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7" r:id="rId1"/>
  </p:sldMasterIdLst>
  <p:notesMasterIdLst>
    <p:notesMasterId r:id="rId17"/>
  </p:notesMasterIdLst>
  <p:sldIdLst>
    <p:sldId id="256" r:id="rId2"/>
    <p:sldId id="259" r:id="rId3"/>
    <p:sldId id="297" r:id="rId4"/>
    <p:sldId id="298" r:id="rId5"/>
    <p:sldId id="299" r:id="rId6"/>
    <p:sldId id="296" r:id="rId7"/>
    <p:sldId id="301" r:id="rId8"/>
    <p:sldId id="302" r:id="rId9"/>
    <p:sldId id="303" r:id="rId10"/>
    <p:sldId id="306" r:id="rId11"/>
    <p:sldId id="304" r:id="rId12"/>
    <p:sldId id="300" r:id="rId13"/>
    <p:sldId id="307" r:id="rId14"/>
    <p:sldId id="308" r:id="rId15"/>
    <p:sldId id="279" r:id="rId16"/>
  </p:sldIdLst>
  <p:sldSz cx="9144000" cy="5143500" type="screen16x9"/>
  <p:notesSz cx="6858000" cy="9144000"/>
  <p:embeddedFontLst>
    <p:embeddedFont>
      <p:font typeface="Oswald" pitchFamily="2" charset="0"/>
      <p:regular r:id="rId18"/>
      <p:bold r:id="rId19"/>
    </p:embeddedFont>
    <p:embeddedFont>
      <p:font typeface="Sniglet" panose="020B0604020202020204" charset="0"/>
      <p:regular r:id="rId20"/>
    </p:embeddedFont>
    <p:embeddedFont>
      <p:font typeface="Walter Turncoat" panose="020B0604020202020204" charset="0"/>
      <p:regular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D0B942B-5FDC-419F-A31C-88048C057ADA}">
  <a:tblStyle styleId="{3D0B942B-5FDC-419F-A31C-88048C057ADA}"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CF752B63-FEDA-48D4-B3B7-9A5BAED3138D}"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722" autoAdjust="0"/>
  </p:normalViewPr>
  <p:slideViewPr>
    <p:cSldViewPr snapToGrid="0">
      <p:cViewPr varScale="1">
        <p:scale>
          <a:sx n="94" d="100"/>
          <a:sy n="94" d="100"/>
        </p:scale>
        <p:origin x="201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 name="Google Shape;45;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Negotiation planning a is large topic. It essentially provides the road map to how you execute your negotiations. Considering this, we have broken up negotiation planning into three lessons. This is the first video of the first lesson. The first lesson is focused on introducing negotiation planning and familiarizing you with negotiation concepts and strategies. The subsequent lessons, parts 2 and 3 will explain how to find and use information that you find about your library (an internal review) and the vendor (an external review) during the planning process.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Prior to starting your negotiation, you want to estimate your zone of possible agreement. As you uncover more information from the vendor on their goals (also known as interests) you will be updating your ZOPA during the negotiation. One end of the zone of possible agreement reflects library interests and is much easier for us to determine. This is all about collecting and analyzing our own internal data. You will need to determine your BATNA, reservation price, and concessions </a:t>
            </a:r>
            <a:r>
              <a:rPr lang="en-US" b="0" u="none" dirty="0"/>
              <a:t>[or things that you are more flexible on]. </a:t>
            </a:r>
            <a:r>
              <a:rPr lang="en-US" dirty="0"/>
              <a:t>Vendor interests (the seller) is much harder to determine. You should examine your own data about the vendor, available vendor pricing, industry trends, and vendor intelligence and financial data in order to estimate the minimum the vendor is willing to sell.</a:t>
            </a:r>
            <a:endParaRPr dirty="0"/>
          </a:p>
        </p:txBody>
      </p:sp>
    </p:spTree>
    <p:extLst>
      <p:ext uri="{BB962C8B-B14F-4D97-AF65-F5344CB8AC3E}">
        <p14:creationId xmlns:p14="http://schemas.microsoft.com/office/powerpoint/2010/main" val="684890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Concessions are what you are willing to give up to come to agreement. You may make different concessions depending on what you uncover about vendor interests. You want to be careful to not give up too much too early.</a:t>
            </a:r>
            <a:endParaRPr dirty="0"/>
          </a:p>
        </p:txBody>
      </p:sp>
    </p:spTree>
    <p:extLst>
      <p:ext uri="{BB962C8B-B14F-4D97-AF65-F5344CB8AC3E}">
        <p14:creationId xmlns:p14="http://schemas.microsoft.com/office/powerpoint/2010/main" val="3326782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Determining what negotiation strategies to use is all about putting all the data together so you can make decisions during the game (the negotiation aka the chess match). The next video in this lesson will explain different strategies you can employ.</a:t>
            </a:r>
            <a:endParaRPr dirty="0"/>
          </a:p>
        </p:txBody>
      </p:sp>
    </p:spTree>
    <p:extLst>
      <p:ext uri="{BB962C8B-B14F-4D97-AF65-F5344CB8AC3E}">
        <p14:creationId xmlns:p14="http://schemas.microsoft.com/office/powerpoint/2010/main" val="25577100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 your resources you will find a link to a worksheet you can use when preparing for any type of negotiation whether for work or in your personal life. This can be used to help you prepare the case studies in this curriculum </a:t>
            </a:r>
            <a:r>
              <a:rPr lang="en-US" b="0" u="none" dirty="0"/>
              <a:t>by helping you think about the interests of you and the vendor, BATNA and reservation price, and concessions you’re willing to make (and when to make them).</a:t>
            </a:r>
          </a:p>
          <a:p>
            <a:pPr marL="0" lvl="0" indent="0" algn="l" rtl="0">
              <a:spcBef>
                <a:spcPts val="0"/>
              </a:spcBef>
              <a:spcAft>
                <a:spcPts val="0"/>
              </a:spcAft>
              <a:buNone/>
            </a:pPr>
            <a:endParaRPr lang="en-US" b="1" u="sng" dirty="0"/>
          </a:p>
        </p:txBody>
      </p:sp>
    </p:spTree>
    <p:extLst>
      <p:ext uri="{BB962C8B-B14F-4D97-AF65-F5344CB8AC3E}">
        <p14:creationId xmlns:p14="http://schemas.microsoft.com/office/powerpoint/2010/main" val="18368406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Additional videos you will find in this lesson will be Playing </a:t>
            </a:r>
            <a:r>
              <a:rPr lang="en-US"/>
              <a:t>the Game, which </a:t>
            </a:r>
            <a:r>
              <a:rPr lang="en-US" dirty="0"/>
              <a:t>will walk you through different negotiation strategies and BATNA which will discuss strategies to </a:t>
            </a:r>
            <a:r>
              <a:rPr lang="en-US"/>
              <a:t>consider in regard to </a:t>
            </a:r>
            <a:r>
              <a:rPr lang="en-US" dirty="0"/>
              <a:t>using your BATNA including how to </a:t>
            </a:r>
            <a:r>
              <a:rPr lang="en-US"/>
              <a:t>plan when </a:t>
            </a:r>
            <a:r>
              <a:rPr lang="en-US" dirty="0"/>
              <a:t>you have </a:t>
            </a:r>
            <a:r>
              <a:rPr lang="en-US"/>
              <a:t>little power.</a:t>
            </a:r>
            <a:endParaRPr/>
          </a:p>
        </p:txBody>
      </p:sp>
    </p:spTree>
    <p:extLst>
      <p:ext uri="{BB962C8B-B14F-4D97-AF65-F5344CB8AC3E}">
        <p14:creationId xmlns:p14="http://schemas.microsoft.com/office/powerpoint/2010/main" val="35440797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5" name="Google Shape;325;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 the </a:t>
            </a:r>
            <a:r>
              <a:rPr lang="en-US"/>
              <a:t>prior lesson, </a:t>
            </a:r>
            <a:r>
              <a:rPr lang="en-US" dirty="0"/>
              <a:t>Introduction </a:t>
            </a:r>
            <a:r>
              <a:rPr lang="en-US"/>
              <a:t>to Negotiations, </a:t>
            </a:r>
            <a:r>
              <a:rPr lang="en-US" dirty="0"/>
              <a:t>we discussed three major stages in negotiations – the pre-game, the game (think chess), and the post-game. The pre-game takes the most effort because this is where we do our negotiation planning.</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There are three major steps in the pre-game: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first is building and maintaining relationships with your vendors. This is critical for establish trust and maintaining respect during active negotiations. This step is ongoing and never really stops during the negotiation. It is helpful to not be talking to a sales representative for the very first time when you are trying to negotiate pricing and/or a license.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second step is to collect and analyze internal and external data around the deal you are negotiating. This will be used to identify goals and interests of both parties.</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The final step is to plan your negotiation strategies using the information you have found. This is about now you initiate your negotiations and make decisions during the negotiation.</a:t>
            </a:r>
          </a:p>
        </p:txBody>
      </p:sp>
    </p:spTree>
    <p:extLst>
      <p:ext uri="{BB962C8B-B14F-4D97-AF65-F5344CB8AC3E}">
        <p14:creationId xmlns:p14="http://schemas.microsoft.com/office/powerpoint/2010/main" val="2674296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research is in – there is one type of negotiation preparation that does not work well….Psyching your self up prior to the negotiation. That is because then if the negotiation does not go your way, it feels much more personal and shifts the focus of the negotiation to be more positional.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Note not covered in video but added to further explain: What I mean about psyching yourself up is not about assuring yourself that you are prepared, it is about telling yourself that you are awesome and you’re going to do great! If you don’t come to agreement or you give up something important, then you personally will feel more like you have failed – It becomes personal and about your self-worth and not about having to make a choice.</a:t>
            </a:r>
            <a:endParaRPr dirty="0"/>
          </a:p>
        </p:txBody>
      </p:sp>
    </p:spTree>
    <p:extLst>
      <p:ext uri="{BB962C8B-B14F-4D97-AF65-F5344CB8AC3E}">
        <p14:creationId xmlns:p14="http://schemas.microsoft.com/office/powerpoint/2010/main" val="887922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5f391192_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35f391192_0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What does work is planning that considers both parties’ interests. Planning also helps you keep centered so if you must make a hard decision such as to sign a deal that you don’t want because your alternative (cancelling) is too horrible based on current circumstance (such as lack of administrative and faculty buy-in) you do not take it personally. Instead, you pick yourself up and sign the deal while making plans to work on improving your alternatives prior to the next time the contract comes up for renegotiation. Planning also allows you to be nimble. It allows you to create solutions as you uncover and confirm the interests of the other party. It will help you determine how to present your offers most effectively. The next video in this lesson will talk about how you can use different strategies mid negotiation.</a:t>
            </a:r>
            <a:endParaRPr dirty="0"/>
          </a:p>
        </p:txBody>
      </p:sp>
    </p:spTree>
    <p:extLst>
      <p:ext uri="{BB962C8B-B14F-4D97-AF65-F5344CB8AC3E}">
        <p14:creationId xmlns:p14="http://schemas.microsoft.com/office/powerpoint/2010/main" val="760073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But first we need to familiarize you with negotiation vocabulary.  </a:t>
            </a:r>
            <a:endParaRPr dirty="0"/>
          </a:p>
        </p:txBody>
      </p:sp>
    </p:spTree>
    <p:extLst>
      <p:ext uri="{BB962C8B-B14F-4D97-AF65-F5344CB8AC3E}">
        <p14:creationId xmlns:p14="http://schemas.microsoft.com/office/powerpoint/2010/main" val="38405626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BATNA stands for Best Alternative To a Negotiated Agreement. Everyone always has a BATNA, but you may not like it. For instance, if you cancel and it’s a resource embedded into instruction for perhaps a chemistry class and it’s close to the start of a new term, cancelling will likely upset teaching faculty. You can improve that BATNA the next year by working with faculty to become familiar with an alternate resource through a trial. We will dive more deeply into BATNA in the third video of this lesson. Your BATNA should consider things beyond pricing including licensing terms.</a:t>
            </a:r>
            <a:endParaRPr dirty="0"/>
          </a:p>
        </p:txBody>
      </p:sp>
    </p:spTree>
    <p:extLst>
      <p:ext uri="{BB962C8B-B14F-4D97-AF65-F5344CB8AC3E}">
        <p14:creationId xmlns:p14="http://schemas.microsoft.com/office/powerpoint/2010/main" val="3745492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Reservation price is your bottom line, it’s the point in the negotiation where you can go either way, sign the deal or decide to walk away. This is informed by your BATNA and is often the maximum price you are willing to pay the seller informing one end of your ZOPA</a:t>
            </a:r>
            <a:r>
              <a:rPr lang="en-US" b="0" dirty="0"/>
              <a:t>, or Zone of Possible Agreement.</a:t>
            </a:r>
            <a:endParaRPr b="0" dirty="0"/>
          </a:p>
        </p:txBody>
      </p:sp>
    </p:spTree>
    <p:extLst>
      <p:ext uri="{BB962C8B-B14F-4D97-AF65-F5344CB8AC3E}">
        <p14:creationId xmlns:p14="http://schemas.microsoft.com/office/powerpoint/2010/main" val="1762463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ZOPA is the zone of possible agreement. It is the range between the minimum the seller is willing to sell a product or service and the maximum the buyer is willing to pay (often reservation price). While traditionally price focused, you can attempt to value other important aspects of your agreement such as NDAs, perpetual access, authorized users, accessibility when determining your ZOPA.</a:t>
            </a:r>
            <a:endParaRPr dirty="0"/>
          </a:p>
        </p:txBody>
      </p:sp>
    </p:spTree>
    <p:extLst>
      <p:ext uri="{BB962C8B-B14F-4D97-AF65-F5344CB8AC3E}">
        <p14:creationId xmlns:p14="http://schemas.microsoft.com/office/powerpoint/2010/main" val="343792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685800" y="1991813"/>
            <a:ext cx="7772400" cy="11598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1"/>
        <p:cNvGrpSpPr/>
        <p:nvPr/>
      </p:nvGrpSpPr>
      <p:grpSpPr>
        <a:xfrm>
          <a:off x="0" y="0"/>
          <a:ext cx="0" cy="0"/>
          <a:chOff x="0" y="0"/>
          <a:chExt cx="0" cy="0"/>
        </a:xfrm>
      </p:grpSpPr>
      <p:sp>
        <p:nvSpPr>
          <p:cNvPr id="12" name="Google Shape;12;p3"/>
          <p:cNvSpPr txBox="1">
            <a:spLocks noGrp="1"/>
          </p:cNvSpPr>
          <p:nvPr>
            <p:ph type="ctrTitle"/>
          </p:nvPr>
        </p:nvSpPr>
        <p:spPr>
          <a:xfrm>
            <a:off x="685800" y="1964342"/>
            <a:ext cx="77724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13" name="Google Shape;13;p3"/>
          <p:cNvSpPr txBox="1">
            <a:spLocks noGrp="1"/>
          </p:cNvSpPr>
          <p:nvPr>
            <p:ph type="subTitle" idx="1"/>
          </p:nvPr>
        </p:nvSpPr>
        <p:spPr>
          <a:xfrm>
            <a:off x="685800" y="3144853"/>
            <a:ext cx="7772400" cy="7848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000"/>
              <a:buNone/>
              <a:defRPr/>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endParaRPr/>
          </a:p>
        </p:txBody>
      </p:sp>
      <p:sp>
        <p:nvSpPr>
          <p:cNvPr id="14" name="Google Shape;14;p3"/>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6025" y="967975"/>
            <a:ext cx="9156000" cy="857400"/>
          </a:xfrm>
          <a:prstGeom prst="rect">
            <a:avLst/>
          </a:prstGeom>
        </p:spPr>
        <p:txBody>
          <a:bodyPr spcFirstLastPara="1" wrap="square" lIns="91425" tIns="91425" rIns="91425" bIns="91425" anchor="t" anchorCtr="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a:p>
        </p:txBody>
      </p:sp>
      <p:sp>
        <p:nvSpPr>
          <p:cNvPr id="22" name="Google Shape;22;p5"/>
          <p:cNvSpPr txBox="1">
            <a:spLocks noGrp="1"/>
          </p:cNvSpPr>
          <p:nvPr>
            <p:ph type="body" idx="1"/>
          </p:nvPr>
        </p:nvSpPr>
        <p:spPr>
          <a:xfrm>
            <a:off x="457200" y="1563400"/>
            <a:ext cx="8229600" cy="25032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a:lvl1pPr>
            <a:lvl2pPr marL="914400" lvl="1" indent="-355600">
              <a:spcBef>
                <a:spcPts val="0"/>
              </a:spcBef>
              <a:spcAft>
                <a:spcPts val="0"/>
              </a:spcAft>
              <a:buSzPts val="2000"/>
              <a:buChar char="○"/>
              <a:defRPr/>
            </a:lvl2pPr>
            <a:lvl3pPr marL="1371600" lvl="2" indent="-355600">
              <a:spcBef>
                <a:spcPts val="0"/>
              </a:spcBef>
              <a:spcAft>
                <a:spcPts val="0"/>
              </a:spcAft>
              <a:buSzPts val="2000"/>
              <a:buChar char="■"/>
              <a:defRPr/>
            </a:lvl3pPr>
            <a:lvl4pPr marL="1828800" lvl="3" indent="-355600">
              <a:spcBef>
                <a:spcPts val="0"/>
              </a:spcBef>
              <a:spcAft>
                <a:spcPts val="0"/>
              </a:spcAft>
              <a:buSzPts val="2000"/>
              <a:buChar char="●"/>
              <a:defRPr/>
            </a:lvl4pPr>
            <a:lvl5pPr marL="2286000" lvl="4" indent="-355600">
              <a:spcBef>
                <a:spcPts val="0"/>
              </a:spcBef>
              <a:spcAft>
                <a:spcPts val="0"/>
              </a:spcAft>
              <a:buSzPts val="2000"/>
              <a:buChar char="○"/>
              <a:defRPr/>
            </a:lvl5pPr>
            <a:lvl6pPr marL="2743200" lvl="5" indent="-355600">
              <a:spcBef>
                <a:spcPts val="0"/>
              </a:spcBef>
              <a:spcAft>
                <a:spcPts val="0"/>
              </a:spcAft>
              <a:buSzPts val="2000"/>
              <a:buChar char="■"/>
              <a:defRPr/>
            </a:lvl6pPr>
            <a:lvl7pPr marL="3200400" lvl="6" indent="-355600">
              <a:spcBef>
                <a:spcPts val="0"/>
              </a:spcBef>
              <a:spcAft>
                <a:spcPts val="0"/>
              </a:spcAft>
              <a:buSzPts val="2000"/>
              <a:buChar char="●"/>
              <a:defRPr/>
            </a:lvl7pPr>
            <a:lvl8pPr marL="3657600" lvl="7" indent="-355600">
              <a:spcBef>
                <a:spcPts val="0"/>
              </a:spcBef>
              <a:spcAft>
                <a:spcPts val="0"/>
              </a:spcAft>
              <a:buSzPts val="2000"/>
              <a:buChar char="○"/>
              <a:defRPr/>
            </a:lvl8pPr>
            <a:lvl9pPr marL="4114800" lvl="8" indent="-355600">
              <a:spcBef>
                <a:spcPts val="0"/>
              </a:spcBef>
              <a:spcAft>
                <a:spcPts val="0"/>
              </a:spcAft>
              <a:buSzPts val="2000"/>
              <a:buChar char="■"/>
              <a:defRPr/>
            </a:lvl9pPr>
          </a:lstStyle>
          <a:p>
            <a:endParaRPr/>
          </a:p>
        </p:txBody>
      </p:sp>
      <p:sp>
        <p:nvSpPr>
          <p:cNvPr id="23" name="Google Shape;23;p5"/>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24"/>
        <p:cNvGrpSpPr/>
        <p:nvPr/>
      </p:nvGrpSpPr>
      <p:grpSpPr>
        <a:xfrm>
          <a:off x="0" y="0"/>
          <a:ext cx="0" cy="0"/>
          <a:chOff x="0" y="0"/>
          <a:chExt cx="0" cy="0"/>
        </a:xfrm>
      </p:grpSpPr>
      <p:sp>
        <p:nvSpPr>
          <p:cNvPr id="25" name="Google Shape;25;p6"/>
          <p:cNvSpPr txBox="1">
            <a:spLocks noGrp="1"/>
          </p:cNvSpPr>
          <p:nvPr>
            <p:ph type="title"/>
          </p:nvPr>
        </p:nvSpPr>
        <p:spPr>
          <a:xfrm>
            <a:off x="-6025" y="967975"/>
            <a:ext cx="9156000" cy="857400"/>
          </a:xfrm>
          <a:prstGeom prst="rect">
            <a:avLst/>
          </a:prstGeom>
        </p:spPr>
        <p:txBody>
          <a:bodyPr spcFirstLastPara="1" wrap="square" lIns="91425" tIns="91425" rIns="91425" bIns="91425" anchor="t" anchorCtr="0">
            <a:noAutofit/>
          </a:bodyPr>
          <a:lstStyle>
            <a:lvl1pPr lvl="0">
              <a:spcBef>
                <a:spcPts val="0"/>
              </a:spcBef>
              <a:spcAft>
                <a:spcPts val="0"/>
              </a:spcAft>
              <a:buSzPts val="2600"/>
              <a:buNone/>
              <a:defRPr/>
            </a:lvl1pPr>
            <a:lvl2pPr lvl="1">
              <a:spcBef>
                <a:spcPts val="0"/>
              </a:spcBef>
              <a:spcAft>
                <a:spcPts val="0"/>
              </a:spcAft>
              <a:buSzPts val="2600"/>
              <a:buNone/>
              <a:defRPr/>
            </a:lvl2pPr>
            <a:lvl3pPr lvl="2">
              <a:spcBef>
                <a:spcPts val="0"/>
              </a:spcBef>
              <a:spcAft>
                <a:spcPts val="0"/>
              </a:spcAft>
              <a:buSzPts val="2600"/>
              <a:buNone/>
              <a:defRPr/>
            </a:lvl3pPr>
            <a:lvl4pPr lvl="3">
              <a:spcBef>
                <a:spcPts val="0"/>
              </a:spcBef>
              <a:spcAft>
                <a:spcPts val="0"/>
              </a:spcAft>
              <a:buSzPts val="2600"/>
              <a:buNone/>
              <a:defRPr/>
            </a:lvl4pPr>
            <a:lvl5pPr lvl="4">
              <a:spcBef>
                <a:spcPts val="0"/>
              </a:spcBef>
              <a:spcAft>
                <a:spcPts val="0"/>
              </a:spcAft>
              <a:buSzPts val="2600"/>
              <a:buNone/>
              <a:defRPr/>
            </a:lvl5pPr>
            <a:lvl6pPr lvl="5">
              <a:spcBef>
                <a:spcPts val="0"/>
              </a:spcBef>
              <a:spcAft>
                <a:spcPts val="0"/>
              </a:spcAft>
              <a:buSzPts val="2600"/>
              <a:buNone/>
              <a:defRPr/>
            </a:lvl6pPr>
            <a:lvl7pPr lvl="6">
              <a:spcBef>
                <a:spcPts val="0"/>
              </a:spcBef>
              <a:spcAft>
                <a:spcPts val="0"/>
              </a:spcAft>
              <a:buSzPts val="2600"/>
              <a:buNone/>
              <a:defRPr/>
            </a:lvl7pPr>
            <a:lvl8pPr lvl="7">
              <a:spcBef>
                <a:spcPts val="0"/>
              </a:spcBef>
              <a:spcAft>
                <a:spcPts val="0"/>
              </a:spcAft>
              <a:buSzPts val="2600"/>
              <a:buNone/>
              <a:defRPr/>
            </a:lvl8pPr>
            <a:lvl9pPr lvl="8">
              <a:spcBef>
                <a:spcPts val="0"/>
              </a:spcBef>
              <a:spcAft>
                <a:spcPts val="0"/>
              </a:spcAft>
              <a:buSzPts val="2600"/>
              <a:buNone/>
              <a:defRPr/>
            </a:lvl9pPr>
          </a:lstStyle>
          <a:p>
            <a:endParaRPr/>
          </a:p>
        </p:txBody>
      </p:sp>
      <p:sp>
        <p:nvSpPr>
          <p:cNvPr id="26" name="Google Shape;26;p6"/>
          <p:cNvSpPr txBox="1">
            <a:spLocks noGrp="1"/>
          </p:cNvSpPr>
          <p:nvPr>
            <p:ph type="body" idx="1"/>
          </p:nvPr>
        </p:nvSpPr>
        <p:spPr>
          <a:xfrm>
            <a:off x="457200" y="1507925"/>
            <a:ext cx="3994500" cy="3417900"/>
          </a:xfrm>
          <a:prstGeom prst="rect">
            <a:avLst/>
          </a:prstGeom>
        </p:spPr>
        <p:txBody>
          <a:bodyPr spcFirstLastPara="1" wrap="square" lIns="91425" tIns="91425" rIns="91425" bIns="91425" anchor="t" anchorCtr="0">
            <a:noAutofit/>
          </a:bodyPr>
          <a:lstStyle>
            <a:lvl1pPr marL="457200" lvl="0" indent="-330200">
              <a:spcBef>
                <a:spcPts val="60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27" name="Google Shape;27;p6"/>
          <p:cNvSpPr txBox="1">
            <a:spLocks noGrp="1"/>
          </p:cNvSpPr>
          <p:nvPr>
            <p:ph type="body" idx="2"/>
          </p:nvPr>
        </p:nvSpPr>
        <p:spPr>
          <a:xfrm>
            <a:off x="4692275" y="1507925"/>
            <a:ext cx="3994500" cy="3417900"/>
          </a:xfrm>
          <a:prstGeom prst="rect">
            <a:avLst/>
          </a:prstGeom>
        </p:spPr>
        <p:txBody>
          <a:bodyPr spcFirstLastPara="1" wrap="square" lIns="91425" tIns="91425" rIns="91425" bIns="91425" anchor="t" anchorCtr="0">
            <a:noAutofit/>
          </a:bodyPr>
          <a:lstStyle>
            <a:lvl1pPr marL="457200" lvl="0" indent="-330200">
              <a:spcBef>
                <a:spcPts val="60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28" name="Google Shape;28;p6"/>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6025" y="967975"/>
            <a:ext cx="9156000" cy="857400"/>
          </a:xfrm>
          <a:prstGeom prst="rect">
            <a:avLst/>
          </a:prstGeom>
        </p:spPr>
        <p:txBody>
          <a:bodyPr spcFirstLastPara="1" wrap="square" lIns="91425" tIns="91425" rIns="91425" bIns="91425" anchor="t" anchorCtr="0">
            <a:noAutofit/>
          </a:bodyPr>
          <a:lstStyle>
            <a:lvl1pPr lvl="0" rtl="0">
              <a:spcBef>
                <a:spcPts val="0"/>
              </a:spcBef>
              <a:spcAft>
                <a:spcPts val="0"/>
              </a:spcAft>
              <a:buSzPts val="2600"/>
              <a:buNone/>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endParaRPr/>
          </a:p>
        </p:txBody>
      </p:sp>
      <p:sp>
        <p:nvSpPr>
          <p:cNvPr id="31" name="Google Shape;31;p7"/>
          <p:cNvSpPr txBox="1">
            <a:spLocks noGrp="1"/>
          </p:cNvSpPr>
          <p:nvPr>
            <p:ph type="body" idx="1"/>
          </p:nvPr>
        </p:nvSpPr>
        <p:spPr>
          <a:xfrm>
            <a:off x="457200" y="1507925"/>
            <a:ext cx="2631900" cy="34179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32" name="Google Shape;32;p7"/>
          <p:cNvSpPr txBox="1">
            <a:spLocks noGrp="1"/>
          </p:cNvSpPr>
          <p:nvPr>
            <p:ph type="body" idx="2"/>
          </p:nvPr>
        </p:nvSpPr>
        <p:spPr>
          <a:xfrm>
            <a:off x="3223964" y="1507925"/>
            <a:ext cx="2631900" cy="34179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33" name="Google Shape;33;p7"/>
          <p:cNvSpPr txBox="1">
            <a:spLocks noGrp="1"/>
          </p:cNvSpPr>
          <p:nvPr>
            <p:ph type="body" idx="3"/>
          </p:nvPr>
        </p:nvSpPr>
        <p:spPr>
          <a:xfrm>
            <a:off x="5990727" y="1507925"/>
            <a:ext cx="2631900" cy="3417900"/>
          </a:xfrm>
          <a:prstGeom prst="rect">
            <a:avLst/>
          </a:prstGeom>
        </p:spPr>
        <p:txBody>
          <a:bodyPr spcFirstLastPara="1" wrap="square" lIns="91425" tIns="91425" rIns="91425" bIns="91425" anchor="t" anchorCtr="0">
            <a:noAutofit/>
          </a:bodyPr>
          <a:lstStyle>
            <a:lvl1pPr marL="457200" lvl="0" indent="-317500" rtl="0">
              <a:spcBef>
                <a:spcPts val="600"/>
              </a:spcBef>
              <a:spcAft>
                <a:spcPts val="0"/>
              </a:spcAft>
              <a:buSzPts val="1400"/>
              <a:buChar char="✘"/>
              <a:defRPr sz="1400"/>
            </a:lvl1pPr>
            <a:lvl2pPr marL="914400" lvl="1" indent="-317500" rtl="0">
              <a:spcBef>
                <a:spcPts val="0"/>
              </a:spcBef>
              <a:spcAft>
                <a:spcPts val="0"/>
              </a:spcAft>
              <a:buSzPts val="1400"/>
              <a:buChar char="○"/>
              <a:defRPr sz="1400"/>
            </a:lvl2pPr>
            <a:lvl3pPr marL="1371600" lvl="2" indent="-317500" rtl="0">
              <a:spcBef>
                <a:spcPts val="0"/>
              </a:spcBef>
              <a:spcAft>
                <a:spcPts val="0"/>
              </a:spcAft>
              <a:buSzPts val="1400"/>
              <a:buChar char="■"/>
              <a:defRPr sz="1400"/>
            </a:lvl3pPr>
            <a:lvl4pPr marL="1828800" lvl="3" indent="-317500" rtl="0">
              <a:spcBef>
                <a:spcPts val="0"/>
              </a:spcBef>
              <a:spcAft>
                <a:spcPts val="0"/>
              </a:spcAft>
              <a:buSzPts val="1400"/>
              <a:buChar char="●"/>
              <a:defRPr sz="1400"/>
            </a:lvl4pPr>
            <a:lvl5pPr marL="2286000" lvl="4" indent="-317500" rtl="0">
              <a:spcBef>
                <a:spcPts val="0"/>
              </a:spcBef>
              <a:spcAft>
                <a:spcPts val="0"/>
              </a:spcAft>
              <a:buSzPts val="1400"/>
              <a:buChar char="○"/>
              <a:defRPr sz="1400"/>
            </a:lvl5pPr>
            <a:lvl6pPr marL="2743200" lvl="5" indent="-317500" rtl="0">
              <a:spcBef>
                <a:spcPts val="0"/>
              </a:spcBef>
              <a:spcAft>
                <a:spcPts val="0"/>
              </a:spcAft>
              <a:buSzPts val="1400"/>
              <a:buChar char="■"/>
              <a:defRPr sz="1400"/>
            </a:lvl6pPr>
            <a:lvl7pPr marL="3200400" lvl="6" indent="-317500" rtl="0">
              <a:spcBef>
                <a:spcPts val="0"/>
              </a:spcBef>
              <a:spcAft>
                <a:spcPts val="0"/>
              </a:spcAft>
              <a:buSzPts val="1400"/>
              <a:buChar char="●"/>
              <a:defRPr sz="1400"/>
            </a:lvl7pPr>
            <a:lvl8pPr marL="3657600" lvl="7" indent="-317500" rtl="0">
              <a:spcBef>
                <a:spcPts val="0"/>
              </a:spcBef>
              <a:spcAft>
                <a:spcPts val="0"/>
              </a:spcAft>
              <a:buSzPts val="1400"/>
              <a:buChar char="○"/>
              <a:defRPr sz="1400"/>
            </a:lvl8pPr>
            <a:lvl9pPr marL="4114800" lvl="8" indent="-317500" rtl="0">
              <a:spcBef>
                <a:spcPts val="0"/>
              </a:spcBef>
              <a:spcAft>
                <a:spcPts val="0"/>
              </a:spcAft>
              <a:buSzPts val="1400"/>
              <a:buChar char="■"/>
              <a:defRPr sz="1400"/>
            </a:lvl9pPr>
          </a:lstStyle>
          <a:p>
            <a:endParaRPr/>
          </a:p>
        </p:txBody>
      </p:sp>
      <p:sp>
        <p:nvSpPr>
          <p:cNvPr id="34" name="Google Shape;34;p7"/>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1"/>
        <p:cNvGrpSpPr/>
        <p:nvPr/>
      </p:nvGrpSpPr>
      <p:grpSpPr>
        <a:xfrm>
          <a:off x="0" y="0"/>
          <a:ext cx="0" cy="0"/>
          <a:chOff x="0" y="0"/>
          <a:chExt cx="0" cy="0"/>
        </a:xfrm>
      </p:grpSpPr>
      <p:sp>
        <p:nvSpPr>
          <p:cNvPr id="42" name="Google Shape;42;p10"/>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8">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025" y="967975"/>
            <a:ext cx="9156000" cy="8574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lt1"/>
              </a:buClr>
              <a:buSzPts val="2600"/>
              <a:buFont typeface="Walter Turncoat"/>
              <a:buNone/>
              <a:defRPr sz="2600">
                <a:solidFill>
                  <a:schemeClr val="lt1"/>
                </a:solidFill>
                <a:latin typeface="Walter Turncoat"/>
                <a:ea typeface="Walter Turncoat"/>
                <a:cs typeface="Walter Turncoat"/>
                <a:sym typeface="Walter Turncoat"/>
              </a:defRPr>
            </a:lvl1pPr>
            <a:lvl2pPr lvl="1" algn="ctr">
              <a:spcBef>
                <a:spcPts val="0"/>
              </a:spcBef>
              <a:spcAft>
                <a:spcPts val="0"/>
              </a:spcAft>
              <a:buClr>
                <a:schemeClr val="lt1"/>
              </a:buClr>
              <a:buSzPts val="2600"/>
              <a:buFont typeface="Walter Turncoat"/>
              <a:buNone/>
              <a:defRPr sz="2600">
                <a:solidFill>
                  <a:schemeClr val="lt1"/>
                </a:solidFill>
                <a:latin typeface="Walter Turncoat"/>
                <a:ea typeface="Walter Turncoat"/>
                <a:cs typeface="Walter Turncoat"/>
                <a:sym typeface="Walter Turncoat"/>
              </a:defRPr>
            </a:lvl2pPr>
            <a:lvl3pPr lvl="2" algn="ctr">
              <a:spcBef>
                <a:spcPts val="0"/>
              </a:spcBef>
              <a:spcAft>
                <a:spcPts val="0"/>
              </a:spcAft>
              <a:buClr>
                <a:schemeClr val="lt1"/>
              </a:buClr>
              <a:buSzPts val="2600"/>
              <a:buFont typeface="Walter Turncoat"/>
              <a:buNone/>
              <a:defRPr sz="2600">
                <a:solidFill>
                  <a:schemeClr val="lt1"/>
                </a:solidFill>
                <a:latin typeface="Walter Turncoat"/>
                <a:ea typeface="Walter Turncoat"/>
                <a:cs typeface="Walter Turncoat"/>
                <a:sym typeface="Walter Turncoat"/>
              </a:defRPr>
            </a:lvl3pPr>
            <a:lvl4pPr lvl="3" algn="ctr">
              <a:spcBef>
                <a:spcPts val="0"/>
              </a:spcBef>
              <a:spcAft>
                <a:spcPts val="0"/>
              </a:spcAft>
              <a:buClr>
                <a:schemeClr val="lt1"/>
              </a:buClr>
              <a:buSzPts val="2600"/>
              <a:buFont typeface="Walter Turncoat"/>
              <a:buNone/>
              <a:defRPr sz="2600">
                <a:solidFill>
                  <a:schemeClr val="lt1"/>
                </a:solidFill>
                <a:latin typeface="Walter Turncoat"/>
                <a:ea typeface="Walter Turncoat"/>
                <a:cs typeface="Walter Turncoat"/>
                <a:sym typeface="Walter Turncoat"/>
              </a:defRPr>
            </a:lvl4pPr>
            <a:lvl5pPr lvl="4" algn="ctr">
              <a:spcBef>
                <a:spcPts val="0"/>
              </a:spcBef>
              <a:spcAft>
                <a:spcPts val="0"/>
              </a:spcAft>
              <a:buClr>
                <a:schemeClr val="lt1"/>
              </a:buClr>
              <a:buSzPts val="2600"/>
              <a:buFont typeface="Walter Turncoat"/>
              <a:buNone/>
              <a:defRPr sz="2600">
                <a:solidFill>
                  <a:schemeClr val="lt1"/>
                </a:solidFill>
                <a:latin typeface="Walter Turncoat"/>
                <a:ea typeface="Walter Turncoat"/>
                <a:cs typeface="Walter Turncoat"/>
                <a:sym typeface="Walter Turncoat"/>
              </a:defRPr>
            </a:lvl5pPr>
            <a:lvl6pPr lvl="5" algn="ctr">
              <a:spcBef>
                <a:spcPts val="0"/>
              </a:spcBef>
              <a:spcAft>
                <a:spcPts val="0"/>
              </a:spcAft>
              <a:buClr>
                <a:schemeClr val="lt1"/>
              </a:buClr>
              <a:buSzPts val="2600"/>
              <a:buFont typeface="Walter Turncoat"/>
              <a:buNone/>
              <a:defRPr sz="2600">
                <a:solidFill>
                  <a:schemeClr val="lt1"/>
                </a:solidFill>
                <a:latin typeface="Walter Turncoat"/>
                <a:ea typeface="Walter Turncoat"/>
                <a:cs typeface="Walter Turncoat"/>
                <a:sym typeface="Walter Turncoat"/>
              </a:defRPr>
            </a:lvl6pPr>
            <a:lvl7pPr lvl="6" algn="ctr">
              <a:spcBef>
                <a:spcPts val="0"/>
              </a:spcBef>
              <a:spcAft>
                <a:spcPts val="0"/>
              </a:spcAft>
              <a:buClr>
                <a:schemeClr val="lt1"/>
              </a:buClr>
              <a:buSzPts val="2600"/>
              <a:buFont typeface="Walter Turncoat"/>
              <a:buNone/>
              <a:defRPr sz="2600">
                <a:solidFill>
                  <a:schemeClr val="lt1"/>
                </a:solidFill>
                <a:latin typeface="Walter Turncoat"/>
                <a:ea typeface="Walter Turncoat"/>
                <a:cs typeface="Walter Turncoat"/>
                <a:sym typeface="Walter Turncoat"/>
              </a:defRPr>
            </a:lvl7pPr>
            <a:lvl8pPr lvl="7" algn="ctr">
              <a:spcBef>
                <a:spcPts val="0"/>
              </a:spcBef>
              <a:spcAft>
                <a:spcPts val="0"/>
              </a:spcAft>
              <a:buClr>
                <a:schemeClr val="lt1"/>
              </a:buClr>
              <a:buSzPts val="2600"/>
              <a:buFont typeface="Walter Turncoat"/>
              <a:buNone/>
              <a:defRPr sz="2600">
                <a:solidFill>
                  <a:schemeClr val="lt1"/>
                </a:solidFill>
                <a:latin typeface="Walter Turncoat"/>
                <a:ea typeface="Walter Turncoat"/>
                <a:cs typeface="Walter Turncoat"/>
                <a:sym typeface="Walter Turncoat"/>
              </a:defRPr>
            </a:lvl8pPr>
            <a:lvl9pPr lvl="8" algn="ctr">
              <a:spcBef>
                <a:spcPts val="0"/>
              </a:spcBef>
              <a:spcAft>
                <a:spcPts val="0"/>
              </a:spcAft>
              <a:buClr>
                <a:schemeClr val="lt1"/>
              </a:buClr>
              <a:buSzPts val="2600"/>
              <a:buFont typeface="Walter Turncoat"/>
              <a:buNone/>
              <a:defRPr sz="2600">
                <a:solidFill>
                  <a:schemeClr val="lt1"/>
                </a:solidFill>
                <a:latin typeface="Walter Turncoat"/>
                <a:ea typeface="Walter Turncoat"/>
                <a:cs typeface="Walter Turncoat"/>
                <a:sym typeface="Walter Turncoat"/>
              </a:defRPr>
            </a:lvl9pPr>
          </a:lstStyle>
          <a:p>
            <a:endParaRPr/>
          </a:p>
        </p:txBody>
      </p:sp>
      <p:sp>
        <p:nvSpPr>
          <p:cNvPr id="7" name="Google Shape;7;p1"/>
          <p:cNvSpPr txBox="1">
            <a:spLocks noGrp="1"/>
          </p:cNvSpPr>
          <p:nvPr>
            <p:ph type="body" idx="1"/>
          </p:nvPr>
        </p:nvSpPr>
        <p:spPr>
          <a:xfrm>
            <a:off x="457200" y="1563400"/>
            <a:ext cx="8229600" cy="2503200"/>
          </a:xfrm>
          <a:prstGeom prst="rect">
            <a:avLst/>
          </a:prstGeom>
          <a:noFill/>
          <a:ln>
            <a:noFill/>
          </a:ln>
        </p:spPr>
        <p:txBody>
          <a:bodyPr spcFirstLastPara="1" wrap="square" lIns="91425" tIns="91425" rIns="91425" bIns="91425" anchor="t" anchorCtr="0">
            <a:noAutofit/>
          </a:bodyPr>
          <a:lstStyle>
            <a:lvl1pPr marL="457200" lvl="0" indent="-355600">
              <a:spcBef>
                <a:spcPts val="600"/>
              </a:spcBef>
              <a:spcAft>
                <a:spcPts val="0"/>
              </a:spcAft>
              <a:buClr>
                <a:schemeClr val="lt1"/>
              </a:buClr>
              <a:buSzPts val="2000"/>
              <a:buFont typeface="Sniglet"/>
              <a:buChar char="✘"/>
              <a:defRPr sz="2000">
                <a:solidFill>
                  <a:schemeClr val="lt1"/>
                </a:solidFill>
                <a:latin typeface="Sniglet"/>
                <a:ea typeface="Sniglet"/>
                <a:cs typeface="Sniglet"/>
                <a:sym typeface="Sniglet"/>
              </a:defRPr>
            </a:lvl1pPr>
            <a:lvl2pPr marL="914400" lvl="1" indent="-355600">
              <a:spcBef>
                <a:spcPts val="0"/>
              </a:spcBef>
              <a:spcAft>
                <a:spcPts val="0"/>
              </a:spcAft>
              <a:buClr>
                <a:schemeClr val="lt1"/>
              </a:buClr>
              <a:buSzPts val="2000"/>
              <a:buFont typeface="Sniglet"/>
              <a:buChar char="○"/>
              <a:defRPr sz="2000">
                <a:solidFill>
                  <a:schemeClr val="lt1"/>
                </a:solidFill>
                <a:latin typeface="Sniglet"/>
                <a:ea typeface="Sniglet"/>
                <a:cs typeface="Sniglet"/>
                <a:sym typeface="Sniglet"/>
              </a:defRPr>
            </a:lvl2pPr>
            <a:lvl3pPr marL="1371600" lvl="2" indent="-355600">
              <a:spcBef>
                <a:spcPts val="0"/>
              </a:spcBef>
              <a:spcAft>
                <a:spcPts val="0"/>
              </a:spcAft>
              <a:buClr>
                <a:schemeClr val="lt1"/>
              </a:buClr>
              <a:buSzPts val="2000"/>
              <a:buFont typeface="Sniglet"/>
              <a:buChar char="■"/>
              <a:defRPr sz="2000">
                <a:solidFill>
                  <a:schemeClr val="lt1"/>
                </a:solidFill>
                <a:latin typeface="Sniglet"/>
                <a:ea typeface="Sniglet"/>
                <a:cs typeface="Sniglet"/>
                <a:sym typeface="Sniglet"/>
              </a:defRPr>
            </a:lvl3pPr>
            <a:lvl4pPr marL="1828800" lvl="3" indent="-355600">
              <a:spcBef>
                <a:spcPts val="0"/>
              </a:spcBef>
              <a:spcAft>
                <a:spcPts val="0"/>
              </a:spcAft>
              <a:buClr>
                <a:schemeClr val="lt1"/>
              </a:buClr>
              <a:buSzPts val="2000"/>
              <a:buFont typeface="Sniglet"/>
              <a:buChar char="●"/>
              <a:defRPr sz="2000">
                <a:solidFill>
                  <a:schemeClr val="lt1"/>
                </a:solidFill>
                <a:latin typeface="Sniglet"/>
                <a:ea typeface="Sniglet"/>
                <a:cs typeface="Sniglet"/>
                <a:sym typeface="Sniglet"/>
              </a:defRPr>
            </a:lvl4pPr>
            <a:lvl5pPr marL="2286000" lvl="4" indent="-355600">
              <a:spcBef>
                <a:spcPts val="0"/>
              </a:spcBef>
              <a:spcAft>
                <a:spcPts val="0"/>
              </a:spcAft>
              <a:buClr>
                <a:schemeClr val="lt1"/>
              </a:buClr>
              <a:buSzPts val="2000"/>
              <a:buFont typeface="Sniglet"/>
              <a:buChar char="○"/>
              <a:defRPr sz="2000">
                <a:solidFill>
                  <a:schemeClr val="lt1"/>
                </a:solidFill>
                <a:latin typeface="Sniglet"/>
                <a:ea typeface="Sniglet"/>
                <a:cs typeface="Sniglet"/>
                <a:sym typeface="Sniglet"/>
              </a:defRPr>
            </a:lvl5pPr>
            <a:lvl6pPr marL="2743200" lvl="5" indent="-355600">
              <a:spcBef>
                <a:spcPts val="0"/>
              </a:spcBef>
              <a:spcAft>
                <a:spcPts val="0"/>
              </a:spcAft>
              <a:buClr>
                <a:schemeClr val="lt1"/>
              </a:buClr>
              <a:buSzPts val="2000"/>
              <a:buFont typeface="Sniglet"/>
              <a:buChar char="■"/>
              <a:defRPr sz="2000">
                <a:solidFill>
                  <a:schemeClr val="lt1"/>
                </a:solidFill>
                <a:latin typeface="Sniglet"/>
                <a:ea typeface="Sniglet"/>
                <a:cs typeface="Sniglet"/>
                <a:sym typeface="Sniglet"/>
              </a:defRPr>
            </a:lvl6pPr>
            <a:lvl7pPr marL="3200400" lvl="6" indent="-355600">
              <a:spcBef>
                <a:spcPts val="0"/>
              </a:spcBef>
              <a:spcAft>
                <a:spcPts val="0"/>
              </a:spcAft>
              <a:buClr>
                <a:schemeClr val="lt1"/>
              </a:buClr>
              <a:buSzPts val="2000"/>
              <a:buFont typeface="Sniglet"/>
              <a:buChar char="●"/>
              <a:defRPr sz="2000">
                <a:solidFill>
                  <a:schemeClr val="lt1"/>
                </a:solidFill>
                <a:latin typeface="Sniglet"/>
                <a:ea typeface="Sniglet"/>
                <a:cs typeface="Sniglet"/>
                <a:sym typeface="Sniglet"/>
              </a:defRPr>
            </a:lvl7pPr>
            <a:lvl8pPr marL="3657600" lvl="7" indent="-355600">
              <a:spcBef>
                <a:spcPts val="0"/>
              </a:spcBef>
              <a:spcAft>
                <a:spcPts val="0"/>
              </a:spcAft>
              <a:buClr>
                <a:schemeClr val="lt1"/>
              </a:buClr>
              <a:buSzPts val="2000"/>
              <a:buFont typeface="Sniglet"/>
              <a:buChar char="○"/>
              <a:defRPr sz="2000">
                <a:solidFill>
                  <a:schemeClr val="lt1"/>
                </a:solidFill>
                <a:latin typeface="Sniglet"/>
                <a:ea typeface="Sniglet"/>
                <a:cs typeface="Sniglet"/>
                <a:sym typeface="Sniglet"/>
              </a:defRPr>
            </a:lvl8pPr>
            <a:lvl9pPr marL="4114800" lvl="8" indent="-355600">
              <a:spcBef>
                <a:spcPts val="0"/>
              </a:spcBef>
              <a:spcAft>
                <a:spcPts val="0"/>
              </a:spcAft>
              <a:buClr>
                <a:schemeClr val="lt1"/>
              </a:buClr>
              <a:buSzPts val="2000"/>
              <a:buFont typeface="Sniglet"/>
              <a:buChar char="■"/>
              <a:defRPr sz="2000">
                <a:solidFill>
                  <a:schemeClr val="lt1"/>
                </a:solidFill>
                <a:latin typeface="Sniglet"/>
                <a:ea typeface="Sniglet"/>
                <a:cs typeface="Sniglet"/>
                <a:sym typeface="Sniglet"/>
              </a:defRPr>
            </a:lvl9pPr>
          </a:lstStyle>
          <a:p>
            <a:endParaRPr/>
          </a:p>
        </p:txBody>
      </p:sp>
      <p:sp>
        <p:nvSpPr>
          <p:cNvPr id="8" name="Google Shape;8;p1"/>
          <p:cNvSpPr txBox="1">
            <a:spLocks noGrp="1"/>
          </p:cNvSpPr>
          <p:nvPr>
            <p:ph type="sldNum" idx="12"/>
          </p:nvPr>
        </p:nvSpPr>
        <p:spPr>
          <a:xfrm>
            <a:off x="4297650" y="4832975"/>
            <a:ext cx="548700" cy="310500"/>
          </a:xfrm>
          <a:prstGeom prst="rect">
            <a:avLst/>
          </a:prstGeom>
          <a:noFill/>
          <a:ln>
            <a:noFill/>
          </a:ln>
        </p:spPr>
        <p:txBody>
          <a:bodyPr spcFirstLastPara="1" wrap="square" lIns="91425" tIns="91425" rIns="91425" bIns="91425" anchor="t" anchorCtr="0">
            <a:noAutofit/>
          </a:bodyPr>
          <a:lstStyle>
            <a:lvl1pPr lvl="0" algn="ctr">
              <a:buNone/>
              <a:defRPr sz="1000">
                <a:solidFill>
                  <a:schemeClr val="lt1"/>
                </a:solidFill>
                <a:latin typeface="Sniglet"/>
                <a:ea typeface="Sniglet"/>
                <a:cs typeface="Sniglet"/>
                <a:sym typeface="Sniglet"/>
              </a:defRPr>
            </a:lvl1pPr>
            <a:lvl2pPr lvl="1" algn="ctr">
              <a:buNone/>
              <a:defRPr sz="1000">
                <a:solidFill>
                  <a:schemeClr val="lt1"/>
                </a:solidFill>
                <a:latin typeface="Sniglet"/>
                <a:ea typeface="Sniglet"/>
                <a:cs typeface="Sniglet"/>
                <a:sym typeface="Sniglet"/>
              </a:defRPr>
            </a:lvl2pPr>
            <a:lvl3pPr lvl="2" algn="ctr">
              <a:buNone/>
              <a:defRPr sz="1000">
                <a:solidFill>
                  <a:schemeClr val="lt1"/>
                </a:solidFill>
                <a:latin typeface="Sniglet"/>
                <a:ea typeface="Sniglet"/>
                <a:cs typeface="Sniglet"/>
                <a:sym typeface="Sniglet"/>
              </a:defRPr>
            </a:lvl3pPr>
            <a:lvl4pPr lvl="3" algn="ctr">
              <a:buNone/>
              <a:defRPr sz="1000">
                <a:solidFill>
                  <a:schemeClr val="lt1"/>
                </a:solidFill>
                <a:latin typeface="Sniglet"/>
                <a:ea typeface="Sniglet"/>
                <a:cs typeface="Sniglet"/>
                <a:sym typeface="Sniglet"/>
              </a:defRPr>
            </a:lvl4pPr>
            <a:lvl5pPr lvl="4" algn="ctr">
              <a:buNone/>
              <a:defRPr sz="1000">
                <a:solidFill>
                  <a:schemeClr val="lt1"/>
                </a:solidFill>
                <a:latin typeface="Sniglet"/>
                <a:ea typeface="Sniglet"/>
                <a:cs typeface="Sniglet"/>
                <a:sym typeface="Sniglet"/>
              </a:defRPr>
            </a:lvl5pPr>
            <a:lvl6pPr lvl="5" algn="ctr">
              <a:buNone/>
              <a:defRPr sz="1000">
                <a:solidFill>
                  <a:schemeClr val="lt1"/>
                </a:solidFill>
                <a:latin typeface="Sniglet"/>
                <a:ea typeface="Sniglet"/>
                <a:cs typeface="Sniglet"/>
                <a:sym typeface="Sniglet"/>
              </a:defRPr>
            </a:lvl6pPr>
            <a:lvl7pPr lvl="6" algn="ctr">
              <a:buNone/>
              <a:defRPr sz="1000">
                <a:solidFill>
                  <a:schemeClr val="lt1"/>
                </a:solidFill>
                <a:latin typeface="Sniglet"/>
                <a:ea typeface="Sniglet"/>
                <a:cs typeface="Sniglet"/>
                <a:sym typeface="Sniglet"/>
              </a:defRPr>
            </a:lvl7pPr>
            <a:lvl8pPr lvl="7" algn="ctr">
              <a:buNone/>
              <a:defRPr sz="1000">
                <a:solidFill>
                  <a:schemeClr val="lt1"/>
                </a:solidFill>
                <a:latin typeface="Sniglet"/>
                <a:ea typeface="Sniglet"/>
                <a:cs typeface="Sniglet"/>
                <a:sym typeface="Sniglet"/>
              </a:defRPr>
            </a:lvl8pPr>
            <a:lvl9pPr lvl="8" algn="ctr">
              <a:buNone/>
              <a:defRPr sz="1000">
                <a:solidFill>
                  <a:schemeClr val="lt1"/>
                </a:solidFill>
                <a:latin typeface="Sniglet"/>
                <a:ea typeface="Sniglet"/>
                <a:cs typeface="Sniglet"/>
                <a:sym typeface="Sniglet"/>
              </a:defRPr>
            </a:lvl9pPr>
          </a:lstStyle>
          <a:p>
            <a:pPr marL="0" lvl="0" indent="0" algn="ct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6" r:id="rId6"/>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orcid.org/0000-0002-6283-7143"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www.slidescarnival.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www.flickr.com/photos/rubyblossom/4735525016/in/photolist-QF7jt5-haQ6j3-e51Wer-dpM1z-8dsNB3-Ju6hGe-JxSXgf-Ju6hQk-Ju6ik8-Ju6i8V-Ju6k4D-JbetjY-HEN8YS-Ju6jyk-HENaSb-JbetMw-Ju6jhZ-HENbeJ-HENb2u-Ju6kdg-Ju6jJa-JbetCJ-JbettW-HEN98u-HENaGb-5D6Gof-5i7yuF-HEN8GE-HEN8sG-5D6G9j-7q2GKp-6TkX1b-8AQRLC-5NaF28-8AzoAi-8AU9Zs-8AwGBs-8AVA2b-5NeVZE-7CFGb3-fM1S4A-5TmqgU-zfRG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hyperlink" Target="https://www.flickr.com/photos/n_corboy/4921290518/in/photolist-8uSUdw-2T6K14-qY4qGA-2dDQjC5-af5MQd-8gJGHj-kNVf9-8NpG7y-8gJzMj-6sBA9P-dKcBgH-7cHnaN-5habiT-mAQdjd-i6ycVY-SedrTu-QbPvsf-7jwhnF-qv6dYf-5jnzC-T9QcnL-2gErquS-87kbQu-9vnDxW-6phJKK-pxw7K2-23NMVym-3iBmYb-24PS3K1-r4WxAw-53vzY5-qPt2VY-39a3zd-Sx13t4-NpHn77-Wdc4ze-auvzCH-gKJHfg-pSzTBv-qwWgTv-qy3tGJ-gKHJ3c-rxfSby-W9LVF5-rxfMAS-zQdmXb-qHcTyy-5yfh1S-een3kU-oY5sa9"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11"/>
          <p:cNvSpPr txBox="1">
            <a:spLocks noGrp="1"/>
          </p:cNvSpPr>
          <p:nvPr>
            <p:ph type="ctrTitle"/>
          </p:nvPr>
        </p:nvSpPr>
        <p:spPr>
          <a:xfrm>
            <a:off x="658983" y="2058884"/>
            <a:ext cx="7772400"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Negotiation  Planning</a:t>
            </a:r>
            <a:endParaRPr dirty="0"/>
          </a:p>
        </p:txBody>
      </p:sp>
      <p:grpSp>
        <p:nvGrpSpPr>
          <p:cNvPr id="48" name="Google Shape;48;p11"/>
          <p:cNvGrpSpPr/>
          <p:nvPr/>
        </p:nvGrpSpPr>
        <p:grpSpPr>
          <a:xfrm rot="2194107">
            <a:off x="1532684" y="2522610"/>
            <a:ext cx="1014485" cy="642684"/>
            <a:chOff x="238125" y="1918825"/>
            <a:chExt cx="1042450" cy="660400"/>
          </a:xfrm>
        </p:grpSpPr>
        <p:sp>
          <p:nvSpPr>
            <p:cNvPr id="49" name="Google Shape;49;p11"/>
            <p:cNvSpPr/>
            <p:nvPr/>
          </p:nvSpPr>
          <p:spPr>
            <a:xfrm>
              <a:off x="238125" y="1918825"/>
              <a:ext cx="966975" cy="660400"/>
            </a:xfrm>
            <a:custGeom>
              <a:avLst/>
              <a:gdLst/>
              <a:ahLst/>
              <a:cxnLst/>
              <a:rect l="l" t="t" r="r" b="b"/>
              <a:pathLst>
                <a:path w="38679" h="26416" extrusionOk="0">
                  <a:moveTo>
                    <a:pt x="377" y="7642"/>
                  </a:moveTo>
                  <a:lnTo>
                    <a:pt x="377" y="7925"/>
                  </a:lnTo>
                  <a:lnTo>
                    <a:pt x="472" y="7642"/>
                  </a:lnTo>
                  <a:close/>
                  <a:moveTo>
                    <a:pt x="33584" y="19246"/>
                  </a:moveTo>
                  <a:lnTo>
                    <a:pt x="33396" y="19434"/>
                  </a:lnTo>
                  <a:lnTo>
                    <a:pt x="33396" y="19623"/>
                  </a:lnTo>
                  <a:lnTo>
                    <a:pt x="33584" y="19246"/>
                  </a:lnTo>
                  <a:close/>
                  <a:moveTo>
                    <a:pt x="24434" y="24151"/>
                  </a:moveTo>
                  <a:lnTo>
                    <a:pt x="24339" y="24245"/>
                  </a:lnTo>
                  <a:lnTo>
                    <a:pt x="24434" y="24340"/>
                  </a:lnTo>
                  <a:lnTo>
                    <a:pt x="24434" y="24245"/>
                  </a:lnTo>
                  <a:lnTo>
                    <a:pt x="24434" y="24151"/>
                  </a:lnTo>
                  <a:close/>
                  <a:moveTo>
                    <a:pt x="14717" y="24434"/>
                  </a:moveTo>
                  <a:lnTo>
                    <a:pt x="14764" y="24481"/>
                  </a:lnTo>
                  <a:lnTo>
                    <a:pt x="14764" y="24481"/>
                  </a:lnTo>
                  <a:lnTo>
                    <a:pt x="14811" y="24434"/>
                  </a:lnTo>
                  <a:close/>
                  <a:moveTo>
                    <a:pt x="2924" y="1"/>
                  </a:moveTo>
                  <a:lnTo>
                    <a:pt x="2641" y="95"/>
                  </a:lnTo>
                  <a:lnTo>
                    <a:pt x="2547" y="378"/>
                  </a:lnTo>
                  <a:lnTo>
                    <a:pt x="2547" y="189"/>
                  </a:lnTo>
                  <a:lnTo>
                    <a:pt x="2453" y="378"/>
                  </a:lnTo>
                  <a:lnTo>
                    <a:pt x="2358" y="567"/>
                  </a:lnTo>
                  <a:lnTo>
                    <a:pt x="2453" y="944"/>
                  </a:lnTo>
                  <a:lnTo>
                    <a:pt x="2358" y="850"/>
                  </a:lnTo>
                  <a:lnTo>
                    <a:pt x="2170" y="944"/>
                  </a:lnTo>
                  <a:lnTo>
                    <a:pt x="2358" y="944"/>
                  </a:lnTo>
                  <a:lnTo>
                    <a:pt x="2453" y="1133"/>
                  </a:lnTo>
                  <a:lnTo>
                    <a:pt x="2264" y="1227"/>
                  </a:lnTo>
                  <a:lnTo>
                    <a:pt x="2170" y="1227"/>
                  </a:lnTo>
                  <a:lnTo>
                    <a:pt x="2170" y="1604"/>
                  </a:lnTo>
                  <a:lnTo>
                    <a:pt x="2075" y="1887"/>
                  </a:lnTo>
                  <a:lnTo>
                    <a:pt x="1792" y="2453"/>
                  </a:lnTo>
                  <a:lnTo>
                    <a:pt x="1415" y="3019"/>
                  </a:lnTo>
                  <a:lnTo>
                    <a:pt x="1321" y="3397"/>
                  </a:lnTo>
                  <a:lnTo>
                    <a:pt x="1321" y="3680"/>
                  </a:lnTo>
                  <a:lnTo>
                    <a:pt x="1226" y="3774"/>
                  </a:lnTo>
                  <a:lnTo>
                    <a:pt x="1226" y="3963"/>
                  </a:lnTo>
                  <a:lnTo>
                    <a:pt x="1321" y="4529"/>
                  </a:lnTo>
                  <a:lnTo>
                    <a:pt x="1226" y="4529"/>
                  </a:lnTo>
                  <a:lnTo>
                    <a:pt x="1132" y="4435"/>
                  </a:lnTo>
                  <a:lnTo>
                    <a:pt x="1038" y="4340"/>
                  </a:lnTo>
                  <a:lnTo>
                    <a:pt x="943" y="4340"/>
                  </a:lnTo>
                  <a:lnTo>
                    <a:pt x="1038" y="4435"/>
                  </a:lnTo>
                  <a:lnTo>
                    <a:pt x="1132" y="4623"/>
                  </a:lnTo>
                  <a:lnTo>
                    <a:pt x="1038" y="4812"/>
                  </a:lnTo>
                  <a:lnTo>
                    <a:pt x="849" y="4906"/>
                  </a:lnTo>
                  <a:lnTo>
                    <a:pt x="943" y="4906"/>
                  </a:lnTo>
                  <a:lnTo>
                    <a:pt x="943" y="5001"/>
                  </a:lnTo>
                  <a:lnTo>
                    <a:pt x="943" y="5189"/>
                  </a:lnTo>
                  <a:lnTo>
                    <a:pt x="755" y="5284"/>
                  </a:lnTo>
                  <a:lnTo>
                    <a:pt x="566" y="5378"/>
                  </a:lnTo>
                  <a:lnTo>
                    <a:pt x="566" y="5472"/>
                  </a:lnTo>
                  <a:lnTo>
                    <a:pt x="755" y="5567"/>
                  </a:lnTo>
                  <a:lnTo>
                    <a:pt x="849" y="5661"/>
                  </a:lnTo>
                  <a:lnTo>
                    <a:pt x="755" y="5755"/>
                  </a:lnTo>
                  <a:lnTo>
                    <a:pt x="472" y="5755"/>
                  </a:lnTo>
                  <a:lnTo>
                    <a:pt x="566" y="6604"/>
                  </a:lnTo>
                  <a:lnTo>
                    <a:pt x="566" y="7076"/>
                  </a:lnTo>
                  <a:lnTo>
                    <a:pt x="566" y="7265"/>
                  </a:lnTo>
                  <a:lnTo>
                    <a:pt x="755" y="7265"/>
                  </a:lnTo>
                  <a:lnTo>
                    <a:pt x="849" y="7359"/>
                  </a:lnTo>
                  <a:lnTo>
                    <a:pt x="849" y="7453"/>
                  </a:lnTo>
                  <a:lnTo>
                    <a:pt x="755" y="7548"/>
                  </a:lnTo>
                  <a:lnTo>
                    <a:pt x="566" y="7453"/>
                  </a:lnTo>
                  <a:lnTo>
                    <a:pt x="566" y="7736"/>
                  </a:lnTo>
                  <a:lnTo>
                    <a:pt x="566" y="8114"/>
                  </a:lnTo>
                  <a:lnTo>
                    <a:pt x="472" y="8019"/>
                  </a:lnTo>
                  <a:lnTo>
                    <a:pt x="472" y="7925"/>
                  </a:lnTo>
                  <a:lnTo>
                    <a:pt x="472" y="7831"/>
                  </a:lnTo>
                  <a:lnTo>
                    <a:pt x="377" y="7925"/>
                  </a:lnTo>
                  <a:lnTo>
                    <a:pt x="377" y="8680"/>
                  </a:lnTo>
                  <a:lnTo>
                    <a:pt x="283" y="8868"/>
                  </a:lnTo>
                  <a:lnTo>
                    <a:pt x="189" y="8963"/>
                  </a:lnTo>
                  <a:lnTo>
                    <a:pt x="94" y="8963"/>
                  </a:lnTo>
                  <a:lnTo>
                    <a:pt x="0" y="9151"/>
                  </a:lnTo>
                  <a:lnTo>
                    <a:pt x="94" y="9340"/>
                  </a:lnTo>
                  <a:lnTo>
                    <a:pt x="189" y="9434"/>
                  </a:lnTo>
                  <a:lnTo>
                    <a:pt x="283" y="9623"/>
                  </a:lnTo>
                  <a:lnTo>
                    <a:pt x="283" y="9812"/>
                  </a:lnTo>
                  <a:lnTo>
                    <a:pt x="94" y="9717"/>
                  </a:lnTo>
                  <a:lnTo>
                    <a:pt x="94" y="9906"/>
                  </a:lnTo>
                  <a:lnTo>
                    <a:pt x="189" y="10000"/>
                  </a:lnTo>
                  <a:lnTo>
                    <a:pt x="283" y="10095"/>
                  </a:lnTo>
                  <a:lnTo>
                    <a:pt x="283" y="10378"/>
                  </a:lnTo>
                  <a:lnTo>
                    <a:pt x="94" y="10095"/>
                  </a:lnTo>
                  <a:lnTo>
                    <a:pt x="94" y="10283"/>
                  </a:lnTo>
                  <a:lnTo>
                    <a:pt x="94" y="10566"/>
                  </a:lnTo>
                  <a:lnTo>
                    <a:pt x="94" y="11510"/>
                  </a:lnTo>
                  <a:lnTo>
                    <a:pt x="189" y="12453"/>
                  </a:lnTo>
                  <a:lnTo>
                    <a:pt x="377" y="13208"/>
                  </a:lnTo>
                  <a:lnTo>
                    <a:pt x="566" y="13680"/>
                  </a:lnTo>
                  <a:lnTo>
                    <a:pt x="849" y="14340"/>
                  </a:lnTo>
                  <a:lnTo>
                    <a:pt x="1132" y="14906"/>
                  </a:lnTo>
                  <a:lnTo>
                    <a:pt x="1226" y="15189"/>
                  </a:lnTo>
                  <a:lnTo>
                    <a:pt x="1132" y="15378"/>
                  </a:lnTo>
                  <a:lnTo>
                    <a:pt x="1321" y="15944"/>
                  </a:lnTo>
                  <a:lnTo>
                    <a:pt x="1698" y="16510"/>
                  </a:lnTo>
                  <a:lnTo>
                    <a:pt x="2453" y="17736"/>
                  </a:lnTo>
                  <a:lnTo>
                    <a:pt x="3019" y="18491"/>
                  </a:lnTo>
                  <a:lnTo>
                    <a:pt x="3679" y="19057"/>
                  </a:lnTo>
                  <a:lnTo>
                    <a:pt x="3491" y="19246"/>
                  </a:lnTo>
                  <a:lnTo>
                    <a:pt x="3774" y="19434"/>
                  </a:lnTo>
                  <a:lnTo>
                    <a:pt x="3868" y="19434"/>
                  </a:lnTo>
                  <a:lnTo>
                    <a:pt x="4151" y="19623"/>
                  </a:lnTo>
                  <a:lnTo>
                    <a:pt x="4245" y="19906"/>
                  </a:lnTo>
                  <a:lnTo>
                    <a:pt x="4434" y="20189"/>
                  </a:lnTo>
                  <a:lnTo>
                    <a:pt x="4717" y="20378"/>
                  </a:lnTo>
                  <a:lnTo>
                    <a:pt x="4623" y="20472"/>
                  </a:lnTo>
                  <a:lnTo>
                    <a:pt x="4717" y="20472"/>
                  </a:lnTo>
                  <a:lnTo>
                    <a:pt x="4811" y="20566"/>
                  </a:lnTo>
                  <a:lnTo>
                    <a:pt x="5566" y="21321"/>
                  </a:lnTo>
                  <a:lnTo>
                    <a:pt x="5849" y="21604"/>
                  </a:lnTo>
                  <a:lnTo>
                    <a:pt x="6415" y="22076"/>
                  </a:lnTo>
                  <a:lnTo>
                    <a:pt x="6415" y="21887"/>
                  </a:lnTo>
                  <a:lnTo>
                    <a:pt x="6604" y="21793"/>
                  </a:lnTo>
                  <a:lnTo>
                    <a:pt x="6604" y="21793"/>
                  </a:lnTo>
                  <a:lnTo>
                    <a:pt x="6509" y="21981"/>
                  </a:lnTo>
                  <a:lnTo>
                    <a:pt x="6604" y="21887"/>
                  </a:lnTo>
                  <a:lnTo>
                    <a:pt x="6698" y="21887"/>
                  </a:lnTo>
                  <a:lnTo>
                    <a:pt x="6698" y="22076"/>
                  </a:lnTo>
                  <a:lnTo>
                    <a:pt x="6509" y="22076"/>
                  </a:lnTo>
                  <a:lnTo>
                    <a:pt x="7075" y="22547"/>
                  </a:lnTo>
                  <a:lnTo>
                    <a:pt x="7924" y="23113"/>
                  </a:lnTo>
                  <a:lnTo>
                    <a:pt x="8773" y="23585"/>
                  </a:lnTo>
                  <a:lnTo>
                    <a:pt x="9245" y="23679"/>
                  </a:lnTo>
                  <a:lnTo>
                    <a:pt x="9622" y="23679"/>
                  </a:lnTo>
                  <a:lnTo>
                    <a:pt x="9528" y="23868"/>
                  </a:lnTo>
                  <a:lnTo>
                    <a:pt x="9622" y="23962"/>
                  </a:lnTo>
                  <a:lnTo>
                    <a:pt x="10094" y="24151"/>
                  </a:lnTo>
                  <a:lnTo>
                    <a:pt x="10660" y="24151"/>
                  </a:lnTo>
                  <a:lnTo>
                    <a:pt x="11226" y="24340"/>
                  </a:lnTo>
                  <a:lnTo>
                    <a:pt x="11981" y="24811"/>
                  </a:lnTo>
                  <a:lnTo>
                    <a:pt x="13113" y="25377"/>
                  </a:lnTo>
                  <a:lnTo>
                    <a:pt x="13490" y="25377"/>
                  </a:lnTo>
                  <a:lnTo>
                    <a:pt x="13868" y="25472"/>
                  </a:lnTo>
                  <a:lnTo>
                    <a:pt x="14811" y="25660"/>
                  </a:lnTo>
                  <a:lnTo>
                    <a:pt x="16320" y="26226"/>
                  </a:lnTo>
                  <a:lnTo>
                    <a:pt x="16415" y="26132"/>
                  </a:lnTo>
                  <a:lnTo>
                    <a:pt x="16604" y="26038"/>
                  </a:lnTo>
                  <a:lnTo>
                    <a:pt x="17264" y="26132"/>
                  </a:lnTo>
                  <a:lnTo>
                    <a:pt x="18490" y="26321"/>
                  </a:lnTo>
                  <a:lnTo>
                    <a:pt x="19056" y="26415"/>
                  </a:lnTo>
                  <a:lnTo>
                    <a:pt x="19811" y="26415"/>
                  </a:lnTo>
                  <a:lnTo>
                    <a:pt x="19905" y="26226"/>
                  </a:lnTo>
                  <a:lnTo>
                    <a:pt x="20094" y="26132"/>
                  </a:lnTo>
                  <a:lnTo>
                    <a:pt x="20283" y="26132"/>
                  </a:lnTo>
                  <a:lnTo>
                    <a:pt x="20188" y="26321"/>
                  </a:lnTo>
                  <a:lnTo>
                    <a:pt x="20754" y="26226"/>
                  </a:lnTo>
                  <a:lnTo>
                    <a:pt x="21415" y="26132"/>
                  </a:lnTo>
                  <a:lnTo>
                    <a:pt x="21981" y="26038"/>
                  </a:lnTo>
                  <a:lnTo>
                    <a:pt x="22641" y="25849"/>
                  </a:lnTo>
                  <a:lnTo>
                    <a:pt x="22641" y="25943"/>
                  </a:lnTo>
                  <a:lnTo>
                    <a:pt x="23113" y="25943"/>
                  </a:lnTo>
                  <a:lnTo>
                    <a:pt x="23679" y="25849"/>
                  </a:lnTo>
                  <a:lnTo>
                    <a:pt x="24151" y="25566"/>
                  </a:lnTo>
                  <a:lnTo>
                    <a:pt x="24811" y="25283"/>
                  </a:lnTo>
                  <a:lnTo>
                    <a:pt x="25943" y="24906"/>
                  </a:lnTo>
                  <a:lnTo>
                    <a:pt x="26603" y="24717"/>
                  </a:lnTo>
                  <a:lnTo>
                    <a:pt x="27358" y="24340"/>
                  </a:lnTo>
                  <a:lnTo>
                    <a:pt x="28113" y="23962"/>
                  </a:lnTo>
                  <a:lnTo>
                    <a:pt x="28867" y="23396"/>
                  </a:lnTo>
                  <a:lnTo>
                    <a:pt x="28867" y="23491"/>
                  </a:lnTo>
                  <a:lnTo>
                    <a:pt x="28773" y="23585"/>
                  </a:lnTo>
                  <a:lnTo>
                    <a:pt x="28679" y="23679"/>
                  </a:lnTo>
                  <a:lnTo>
                    <a:pt x="28490" y="23868"/>
                  </a:lnTo>
                  <a:lnTo>
                    <a:pt x="28396" y="23868"/>
                  </a:lnTo>
                  <a:lnTo>
                    <a:pt x="28490" y="23962"/>
                  </a:lnTo>
                  <a:lnTo>
                    <a:pt x="29056" y="23302"/>
                  </a:lnTo>
                  <a:lnTo>
                    <a:pt x="29433" y="23113"/>
                  </a:lnTo>
                  <a:lnTo>
                    <a:pt x="29528" y="23113"/>
                  </a:lnTo>
                  <a:lnTo>
                    <a:pt x="29528" y="23208"/>
                  </a:lnTo>
                  <a:lnTo>
                    <a:pt x="30094" y="22736"/>
                  </a:lnTo>
                  <a:lnTo>
                    <a:pt x="30377" y="22547"/>
                  </a:lnTo>
                  <a:lnTo>
                    <a:pt x="30660" y="22264"/>
                  </a:lnTo>
                  <a:lnTo>
                    <a:pt x="30754" y="22264"/>
                  </a:lnTo>
                  <a:lnTo>
                    <a:pt x="30754" y="22170"/>
                  </a:lnTo>
                  <a:lnTo>
                    <a:pt x="30754" y="21981"/>
                  </a:lnTo>
                  <a:lnTo>
                    <a:pt x="30754" y="21793"/>
                  </a:lnTo>
                  <a:lnTo>
                    <a:pt x="31132" y="21793"/>
                  </a:lnTo>
                  <a:lnTo>
                    <a:pt x="31226" y="21981"/>
                  </a:lnTo>
                  <a:lnTo>
                    <a:pt x="31415" y="21604"/>
                  </a:lnTo>
                  <a:lnTo>
                    <a:pt x="31509" y="21510"/>
                  </a:lnTo>
                  <a:lnTo>
                    <a:pt x="31603" y="21510"/>
                  </a:lnTo>
                  <a:lnTo>
                    <a:pt x="31698" y="21227"/>
                  </a:lnTo>
                  <a:lnTo>
                    <a:pt x="31886" y="21038"/>
                  </a:lnTo>
                  <a:lnTo>
                    <a:pt x="32264" y="20566"/>
                  </a:lnTo>
                  <a:lnTo>
                    <a:pt x="33207" y="20000"/>
                  </a:lnTo>
                  <a:lnTo>
                    <a:pt x="33018" y="20000"/>
                  </a:lnTo>
                  <a:lnTo>
                    <a:pt x="33396" y="19434"/>
                  </a:lnTo>
                  <a:lnTo>
                    <a:pt x="33584" y="18963"/>
                  </a:lnTo>
                  <a:lnTo>
                    <a:pt x="33679" y="18679"/>
                  </a:lnTo>
                  <a:lnTo>
                    <a:pt x="33962" y="18491"/>
                  </a:lnTo>
                  <a:lnTo>
                    <a:pt x="34150" y="18679"/>
                  </a:lnTo>
                  <a:lnTo>
                    <a:pt x="34339" y="18019"/>
                  </a:lnTo>
                  <a:lnTo>
                    <a:pt x="34433" y="18113"/>
                  </a:lnTo>
                  <a:lnTo>
                    <a:pt x="34528" y="18019"/>
                  </a:lnTo>
                  <a:lnTo>
                    <a:pt x="34622" y="17736"/>
                  </a:lnTo>
                  <a:lnTo>
                    <a:pt x="34716" y="17642"/>
                  </a:lnTo>
                  <a:lnTo>
                    <a:pt x="34905" y="17359"/>
                  </a:lnTo>
                  <a:lnTo>
                    <a:pt x="35282" y="16887"/>
                  </a:lnTo>
                  <a:lnTo>
                    <a:pt x="35282" y="16981"/>
                  </a:lnTo>
                  <a:lnTo>
                    <a:pt x="35282" y="17076"/>
                  </a:lnTo>
                  <a:lnTo>
                    <a:pt x="35282" y="17170"/>
                  </a:lnTo>
                  <a:lnTo>
                    <a:pt x="35377" y="17170"/>
                  </a:lnTo>
                  <a:lnTo>
                    <a:pt x="35565" y="16510"/>
                  </a:lnTo>
                  <a:lnTo>
                    <a:pt x="35754" y="16132"/>
                  </a:lnTo>
                  <a:lnTo>
                    <a:pt x="35943" y="15755"/>
                  </a:lnTo>
                  <a:lnTo>
                    <a:pt x="36226" y="15189"/>
                  </a:lnTo>
                  <a:lnTo>
                    <a:pt x="36698" y="14340"/>
                  </a:lnTo>
                  <a:lnTo>
                    <a:pt x="37075" y="13114"/>
                  </a:lnTo>
                  <a:lnTo>
                    <a:pt x="37358" y="12359"/>
                  </a:lnTo>
                  <a:lnTo>
                    <a:pt x="37452" y="12170"/>
                  </a:lnTo>
                  <a:lnTo>
                    <a:pt x="37641" y="11887"/>
                  </a:lnTo>
                  <a:lnTo>
                    <a:pt x="37641" y="11982"/>
                  </a:lnTo>
                  <a:lnTo>
                    <a:pt x="37641" y="12076"/>
                  </a:lnTo>
                  <a:lnTo>
                    <a:pt x="37735" y="11604"/>
                  </a:lnTo>
                  <a:lnTo>
                    <a:pt x="37547" y="11699"/>
                  </a:lnTo>
                  <a:lnTo>
                    <a:pt x="37452" y="11416"/>
                  </a:lnTo>
                  <a:lnTo>
                    <a:pt x="37547" y="11416"/>
                  </a:lnTo>
                  <a:lnTo>
                    <a:pt x="37641" y="11321"/>
                  </a:lnTo>
                  <a:lnTo>
                    <a:pt x="37735" y="11321"/>
                  </a:lnTo>
                  <a:lnTo>
                    <a:pt x="37735" y="11227"/>
                  </a:lnTo>
                  <a:lnTo>
                    <a:pt x="37641" y="10944"/>
                  </a:lnTo>
                  <a:lnTo>
                    <a:pt x="37735" y="10472"/>
                  </a:lnTo>
                  <a:lnTo>
                    <a:pt x="37924" y="10661"/>
                  </a:lnTo>
                  <a:lnTo>
                    <a:pt x="37830" y="10378"/>
                  </a:lnTo>
                  <a:lnTo>
                    <a:pt x="37924" y="10095"/>
                  </a:lnTo>
                  <a:lnTo>
                    <a:pt x="37924" y="10283"/>
                  </a:lnTo>
                  <a:lnTo>
                    <a:pt x="38018" y="10283"/>
                  </a:lnTo>
                  <a:lnTo>
                    <a:pt x="38207" y="9906"/>
                  </a:lnTo>
                  <a:lnTo>
                    <a:pt x="38301" y="9812"/>
                  </a:lnTo>
                  <a:lnTo>
                    <a:pt x="38113" y="9623"/>
                  </a:lnTo>
                  <a:lnTo>
                    <a:pt x="38113" y="9434"/>
                  </a:lnTo>
                  <a:lnTo>
                    <a:pt x="38113" y="9246"/>
                  </a:lnTo>
                  <a:lnTo>
                    <a:pt x="38018" y="8963"/>
                  </a:lnTo>
                  <a:lnTo>
                    <a:pt x="38207" y="9151"/>
                  </a:lnTo>
                  <a:lnTo>
                    <a:pt x="38301" y="9057"/>
                  </a:lnTo>
                  <a:lnTo>
                    <a:pt x="38490" y="8680"/>
                  </a:lnTo>
                  <a:lnTo>
                    <a:pt x="38679" y="8302"/>
                  </a:lnTo>
                  <a:lnTo>
                    <a:pt x="38490" y="8302"/>
                  </a:lnTo>
                  <a:lnTo>
                    <a:pt x="38490" y="8114"/>
                  </a:lnTo>
                  <a:lnTo>
                    <a:pt x="38490" y="7831"/>
                  </a:lnTo>
                  <a:lnTo>
                    <a:pt x="38584" y="7642"/>
                  </a:lnTo>
                  <a:lnTo>
                    <a:pt x="38584" y="7359"/>
                  </a:lnTo>
                  <a:lnTo>
                    <a:pt x="38396" y="6793"/>
                  </a:lnTo>
                  <a:lnTo>
                    <a:pt x="38207" y="6321"/>
                  </a:lnTo>
                  <a:lnTo>
                    <a:pt x="38301" y="6321"/>
                  </a:lnTo>
                  <a:lnTo>
                    <a:pt x="38396" y="6416"/>
                  </a:lnTo>
                  <a:lnTo>
                    <a:pt x="38396" y="6133"/>
                  </a:lnTo>
                  <a:lnTo>
                    <a:pt x="38490" y="5850"/>
                  </a:lnTo>
                  <a:lnTo>
                    <a:pt x="38490" y="5567"/>
                  </a:lnTo>
                  <a:lnTo>
                    <a:pt x="38584" y="5567"/>
                  </a:lnTo>
                  <a:lnTo>
                    <a:pt x="38679" y="5661"/>
                  </a:lnTo>
                  <a:lnTo>
                    <a:pt x="38490" y="5189"/>
                  </a:lnTo>
                  <a:lnTo>
                    <a:pt x="38679" y="5284"/>
                  </a:lnTo>
                  <a:lnTo>
                    <a:pt x="38584" y="5001"/>
                  </a:lnTo>
                  <a:lnTo>
                    <a:pt x="38490" y="5095"/>
                  </a:lnTo>
                  <a:lnTo>
                    <a:pt x="38396" y="5095"/>
                  </a:lnTo>
                  <a:lnTo>
                    <a:pt x="38396" y="5001"/>
                  </a:lnTo>
                  <a:lnTo>
                    <a:pt x="38301" y="5095"/>
                  </a:lnTo>
                  <a:lnTo>
                    <a:pt x="38207" y="5189"/>
                  </a:lnTo>
                  <a:lnTo>
                    <a:pt x="38301" y="5378"/>
                  </a:lnTo>
                  <a:lnTo>
                    <a:pt x="38396" y="5755"/>
                  </a:lnTo>
                  <a:lnTo>
                    <a:pt x="38396" y="5755"/>
                  </a:lnTo>
                  <a:lnTo>
                    <a:pt x="38207" y="5661"/>
                  </a:lnTo>
                  <a:lnTo>
                    <a:pt x="38396" y="5944"/>
                  </a:lnTo>
                  <a:lnTo>
                    <a:pt x="38207" y="6038"/>
                  </a:lnTo>
                  <a:lnTo>
                    <a:pt x="38113" y="5944"/>
                  </a:lnTo>
                  <a:lnTo>
                    <a:pt x="38113" y="6038"/>
                  </a:lnTo>
                  <a:lnTo>
                    <a:pt x="38113" y="6133"/>
                  </a:lnTo>
                  <a:lnTo>
                    <a:pt x="38113" y="6416"/>
                  </a:lnTo>
                  <a:lnTo>
                    <a:pt x="38018" y="6416"/>
                  </a:lnTo>
                  <a:lnTo>
                    <a:pt x="38018" y="6887"/>
                  </a:lnTo>
                  <a:lnTo>
                    <a:pt x="38018" y="7076"/>
                  </a:lnTo>
                  <a:lnTo>
                    <a:pt x="38113" y="7170"/>
                  </a:lnTo>
                  <a:lnTo>
                    <a:pt x="38207" y="7170"/>
                  </a:lnTo>
                  <a:lnTo>
                    <a:pt x="38301" y="7359"/>
                  </a:lnTo>
                  <a:lnTo>
                    <a:pt x="37830" y="7548"/>
                  </a:lnTo>
                  <a:lnTo>
                    <a:pt x="38018" y="7642"/>
                  </a:lnTo>
                  <a:lnTo>
                    <a:pt x="38113" y="8019"/>
                  </a:lnTo>
                  <a:lnTo>
                    <a:pt x="38113" y="8302"/>
                  </a:lnTo>
                  <a:lnTo>
                    <a:pt x="38018" y="8397"/>
                  </a:lnTo>
                  <a:lnTo>
                    <a:pt x="37830" y="8397"/>
                  </a:lnTo>
                  <a:lnTo>
                    <a:pt x="37924" y="8585"/>
                  </a:lnTo>
                  <a:lnTo>
                    <a:pt x="38018" y="8774"/>
                  </a:lnTo>
                  <a:lnTo>
                    <a:pt x="37924" y="8963"/>
                  </a:lnTo>
                  <a:lnTo>
                    <a:pt x="37830" y="8774"/>
                  </a:lnTo>
                  <a:lnTo>
                    <a:pt x="37641" y="8868"/>
                  </a:lnTo>
                  <a:lnTo>
                    <a:pt x="37735" y="8963"/>
                  </a:lnTo>
                  <a:lnTo>
                    <a:pt x="37735" y="9246"/>
                  </a:lnTo>
                  <a:lnTo>
                    <a:pt x="37641" y="9812"/>
                  </a:lnTo>
                  <a:lnTo>
                    <a:pt x="37358" y="10378"/>
                  </a:lnTo>
                  <a:lnTo>
                    <a:pt x="37169" y="10755"/>
                  </a:lnTo>
                  <a:lnTo>
                    <a:pt x="37358" y="11038"/>
                  </a:lnTo>
                  <a:lnTo>
                    <a:pt x="37264" y="11321"/>
                  </a:lnTo>
                  <a:lnTo>
                    <a:pt x="37075" y="11227"/>
                  </a:lnTo>
                  <a:lnTo>
                    <a:pt x="37075" y="11321"/>
                  </a:lnTo>
                  <a:lnTo>
                    <a:pt x="37075" y="11604"/>
                  </a:lnTo>
                  <a:lnTo>
                    <a:pt x="36981" y="11510"/>
                  </a:lnTo>
                  <a:lnTo>
                    <a:pt x="36886" y="11887"/>
                  </a:lnTo>
                  <a:lnTo>
                    <a:pt x="36792" y="12265"/>
                  </a:lnTo>
                  <a:lnTo>
                    <a:pt x="36886" y="12359"/>
                  </a:lnTo>
                  <a:lnTo>
                    <a:pt x="37169" y="12359"/>
                  </a:lnTo>
                  <a:lnTo>
                    <a:pt x="37264" y="12548"/>
                  </a:lnTo>
                  <a:lnTo>
                    <a:pt x="37075" y="12453"/>
                  </a:lnTo>
                  <a:lnTo>
                    <a:pt x="36981" y="12548"/>
                  </a:lnTo>
                  <a:lnTo>
                    <a:pt x="36886" y="12359"/>
                  </a:lnTo>
                  <a:lnTo>
                    <a:pt x="36981" y="12642"/>
                  </a:lnTo>
                  <a:lnTo>
                    <a:pt x="36981" y="12642"/>
                  </a:lnTo>
                  <a:lnTo>
                    <a:pt x="36886" y="12548"/>
                  </a:lnTo>
                  <a:lnTo>
                    <a:pt x="36792" y="12453"/>
                  </a:lnTo>
                  <a:lnTo>
                    <a:pt x="36414" y="13114"/>
                  </a:lnTo>
                  <a:lnTo>
                    <a:pt x="36320" y="13491"/>
                  </a:lnTo>
                  <a:lnTo>
                    <a:pt x="36320" y="13868"/>
                  </a:lnTo>
                  <a:lnTo>
                    <a:pt x="35754" y="15095"/>
                  </a:lnTo>
                  <a:lnTo>
                    <a:pt x="35377" y="15755"/>
                  </a:lnTo>
                  <a:lnTo>
                    <a:pt x="34999" y="16227"/>
                  </a:lnTo>
                  <a:lnTo>
                    <a:pt x="34999" y="16038"/>
                  </a:lnTo>
                  <a:lnTo>
                    <a:pt x="34716" y="16321"/>
                  </a:lnTo>
                  <a:lnTo>
                    <a:pt x="34528" y="16698"/>
                  </a:lnTo>
                  <a:lnTo>
                    <a:pt x="34528" y="16698"/>
                  </a:lnTo>
                  <a:lnTo>
                    <a:pt x="34716" y="16604"/>
                  </a:lnTo>
                  <a:lnTo>
                    <a:pt x="34150" y="17170"/>
                  </a:lnTo>
                  <a:lnTo>
                    <a:pt x="33584" y="17736"/>
                  </a:lnTo>
                  <a:lnTo>
                    <a:pt x="33679" y="17830"/>
                  </a:lnTo>
                  <a:lnTo>
                    <a:pt x="33773" y="17736"/>
                  </a:lnTo>
                  <a:lnTo>
                    <a:pt x="33867" y="17736"/>
                  </a:lnTo>
                  <a:lnTo>
                    <a:pt x="33867" y="17830"/>
                  </a:lnTo>
                  <a:lnTo>
                    <a:pt x="33679" y="17925"/>
                  </a:lnTo>
                  <a:lnTo>
                    <a:pt x="33490" y="18019"/>
                  </a:lnTo>
                  <a:lnTo>
                    <a:pt x="33396" y="18113"/>
                  </a:lnTo>
                  <a:lnTo>
                    <a:pt x="33207" y="18208"/>
                  </a:lnTo>
                  <a:lnTo>
                    <a:pt x="33113" y="18585"/>
                  </a:lnTo>
                  <a:lnTo>
                    <a:pt x="33207" y="18679"/>
                  </a:lnTo>
                  <a:lnTo>
                    <a:pt x="33207" y="18774"/>
                  </a:lnTo>
                  <a:lnTo>
                    <a:pt x="33018" y="18963"/>
                  </a:lnTo>
                  <a:lnTo>
                    <a:pt x="32924" y="18963"/>
                  </a:lnTo>
                  <a:lnTo>
                    <a:pt x="32924" y="18868"/>
                  </a:lnTo>
                  <a:lnTo>
                    <a:pt x="32924" y="18679"/>
                  </a:lnTo>
                  <a:lnTo>
                    <a:pt x="32735" y="18868"/>
                  </a:lnTo>
                  <a:lnTo>
                    <a:pt x="32641" y="18963"/>
                  </a:lnTo>
                  <a:lnTo>
                    <a:pt x="32547" y="18963"/>
                  </a:lnTo>
                  <a:lnTo>
                    <a:pt x="32547" y="19057"/>
                  </a:lnTo>
                  <a:lnTo>
                    <a:pt x="32735" y="18963"/>
                  </a:lnTo>
                  <a:lnTo>
                    <a:pt x="32735" y="18963"/>
                  </a:lnTo>
                  <a:lnTo>
                    <a:pt x="32075" y="19717"/>
                  </a:lnTo>
                  <a:lnTo>
                    <a:pt x="31698" y="20000"/>
                  </a:lnTo>
                  <a:lnTo>
                    <a:pt x="31603" y="20000"/>
                  </a:lnTo>
                  <a:lnTo>
                    <a:pt x="31603" y="19906"/>
                  </a:lnTo>
                  <a:lnTo>
                    <a:pt x="31320" y="20095"/>
                  </a:lnTo>
                  <a:lnTo>
                    <a:pt x="31037" y="20283"/>
                  </a:lnTo>
                  <a:lnTo>
                    <a:pt x="31132" y="20095"/>
                  </a:lnTo>
                  <a:lnTo>
                    <a:pt x="30943" y="20283"/>
                  </a:lnTo>
                  <a:lnTo>
                    <a:pt x="31132" y="20378"/>
                  </a:lnTo>
                  <a:lnTo>
                    <a:pt x="31037" y="20661"/>
                  </a:lnTo>
                  <a:lnTo>
                    <a:pt x="30849" y="20849"/>
                  </a:lnTo>
                  <a:lnTo>
                    <a:pt x="30754" y="20944"/>
                  </a:lnTo>
                  <a:lnTo>
                    <a:pt x="30660" y="20849"/>
                  </a:lnTo>
                  <a:lnTo>
                    <a:pt x="30849" y="20755"/>
                  </a:lnTo>
                  <a:lnTo>
                    <a:pt x="30754" y="20755"/>
                  </a:lnTo>
                  <a:lnTo>
                    <a:pt x="30754" y="20661"/>
                  </a:lnTo>
                  <a:lnTo>
                    <a:pt x="30754" y="20566"/>
                  </a:lnTo>
                  <a:lnTo>
                    <a:pt x="30660" y="20661"/>
                  </a:lnTo>
                  <a:lnTo>
                    <a:pt x="30471" y="20849"/>
                  </a:lnTo>
                  <a:lnTo>
                    <a:pt x="30094" y="21038"/>
                  </a:lnTo>
                  <a:lnTo>
                    <a:pt x="30188" y="21038"/>
                  </a:lnTo>
                  <a:lnTo>
                    <a:pt x="30188" y="21227"/>
                  </a:lnTo>
                  <a:lnTo>
                    <a:pt x="29905" y="21604"/>
                  </a:lnTo>
                  <a:lnTo>
                    <a:pt x="30188" y="21415"/>
                  </a:lnTo>
                  <a:lnTo>
                    <a:pt x="29905" y="21793"/>
                  </a:lnTo>
                  <a:lnTo>
                    <a:pt x="29905" y="21698"/>
                  </a:lnTo>
                  <a:lnTo>
                    <a:pt x="29811" y="21793"/>
                  </a:lnTo>
                  <a:lnTo>
                    <a:pt x="29716" y="21887"/>
                  </a:lnTo>
                  <a:lnTo>
                    <a:pt x="29339" y="21981"/>
                  </a:lnTo>
                  <a:lnTo>
                    <a:pt x="28867" y="21981"/>
                  </a:lnTo>
                  <a:lnTo>
                    <a:pt x="28773" y="22076"/>
                  </a:lnTo>
                  <a:lnTo>
                    <a:pt x="28584" y="22170"/>
                  </a:lnTo>
                  <a:lnTo>
                    <a:pt x="28679" y="22264"/>
                  </a:lnTo>
                  <a:lnTo>
                    <a:pt x="28679" y="22453"/>
                  </a:lnTo>
                  <a:lnTo>
                    <a:pt x="28962" y="22076"/>
                  </a:lnTo>
                  <a:lnTo>
                    <a:pt x="28867" y="22453"/>
                  </a:lnTo>
                  <a:lnTo>
                    <a:pt x="29150" y="22264"/>
                  </a:lnTo>
                  <a:lnTo>
                    <a:pt x="29150" y="22359"/>
                  </a:lnTo>
                  <a:lnTo>
                    <a:pt x="28679" y="22642"/>
                  </a:lnTo>
                  <a:lnTo>
                    <a:pt x="28490" y="22547"/>
                  </a:lnTo>
                  <a:lnTo>
                    <a:pt x="28396" y="22453"/>
                  </a:lnTo>
                  <a:lnTo>
                    <a:pt x="28301" y="22453"/>
                  </a:lnTo>
                  <a:lnTo>
                    <a:pt x="28207" y="22547"/>
                  </a:lnTo>
                  <a:lnTo>
                    <a:pt x="27924" y="22736"/>
                  </a:lnTo>
                  <a:lnTo>
                    <a:pt x="27641" y="22925"/>
                  </a:lnTo>
                  <a:lnTo>
                    <a:pt x="27735" y="22925"/>
                  </a:lnTo>
                  <a:lnTo>
                    <a:pt x="26886" y="23491"/>
                  </a:lnTo>
                  <a:lnTo>
                    <a:pt x="26132" y="23962"/>
                  </a:lnTo>
                  <a:lnTo>
                    <a:pt x="26132" y="23774"/>
                  </a:lnTo>
                  <a:lnTo>
                    <a:pt x="26226" y="23585"/>
                  </a:lnTo>
                  <a:lnTo>
                    <a:pt x="25754" y="23868"/>
                  </a:lnTo>
                  <a:lnTo>
                    <a:pt x="25471" y="24151"/>
                  </a:lnTo>
                  <a:lnTo>
                    <a:pt x="25377" y="24245"/>
                  </a:lnTo>
                  <a:lnTo>
                    <a:pt x="25471" y="24340"/>
                  </a:lnTo>
                  <a:lnTo>
                    <a:pt x="25188" y="24245"/>
                  </a:lnTo>
                  <a:lnTo>
                    <a:pt x="24905" y="24245"/>
                  </a:lnTo>
                  <a:lnTo>
                    <a:pt x="24434" y="24340"/>
                  </a:lnTo>
                  <a:lnTo>
                    <a:pt x="23585" y="24811"/>
                  </a:lnTo>
                  <a:lnTo>
                    <a:pt x="23207" y="24906"/>
                  </a:lnTo>
                  <a:lnTo>
                    <a:pt x="22924" y="25000"/>
                  </a:lnTo>
                  <a:lnTo>
                    <a:pt x="22830" y="24906"/>
                  </a:lnTo>
                  <a:lnTo>
                    <a:pt x="22924" y="24811"/>
                  </a:lnTo>
                  <a:lnTo>
                    <a:pt x="22830" y="24717"/>
                  </a:lnTo>
                  <a:lnTo>
                    <a:pt x="21886" y="24717"/>
                  </a:lnTo>
                  <a:lnTo>
                    <a:pt x="21509" y="24906"/>
                  </a:lnTo>
                  <a:lnTo>
                    <a:pt x="21037" y="25189"/>
                  </a:lnTo>
                  <a:lnTo>
                    <a:pt x="20660" y="25283"/>
                  </a:lnTo>
                  <a:lnTo>
                    <a:pt x="20754" y="25189"/>
                  </a:lnTo>
                  <a:lnTo>
                    <a:pt x="20754" y="25094"/>
                  </a:lnTo>
                  <a:lnTo>
                    <a:pt x="20471" y="25283"/>
                  </a:lnTo>
                  <a:lnTo>
                    <a:pt x="20377" y="25377"/>
                  </a:lnTo>
                  <a:lnTo>
                    <a:pt x="20188" y="25094"/>
                  </a:lnTo>
                  <a:lnTo>
                    <a:pt x="20471" y="25094"/>
                  </a:lnTo>
                  <a:lnTo>
                    <a:pt x="20094" y="25000"/>
                  </a:lnTo>
                  <a:lnTo>
                    <a:pt x="19339" y="25094"/>
                  </a:lnTo>
                  <a:lnTo>
                    <a:pt x="18019" y="25377"/>
                  </a:lnTo>
                  <a:lnTo>
                    <a:pt x="18019" y="25377"/>
                  </a:lnTo>
                  <a:lnTo>
                    <a:pt x="18679" y="25000"/>
                  </a:lnTo>
                  <a:lnTo>
                    <a:pt x="18396" y="25000"/>
                  </a:lnTo>
                  <a:lnTo>
                    <a:pt x="18113" y="25094"/>
                  </a:lnTo>
                  <a:lnTo>
                    <a:pt x="17830" y="25094"/>
                  </a:lnTo>
                  <a:lnTo>
                    <a:pt x="17075" y="25000"/>
                  </a:lnTo>
                  <a:lnTo>
                    <a:pt x="15943" y="24717"/>
                  </a:lnTo>
                  <a:lnTo>
                    <a:pt x="15094" y="24623"/>
                  </a:lnTo>
                  <a:lnTo>
                    <a:pt x="14811" y="24528"/>
                  </a:lnTo>
                  <a:lnTo>
                    <a:pt x="14764" y="24481"/>
                  </a:lnTo>
                  <a:lnTo>
                    <a:pt x="14764" y="24481"/>
                  </a:lnTo>
                  <a:lnTo>
                    <a:pt x="14717" y="24528"/>
                  </a:lnTo>
                  <a:lnTo>
                    <a:pt x="14339" y="24340"/>
                  </a:lnTo>
                  <a:lnTo>
                    <a:pt x="13868" y="24057"/>
                  </a:lnTo>
                  <a:lnTo>
                    <a:pt x="13868" y="24057"/>
                  </a:lnTo>
                  <a:lnTo>
                    <a:pt x="14056" y="24245"/>
                  </a:lnTo>
                  <a:lnTo>
                    <a:pt x="13868" y="24245"/>
                  </a:lnTo>
                  <a:lnTo>
                    <a:pt x="13679" y="24151"/>
                  </a:lnTo>
                  <a:lnTo>
                    <a:pt x="13585" y="23962"/>
                  </a:lnTo>
                  <a:lnTo>
                    <a:pt x="13396" y="23962"/>
                  </a:lnTo>
                  <a:lnTo>
                    <a:pt x="13490" y="23868"/>
                  </a:lnTo>
                  <a:lnTo>
                    <a:pt x="12924" y="23868"/>
                  </a:lnTo>
                  <a:lnTo>
                    <a:pt x="12170" y="23679"/>
                  </a:lnTo>
                  <a:lnTo>
                    <a:pt x="11509" y="23491"/>
                  </a:lnTo>
                  <a:lnTo>
                    <a:pt x="11226" y="23302"/>
                  </a:lnTo>
                  <a:lnTo>
                    <a:pt x="11132" y="23113"/>
                  </a:lnTo>
                  <a:lnTo>
                    <a:pt x="10755" y="23113"/>
                  </a:lnTo>
                  <a:lnTo>
                    <a:pt x="10472" y="22925"/>
                  </a:lnTo>
                  <a:lnTo>
                    <a:pt x="10566" y="22925"/>
                  </a:lnTo>
                  <a:lnTo>
                    <a:pt x="10094" y="22736"/>
                  </a:lnTo>
                  <a:lnTo>
                    <a:pt x="9717" y="22642"/>
                  </a:lnTo>
                  <a:lnTo>
                    <a:pt x="9339" y="22642"/>
                  </a:lnTo>
                  <a:lnTo>
                    <a:pt x="9339" y="22453"/>
                  </a:lnTo>
                  <a:lnTo>
                    <a:pt x="9339" y="22264"/>
                  </a:lnTo>
                  <a:lnTo>
                    <a:pt x="9056" y="21981"/>
                  </a:lnTo>
                  <a:lnTo>
                    <a:pt x="7924" y="21321"/>
                  </a:lnTo>
                  <a:lnTo>
                    <a:pt x="7453" y="21038"/>
                  </a:lnTo>
                  <a:lnTo>
                    <a:pt x="6887" y="20566"/>
                  </a:lnTo>
                  <a:lnTo>
                    <a:pt x="6132" y="19906"/>
                  </a:lnTo>
                  <a:lnTo>
                    <a:pt x="5755" y="19717"/>
                  </a:lnTo>
                  <a:lnTo>
                    <a:pt x="5660" y="19623"/>
                  </a:lnTo>
                  <a:lnTo>
                    <a:pt x="5472" y="19623"/>
                  </a:lnTo>
                  <a:lnTo>
                    <a:pt x="5283" y="19246"/>
                  </a:lnTo>
                  <a:lnTo>
                    <a:pt x="4906" y="18774"/>
                  </a:lnTo>
                  <a:lnTo>
                    <a:pt x="4528" y="18302"/>
                  </a:lnTo>
                  <a:lnTo>
                    <a:pt x="4151" y="18019"/>
                  </a:lnTo>
                  <a:lnTo>
                    <a:pt x="4151" y="17736"/>
                  </a:lnTo>
                  <a:lnTo>
                    <a:pt x="4057" y="17547"/>
                  </a:lnTo>
                  <a:lnTo>
                    <a:pt x="3679" y="17076"/>
                  </a:lnTo>
                  <a:lnTo>
                    <a:pt x="3868" y="17076"/>
                  </a:lnTo>
                  <a:lnTo>
                    <a:pt x="3113" y="16887"/>
                  </a:lnTo>
                  <a:lnTo>
                    <a:pt x="3207" y="16604"/>
                  </a:lnTo>
                  <a:lnTo>
                    <a:pt x="3113" y="16227"/>
                  </a:lnTo>
                  <a:lnTo>
                    <a:pt x="2924" y="15849"/>
                  </a:lnTo>
                  <a:lnTo>
                    <a:pt x="2641" y="15661"/>
                  </a:lnTo>
                  <a:lnTo>
                    <a:pt x="2736" y="15566"/>
                  </a:lnTo>
                  <a:lnTo>
                    <a:pt x="2641" y="15472"/>
                  </a:lnTo>
                  <a:lnTo>
                    <a:pt x="2453" y="15095"/>
                  </a:lnTo>
                  <a:lnTo>
                    <a:pt x="1981" y="14529"/>
                  </a:lnTo>
                  <a:lnTo>
                    <a:pt x="2170" y="14434"/>
                  </a:lnTo>
                  <a:lnTo>
                    <a:pt x="1981" y="14340"/>
                  </a:lnTo>
                  <a:lnTo>
                    <a:pt x="1887" y="14246"/>
                  </a:lnTo>
                  <a:lnTo>
                    <a:pt x="1792" y="14151"/>
                  </a:lnTo>
                  <a:lnTo>
                    <a:pt x="1604" y="13680"/>
                  </a:lnTo>
                  <a:lnTo>
                    <a:pt x="1698" y="13774"/>
                  </a:lnTo>
                  <a:lnTo>
                    <a:pt x="1698" y="13774"/>
                  </a:lnTo>
                  <a:lnTo>
                    <a:pt x="1509" y="13302"/>
                  </a:lnTo>
                  <a:lnTo>
                    <a:pt x="1321" y="12831"/>
                  </a:lnTo>
                  <a:lnTo>
                    <a:pt x="1226" y="12453"/>
                  </a:lnTo>
                  <a:lnTo>
                    <a:pt x="1226" y="12170"/>
                  </a:lnTo>
                  <a:lnTo>
                    <a:pt x="1321" y="11982"/>
                  </a:lnTo>
                  <a:lnTo>
                    <a:pt x="1415" y="12453"/>
                  </a:lnTo>
                  <a:lnTo>
                    <a:pt x="1509" y="12359"/>
                  </a:lnTo>
                  <a:lnTo>
                    <a:pt x="1792" y="12359"/>
                  </a:lnTo>
                  <a:lnTo>
                    <a:pt x="1604" y="12170"/>
                  </a:lnTo>
                  <a:lnTo>
                    <a:pt x="1604" y="11887"/>
                  </a:lnTo>
                  <a:lnTo>
                    <a:pt x="1509" y="11227"/>
                  </a:lnTo>
                  <a:lnTo>
                    <a:pt x="1415" y="11132"/>
                  </a:lnTo>
                  <a:lnTo>
                    <a:pt x="1415" y="10944"/>
                  </a:lnTo>
                  <a:lnTo>
                    <a:pt x="1321" y="10849"/>
                  </a:lnTo>
                  <a:lnTo>
                    <a:pt x="1226" y="10849"/>
                  </a:lnTo>
                  <a:lnTo>
                    <a:pt x="1226" y="11038"/>
                  </a:lnTo>
                  <a:lnTo>
                    <a:pt x="1321" y="11321"/>
                  </a:lnTo>
                  <a:lnTo>
                    <a:pt x="1132" y="11227"/>
                  </a:lnTo>
                  <a:lnTo>
                    <a:pt x="1132" y="11132"/>
                  </a:lnTo>
                  <a:lnTo>
                    <a:pt x="1132" y="11038"/>
                  </a:lnTo>
                  <a:lnTo>
                    <a:pt x="943" y="10849"/>
                  </a:lnTo>
                  <a:lnTo>
                    <a:pt x="1038" y="10661"/>
                  </a:lnTo>
                  <a:lnTo>
                    <a:pt x="1132" y="10378"/>
                  </a:lnTo>
                  <a:lnTo>
                    <a:pt x="1226" y="9812"/>
                  </a:lnTo>
                  <a:lnTo>
                    <a:pt x="1132" y="9340"/>
                  </a:lnTo>
                  <a:lnTo>
                    <a:pt x="1132" y="9151"/>
                  </a:lnTo>
                  <a:lnTo>
                    <a:pt x="1226" y="9057"/>
                  </a:lnTo>
                  <a:lnTo>
                    <a:pt x="1226" y="8491"/>
                  </a:lnTo>
                  <a:lnTo>
                    <a:pt x="1321" y="7831"/>
                  </a:lnTo>
                  <a:lnTo>
                    <a:pt x="1604" y="6416"/>
                  </a:lnTo>
                  <a:lnTo>
                    <a:pt x="1981" y="4906"/>
                  </a:lnTo>
                  <a:lnTo>
                    <a:pt x="2453" y="3302"/>
                  </a:lnTo>
                  <a:lnTo>
                    <a:pt x="2736" y="2359"/>
                  </a:lnTo>
                  <a:lnTo>
                    <a:pt x="2924" y="1887"/>
                  </a:lnTo>
                  <a:lnTo>
                    <a:pt x="3019" y="1416"/>
                  </a:lnTo>
                  <a:lnTo>
                    <a:pt x="3302" y="1133"/>
                  </a:lnTo>
                  <a:lnTo>
                    <a:pt x="3491" y="755"/>
                  </a:lnTo>
                  <a:lnTo>
                    <a:pt x="3585" y="567"/>
                  </a:lnTo>
                  <a:lnTo>
                    <a:pt x="3585" y="472"/>
                  </a:lnTo>
                  <a:lnTo>
                    <a:pt x="3491" y="378"/>
                  </a:lnTo>
                  <a:lnTo>
                    <a:pt x="3302" y="284"/>
                  </a:lnTo>
                  <a:lnTo>
                    <a:pt x="3207" y="95"/>
                  </a:lnTo>
                  <a:lnTo>
                    <a:pt x="31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p:nvPr/>
          </p:nvSpPr>
          <p:spPr>
            <a:xfrm>
              <a:off x="1091875" y="1951850"/>
              <a:ext cx="188700" cy="136800"/>
            </a:xfrm>
            <a:custGeom>
              <a:avLst/>
              <a:gdLst/>
              <a:ahLst/>
              <a:cxnLst/>
              <a:rect l="l" t="t" r="r" b="b"/>
              <a:pathLst>
                <a:path w="7548" h="5472" extrusionOk="0">
                  <a:moveTo>
                    <a:pt x="5000" y="0"/>
                  </a:moveTo>
                  <a:lnTo>
                    <a:pt x="4812" y="95"/>
                  </a:lnTo>
                  <a:lnTo>
                    <a:pt x="4717" y="95"/>
                  </a:lnTo>
                  <a:lnTo>
                    <a:pt x="4340" y="472"/>
                  </a:lnTo>
                  <a:lnTo>
                    <a:pt x="4057" y="566"/>
                  </a:lnTo>
                  <a:lnTo>
                    <a:pt x="3774" y="566"/>
                  </a:lnTo>
                  <a:lnTo>
                    <a:pt x="3397" y="378"/>
                  </a:lnTo>
                  <a:lnTo>
                    <a:pt x="3208" y="944"/>
                  </a:lnTo>
                  <a:lnTo>
                    <a:pt x="2548" y="1887"/>
                  </a:lnTo>
                  <a:lnTo>
                    <a:pt x="2170" y="2359"/>
                  </a:lnTo>
                  <a:lnTo>
                    <a:pt x="1793" y="2736"/>
                  </a:lnTo>
                  <a:lnTo>
                    <a:pt x="1415" y="2925"/>
                  </a:lnTo>
                  <a:lnTo>
                    <a:pt x="1321" y="2925"/>
                  </a:lnTo>
                  <a:lnTo>
                    <a:pt x="1227" y="2831"/>
                  </a:lnTo>
                  <a:lnTo>
                    <a:pt x="1321" y="3114"/>
                  </a:lnTo>
                  <a:lnTo>
                    <a:pt x="1132" y="3114"/>
                  </a:lnTo>
                  <a:lnTo>
                    <a:pt x="1227" y="3302"/>
                  </a:lnTo>
                  <a:lnTo>
                    <a:pt x="1227" y="3208"/>
                  </a:lnTo>
                  <a:lnTo>
                    <a:pt x="1321" y="3302"/>
                  </a:lnTo>
                  <a:lnTo>
                    <a:pt x="1510" y="3491"/>
                  </a:lnTo>
                  <a:lnTo>
                    <a:pt x="1321" y="3397"/>
                  </a:lnTo>
                  <a:lnTo>
                    <a:pt x="1132" y="3491"/>
                  </a:lnTo>
                  <a:lnTo>
                    <a:pt x="755" y="3963"/>
                  </a:lnTo>
                  <a:lnTo>
                    <a:pt x="472" y="4529"/>
                  </a:lnTo>
                  <a:lnTo>
                    <a:pt x="283" y="4623"/>
                  </a:lnTo>
                  <a:lnTo>
                    <a:pt x="0" y="4623"/>
                  </a:lnTo>
                  <a:lnTo>
                    <a:pt x="378" y="5095"/>
                  </a:lnTo>
                  <a:lnTo>
                    <a:pt x="944" y="5472"/>
                  </a:lnTo>
                  <a:lnTo>
                    <a:pt x="849" y="5378"/>
                  </a:lnTo>
                  <a:lnTo>
                    <a:pt x="944" y="5283"/>
                  </a:lnTo>
                  <a:lnTo>
                    <a:pt x="1132" y="5189"/>
                  </a:lnTo>
                  <a:lnTo>
                    <a:pt x="1321" y="5000"/>
                  </a:lnTo>
                  <a:lnTo>
                    <a:pt x="1321" y="4812"/>
                  </a:lnTo>
                  <a:lnTo>
                    <a:pt x="1227" y="4623"/>
                  </a:lnTo>
                  <a:lnTo>
                    <a:pt x="1227" y="4623"/>
                  </a:lnTo>
                  <a:lnTo>
                    <a:pt x="1510" y="4812"/>
                  </a:lnTo>
                  <a:lnTo>
                    <a:pt x="1415" y="4717"/>
                  </a:lnTo>
                  <a:lnTo>
                    <a:pt x="1415" y="4717"/>
                  </a:lnTo>
                  <a:lnTo>
                    <a:pt x="1604" y="4812"/>
                  </a:lnTo>
                  <a:lnTo>
                    <a:pt x="1698" y="4906"/>
                  </a:lnTo>
                  <a:lnTo>
                    <a:pt x="1604" y="4717"/>
                  </a:lnTo>
                  <a:lnTo>
                    <a:pt x="1415" y="4151"/>
                  </a:lnTo>
                  <a:lnTo>
                    <a:pt x="1510" y="4340"/>
                  </a:lnTo>
                  <a:lnTo>
                    <a:pt x="1887" y="4529"/>
                  </a:lnTo>
                  <a:lnTo>
                    <a:pt x="4812" y="1321"/>
                  </a:lnTo>
                  <a:lnTo>
                    <a:pt x="4812" y="1415"/>
                  </a:lnTo>
                  <a:lnTo>
                    <a:pt x="4812" y="1510"/>
                  </a:lnTo>
                  <a:lnTo>
                    <a:pt x="5095" y="1510"/>
                  </a:lnTo>
                  <a:lnTo>
                    <a:pt x="5000" y="1604"/>
                  </a:lnTo>
                  <a:lnTo>
                    <a:pt x="5000" y="1698"/>
                  </a:lnTo>
                  <a:lnTo>
                    <a:pt x="5189" y="1981"/>
                  </a:lnTo>
                  <a:lnTo>
                    <a:pt x="5472" y="2264"/>
                  </a:lnTo>
                  <a:lnTo>
                    <a:pt x="5661" y="2264"/>
                  </a:lnTo>
                  <a:lnTo>
                    <a:pt x="5944" y="2170"/>
                  </a:lnTo>
                  <a:lnTo>
                    <a:pt x="5661" y="2359"/>
                  </a:lnTo>
                  <a:lnTo>
                    <a:pt x="5566" y="2453"/>
                  </a:lnTo>
                  <a:lnTo>
                    <a:pt x="5566" y="2642"/>
                  </a:lnTo>
                  <a:lnTo>
                    <a:pt x="5661" y="2736"/>
                  </a:lnTo>
                  <a:lnTo>
                    <a:pt x="5944" y="2831"/>
                  </a:lnTo>
                  <a:lnTo>
                    <a:pt x="6132" y="2831"/>
                  </a:lnTo>
                  <a:lnTo>
                    <a:pt x="6227" y="3114"/>
                  </a:lnTo>
                  <a:lnTo>
                    <a:pt x="6415" y="3585"/>
                  </a:lnTo>
                  <a:lnTo>
                    <a:pt x="6698" y="4057"/>
                  </a:lnTo>
                  <a:lnTo>
                    <a:pt x="6887" y="4151"/>
                  </a:lnTo>
                  <a:lnTo>
                    <a:pt x="7076" y="4151"/>
                  </a:lnTo>
                  <a:lnTo>
                    <a:pt x="6887" y="4340"/>
                  </a:lnTo>
                  <a:lnTo>
                    <a:pt x="6793" y="4434"/>
                  </a:lnTo>
                  <a:lnTo>
                    <a:pt x="6887" y="4529"/>
                  </a:lnTo>
                  <a:lnTo>
                    <a:pt x="7076" y="4717"/>
                  </a:lnTo>
                  <a:lnTo>
                    <a:pt x="7453" y="4812"/>
                  </a:lnTo>
                  <a:lnTo>
                    <a:pt x="7264" y="5000"/>
                  </a:lnTo>
                  <a:lnTo>
                    <a:pt x="7076" y="5095"/>
                  </a:lnTo>
                  <a:lnTo>
                    <a:pt x="7359" y="5095"/>
                  </a:lnTo>
                  <a:lnTo>
                    <a:pt x="7547" y="4717"/>
                  </a:lnTo>
                  <a:lnTo>
                    <a:pt x="7453" y="4623"/>
                  </a:lnTo>
                  <a:lnTo>
                    <a:pt x="7264" y="4717"/>
                  </a:lnTo>
                  <a:lnTo>
                    <a:pt x="7453" y="4434"/>
                  </a:lnTo>
                  <a:lnTo>
                    <a:pt x="7453" y="4340"/>
                  </a:lnTo>
                  <a:lnTo>
                    <a:pt x="7453" y="4151"/>
                  </a:lnTo>
                  <a:lnTo>
                    <a:pt x="7170" y="3963"/>
                  </a:lnTo>
                  <a:lnTo>
                    <a:pt x="6793" y="3868"/>
                  </a:lnTo>
                  <a:lnTo>
                    <a:pt x="6981" y="3774"/>
                  </a:lnTo>
                  <a:lnTo>
                    <a:pt x="7264" y="3585"/>
                  </a:lnTo>
                  <a:lnTo>
                    <a:pt x="6981" y="3114"/>
                  </a:lnTo>
                  <a:lnTo>
                    <a:pt x="6698" y="2831"/>
                  </a:lnTo>
                  <a:lnTo>
                    <a:pt x="6415" y="2642"/>
                  </a:lnTo>
                  <a:lnTo>
                    <a:pt x="6604" y="2264"/>
                  </a:lnTo>
                  <a:lnTo>
                    <a:pt x="6887" y="1981"/>
                  </a:lnTo>
                  <a:lnTo>
                    <a:pt x="6415" y="2076"/>
                  </a:lnTo>
                  <a:lnTo>
                    <a:pt x="6604" y="1887"/>
                  </a:lnTo>
                  <a:lnTo>
                    <a:pt x="6227" y="1887"/>
                  </a:lnTo>
                  <a:lnTo>
                    <a:pt x="6415" y="1698"/>
                  </a:lnTo>
                  <a:lnTo>
                    <a:pt x="6510" y="1604"/>
                  </a:lnTo>
                  <a:lnTo>
                    <a:pt x="6510" y="1510"/>
                  </a:lnTo>
                  <a:lnTo>
                    <a:pt x="6227" y="1604"/>
                  </a:lnTo>
                  <a:lnTo>
                    <a:pt x="6132" y="1793"/>
                  </a:lnTo>
                  <a:lnTo>
                    <a:pt x="6132" y="1510"/>
                  </a:lnTo>
                  <a:lnTo>
                    <a:pt x="6038" y="1321"/>
                  </a:lnTo>
                  <a:lnTo>
                    <a:pt x="5755" y="944"/>
                  </a:lnTo>
                  <a:lnTo>
                    <a:pt x="5283" y="566"/>
                  </a:lnTo>
                  <a:lnTo>
                    <a:pt x="5095" y="283"/>
                  </a:lnTo>
                  <a:lnTo>
                    <a:pt x="50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 name="Google Shape;51;p11"/>
          <p:cNvGrpSpPr/>
          <p:nvPr/>
        </p:nvGrpSpPr>
        <p:grpSpPr>
          <a:xfrm rot="-9269861">
            <a:off x="6377388" y="1310206"/>
            <a:ext cx="750220" cy="664172"/>
            <a:chOff x="1113100" y="2199475"/>
            <a:chExt cx="801900" cy="709925"/>
          </a:xfrm>
        </p:grpSpPr>
        <p:sp>
          <p:nvSpPr>
            <p:cNvPr id="52" name="Google Shape;52;p11"/>
            <p:cNvSpPr/>
            <p:nvPr/>
          </p:nvSpPr>
          <p:spPr>
            <a:xfrm>
              <a:off x="1113100" y="2291450"/>
              <a:ext cx="735850" cy="617950"/>
            </a:xfrm>
            <a:custGeom>
              <a:avLst/>
              <a:gdLst/>
              <a:ahLst/>
              <a:cxnLst/>
              <a:rect l="l" t="t" r="r" b="b"/>
              <a:pathLst>
                <a:path w="29434" h="24718" extrusionOk="0">
                  <a:moveTo>
                    <a:pt x="26604" y="13869"/>
                  </a:moveTo>
                  <a:lnTo>
                    <a:pt x="26509" y="13963"/>
                  </a:lnTo>
                  <a:lnTo>
                    <a:pt x="26509" y="14057"/>
                  </a:lnTo>
                  <a:lnTo>
                    <a:pt x="26604" y="14246"/>
                  </a:lnTo>
                  <a:lnTo>
                    <a:pt x="26604" y="13869"/>
                  </a:lnTo>
                  <a:close/>
                  <a:moveTo>
                    <a:pt x="7925" y="23397"/>
                  </a:moveTo>
                  <a:lnTo>
                    <a:pt x="8302" y="23491"/>
                  </a:lnTo>
                  <a:lnTo>
                    <a:pt x="8113" y="23491"/>
                  </a:lnTo>
                  <a:lnTo>
                    <a:pt x="7925" y="23397"/>
                  </a:lnTo>
                  <a:close/>
                  <a:moveTo>
                    <a:pt x="28962" y="1"/>
                  </a:moveTo>
                  <a:lnTo>
                    <a:pt x="28962" y="95"/>
                  </a:lnTo>
                  <a:lnTo>
                    <a:pt x="28774" y="284"/>
                  </a:lnTo>
                  <a:lnTo>
                    <a:pt x="28868" y="284"/>
                  </a:lnTo>
                  <a:lnTo>
                    <a:pt x="28868" y="567"/>
                  </a:lnTo>
                  <a:lnTo>
                    <a:pt x="28679" y="567"/>
                  </a:lnTo>
                  <a:lnTo>
                    <a:pt x="28868" y="661"/>
                  </a:lnTo>
                  <a:lnTo>
                    <a:pt x="28679" y="850"/>
                  </a:lnTo>
                  <a:lnTo>
                    <a:pt x="28679" y="1039"/>
                  </a:lnTo>
                  <a:lnTo>
                    <a:pt x="28585" y="1039"/>
                  </a:lnTo>
                  <a:lnTo>
                    <a:pt x="28491" y="1227"/>
                  </a:lnTo>
                  <a:lnTo>
                    <a:pt x="28679" y="1416"/>
                  </a:lnTo>
                  <a:lnTo>
                    <a:pt x="28962" y="1605"/>
                  </a:lnTo>
                  <a:lnTo>
                    <a:pt x="28585" y="1793"/>
                  </a:lnTo>
                  <a:lnTo>
                    <a:pt x="28868" y="1982"/>
                  </a:lnTo>
                  <a:lnTo>
                    <a:pt x="28962" y="2171"/>
                  </a:lnTo>
                  <a:lnTo>
                    <a:pt x="28868" y="2265"/>
                  </a:lnTo>
                  <a:lnTo>
                    <a:pt x="28774" y="2359"/>
                  </a:lnTo>
                  <a:lnTo>
                    <a:pt x="28868" y="2359"/>
                  </a:lnTo>
                  <a:lnTo>
                    <a:pt x="28774" y="2454"/>
                  </a:lnTo>
                  <a:lnTo>
                    <a:pt x="28868" y="2548"/>
                  </a:lnTo>
                  <a:lnTo>
                    <a:pt x="28868" y="2642"/>
                  </a:lnTo>
                  <a:lnTo>
                    <a:pt x="28585" y="2642"/>
                  </a:lnTo>
                  <a:lnTo>
                    <a:pt x="28679" y="2737"/>
                  </a:lnTo>
                  <a:lnTo>
                    <a:pt x="28774" y="2831"/>
                  </a:lnTo>
                  <a:lnTo>
                    <a:pt x="28774" y="3303"/>
                  </a:lnTo>
                  <a:lnTo>
                    <a:pt x="28679" y="3680"/>
                  </a:lnTo>
                  <a:lnTo>
                    <a:pt x="28585" y="3963"/>
                  </a:lnTo>
                  <a:lnTo>
                    <a:pt x="28774" y="4058"/>
                  </a:lnTo>
                  <a:lnTo>
                    <a:pt x="28774" y="4341"/>
                  </a:lnTo>
                  <a:lnTo>
                    <a:pt x="28585" y="4246"/>
                  </a:lnTo>
                  <a:lnTo>
                    <a:pt x="28585" y="4341"/>
                  </a:lnTo>
                  <a:lnTo>
                    <a:pt x="28679" y="4435"/>
                  </a:lnTo>
                  <a:lnTo>
                    <a:pt x="28491" y="4435"/>
                  </a:lnTo>
                  <a:lnTo>
                    <a:pt x="28585" y="4718"/>
                  </a:lnTo>
                  <a:lnTo>
                    <a:pt x="28491" y="5001"/>
                  </a:lnTo>
                  <a:lnTo>
                    <a:pt x="28774" y="4907"/>
                  </a:lnTo>
                  <a:lnTo>
                    <a:pt x="29057" y="5095"/>
                  </a:lnTo>
                  <a:lnTo>
                    <a:pt x="29057" y="5095"/>
                  </a:lnTo>
                  <a:lnTo>
                    <a:pt x="28774" y="5001"/>
                  </a:lnTo>
                  <a:lnTo>
                    <a:pt x="28679" y="5001"/>
                  </a:lnTo>
                  <a:lnTo>
                    <a:pt x="28774" y="5095"/>
                  </a:lnTo>
                  <a:lnTo>
                    <a:pt x="28585" y="5095"/>
                  </a:lnTo>
                  <a:lnTo>
                    <a:pt x="28396" y="5567"/>
                  </a:lnTo>
                  <a:lnTo>
                    <a:pt x="28396" y="5756"/>
                  </a:lnTo>
                  <a:lnTo>
                    <a:pt x="28585" y="6039"/>
                  </a:lnTo>
                  <a:lnTo>
                    <a:pt x="28396" y="6982"/>
                  </a:lnTo>
                  <a:lnTo>
                    <a:pt x="28302" y="7359"/>
                  </a:lnTo>
                  <a:lnTo>
                    <a:pt x="28113" y="7737"/>
                  </a:lnTo>
                  <a:lnTo>
                    <a:pt x="28113" y="7642"/>
                  </a:lnTo>
                  <a:lnTo>
                    <a:pt x="28113" y="7548"/>
                  </a:lnTo>
                  <a:lnTo>
                    <a:pt x="27830" y="8114"/>
                  </a:lnTo>
                  <a:lnTo>
                    <a:pt x="27830" y="8114"/>
                  </a:lnTo>
                  <a:lnTo>
                    <a:pt x="27924" y="8020"/>
                  </a:lnTo>
                  <a:lnTo>
                    <a:pt x="27453" y="8963"/>
                  </a:lnTo>
                  <a:lnTo>
                    <a:pt x="27736" y="8963"/>
                  </a:lnTo>
                  <a:lnTo>
                    <a:pt x="27547" y="9246"/>
                  </a:lnTo>
                  <a:lnTo>
                    <a:pt x="27547" y="9435"/>
                  </a:lnTo>
                  <a:lnTo>
                    <a:pt x="27641" y="9529"/>
                  </a:lnTo>
                  <a:lnTo>
                    <a:pt x="27641" y="9812"/>
                  </a:lnTo>
                  <a:lnTo>
                    <a:pt x="27547" y="9906"/>
                  </a:lnTo>
                  <a:lnTo>
                    <a:pt x="27453" y="9906"/>
                  </a:lnTo>
                  <a:lnTo>
                    <a:pt x="27358" y="9718"/>
                  </a:lnTo>
                  <a:lnTo>
                    <a:pt x="27264" y="9812"/>
                  </a:lnTo>
                  <a:lnTo>
                    <a:pt x="27075" y="9906"/>
                  </a:lnTo>
                  <a:lnTo>
                    <a:pt x="27170" y="10001"/>
                  </a:lnTo>
                  <a:lnTo>
                    <a:pt x="27075" y="10095"/>
                  </a:lnTo>
                  <a:lnTo>
                    <a:pt x="27075" y="10284"/>
                  </a:lnTo>
                  <a:lnTo>
                    <a:pt x="27170" y="10472"/>
                  </a:lnTo>
                  <a:lnTo>
                    <a:pt x="27170" y="10755"/>
                  </a:lnTo>
                  <a:lnTo>
                    <a:pt x="26792" y="10755"/>
                  </a:lnTo>
                  <a:lnTo>
                    <a:pt x="26698" y="10661"/>
                  </a:lnTo>
                  <a:lnTo>
                    <a:pt x="26698" y="10850"/>
                  </a:lnTo>
                  <a:lnTo>
                    <a:pt x="26604" y="10944"/>
                  </a:lnTo>
                  <a:lnTo>
                    <a:pt x="26415" y="10944"/>
                  </a:lnTo>
                  <a:lnTo>
                    <a:pt x="26415" y="11038"/>
                  </a:lnTo>
                  <a:lnTo>
                    <a:pt x="26509" y="11038"/>
                  </a:lnTo>
                  <a:lnTo>
                    <a:pt x="26604" y="11133"/>
                  </a:lnTo>
                  <a:lnTo>
                    <a:pt x="26604" y="11321"/>
                  </a:lnTo>
                  <a:lnTo>
                    <a:pt x="26604" y="11510"/>
                  </a:lnTo>
                  <a:lnTo>
                    <a:pt x="26509" y="11510"/>
                  </a:lnTo>
                  <a:lnTo>
                    <a:pt x="26509" y="11416"/>
                  </a:lnTo>
                  <a:lnTo>
                    <a:pt x="26415" y="11416"/>
                  </a:lnTo>
                  <a:lnTo>
                    <a:pt x="26415" y="11321"/>
                  </a:lnTo>
                  <a:lnTo>
                    <a:pt x="26321" y="11793"/>
                  </a:lnTo>
                  <a:lnTo>
                    <a:pt x="26226" y="11699"/>
                  </a:lnTo>
                  <a:lnTo>
                    <a:pt x="26132" y="11793"/>
                  </a:lnTo>
                  <a:lnTo>
                    <a:pt x="26226" y="11793"/>
                  </a:lnTo>
                  <a:lnTo>
                    <a:pt x="26321" y="12076"/>
                  </a:lnTo>
                  <a:lnTo>
                    <a:pt x="26415" y="12359"/>
                  </a:lnTo>
                  <a:lnTo>
                    <a:pt x="26038" y="12548"/>
                  </a:lnTo>
                  <a:lnTo>
                    <a:pt x="25755" y="12737"/>
                  </a:lnTo>
                  <a:lnTo>
                    <a:pt x="25660" y="12925"/>
                  </a:lnTo>
                  <a:lnTo>
                    <a:pt x="25755" y="12925"/>
                  </a:lnTo>
                  <a:lnTo>
                    <a:pt x="25755" y="13020"/>
                  </a:lnTo>
                  <a:lnTo>
                    <a:pt x="25849" y="12737"/>
                  </a:lnTo>
                  <a:lnTo>
                    <a:pt x="25943" y="13020"/>
                  </a:lnTo>
                  <a:lnTo>
                    <a:pt x="26038" y="12831"/>
                  </a:lnTo>
                  <a:lnTo>
                    <a:pt x="26132" y="12925"/>
                  </a:lnTo>
                  <a:lnTo>
                    <a:pt x="25943" y="13208"/>
                  </a:lnTo>
                  <a:lnTo>
                    <a:pt x="25660" y="13114"/>
                  </a:lnTo>
                  <a:lnTo>
                    <a:pt x="25472" y="13208"/>
                  </a:lnTo>
                  <a:lnTo>
                    <a:pt x="25377" y="13397"/>
                  </a:lnTo>
                  <a:lnTo>
                    <a:pt x="25283" y="13869"/>
                  </a:lnTo>
                  <a:lnTo>
                    <a:pt x="25189" y="14435"/>
                  </a:lnTo>
                  <a:lnTo>
                    <a:pt x="25094" y="14623"/>
                  </a:lnTo>
                  <a:lnTo>
                    <a:pt x="25000" y="14812"/>
                  </a:lnTo>
                  <a:lnTo>
                    <a:pt x="24906" y="14718"/>
                  </a:lnTo>
                  <a:lnTo>
                    <a:pt x="24811" y="14529"/>
                  </a:lnTo>
                  <a:lnTo>
                    <a:pt x="24717" y="14906"/>
                  </a:lnTo>
                  <a:lnTo>
                    <a:pt x="24717" y="15189"/>
                  </a:lnTo>
                  <a:lnTo>
                    <a:pt x="24717" y="15284"/>
                  </a:lnTo>
                  <a:lnTo>
                    <a:pt x="24811" y="15284"/>
                  </a:lnTo>
                  <a:lnTo>
                    <a:pt x="24528" y="15378"/>
                  </a:lnTo>
                  <a:lnTo>
                    <a:pt x="24340" y="15472"/>
                  </a:lnTo>
                  <a:lnTo>
                    <a:pt x="24057" y="15944"/>
                  </a:lnTo>
                  <a:lnTo>
                    <a:pt x="23962" y="16416"/>
                  </a:lnTo>
                  <a:lnTo>
                    <a:pt x="23774" y="16699"/>
                  </a:lnTo>
                  <a:lnTo>
                    <a:pt x="23396" y="16699"/>
                  </a:lnTo>
                  <a:lnTo>
                    <a:pt x="23208" y="16982"/>
                  </a:lnTo>
                  <a:lnTo>
                    <a:pt x="23019" y="17359"/>
                  </a:lnTo>
                  <a:lnTo>
                    <a:pt x="22830" y="17831"/>
                  </a:lnTo>
                  <a:lnTo>
                    <a:pt x="22830" y="17736"/>
                  </a:lnTo>
                  <a:lnTo>
                    <a:pt x="22736" y="17642"/>
                  </a:lnTo>
                  <a:lnTo>
                    <a:pt x="22736" y="17642"/>
                  </a:lnTo>
                  <a:lnTo>
                    <a:pt x="22830" y="17925"/>
                  </a:lnTo>
                  <a:lnTo>
                    <a:pt x="22453" y="17925"/>
                  </a:lnTo>
                  <a:lnTo>
                    <a:pt x="22547" y="17736"/>
                  </a:lnTo>
                  <a:lnTo>
                    <a:pt x="22453" y="17736"/>
                  </a:lnTo>
                  <a:lnTo>
                    <a:pt x="22359" y="17831"/>
                  </a:lnTo>
                  <a:lnTo>
                    <a:pt x="22264" y="18208"/>
                  </a:lnTo>
                  <a:lnTo>
                    <a:pt x="22170" y="18491"/>
                  </a:lnTo>
                  <a:lnTo>
                    <a:pt x="22076" y="18585"/>
                  </a:lnTo>
                  <a:lnTo>
                    <a:pt x="21887" y="18585"/>
                  </a:lnTo>
                  <a:lnTo>
                    <a:pt x="21698" y="19152"/>
                  </a:lnTo>
                  <a:lnTo>
                    <a:pt x="21604" y="18869"/>
                  </a:lnTo>
                  <a:lnTo>
                    <a:pt x="21604" y="19057"/>
                  </a:lnTo>
                  <a:lnTo>
                    <a:pt x="21415" y="19152"/>
                  </a:lnTo>
                  <a:lnTo>
                    <a:pt x="20943" y="19529"/>
                  </a:lnTo>
                  <a:lnTo>
                    <a:pt x="20377" y="19812"/>
                  </a:lnTo>
                  <a:lnTo>
                    <a:pt x="19906" y="20095"/>
                  </a:lnTo>
                  <a:lnTo>
                    <a:pt x="20094" y="20189"/>
                  </a:lnTo>
                  <a:lnTo>
                    <a:pt x="20189" y="20284"/>
                  </a:lnTo>
                  <a:lnTo>
                    <a:pt x="19906" y="20378"/>
                  </a:lnTo>
                  <a:lnTo>
                    <a:pt x="19906" y="20284"/>
                  </a:lnTo>
                  <a:lnTo>
                    <a:pt x="19811" y="20189"/>
                  </a:lnTo>
                  <a:lnTo>
                    <a:pt x="19811" y="20284"/>
                  </a:lnTo>
                  <a:lnTo>
                    <a:pt x="19811" y="20378"/>
                  </a:lnTo>
                  <a:lnTo>
                    <a:pt x="19245" y="20284"/>
                  </a:lnTo>
                  <a:lnTo>
                    <a:pt x="19340" y="20378"/>
                  </a:lnTo>
                  <a:lnTo>
                    <a:pt x="19245" y="20472"/>
                  </a:lnTo>
                  <a:lnTo>
                    <a:pt x="19434" y="20567"/>
                  </a:lnTo>
                  <a:lnTo>
                    <a:pt x="19340" y="20661"/>
                  </a:lnTo>
                  <a:lnTo>
                    <a:pt x="18962" y="20661"/>
                  </a:lnTo>
                  <a:lnTo>
                    <a:pt x="18585" y="21038"/>
                  </a:lnTo>
                  <a:lnTo>
                    <a:pt x="18113" y="21416"/>
                  </a:lnTo>
                  <a:lnTo>
                    <a:pt x="17736" y="21699"/>
                  </a:lnTo>
                  <a:lnTo>
                    <a:pt x="17359" y="21793"/>
                  </a:lnTo>
                  <a:lnTo>
                    <a:pt x="17076" y="22076"/>
                  </a:lnTo>
                  <a:lnTo>
                    <a:pt x="16793" y="22359"/>
                  </a:lnTo>
                  <a:lnTo>
                    <a:pt x="16698" y="22265"/>
                  </a:lnTo>
                  <a:lnTo>
                    <a:pt x="16604" y="22170"/>
                  </a:lnTo>
                  <a:lnTo>
                    <a:pt x="16321" y="22170"/>
                  </a:lnTo>
                  <a:lnTo>
                    <a:pt x="15849" y="22453"/>
                  </a:lnTo>
                  <a:lnTo>
                    <a:pt x="14340" y="22831"/>
                  </a:lnTo>
                  <a:lnTo>
                    <a:pt x="14340" y="22925"/>
                  </a:lnTo>
                  <a:lnTo>
                    <a:pt x="14340" y="23019"/>
                  </a:lnTo>
                  <a:lnTo>
                    <a:pt x="14245" y="23114"/>
                  </a:lnTo>
                  <a:lnTo>
                    <a:pt x="14057" y="23019"/>
                  </a:lnTo>
                  <a:lnTo>
                    <a:pt x="13962" y="22925"/>
                  </a:lnTo>
                  <a:lnTo>
                    <a:pt x="13774" y="22925"/>
                  </a:lnTo>
                  <a:lnTo>
                    <a:pt x="13774" y="23208"/>
                  </a:lnTo>
                  <a:lnTo>
                    <a:pt x="13491" y="23114"/>
                  </a:lnTo>
                  <a:lnTo>
                    <a:pt x="13113" y="23114"/>
                  </a:lnTo>
                  <a:lnTo>
                    <a:pt x="12642" y="23208"/>
                  </a:lnTo>
                  <a:lnTo>
                    <a:pt x="12453" y="23302"/>
                  </a:lnTo>
                  <a:lnTo>
                    <a:pt x="12076" y="23208"/>
                  </a:lnTo>
                  <a:lnTo>
                    <a:pt x="11793" y="23114"/>
                  </a:lnTo>
                  <a:lnTo>
                    <a:pt x="11510" y="23585"/>
                  </a:lnTo>
                  <a:lnTo>
                    <a:pt x="11321" y="23397"/>
                  </a:lnTo>
                  <a:lnTo>
                    <a:pt x="11132" y="23302"/>
                  </a:lnTo>
                  <a:lnTo>
                    <a:pt x="10849" y="23302"/>
                  </a:lnTo>
                  <a:lnTo>
                    <a:pt x="10566" y="23397"/>
                  </a:lnTo>
                  <a:lnTo>
                    <a:pt x="10566" y="23302"/>
                  </a:lnTo>
                  <a:lnTo>
                    <a:pt x="10189" y="23302"/>
                  </a:lnTo>
                  <a:lnTo>
                    <a:pt x="9717" y="23491"/>
                  </a:lnTo>
                  <a:lnTo>
                    <a:pt x="9717" y="23302"/>
                  </a:lnTo>
                  <a:lnTo>
                    <a:pt x="9623" y="23491"/>
                  </a:lnTo>
                  <a:lnTo>
                    <a:pt x="9434" y="23680"/>
                  </a:lnTo>
                  <a:lnTo>
                    <a:pt x="9340" y="23585"/>
                  </a:lnTo>
                  <a:lnTo>
                    <a:pt x="9434" y="23585"/>
                  </a:lnTo>
                  <a:lnTo>
                    <a:pt x="9340" y="23491"/>
                  </a:lnTo>
                  <a:lnTo>
                    <a:pt x="9246" y="23491"/>
                  </a:lnTo>
                  <a:lnTo>
                    <a:pt x="9246" y="23585"/>
                  </a:lnTo>
                  <a:lnTo>
                    <a:pt x="9151" y="23491"/>
                  </a:lnTo>
                  <a:lnTo>
                    <a:pt x="8868" y="23680"/>
                  </a:lnTo>
                  <a:lnTo>
                    <a:pt x="8774" y="23680"/>
                  </a:lnTo>
                  <a:lnTo>
                    <a:pt x="8680" y="23491"/>
                  </a:lnTo>
                  <a:lnTo>
                    <a:pt x="8585" y="23585"/>
                  </a:lnTo>
                  <a:lnTo>
                    <a:pt x="8491" y="23585"/>
                  </a:lnTo>
                  <a:lnTo>
                    <a:pt x="8397" y="23491"/>
                  </a:lnTo>
                  <a:lnTo>
                    <a:pt x="8302" y="23491"/>
                  </a:lnTo>
                  <a:lnTo>
                    <a:pt x="8208" y="23302"/>
                  </a:lnTo>
                  <a:lnTo>
                    <a:pt x="8302" y="23114"/>
                  </a:lnTo>
                  <a:lnTo>
                    <a:pt x="8302" y="23114"/>
                  </a:lnTo>
                  <a:lnTo>
                    <a:pt x="8019" y="23208"/>
                  </a:lnTo>
                  <a:lnTo>
                    <a:pt x="7642" y="23208"/>
                  </a:lnTo>
                  <a:lnTo>
                    <a:pt x="7359" y="23302"/>
                  </a:lnTo>
                  <a:lnTo>
                    <a:pt x="7264" y="23302"/>
                  </a:lnTo>
                  <a:lnTo>
                    <a:pt x="7264" y="23397"/>
                  </a:lnTo>
                  <a:lnTo>
                    <a:pt x="7547" y="23397"/>
                  </a:lnTo>
                  <a:lnTo>
                    <a:pt x="7453" y="23491"/>
                  </a:lnTo>
                  <a:lnTo>
                    <a:pt x="7359" y="23491"/>
                  </a:lnTo>
                  <a:lnTo>
                    <a:pt x="7170" y="23680"/>
                  </a:lnTo>
                  <a:lnTo>
                    <a:pt x="6981" y="23397"/>
                  </a:lnTo>
                  <a:lnTo>
                    <a:pt x="6698" y="23208"/>
                  </a:lnTo>
                  <a:lnTo>
                    <a:pt x="6604" y="23114"/>
                  </a:lnTo>
                  <a:lnTo>
                    <a:pt x="6415" y="23208"/>
                  </a:lnTo>
                  <a:lnTo>
                    <a:pt x="6227" y="23302"/>
                  </a:lnTo>
                  <a:lnTo>
                    <a:pt x="6132" y="23491"/>
                  </a:lnTo>
                  <a:lnTo>
                    <a:pt x="6038" y="23491"/>
                  </a:lnTo>
                  <a:lnTo>
                    <a:pt x="6038" y="23397"/>
                  </a:lnTo>
                  <a:lnTo>
                    <a:pt x="6132" y="23208"/>
                  </a:lnTo>
                  <a:lnTo>
                    <a:pt x="5849" y="23302"/>
                  </a:lnTo>
                  <a:lnTo>
                    <a:pt x="5661" y="23397"/>
                  </a:lnTo>
                  <a:lnTo>
                    <a:pt x="5095" y="23208"/>
                  </a:lnTo>
                  <a:lnTo>
                    <a:pt x="4057" y="23019"/>
                  </a:lnTo>
                  <a:lnTo>
                    <a:pt x="2925" y="22831"/>
                  </a:lnTo>
                  <a:lnTo>
                    <a:pt x="2265" y="22831"/>
                  </a:lnTo>
                  <a:lnTo>
                    <a:pt x="2265" y="22642"/>
                  </a:lnTo>
                  <a:lnTo>
                    <a:pt x="1887" y="22642"/>
                  </a:lnTo>
                  <a:lnTo>
                    <a:pt x="1510" y="22548"/>
                  </a:lnTo>
                  <a:lnTo>
                    <a:pt x="944" y="22076"/>
                  </a:lnTo>
                  <a:lnTo>
                    <a:pt x="944" y="21887"/>
                  </a:lnTo>
                  <a:lnTo>
                    <a:pt x="1038" y="21699"/>
                  </a:lnTo>
                  <a:lnTo>
                    <a:pt x="755" y="21699"/>
                  </a:lnTo>
                  <a:lnTo>
                    <a:pt x="472" y="21793"/>
                  </a:lnTo>
                  <a:lnTo>
                    <a:pt x="95" y="22076"/>
                  </a:lnTo>
                  <a:lnTo>
                    <a:pt x="0" y="22265"/>
                  </a:lnTo>
                  <a:lnTo>
                    <a:pt x="0" y="22359"/>
                  </a:lnTo>
                  <a:lnTo>
                    <a:pt x="283" y="22453"/>
                  </a:lnTo>
                  <a:lnTo>
                    <a:pt x="189" y="22548"/>
                  </a:lnTo>
                  <a:lnTo>
                    <a:pt x="95" y="22453"/>
                  </a:lnTo>
                  <a:lnTo>
                    <a:pt x="95" y="22642"/>
                  </a:lnTo>
                  <a:lnTo>
                    <a:pt x="283" y="22642"/>
                  </a:lnTo>
                  <a:lnTo>
                    <a:pt x="566" y="22736"/>
                  </a:lnTo>
                  <a:lnTo>
                    <a:pt x="472" y="22831"/>
                  </a:lnTo>
                  <a:lnTo>
                    <a:pt x="472" y="22925"/>
                  </a:lnTo>
                  <a:lnTo>
                    <a:pt x="661" y="22736"/>
                  </a:lnTo>
                  <a:lnTo>
                    <a:pt x="755" y="22925"/>
                  </a:lnTo>
                  <a:lnTo>
                    <a:pt x="755" y="23019"/>
                  </a:lnTo>
                  <a:lnTo>
                    <a:pt x="661" y="23019"/>
                  </a:lnTo>
                  <a:lnTo>
                    <a:pt x="944" y="23114"/>
                  </a:lnTo>
                  <a:lnTo>
                    <a:pt x="1132" y="23208"/>
                  </a:lnTo>
                  <a:lnTo>
                    <a:pt x="1604" y="23397"/>
                  </a:lnTo>
                  <a:lnTo>
                    <a:pt x="1510" y="23491"/>
                  </a:lnTo>
                  <a:lnTo>
                    <a:pt x="1510" y="23585"/>
                  </a:lnTo>
                  <a:lnTo>
                    <a:pt x="1793" y="23680"/>
                  </a:lnTo>
                  <a:lnTo>
                    <a:pt x="2170" y="23774"/>
                  </a:lnTo>
                  <a:lnTo>
                    <a:pt x="2453" y="23774"/>
                  </a:lnTo>
                  <a:lnTo>
                    <a:pt x="2359" y="23868"/>
                  </a:lnTo>
                  <a:lnTo>
                    <a:pt x="2642" y="24057"/>
                  </a:lnTo>
                  <a:lnTo>
                    <a:pt x="2736" y="23868"/>
                  </a:lnTo>
                  <a:lnTo>
                    <a:pt x="3019" y="23680"/>
                  </a:lnTo>
                  <a:lnTo>
                    <a:pt x="2925" y="23963"/>
                  </a:lnTo>
                  <a:lnTo>
                    <a:pt x="2831" y="24151"/>
                  </a:lnTo>
                  <a:lnTo>
                    <a:pt x="3114" y="23868"/>
                  </a:lnTo>
                  <a:lnTo>
                    <a:pt x="3208" y="24151"/>
                  </a:lnTo>
                  <a:lnTo>
                    <a:pt x="3302" y="23963"/>
                  </a:lnTo>
                  <a:lnTo>
                    <a:pt x="3491" y="24057"/>
                  </a:lnTo>
                  <a:lnTo>
                    <a:pt x="3585" y="24340"/>
                  </a:lnTo>
                  <a:lnTo>
                    <a:pt x="3680" y="24246"/>
                  </a:lnTo>
                  <a:lnTo>
                    <a:pt x="3774" y="24057"/>
                  </a:lnTo>
                  <a:lnTo>
                    <a:pt x="3868" y="24151"/>
                  </a:lnTo>
                  <a:lnTo>
                    <a:pt x="3868" y="24340"/>
                  </a:lnTo>
                  <a:lnTo>
                    <a:pt x="4434" y="24151"/>
                  </a:lnTo>
                  <a:lnTo>
                    <a:pt x="4717" y="24057"/>
                  </a:lnTo>
                  <a:lnTo>
                    <a:pt x="4812" y="24151"/>
                  </a:lnTo>
                  <a:lnTo>
                    <a:pt x="4812" y="23868"/>
                  </a:lnTo>
                  <a:lnTo>
                    <a:pt x="5000" y="23774"/>
                  </a:lnTo>
                  <a:lnTo>
                    <a:pt x="5000" y="23868"/>
                  </a:lnTo>
                  <a:lnTo>
                    <a:pt x="4906" y="24057"/>
                  </a:lnTo>
                  <a:lnTo>
                    <a:pt x="5095" y="23963"/>
                  </a:lnTo>
                  <a:lnTo>
                    <a:pt x="5378" y="23963"/>
                  </a:lnTo>
                  <a:lnTo>
                    <a:pt x="5378" y="24151"/>
                  </a:lnTo>
                  <a:lnTo>
                    <a:pt x="5000" y="24151"/>
                  </a:lnTo>
                  <a:lnTo>
                    <a:pt x="5095" y="24246"/>
                  </a:lnTo>
                  <a:lnTo>
                    <a:pt x="5000" y="24246"/>
                  </a:lnTo>
                  <a:lnTo>
                    <a:pt x="5000" y="24434"/>
                  </a:lnTo>
                  <a:lnTo>
                    <a:pt x="5378" y="24434"/>
                  </a:lnTo>
                  <a:lnTo>
                    <a:pt x="5566" y="24246"/>
                  </a:lnTo>
                  <a:lnTo>
                    <a:pt x="5944" y="24340"/>
                  </a:lnTo>
                  <a:lnTo>
                    <a:pt x="6415" y="24340"/>
                  </a:lnTo>
                  <a:lnTo>
                    <a:pt x="6321" y="24434"/>
                  </a:lnTo>
                  <a:lnTo>
                    <a:pt x="6510" y="24434"/>
                  </a:lnTo>
                  <a:lnTo>
                    <a:pt x="6604" y="24340"/>
                  </a:lnTo>
                  <a:lnTo>
                    <a:pt x="6604" y="24246"/>
                  </a:lnTo>
                  <a:lnTo>
                    <a:pt x="6793" y="24340"/>
                  </a:lnTo>
                  <a:lnTo>
                    <a:pt x="6604" y="24434"/>
                  </a:lnTo>
                  <a:lnTo>
                    <a:pt x="6793" y="24434"/>
                  </a:lnTo>
                  <a:lnTo>
                    <a:pt x="6887" y="24340"/>
                  </a:lnTo>
                  <a:lnTo>
                    <a:pt x="6981" y="24434"/>
                  </a:lnTo>
                  <a:lnTo>
                    <a:pt x="7264" y="24434"/>
                  </a:lnTo>
                  <a:lnTo>
                    <a:pt x="7925" y="24623"/>
                  </a:lnTo>
                  <a:lnTo>
                    <a:pt x="8680" y="24623"/>
                  </a:lnTo>
                  <a:lnTo>
                    <a:pt x="9057" y="24529"/>
                  </a:lnTo>
                  <a:lnTo>
                    <a:pt x="9529" y="24529"/>
                  </a:lnTo>
                  <a:lnTo>
                    <a:pt x="10000" y="24623"/>
                  </a:lnTo>
                  <a:lnTo>
                    <a:pt x="10566" y="24717"/>
                  </a:lnTo>
                  <a:lnTo>
                    <a:pt x="11415" y="24623"/>
                  </a:lnTo>
                  <a:lnTo>
                    <a:pt x="12359" y="24529"/>
                  </a:lnTo>
                  <a:lnTo>
                    <a:pt x="12830" y="24340"/>
                  </a:lnTo>
                  <a:lnTo>
                    <a:pt x="12925" y="24529"/>
                  </a:lnTo>
                  <a:lnTo>
                    <a:pt x="13019" y="24340"/>
                  </a:lnTo>
                  <a:lnTo>
                    <a:pt x="13113" y="24529"/>
                  </a:lnTo>
                  <a:lnTo>
                    <a:pt x="13208" y="24434"/>
                  </a:lnTo>
                  <a:lnTo>
                    <a:pt x="13113" y="24340"/>
                  </a:lnTo>
                  <a:lnTo>
                    <a:pt x="13962" y="24340"/>
                  </a:lnTo>
                  <a:lnTo>
                    <a:pt x="13962" y="24434"/>
                  </a:lnTo>
                  <a:lnTo>
                    <a:pt x="13962" y="24529"/>
                  </a:lnTo>
                  <a:lnTo>
                    <a:pt x="14717" y="24246"/>
                  </a:lnTo>
                  <a:lnTo>
                    <a:pt x="15566" y="24057"/>
                  </a:lnTo>
                  <a:lnTo>
                    <a:pt x="15378" y="23963"/>
                  </a:lnTo>
                  <a:lnTo>
                    <a:pt x="15472" y="23868"/>
                  </a:lnTo>
                  <a:lnTo>
                    <a:pt x="15566" y="23963"/>
                  </a:lnTo>
                  <a:lnTo>
                    <a:pt x="15472" y="23774"/>
                  </a:lnTo>
                  <a:lnTo>
                    <a:pt x="15661" y="23868"/>
                  </a:lnTo>
                  <a:lnTo>
                    <a:pt x="15566" y="24057"/>
                  </a:lnTo>
                  <a:lnTo>
                    <a:pt x="16038" y="23963"/>
                  </a:lnTo>
                  <a:lnTo>
                    <a:pt x="16698" y="23680"/>
                  </a:lnTo>
                  <a:lnTo>
                    <a:pt x="17264" y="23397"/>
                  </a:lnTo>
                  <a:lnTo>
                    <a:pt x="17453" y="23208"/>
                  </a:lnTo>
                  <a:lnTo>
                    <a:pt x="17547" y="23019"/>
                  </a:lnTo>
                  <a:lnTo>
                    <a:pt x="17736" y="23114"/>
                  </a:lnTo>
                  <a:lnTo>
                    <a:pt x="17830" y="23114"/>
                  </a:lnTo>
                  <a:lnTo>
                    <a:pt x="18019" y="23019"/>
                  </a:lnTo>
                  <a:lnTo>
                    <a:pt x="18208" y="22736"/>
                  </a:lnTo>
                  <a:lnTo>
                    <a:pt x="18302" y="22548"/>
                  </a:lnTo>
                  <a:lnTo>
                    <a:pt x="18868" y="22359"/>
                  </a:lnTo>
                  <a:lnTo>
                    <a:pt x="19623" y="22076"/>
                  </a:lnTo>
                  <a:lnTo>
                    <a:pt x="20189" y="21699"/>
                  </a:lnTo>
                  <a:lnTo>
                    <a:pt x="20849" y="21227"/>
                  </a:lnTo>
                  <a:lnTo>
                    <a:pt x="21321" y="20755"/>
                  </a:lnTo>
                  <a:lnTo>
                    <a:pt x="21510" y="20472"/>
                  </a:lnTo>
                  <a:lnTo>
                    <a:pt x="22170" y="19906"/>
                  </a:lnTo>
                  <a:lnTo>
                    <a:pt x="22736" y="19435"/>
                  </a:lnTo>
                  <a:lnTo>
                    <a:pt x="23113" y="18963"/>
                  </a:lnTo>
                  <a:lnTo>
                    <a:pt x="23302" y="18585"/>
                  </a:lnTo>
                  <a:lnTo>
                    <a:pt x="23396" y="18774"/>
                  </a:lnTo>
                  <a:lnTo>
                    <a:pt x="23585" y="18397"/>
                  </a:lnTo>
                  <a:lnTo>
                    <a:pt x="23774" y="18114"/>
                  </a:lnTo>
                  <a:lnTo>
                    <a:pt x="24057" y="17736"/>
                  </a:lnTo>
                  <a:lnTo>
                    <a:pt x="24245" y="17453"/>
                  </a:lnTo>
                  <a:lnTo>
                    <a:pt x="24340" y="17453"/>
                  </a:lnTo>
                  <a:lnTo>
                    <a:pt x="24434" y="17359"/>
                  </a:lnTo>
                  <a:lnTo>
                    <a:pt x="24623" y="16982"/>
                  </a:lnTo>
                  <a:lnTo>
                    <a:pt x="25189" y="16227"/>
                  </a:lnTo>
                  <a:lnTo>
                    <a:pt x="25566" y="15661"/>
                  </a:lnTo>
                  <a:lnTo>
                    <a:pt x="25943" y="15189"/>
                  </a:lnTo>
                  <a:lnTo>
                    <a:pt x="26226" y="14529"/>
                  </a:lnTo>
                  <a:lnTo>
                    <a:pt x="26509" y="13680"/>
                  </a:lnTo>
                  <a:lnTo>
                    <a:pt x="26604" y="13869"/>
                  </a:lnTo>
                  <a:lnTo>
                    <a:pt x="26604" y="13586"/>
                  </a:lnTo>
                  <a:lnTo>
                    <a:pt x="26698" y="13303"/>
                  </a:lnTo>
                  <a:lnTo>
                    <a:pt x="26792" y="13303"/>
                  </a:lnTo>
                  <a:lnTo>
                    <a:pt x="26887" y="13397"/>
                  </a:lnTo>
                  <a:lnTo>
                    <a:pt x="27170" y="12831"/>
                  </a:lnTo>
                  <a:lnTo>
                    <a:pt x="27264" y="12548"/>
                  </a:lnTo>
                  <a:lnTo>
                    <a:pt x="27264" y="12454"/>
                  </a:lnTo>
                  <a:lnTo>
                    <a:pt x="26981" y="12076"/>
                  </a:lnTo>
                  <a:lnTo>
                    <a:pt x="27075" y="12171"/>
                  </a:lnTo>
                  <a:lnTo>
                    <a:pt x="27170" y="12076"/>
                  </a:lnTo>
                  <a:lnTo>
                    <a:pt x="27358" y="12076"/>
                  </a:lnTo>
                  <a:lnTo>
                    <a:pt x="27453" y="12171"/>
                  </a:lnTo>
                  <a:lnTo>
                    <a:pt x="27453" y="11982"/>
                  </a:lnTo>
                  <a:lnTo>
                    <a:pt x="27547" y="11793"/>
                  </a:lnTo>
                  <a:lnTo>
                    <a:pt x="27641" y="11793"/>
                  </a:lnTo>
                  <a:lnTo>
                    <a:pt x="27547" y="11510"/>
                  </a:lnTo>
                  <a:lnTo>
                    <a:pt x="27641" y="11133"/>
                  </a:lnTo>
                  <a:lnTo>
                    <a:pt x="27830" y="10755"/>
                  </a:lnTo>
                  <a:lnTo>
                    <a:pt x="27924" y="10661"/>
                  </a:lnTo>
                  <a:lnTo>
                    <a:pt x="28113" y="10661"/>
                  </a:lnTo>
                  <a:lnTo>
                    <a:pt x="28019" y="10378"/>
                  </a:lnTo>
                  <a:lnTo>
                    <a:pt x="28019" y="10284"/>
                  </a:lnTo>
                  <a:lnTo>
                    <a:pt x="28019" y="10095"/>
                  </a:lnTo>
                  <a:lnTo>
                    <a:pt x="28113" y="10284"/>
                  </a:lnTo>
                  <a:lnTo>
                    <a:pt x="28208" y="10001"/>
                  </a:lnTo>
                  <a:lnTo>
                    <a:pt x="28019" y="10001"/>
                  </a:lnTo>
                  <a:lnTo>
                    <a:pt x="27924" y="9906"/>
                  </a:lnTo>
                  <a:lnTo>
                    <a:pt x="28113" y="9718"/>
                  </a:lnTo>
                  <a:lnTo>
                    <a:pt x="28208" y="9718"/>
                  </a:lnTo>
                  <a:lnTo>
                    <a:pt x="28113" y="9529"/>
                  </a:lnTo>
                  <a:lnTo>
                    <a:pt x="28396" y="9529"/>
                  </a:lnTo>
                  <a:lnTo>
                    <a:pt x="28302" y="9057"/>
                  </a:lnTo>
                  <a:lnTo>
                    <a:pt x="28396" y="9057"/>
                  </a:lnTo>
                  <a:lnTo>
                    <a:pt x="28396" y="8963"/>
                  </a:lnTo>
                  <a:lnTo>
                    <a:pt x="28396" y="8774"/>
                  </a:lnTo>
                  <a:lnTo>
                    <a:pt x="28491" y="8491"/>
                  </a:lnTo>
                  <a:lnTo>
                    <a:pt x="28585" y="8114"/>
                  </a:lnTo>
                  <a:lnTo>
                    <a:pt x="28774" y="8303"/>
                  </a:lnTo>
                  <a:lnTo>
                    <a:pt x="28962" y="7454"/>
                  </a:lnTo>
                  <a:lnTo>
                    <a:pt x="29057" y="6699"/>
                  </a:lnTo>
                  <a:lnTo>
                    <a:pt x="29245" y="5661"/>
                  </a:lnTo>
                  <a:lnTo>
                    <a:pt x="29340" y="4718"/>
                  </a:lnTo>
                  <a:lnTo>
                    <a:pt x="29340" y="4341"/>
                  </a:lnTo>
                  <a:lnTo>
                    <a:pt x="29057" y="4435"/>
                  </a:lnTo>
                  <a:lnTo>
                    <a:pt x="28962" y="4435"/>
                  </a:lnTo>
                  <a:lnTo>
                    <a:pt x="28962" y="4246"/>
                  </a:lnTo>
                  <a:lnTo>
                    <a:pt x="29151" y="4341"/>
                  </a:lnTo>
                  <a:lnTo>
                    <a:pt x="29245" y="4152"/>
                  </a:lnTo>
                  <a:lnTo>
                    <a:pt x="29151" y="4152"/>
                  </a:lnTo>
                  <a:lnTo>
                    <a:pt x="29057" y="3963"/>
                  </a:lnTo>
                  <a:lnTo>
                    <a:pt x="28962" y="3680"/>
                  </a:lnTo>
                  <a:lnTo>
                    <a:pt x="28962" y="3680"/>
                  </a:lnTo>
                  <a:lnTo>
                    <a:pt x="29245" y="3774"/>
                  </a:lnTo>
                  <a:lnTo>
                    <a:pt x="29057" y="3586"/>
                  </a:lnTo>
                  <a:lnTo>
                    <a:pt x="29057" y="3397"/>
                  </a:lnTo>
                  <a:lnTo>
                    <a:pt x="29245" y="3586"/>
                  </a:lnTo>
                  <a:lnTo>
                    <a:pt x="29245" y="3491"/>
                  </a:lnTo>
                  <a:lnTo>
                    <a:pt x="29434" y="3114"/>
                  </a:lnTo>
                  <a:lnTo>
                    <a:pt x="29245" y="2925"/>
                  </a:lnTo>
                  <a:lnTo>
                    <a:pt x="28962" y="2642"/>
                  </a:lnTo>
                  <a:lnTo>
                    <a:pt x="28962" y="2642"/>
                  </a:lnTo>
                  <a:lnTo>
                    <a:pt x="29245" y="2831"/>
                  </a:lnTo>
                  <a:lnTo>
                    <a:pt x="29340" y="2737"/>
                  </a:lnTo>
                  <a:lnTo>
                    <a:pt x="29434" y="2359"/>
                  </a:lnTo>
                  <a:lnTo>
                    <a:pt x="29434" y="2265"/>
                  </a:lnTo>
                  <a:lnTo>
                    <a:pt x="29434" y="2171"/>
                  </a:lnTo>
                  <a:lnTo>
                    <a:pt x="29340" y="2171"/>
                  </a:lnTo>
                  <a:lnTo>
                    <a:pt x="28774" y="944"/>
                  </a:lnTo>
                  <a:lnTo>
                    <a:pt x="28962" y="661"/>
                  </a:lnTo>
                  <a:lnTo>
                    <a:pt x="29057" y="473"/>
                  </a:lnTo>
                  <a:lnTo>
                    <a:pt x="29151" y="473"/>
                  </a:lnTo>
                  <a:lnTo>
                    <a:pt x="28868" y="190"/>
                  </a:lnTo>
                  <a:lnTo>
                    <a:pt x="29057" y="190"/>
                  </a:lnTo>
                  <a:lnTo>
                    <a:pt x="289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11"/>
            <p:cNvSpPr/>
            <p:nvPr/>
          </p:nvSpPr>
          <p:spPr>
            <a:xfrm>
              <a:off x="1745175" y="2199475"/>
              <a:ext cx="169825" cy="162775"/>
            </a:xfrm>
            <a:custGeom>
              <a:avLst/>
              <a:gdLst/>
              <a:ahLst/>
              <a:cxnLst/>
              <a:rect l="l" t="t" r="r" b="b"/>
              <a:pathLst>
                <a:path w="6793" h="6511" extrusionOk="0">
                  <a:moveTo>
                    <a:pt x="1038" y="6416"/>
                  </a:moveTo>
                  <a:lnTo>
                    <a:pt x="1038" y="6463"/>
                  </a:lnTo>
                  <a:lnTo>
                    <a:pt x="1038" y="6463"/>
                  </a:lnTo>
                  <a:lnTo>
                    <a:pt x="943" y="6416"/>
                  </a:lnTo>
                  <a:close/>
                  <a:moveTo>
                    <a:pt x="2641" y="1"/>
                  </a:moveTo>
                  <a:lnTo>
                    <a:pt x="2641" y="190"/>
                  </a:lnTo>
                  <a:lnTo>
                    <a:pt x="2641" y="473"/>
                  </a:lnTo>
                  <a:lnTo>
                    <a:pt x="2641" y="567"/>
                  </a:lnTo>
                  <a:lnTo>
                    <a:pt x="2547" y="284"/>
                  </a:lnTo>
                  <a:lnTo>
                    <a:pt x="2547" y="756"/>
                  </a:lnTo>
                  <a:lnTo>
                    <a:pt x="2453" y="284"/>
                  </a:lnTo>
                  <a:lnTo>
                    <a:pt x="2453" y="473"/>
                  </a:lnTo>
                  <a:lnTo>
                    <a:pt x="2453" y="661"/>
                  </a:lnTo>
                  <a:lnTo>
                    <a:pt x="2075" y="1227"/>
                  </a:lnTo>
                  <a:lnTo>
                    <a:pt x="1509" y="2171"/>
                  </a:lnTo>
                  <a:lnTo>
                    <a:pt x="849" y="3114"/>
                  </a:lnTo>
                  <a:lnTo>
                    <a:pt x="377" y="3774"/>
                  </a:lnTo>
                  <a:lnTo>
                    <a:pt x="283" y="4152"/>
                  </a:lnTo>
                  <a:lnTo>
                    <a:pt x="472" y="4246"/>
                  </a:lnTo>
                  <a:lnTo>
                    <a:pt x="472" y="4340"/>
                  </a:lnTo>
                  <a:lnTo>
                    <a:pt x="377" y="4435"/>
                  </a:lnTo>
                  <a:lnTo>
                    <a:pt x="283" y="4435"/>
                  </a:lnTo>
                  <a:lnTo>
                    <a:pt x="566" y="4529"/>
                  </a:lnTo>
                  <a:lnTo>
                    <a:pt x="472" y="4435"/>
                  </a:lnTo>
                  <a:lnTo>
                    <a:pt x="566" y="4435"/>
                  </a:lnTo>
                  <a:lnTo>
                    <a:pt x="849" y="4623"/>
                  </a:lnTo>
                  <a:lnTo>
                    <a:pt x="566" y="4623"/>
                  </a:lnTo>
                  <a:lnTo>
                    <a:pt x="472" y="4812"/>
                  </a:lnTo>
                  <a:lnTo>
                    <a:pt x="377" y="5284"/>
                  </a:lnTo>
                  <a:lnTo>
                    <a:pt x="283" y="5944"/>
                  </a:lnTo>
                  <a:lnTo>
                    <a:pt x="189" y="6133"/>
                  </a:lnTo>
                  <a:lnTo>
                    <a:pt x="0" y="6227"/>
                  </a:lnTo>
                  <a:lnTo>
                    <a:pt x="566" y="6416"/>
                  </a:lnTo>
                  <a:lnTo>
                    <a:pt x="1038" y="6494"/>
                  </a:lnTo>
                  <a:lnTo>
                    <a:pt x="1038" y="6494"/>
                  </a:lnTo>
                  <a:lnTo>
                    <a:pt x="1038" y="6510"/>
                  </a:lnTo>
                  <a:lnTo>
                    <a:pt x="1051" y="6497"/>
                  </a:lnTo>
                  <a:lnTo>
                    <a:pt x="1051" y="6497"/>
                  </a:lnTo>
                  <a:lnTo>
                    <a:pt x="1132" y="6510"/>
                  </a:lnTo>
                  <a:lnTo>
                    <a:pt x="1069" y="6479"/>
                  </a:lnTo>
                  <a:lnTo>
                    <a:pt x="1069" y="6479"/>
                  </a:lnTo>
                  <a:lnTo>
                    <a:pt x="1132" y="6416"/>
                  </a:lnTo>
                  <a:lnTo>
                    <a:pt x="1226" y="6133"/>
                  </a:lnTo>
                  <a:lnTo>
                    <a:pt x="1226" y="5944"/>
                  </a:lnTo>
                  <a:lnTo>
                    <a:pt x="1038" y="5755"/>
                  </a:lnTo>
                  <a:lnTo>
                    <a:pt x="1415" y="5755"/>
                  </a:lnTo>
                  <a:lnTo>
                    <a:pt x="1321" y="5661"/>
                  </a:lnTo>
                  <a:lnTo>
                    <a:pt x="1415" y="5661"/>
                  </a:lnTo>
                  <a:lnTo>
                    <a:pt x="1604" y="5755"/>
                  </a:lnTo>
                  <a:lnTo>
                    <a:pt x="1415" y="5567"/>
                  </a:lnTo>
                  <a:lnTo>
                    <a:pt x="1038" y="5189"/>
                  </a:lnTo>
                  <a:lnTo>
                    <a:pt x="1226" y="5284"/>
                  </a:lnTo>
                  <a:lnTo>
                    <a:pt x="1604" y="5378"/>
                  </a:lnTo>
                  <a:lnTo>
                    <a:pt x="2264" y="3491"/>
                  </a:lnTo>
                  <a:lnTo>
                    <a:pt x="3019" y="1605"/>
                  </a:lnTo>
                  <a:lnTo>
                    <a:pt x="3019" y="1888"/>
                  </a:lnTo>
                  <a:lnTo>
                    <a:pt x="3113" y="1699"/>
                  </a:lnTo>
                  <a:lnTo>
                    <a:pt x="3113" y="1888"/>
                  </a:lnTo>
                  <a:lnTo>
                    <a:pt x="3302" y="1699"/>
                  </a:lnTo>
                  <a:lnTo>
                    <a:pt x="3208" y="1888"/>
                  </a:lnTo>
                  <a:lnTo>
                    <a:pt x="3302" y="1982"/>
                  </a:lnTo>
                  <a:lnTo>
                    <a:pt x="3585" y="2076"/>
                  </a:lnTo>
                  <a:lnTo>
                    <a:pt x="3962" y="2171"/>
                  </a:lnTo>
                  <a:lnTo>
                    <a:pt x="4340" y="1982"/>
                  </a:lnTo>
                  <a:lnTo>
                    <a:pt x="4151" y="2171"/>
                  </a:lnTo>
                  <a:lnTo>
                    <a:pt x="4151" y="2359"/>
                  </a:lnTo>
                  <a:lnTo>
                    <a:pt x="4151" y="2454"/>
                  </a:lnTo>
                  <a:lnTo>
                    <a:pt x="4245" y="2548"/>
                  </a:lnTo>
                  <a:lnTo>
                    <a:pt x="4623" y="2548"/>
                  </a:lnTo>
                  <a:lnTo>
                    <a:pt x="4811" y="2359"/>
                  </a:lnTo>
                  <a:lnTo>
                    <a:pt x="5000" y="2642"/>
                  </a:lnTo>
                  <a:lnTo>
                    <a:pt x="5283" y="3020"/>
                  </a:lnTo>
                  <a:lnTo>
                    <a:pt x="5755" y="3208"/>
                  </a:lnTo>
                  <a:lnTo>
                    <a:pt x="6132" y="3208"/>
                  </a:lnTo>
                  <a:lnTo>
                    <a:pt x="6038" y="3397"/>
                  </a:lnTo>
                  <a:lnTo>
                    <a:pt x="6038" y="3586"/>
                  </a:lnTo>
                  <a:lnTo>
                    <a:pt x="6132" y="3680"/>
                  </a:lnTo>
                  <a:lnTo>
                    <a:pt x="6321" y="3680"/>
                  </a:lnTo>
                  <a:lnTo>
                    <a:pt x="6698" y="3586"/>
                  </a:lnTo>
                  <a:lnTo>
                    <a:pt x="6698" y="3869"/>
                  </a:lnTo>
                  <a:lnTo>
                    <a:pt x="6509" y="3963"/>
                  </a:lnTo>
                  <a:lnTo>
                    <a:pt x="6509" y="3963"/>
                  </a:lnTo>
                  <a:lnTo>
                    <a:pt x="6792" y="3869"/>
                  </a:lnTo>
                  <a:lnTo>
                    <a:pt x="6792" y="3491"/>
                  </a:lnTo>
                  <a:lnTo>
                    <a:pt x="6698" y="3397"/>
                  </a:lnTo>
                  <a:lnTo>
                    <a:pt x="6509" y="3586"/>
                  </a:lnTo>
                  <a:lnTo>
                    <a:pt x="6509" y="3586"/>
                  </a:lnTo>
                  <a:lnTo>
                    <a:pt x="6604" y="3303"/>
                  </a:lnTo>
                  <a:lnTo>
                    <a:pt x="6604" y="3114"/>
                  </a:lnTo>
                  <a:lnTo>
                    <a:pt x="6509" y="3020"/>
                  </a:lnTo>
                  <a:lnTo>
                    <a:pt x="6226" y="3020"/>
                  </a:lnTo>
                  <a:lnTo>
                    <a:pt x="5849" y="3114"/>
                  </a:lnTo>
                  <a:lnTo>
                    <a:pt x="5849" y="3114"/>
                  </a:lnTo>
                  <a:lnTo>
                    <a:pt x="5943" y="2831"/>
                  </a:lnTo>
                  <a:lnTo>
                    <a:pt x="5943" y="2925"/>
                  </a:lnTo>
                  <a:lnTo>
                    <a:pt x="6132" y="2548"/>
                  </a:lnTo>
                  <a:lnTo>
                    <a:pt x="5660" y="2359"/>
                  </a:lnTo>
                  <a:lnTo>
                    <a:pt x="5283" y="2171"/>
                  </a:lnTo>
                  <a:lnTo>
                    <a:pt x="4906" y="2171"/>
                  </a:lnTo>
                  <a:lnTo>
                    <a:pt x="4906" y="1699"/>
                  </a:lnTo>
                  <a:lnTo>
                    <a:pt x="5094" y="1322"/>
                  </a:lnTo>
                  <a:lnTo>
                    <a:pt x="4717" y="1605"/>
                  </a:lnTo>
                  <a:lnTo>
                    <a:pt x="4811" y="1322"/>
                  </a:lnTo>
                  <a:lnTo>
                    <a:pt x="4811" y="1322"/>
                  </a:lnTo>
                  <a:lnTo>
                    <a:pt x="4717" y="1416"/>
                  </a:lnTo>
                  <a:lnTo>
                    <a:pt x="4434" y="1605"/>
                  </a:lnTo>
                  <a:lnTo>
                    <a:pt x="4623" y="1322"/>
                  </a:lnTo>
                  <a:lnTo>
                    <a:pt x="4623" y="1227"/>
                  </a:lnTo>
                  <a:lnTo>
                    <a:pt x="4528" y="1133"/>
                  </a:lnTo>
                  <a:lnTo>
                    <a:pt x="4340" y="1322"/>
                  </a:lnTo>
                  <a:lnTo>
                    <a:pt x="4340" y="1510"/>
                  </a:lnTo>
                  <a:lnTo>
                    <a:pt x="4245" y="1322"/>
                  </a:lnTo>
                  <a:lnTo>
                    <a:pt x="4151" y="1227"/>
                  </a:lnTo>
                  <a:lnTo>
                    <a:pt x="3868" y="944"/>
                  </a:lnTo>
                  <a:lnTo>
                    <a:pt x="3208" y="567"/>
                  </a:lnTo>
                  <a:lnTo>
                    <a:pt x="2925" y="378"/>
                  </a:lnTo>
                  <a:lnTo>
                    <a:pt x="27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4" name="Google Shape;54;p11"/>
          <p:cNvSpPr/>
          <p:nvPr/>
        </p:nvSpPr>
        <p:spPr>
          <a:xfrm>
            <a:off x="2497627" y="2497075"/>
            <a:ext cx="1442481" cy="102978"/>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1"/>
          <p:cNvSpPr/>
          <p:nvPr/>
        </p:nvSpPr>
        <p:spPr>
          <a:xfrm>
            <a:off x="2638766" y="2633075"/>
            <a:ext cx="3812834" cy="1023800"/>
          </a:xfrm>
          <a:custGeom>
            <a:avLst/>
            <a:gdLst/>
            <a:ahLst/>
            <a:cxnLst/>
            <a:rect l="l" t="t" r="r" b="b"/>
            <a:pathLst>
              <a:path w="65189" h="62358" extrusionOk="0">
                <a:moveTo>
                  <a:pt x="40283" y="1525"/>
                </a:moveTo>
                <a:lnTo>
                  <a:pt x="40000" y="1541"/>
                </a:lnTo>
                <a:lnTo>
                  <a:pt x="40000" y="1541"/>
                </a:lnTo>
                <a:lnTo>
                  <a:pt x="39811" y="1604"/>
                </a:lnTo>
                <a:lnTo>
                  <a:pt x="40283" y="1525"/>
                </a:lnTo>
                <a:close/>
                <a:moveTo>
                  <a:pt x="22547" y="1793"/>
                </a:moveTo>
                <a:lnTo>
                  <a:pt x="22359" y="1887"/>
                </a:lnTo>
                <a:lnTo>
                  <a:pt x="21981" y="2359"/>
                </a:lnTo>
                <a:lnTo>
                  <a:pt x="24057" y="1981"/>
                </a:lnTo>
                <a:lnTo>
                  <a:pt x="23208" y="2076"/>
                </a:lnTo>
                <a:lnTo>
                  <a:pt x="22925" y="1981"/>
                </a:lnTo>
                <a:lnTo>
                  <a:pt x="22642" y="1887"/>
                </a:lnTo>
                <a:lnTo>
                  <a:pt x="22642" y="1793"/>
                </a:lnTo>
                <a:close/>
                <a:moveTo>
                  <a:pt x="64528" y="13585"/>
                </a:moveTo>
                <a:lnTo>
                  <a:pt x="64528" y="13679"/>
                </a:lnTo>
                <a:lnTo>
                  <a:pt x="64551" y="13679"/>
                </a:lnTo>
                <a:lnTo>
                  <a:pt x="64528" y="13585"/>
                </a:lnTo>
                <a:close/>
                <a:moveTo>
                  <a:pt x="33868" y="58678"/>
                </a:moveTo>
                <a:lnTo>
                  <a:pt x="34057" y="58772"/>
                </a:lnTo>
                <a:lnTo>
                  <a:pt x="34057" y="58772"/>
                </a:lnTo>
                <a:lnTo>
                  <a:pt x="33962" y="58678"/>
                </a:lnTo>
                <a:close/>
                <a:moveTo>
                  <a:pt x="30849" y="58678"/>
                </a:moveTo>
                <a:lnTo>
                  <a:pt x="30943" y="58772"/>
                </a:lnTo>
                <a:lnTo>
                  <a:pt x="30283" y="58867"/>
                </a:lnTo>
                <a:lnTo>
                  <a:pt x="30472" y="58772"/>
                </a:lnTo>
                <a:lnTo>
                  <a:pt x="30849" y="58678"/>
                </a:lnTo>
                <a:close/>
                <a:moveTo>
                  <a:pt x="32264" y="59056"/>
                </a:moveTo>
                <a:lnTo>
                  <a:pt x="33113" y="59244"/>
                </a:lnTo>
                <a:lnTo>
                  <a:pt x="31698" y="59339"/>
                </a:lnTo>
                <a:lnTo>
                  <a:pt x="31415" y="59339"/>
                </a:lnTo>
                <a:lnTo>
                  <a:pt x="32264" y="59056"/>
                </a:lnTo>
                <a:close/>
                <a:moveTo>
                  <a:pt x="60849" y="0"/>
                </a:moveTo>
                <a:lnTo>
                  <a:pt x="58679" y="95"/>
                </a:lnTo>
                <a:lnTo>
                  <a:pt x="56792" y="189"/>
                </a:lnTo>
                <a:lnTo>
                  <a:pt x="58584" y="378"/>
                </a:lnTo>
                <a:lnTo>
                  <a:pt x="58301" y="189"/>
                </a:lnTo>
                <a:lnTo>
                  <a:pt x="59151" y="378"/>
                </a:lnTo>
                <a:lnTo>
                  <a:pt x="58679" y="472"/>
                </a:lnTo>
                <a:lnTo>
                  <a:pt x="58018" y="472"/>
                </a:lnTo>
                <a:lnTo>
                  <a:pt x="56792" y="283"/>
                </a:lnTo>
                <a:lnTo>
                  <a:pt x="55943" y="283"/>
                </a:lnTo>
                <a:lnTo>
                  <a:pt x="54528" y="378"/>
                </a:lnTo>
                <a:lnTo>
                  <a:pt x="50660" y="378"/>
                </a:lnTo>
                <a:lnTo>
                  <a:pt x="48585" y="472"/>
                </a:lnTo>
                <a:lnTo>
                  <a:pt x="46226" y="472"/>
                </a:lnTo>
                <a:lnTo>
                  <a:pt x="43868" y="283"/>
                </a:lnTo>
                <a:lnTo>
                  <a:pt x="44056" y="472"/>
                </a:lnTo>
                <a:lnTo>
                  <a:pt x="44339" y="472"/>
                </a:lnTo>
                <a:lnTo>
                  <a:pt x="43396" y="661"/>
                </a:lnTo>
                <a:lnTo>
                  <a:pt x="42170" y="849"/>
                </a:lnTo>
                <a:lnTo>
                  <a:pt x="40849" y="755"/>
                </a:lnTo>
                <a:lnTo>
                  <a:pt x="40377" y="661"/>
                </a:lnTo>
                <a:lnTo>
                  <a:pt x="39906" y="566"/>
                </a:lnTo>
                <a:lnTo>
                  <a:pt x="39717" y="566"/>
                </a:lnTo>
                <a:lnTo>
                  <a:pt x="38207" y="661"/>
                </a:lnTo>
                <a:lnTo>
                  <a:pt x="36509" y="944"/>
                </a:lnTo>
                <a:lnTo>
                  <a:pt x="34906" y="1132"/>
                </a:lnTo>
                <a:lnTo>
                  <a:pt x="33585" y="1132"/>
                </a:lnTo>
                <a:lnTo>
                  <a:pt x="33962" y="1038"/>
                </a:lnTo>
                <a:lnTo>
                  <a:pt x="33774" y="944"/>
                </a:lnTo>
                <a:lnTo>
                  <a:pt x="33396" y="944"/>
                </a:lnTo>
                <a:lnTo>
                  <a:pt x="32453" y="1038"/>
                </a:lnTo>
                <a:lnTo>
                  <a:pt x="30283" y="1321"/>
                </a:lnTo>
                <a:lnTo>
                  <a:pt x="30472" y="1415"/>
                </a:lnTo>
                <a:lnTo>
                  <a:pt x="30566" y="1510"/>
                </a:lnTo>
                <a:lnTo>
                  <a:pt x="29151" y="1604"/>
                </a:lnTo>
                <a:lnTo>
                  <a:pt x="29057" y="1698"/>
                </a:lnTo>
                <a:lnTo>
                  <a:pt x="29717" y="1698"/>
                </a:lnTo>
                <a:lnTo>
                  <a:pt x="28208" y="1793"/>
                </a:lnTo>
                <a:lnTo>
                  <a:pt x="27547" y="1793"/>
                </a:lnTo>
                <a:lnTo>
                  <a:pt x="27642" y="1698"/>
                </a:lnTo>
                <a:lnTo>
                  <a:pt x="28585" y="1510"/>
                </a:lnTo>
                <a:lnTo>
                  <a:pt x="27736" y="1604"/>
                </a:lnTo>
                <a:lnTo>
                  <a:pt x="26887" y="1698"/>
                </a:lnTo>
                <a:lnTo>
                  <a:pt x="26038" y="1698"/>
                </a:lnTo>
                <a:lnTo>
                  <a:pt x="25189" y="1793"/>
                </a:lnTo>
                <a:lnTo>
                  <a:pt x="25189" y="1793"/>
                </a:lnTo>
                <a:lnTo>
                  <a:pt x="25755" y="1698"/>
                </a:lnTo>
                <a:lnTo>
                  <a:pt x="24906" y="1793"/>
                </a:lnTo>
                <a:lnTo>
                  <a:pt x="24057" y="1981"/>
                </a:lnTo>
                <a:lnTo>
                  <a:pt x="25094" y="1887"/>
                </a:lnTo>
                <a:lnTo>
                  <a:pt x="26132" y="1981"/>
                </a:lnTo>
                <a:lnTo>
                  <a:pt x="24906" y="2264"/>
                </a:lnTo>
                <a:lnTo>
                  <a:pt x="23585" y="2359"/>
                </a:lnTo>
                <a:lnTo>
                  <a:pt x="23585" y="2453"/>
                </a:lnTo>
                <a:lnTo>
                  <a:pt x="23585" y="2547"/>
                </a:lnTo>
                <a:lnTo>
                  <a:pt x="25566" y="2359"/>
                </a:lnTo>
                <a:lnTo>
                  <a:pt x="27547" y="2264"/>
                </a:lnTo>
                <a:lnTo>
                  <a:pt x="29434" y="1981"/>
                </a:lnTo>
                <a:lnTo>
                  <a:pt x="30377" y="1793"/>
                </a:lnTo>
                <a:lnTo>
                  <a:pt x="31321" y="1604"/>
                </a:lnTo>
                <a:lnTo>
                  <a:pt x="30472" y="1887"/>
                </a:lnTo>
                <a:lnTo>
                  <a:pt x="30660" y="1981"/>
                </a:lnTo>
                <a:lnTo>
                  <a:pt x="31038" y="2076"/>
                </a:lnTo>
                <a:lnTo>
                  <a:pt x="31981" y="2170"/>
                </a:lnTo>
                <a:lnTo>
                  <a:pt x="33302" y="2170"/>
                </a:lnTo>
                <a:lnTo>
                  <a:pt x="34717" y="2076"/>
                </a:lnTo>
                <a:lnTo>
                  <a:pt x="37075" y="1887"/>
                </a:lnTo>
                <a:lnTo>
                  <a:pt x="37830" y="1793"/>
                </a:lnTo>
                <a:lnTo>
                  <a:pt x="37924" y="1698"/>
                </a:lnTo>
                <a:lnTo>
                  <a:pt x="38868" y="1604"/>
                </a:lnTo>
                <a:lnTo>
                  <a:pt x="38962" y="1510"/>
                </a:lnTo>
                <a:lnTo>
                  <a:pt x="38868" y="1510"/>
                </a:lnTo>
                <a:lnTo>
                  <a:pt x="38113" y="1415"/>
                </a:lnTo>
                <a:lnTo>
                  <a:pt x="40000" y="1510"/>
                </a:lnTo>
                <a:lnTo>
                  <a:pt x="38868" y="1604"/>
                </a:lnTo>
                <a:lnTo>
                  <a:pt x="40000" y="1541"/>
                </a:lnTo>
                <a:lnTo>
                  <a:pt x="40000" y="1541"/>
                </a:lnTo>
                <a:lnTo>
                  <a:pt x="40094" y="1510"/>
                </a:lnTo>
                <a:lnTo>
                  <a:pt x="40377" y="1510"/>
                </a:lnTo>
                <a:lnTo>
                  <a:pt x="40283" y="1525"/>
                </a:lnTo>
                <a:lnTo>
                  <a:pt x="40283" y="1525"/>
                </a:lnTo>
                <a:lnTo>
                  <a:pt x="40566" y="1510"/>
                </a:lnTo>
                <a:lnTo>
                  <a:pt x="41509" y="1604"/>
                </a:lnTo>
                <a:lnTo>
                  <a:pt x="44151" y="1415"/>
                </a:lnTo>
                <a:lnTo>
                  <a:pt x="45000" y="1321"/>
                </a:lnTo>
                <a:lnTo>
                  <a:pt x="44434" y="1321"/>
                </a:lnTo>
                <a:lnTo>
                  <a:pt x="45188" y="1132"/>
                </a:lnTo>
                <a:lnTo>
                  <a:pt x="45660" y="1227"/>
                </a:lnTo>
                <a:lnTo>
                  <a:pt x="45755" y="1227"/>
                </a:lnTo>
                <a:lnTo>
                  <a:pt x="45755" y="1321"/>
                </a:lnTo>
                <a:lnTo>
                  <a:pt x="45377" y="1321"/>
                </a:lnTo>
                <a:lnTo>
                  <a:pt x="46038" y="1415"/>
                </a:lnTo>
                <a:lnTo>
                  <a:pt x="46792" y="1321"/>
                </a:lnTo>
                <a:lnTo>
                  <a:pt x="46792" y="1227"/>
                </a:lnTo>
                <a:lnTo>
                  <a:pt x="46981" y="1321"/>
                </a:lnTo>
                <a:lnTo>
                  <a:pt x="47547" y="1321"/>
                </a:lnTo>
                <a:lnTo>
                  <a:pt x="47358" y="1510"/>
                </a:lnTo>
                <a:lnTo>
                  <a:pt x="46981" y="1510"/>
                </a:lnTo>
                <a:lnTo>
                  <a:pt x="46792" y="1415"/>
                </a:lnTo>
                <a:lnTo>
                  <a:pt x="43868" y="1698"/>
                </a:lnTo>
                <a:lnTo>
                  <a:pt x="45566" y="1698"/>
                </a:lnTo>
                <a:lnTo>
                  <a:pt x="47264" y="1604"/>
                </a:lnTo>
                <a:lnTo>
                  <a:pt x="50566" y="1321"/>
                </a:lnTo>
                <a:lnTo>
                  <a:pt x="52169" y="1227"/>
                </a:lnTo>
                <a:lnTo>
                  <a:pt x="55471" y="1227"/>
                </a:lnTo>
                <a:lnTo>
                  <a:pt x="57075" y="1415"/>
                </a:lnTo>
                <a:lnTo>
                  <a:pt x="56603" y="1321"/>
                </a:lnTo>
                <a:lnTo>
                  <a:pt x="56509" y="1227"/>
                </a:lnTo>
                <a:lnTo>
                  <a:pt x="57264" y="1132"/>
                </a:lnTo>
                <a:lnTo>
                  <a:pt x="58396" y="1227"/>
                </a:lnTo>
                <a:lnTo>
                  <a:pt x="58773" y="1227"/>
                </a:lnTo>
                <a:lnTo>
                  <a:pt x="58962" y="1321"/>
                </a:lnTo>
                <a:lnTo>
                  <a:pt x="59905" y="1321"/>
                </a:lnTo>
                <a:lnTo>
                  <a:pt x="61037" y="1510"/>
                </a:lnTo>
                <a:lnTo>
                  <a:pt x="61603" y="1698"/>
                </a:lnTo>
                <a:lnTo>
                  <a:pt x="62075" y="1887"/>
                </a:lnTo>
                <a:lnTo>
                  <a:pt x="62452" y="2076"/>
                </a:lnTo>
                <a:lnTo>
                  <a:pt x="62547" y="2359"/>
                </a:lnTo>
                <a:lnTo>
                  <a:pt x="62641" y="4528"/>
                </a:lnTo>
                <a:lnTo>
                  <a:pt x="62641" y="8113"/>
                </a:lnTo>
                <a:lnTo>
                  <a:pt x="62547" y="17547"/>
                </a:lnTo>
                <a:lnTo>
                  <a:pt x="62547" y="22547"/>
                </a:lnTo>
                <a:lnTo>
                  <a:pt x="62641" y="27075"/>
                </a:lnTo>
                <a:lnTo>
                  <a:pt x="62830" y="30849"/>
                </a:lnTo>
                <a:lnTo>
                  <a:pt x="62924" y="32169"/>
                </a:lnTo>
                <a:lnTo>
                  <a:pt x="63113" y="33207"/>
                </a:lnTo>
                <a:lnTo>
                  <a:pt x="63113" y="34528"/>
                </a:lnTo>
                <a:lnTo>
                  <a:pt x="63207" y="35943"/>
                </a:lnTo>
                <a:lnTo>
                  <a:pt x="63207" y="36886"/>
                </a:lnTo>
                <a:lnTo>
                  <a:pt x="63113" y="38396"/>
                </a:lnTo>
                <a:lnTo>
                  <a:pt x="62830" y="42358"/>
                </a:lnTo>
                <a:lnTo>
                  <a:pt x="62547" y="46509"/>
                </a:lnTo>
                <a:lnTo>
                  <a:pt x="62452" y="48207"/>
                </a:lnTo>
                <a:lnTo>
                  <a:pt x="62547" y="49527"/>
                </a:lnTo>
                <a:lnTo>
                  <a:pt x="62547" y="51131"/>
                </a:lnTo>
                <a:lnTo>
                  <a:pt x="62547" y="52735"/>
                </a:lnTo>
                <a:lnTo>
                  <a:pt x="62358" y="53584"/>
                </a:lnTo>
                <a:lnTo>
                  <a:pt x="62264" y="54339"/>
                </a:lnTo>
                <a:lnTo>
                  <a:pt x="61981" y="55093"/>
                </a:lnTo>
                <a:lnTo>
                  <a:pt x="61603" y="55754"/>
                </a:lnTo>
                <a:lnTo>
                  <a:pt x="61792" y="55754"/>
                </a:lnTo>
                <a:lnTo>
                  <a:pt x="61886" y="55565"/>
                </a:lnTo>
                <a:lnTo>
                  <a:pt x="62169" y="55376"/>
                </a:lnTo>
                <a:lnTo>
                  <a:pt x="62264" y="55565"/>
                </a:lnTo>
                <a:lnTo>
                  <a:pt x="62169" y="55754"/>
                </a:lnTo>
                <a:lnTo>
                  <a:pt x="61981" y="56225"/>
                </a:lnTo>
                <a:lnTo>
                  <a:pt x="61792" y="56037"/>
                </a:lnTo>
                <a:lnTo>
                  <a:pt x="61509" y="55754"/>
                </a:lnTo>
                <a:lnTo>
                  <a:pt x="61603" y="55942"/>
                </a:lnTo>
                <a:lnTo>
                  <a:pt x="61509" y="55942"/>
                </a:lnTo>
                <a:lnTo>
                  <a:pt x="61603" y="56037"/>
                </a:lnTo>
                <a:lnTo>
                  <a:pt x="60094" y="56320"/>
                </a:lnTo>
                <a:lnTo>
                  <a:pt x="58773" y="56414"/>
                </a:lnTo>
                <a:lnTo>
                  <a:pt x="57547" y="56508"/>
                </a:lnTo>
                <a:lnTo>
                  <a:pt x="56415" y="56508"/>
                </a:lnTo>
                <a:lnTo>
                  <a:pt x="56698" y="56320"/>
                </a:lnTo>
                <a:lnTo>
                  <a:pt x="56698" y="56320"/>
                </a:lnTo>
                <a:lnTo>
                  <a:pt x="56037" y="56508"/>
                </a:lnTo>
                <a:lnTo>
                  <a:pt x="54811" y="56886"/>
                </a:lnTo>
                <a:lnTo>
                  <a:pt x="53679" y="57074"/>
                </a:lnTo>
                <a:lnTo>
                  <a:pt x="53868" y="56791"/>
                </a:lnTo>
                <a:lnTo>
                  <a:pt x="54245" y="56697"/>
                </a:lnTo>
                <a:lnTo>
                  <a:pt x="53019" y="56886"/>
                </a:lnTo>
                <a:lnTo>
                  <a:pt x="51698" y="56980"/>
                </a:lnTo>
                <a:lnTo>
                  <a:pt x="50943" y="57074"/>
                </a:lnTo>
                <a:lnTo>
                  <a:pt x="51132" y="57169"/>
                </a:lnTo>
                <a:lnTo>
                  <a:pt x="48962" y="57452"/>
                </a:lnTo>
                <a:lnTo>
                  <a:pt x="48962" y="57357"/>
                </a:lnTo>
                <a:lnTo>
                  <a:pt x="48019" y="57452"/>
                </a:lnTo>
                <a:lnTo>
                  <a:pt x="47641" y="57452"/>
                </a:lnTo>
                <a:lnTo>
                  <a:pt x="46604" y="57546"/>
                </a:lnTo>
                <a:lnTo>
                  <a:pt x="44717" y="57546"/>
                </a:lnTo>
                <a:lnTo>
                  <a:pt x="44339" y="57452"/>
                </a:lnTo>
                <a:lnTo>
                  <a:pt x="45000" y="57263"/>
                </a:lnTo>
                <a:lnTo>
                  <a:pt x="40000" y="57829"/>
                </a:lnTo>
                <a:lnTo>
                  <a:pt x="38019" y="58206"/>
                </a:lnTo>
                <a:lnTo>
                  <a:pt x="37547" y="58018"/>
                </a:lnTo>
                <a:lnTo>
                  <a:pt x="37075" y="58018"/>
                </a:lnTo>
                <a:lnTo>
                  <a:pt x="36698" y="58112"/>
                </a:lnTo>
                <a:lnTo>
                  <a:pt x="36415" y="58301"/>
                </a:lnTo>
                <a:lnTo>
                  <a:pt x="36038" y="58301"/>
                </a:lnTo>
                <a:lnTo>
                  <a:pt x="36038" y="58395"/>
                </a:lnTo>
                <a:lnTo>
                  <a:pt x="36321" y="58395"/>
                </a:lnTo>
                <a:lnTo>
                  <a:pt x="36132" y="58678"/>
                </a:lnTo>
                <a:lnTo>
                  <a:pt x="37075" y="58678"/>
                </a:lnTo>
                <a:lnTo>
                  <a:pt x="37830" y="58584"/>
                </a:lnTo>
                <a:lnTo>
                  <a:pt x="38585" y="58489"/>
                </a:lnTo>
                <a:lnTo>
                  <a:pt x="39434" y="58489"/>
                </a:lnTo>
                <a:lnTo>
                  <a:pt x="38585" y="58867"/>
                </a:lnTo>
                <a:lnTo>
                  <a:pt x="37358" y="59244"/>
                </a:lnTo>
                <a:lnTo>
                  <a:pt x="36792" y="59339"/>
                </a:lnTo>
                <a:lnTo>
                  <a:pt x="36226" y="59339"/>
                </a:lnTo>
                <a:lnTo>
                  <a:pt x="35755" y="59244"/>
                </a:lnTo>
                <a:lnTo>
                  <a:pt x="35566" y="59056"/>
                </a:lnTo>
                <a:lnTo>
                  <a:pt x="35472" y="58867"/>
                </a:lnTo>
                <a:lnTo>
                  <a:pt x="36509" y="58772"/>
                </a:lnTo>
                <a:lnTo>
                  <a:pt x="35377" y="58678"/>
                </a:lnTo>
                <a:lnTo>
                  <a:pt x="34151" y="58772"/>
                </a:lnTo>
                <a:lnTo>
                  <a:pt x="34057" y="58772"/>
                </a:lnTo>
                <a:lnTo>
                  <a:pt x="33208" y="58961"/>
                </a:lnTo>
                <a:lnTo>
                  <a:pt x="32264" y="59056"/>
                </a:lnTo>
                <a:lnTo>
                  <a:pt x="32264" y="59056"/>
                </a:lnTo>
                <a:lnTo>
                  <a:pt x="33113" y="58867"/>
                </a:lnTo>
                <a:lnTo>
                  <a:pt x="31887" y="58489"/>
                </a:lnTo>
                <a:lnTo>
                  <a:pt x="31132" y="58395"/>
                </a:lnTo>
                <a:lnTo>
                  <a:pt x="31038" y="58301"/>
                </a:lnTo>
                <a:lnTo>
                  <a:pt x="31132" y="58301"/>
                </a:lnTo>
                <a:lnTo>
                  <a:pt x="31509" y="58206"/>
                </a:lnTo>
                <a:lnTo>
                  <a:pt x="30660" y="58206"/>
                </a:lnTo>
                <a:lnTo>
                  <a:pt x="30283" y="58301"/>
                </a:lnTo>
                <a:lnTo>
                  <a:pt x="29906" y="58489"/>
                </a:lnTo>
                <a:lnTo>
                  <a:pt x="29151" y="58678"/>
                </a:lnTo>
                <a:lnTo>
                  <a:pt x="29340" y="58584"/>
                </a:lnTo>
                <a:lnTo>
                  <a:pt x="29434" y="58395"/>
                </a:lnTo>
                <a:lnTo>
                  <a:pt x="29434" y="58395"/>
                </a:lnTo>
                <a:lnTo>
                  <a:pt x="28585" y="58489"/>
                </a:lnTo>
                <a:lnTo>
                  <a:pt x="28491" y="58584"/>
                </a:lnTo>
                <a:lnTo>
                  <a:pt x="28396" y="58678"/>
                </a:lnTo>
                <a:lnTo>
                  <a:pt x="27736" y="58867"/>
                </a:lnTo>
                <a:lnTo>
                  <a:pt x="25660" y="59150"/>
                </a:lnTo>
                <a:lnTo>
                  <a:pt x="22170" y="59622"/>
                </a:lnTo>
                <a:lnTo>
                  <a:pt x="22359" y="59527"/>
                </a:lnTo>
                <a:lnTo>
                  <a:pt x="22359" y="59433"/>
                </a:lnTo>
                <a:lnTo>
                  <a:pt x="22264" y="59433"/>
                </a:lnTo>
                <a:lnTo>
                  <a:pt x="22453" y="59244"/>
                </a:lnTo>
                <a:lnTo>
                  <a:pt x="22453" y="59056"/>
                </a:lnTo>
                <a:lnTo>
                  <a:pt x="21132" y="59339"/>
                </a:lnTo>
                <a:lnTo>
                  <a:pt x="19246" y="59716"/>
                </a:lnTo>
                <a:lnTo>
                  <a:pt x="18208" y="59810"/>
                </a:lnTo>
                <a:lnTo>
                  <a:pt x="17264" y="59905"/>
                </a:lnTo>
                <a:lnTo>
                  <a:pt x="16415" y="59905"/>
                </a:lnTo>
                <a:lnTo>
                  <a:pt x="15849" y="59810"/>
                </a:lnTo>
                <a:lnTo>
                  <a:pt x="14246" y="59810"/>
                </a:lnTo>
                <a:lnTo>
                  <a:pt x="11981" y="59999"/>
                </a:lnTo>
                <a:lnTo>
                  <a:pt x="11981" y="59999"/>
                </a:lnTo>
                <a:lnTo>
                  <a:pt x="12359" y="59905"/>
                </a:lnTo>
                <a:lnTo>
                  <a:pt x="12736" y="59716"/>
                </a:lnTo>
                <a:lnTo>
                  <a:pt x="11415" y="59905"/>
                </a:lnTo>
                <a:lnTo>
                  <a:pt x="10000" y="60093"/>
                </a:lnTo>
                <a:lnTo>
                  <a:pt x="7076" y="60188"/>
                </a:lnTo>
                <a:lnTo>
                  <a:pt x="4151" y="60376"/>
                </a:lnTo>
                <a:lnTo>
                  <a:pt x="2831" y="60471"/>
                </a:lnTo>
                <a:lnTo>
                  <a:pt x="1604" y="60659"/>
                </a:lnTo>
                <a:lnTo>
                  <a:pt x="1227" y="59244"/>
                </a:lnTo>
                <a:lnTo>
                  <a:pt x="1038" y="57735"/>
                </a:lnTo>
                <a:lnTo>
                  <a:pt x="850" y="56131"/>
                </a:lnTo>
                <a:lnTo>
                  <a:pt x="755" y="54433"/>
                </a:lnTo>
                <a:lnTo>
                  <a:pt x="755" y="52735"/>
                </a:lnTo>
                <a:lnTo>
                  <a:pt x="755" y="50942"/>
                </a:lnTo>
                <a:lnTo>
                  <a:pt x="1038" y="47263"/>
                </a:lnTo>
                <a:lnTo>
                  <a:pt x="1321" y="43678"/>
                </a:lnTo>
                <a:lnTo>
                  <a:pt x="1699" y="39999"/>
                </a:lnTo>
                <a:lnTo>
                  <a:pt x="2453" y="33301"/>
                </a:lnTo>
                <a:lnTo>
                  <a:pt x="2548" y="33962"/>
                </a:lnTo>
                <a:lnTo>
                  <a:pt x="2642" y="34622"/>
                </a:lnTo>
                <a:lnTo>
                  <a:pt x="2642" y="33018"/>
                </a:lnTo>
                <a:lnTo>
                  <a:pt x="2551" y="32287"/>
                </a:lnTo>
                <a:lnTo>
                  <a:pt x="2642" y="30000"/>
                </a:lnTo>
                <a:lnTo>
                  <a:pt x="2453" y="30377"/>
                </a:lnTo>
                <a:lnTo>
                  <a:pt x="2453" y="29245"/>
                </a:lnTo>
                <a:lnTo>
                  <a:pt x="2453" y="27830"/>
                </a:lnTo>
                <a:lnTo>
                  <a:pt x="2642" y="28301"/>
                </a:lnTo>
                <a:lnTo>
                  <a:pt x="2736" y="28018"/>
                </a:lnTo>
                <a:lnTo>
                  <a:pt x="2831" y="28018"/>
                </a:lnTo>
                <a:lnTo>
                  <a:pt x="2925" y="28207"/>
                </a:lnTo>
                <a:lnTo>
                  <a:pt x="3019" y="26415"/>
                </a:lnTo>
                <a:lnTo>
                  <a:pt x="3019" y="24811"/>
                </a:lnTo>
                <a:lnTo>
                  <a:pt x="3019" y="23113"/>
                </a:lnTo>
                <a:lnTo>
                  <a:pt x="3019" y="22170"/>
                </a:lnTo>
                <a:lnTo>
                  <a:pt x="3208" y="21320"/>
                </a:lnTo>
                <a:lnTo>
                  <a:pt x="3302" y="19528"/>
                </a:lnTo>
                <a:lnTo>
                  <a:pt x="3302" y="17641"/>
                </a:lnTo>
                <a:lnTo>
                  <a:pt x="3302" y="16887"/>
                </a:lnTo>
                <a:lnTo>
                  <a:pt x="3208" y="16321"/>
                </a:lnTo>
                <a:lnTo>
                  <a:pt x="3397" y="16415"/>
                </a:lnTo>
                <a:lnTo>
                  <a:pt x="3585" y="11981"/>
                </a:lnTo>
                <a:lnTo>
                  <a:pt x="3680" y="11415"/>
                </a:lnTo>
                <a:lnTo>
                  <a:pt x="3680" y="11698"/>
                </a:lnTo>
                <a:lnTo>
                  <a:pt x="3774" y="11132"/>
                </a:lnTo>
                <a:lnTo>
                  <a:pt x="3868" y="10660"/>
                </a:lnTo>
                <a:lnTo>
                  <a:pt x="3774" y="10094"/>
                </a:lnTo>
                <a:lnTo>
                  <a:pt x="3680" y="9623"/>
                </a:lnTo>
                <a:lnTo>
                  <a:pt x="3774" y="9434"/>
                </a:lnTo>
                <a:lnTo>
                  <a:pt x="3868" y="9245"/>
                </a:lnTo>
                <a:lnTo>
                  <a:pt x="4057" y="8491"/>
                </a:lnTo>
                <a:lnTo>
                  <a:pt x="4340" y="6321"/>
                </a:lnTo>
                <a:lnTo>
                  <a:pt x="4623" y="2264"/>
                </a:lnTo>
                <a:lnTo>
                  <a:pt x="3491" y="7170"/>
                </a:lnTo>
                <a:lnTo>
                  <a:pt x="2925" y="9906"/>
                </a:lnTo>
                <a:lnTo>
                  <a:pt x="2359" y="12736"/>
                </a:lnTo>
                <a:lnTo>
                  <a:pt x="1982" y="15377"/>
                </a:lnTo>
                <a:lnTo>
                  <a:pt x="1699" y="17830"/>
                </a:lnTo>
                <a:lnTo>
                  <a:pt x="1510" y="19905"/>
                </a:lnTo>
                <a:lnTo>
                  <a:pt x="1604" y="20754"/>
                </a:lnTo>
                <a:lnTo>
                  <a:pt x="1699" y="21509"/>
                </a:lnTo>
                <a:lnTo>
                  <a:pt x="1321" y="22453"/>
                </a:lnTo>
                <a:lnTo>
                  <a:pt x="1133" y="23585"/>
                </a:lnTo>
                <a:lnTo>
                  <a:pt x="1038" y="24905"/>
                </a:lnTo>
                <a:lnTo>
                  <a:pt x="1038" y="26226"/>
                </a:lnTo>
                <a:lnTo>
                  <a:pt x="1038" y="28962"/>
                </a:lnTo>
                <a:lnTo>
                  <a:pt x="1038" y="31415"/>
                </a:lnTo>
                <a:lnTo>
                  <a:pt x="661" y="40188"/>
                </a:lnTo>
                <a:lnTo>
                  <a:pt x="472" y="44999"/>
                </a:lnTo>
                <a:lnTo>
                  <a:pt x="378" y="49622"/>
                </a:lnTo>
                <a:lnTo>
                  <a:pt x="472" y="51603"/>
                </a:lnTo>
                <a:lnTo>
                  <a:pt x="378" y="53961"/>
                </a:lnTo>
                <a:lnTo>
                  <a:pt x="189" y="53301"/>
                </a:lnTo>
                <a:lnTo>
                  <a:pt x="95" y="52641"/>
                </a:lnTo>
                <a:lnTo>
                  <a:pt x="189" y="53867"/>
                </a:lnTo>
                <a:lnTo>
                  <a:pt x="189" y="55093"/>
                </a:lnTo>
                <a:lnTo>
                  <a:pt x="378" y="55188"/>
                </a:lnTo>
                <a:lnTo>
                  <a:pt x="284" y="56508"/>
                </a:lnTo>
                <a:lnTo>
                  <a:pt x="95" y="54905"/>
                </a:lnTo>
                <a:lnTo>
                  <a:pt x="1" y="58489"/>
                </a:lnTo>
                <a:lnTo>
                  <a:pt x="1" y="62357"/>
                </a:lnTo>
                <a:lnTo>
                  <a:pt x="6038" y="61886"/>
                </a:lnTo>
                <a:lnTo>
                  <a:pt x="8963" y="61697"/>
                </a:lnTo>
                <a:lnTo>
                  <a:pt x="11698" y="61603"/>
                </a:lnTo>
                <a:lnTo>
                  <a:pt x="11698" y="61414"/>
                </a:lnTo>
                <a:lnTo>
                  <a:pt x="11887" y="61225"/>
                </a:lnTo>
                <a:lnTo>
                  <a:pt x="12264" y="61225"/>
                </a:lnTo>
                <a:lnTo>
                  <a:pt x="12548" y="61320"/>
                </a:lnTo>
                <a:lnTo>
                  <a:pt x="12736" y="61414"/>
                </a:lnTo>
                <a:lnTo>
                  <a:pt x="12642" y="61320"/>
                </a:lnTo>
                <a:lnTo>
                  <a:pt x="13302" y="61508"/>
                </a:lnTo>
                <a:lnTo>
                  <a:pt x="13302" y="61508"/>
                </a:lnTo>
                <a:lnTo>
                  <a:pt x="12736" y="61414"/>
                </a:lnTo>
                <a:lnTo>
                  <a:pt x="13019" y="61508"/>
                </a:lnTo>
                <a:lnTo>
                  <a:pt x="12736" y="61603"/>
                </a:lnTo>
                <a:lnTo>
                  <a:pt x="12831" y="61697"/>
                </a:lnTo>
                <a:lnTo>
                  <a:pt x="14246" y="61508"/>
                </a:lnTo>
                <a:lnTo>
                  <a:pt x="13491" y="61508"/>
                </a:lnTo>
                <a:lnTo>
                  <a:pt x="14717" y="61225"/>
                </a:lnTo>
                <a:lnTo>
                  <a:pt x="16038" y="61131"/>
                </a:lnTo>
                <a:lnTo>
                  <a:pt x="18962" y="61131"/>
                </a:lnTo>
                <a:lnTo>
                  <a:pt x="19151" y="61225"/>
                </a:lnTo>
                <a:lnTo>
                  <a:pt x="19623" y="61320"/>
                </a:lnTo>
                <a:lnTo>
                  <a:pt x="21227" y="61320"/>
                </a:lnTo>
                <a:lnTo>
                  <a:pt x="23302" y="61225"/>
                </a:lnTo>
                <a:lnTo>
                  <a:pt x="24245" y="61131"/>
                </a:lnTo>
                <a:lnTo>
                  <a:pt x="25094" y="60942"/>
                </a:lnTo>
                <a:lnTo>
                  <a:pt x="28868" y="60848"/>
                </a:lnTo>
                <a:lnTo>
                  <a:pt x="32642" y="60659"/>
                </a:lnTo>
                <a:lnTo>
                  <a:pt x="36415" y="60376"/>
                </a:lnTo>
                <a:lnTo>
                  <a:pt x="40283" y="60093"/>
                </a:lnTo>
                <a:lnTo>
                  <a:pt x="47830" y="59339"/>
                </a:lnTo>
                <a:lnTo>
                  <a:pt x="55377" y="58678"/>
                </a:lnTo>
                <a:lnTo>
                  <a:pt x="61037" y="58678"/>
                </a:lnTo>
                <a:lnTo>
                  <a:pt x="62264" y="58584"/>
                </a:lnTo>
                <a:lnTo>
                  <a:pt x="63207" y="58395"/>
                </a:lnTo>
                <a:lnTo>
                  <a:pt x="63490" y="58206"/>
                </a:lnTo>
                <a:lnTo>
                  <a:pt x="63773" y="58018"/>
                </a:lnTo>
                <a:lnTo>
                  <a:pt x="63962" y="57735"/>
                </a:lnTo>
                <a:lnTo>
                  <a:pt x="64150" y="57357"/>
                </a:lnTo>
                <a:lnTo>
                  <a:pt x="64339" y="56225"/>
                </a:lnTo>
                <a:lnTo>
                  <a:pt x="64528" y="54716"/>
                </a:lnTo>
                <a:lnTo>
                  <a:pt x="64528" y="53018"/>
                </a:lnTo>
                <a:lnTo>
                  <a:pt x="64622" y="49810"/>
                </a:lnTo>
                <a:lnTo>
                  <a:pt x="64622" y="47546"/>
                </a:lnTo>
                <a:lnTo>
                  <a:pt x="64905" y="40848"/>
                </a:lnTo>
                <a:lnTo>
                  <a:pt x="64999" y="36320"/>
                </a:lnTo>
                <a:lnTo>
                  <a:pt x="65094" y="33301"/>
                </a:lnTo>
                <a:lnTo>
                  <a:pt x="65188" y="33396"/>
                </a:lnTo>
                <a:lnTo>
                  <a:pt x="65188" y="31603"/>
                </a:lnTo>
                <a:lnTo>
                  <a:pt x="65188" y="29811"/>
                </a:lnTo>
                <a:lnTo>
                  <a:pt x="65094" y="30660"/>
                </a:lnTo>
                <a:lnTo>
                  <a:pt x="64905" y="28301"/>
                </a:lnTo>
                <a:lnTo>
                  <a:pt x="64811" y="25849"/>
                </a:lnTo>
                <a:lnTo>
                  <a:pt x="64716" y="23302"/>
                </a:lnTo>
                <a:lnTo>
                  <a:pt x="64622" y="20849"/>
                </a:lnTo>
                <a:lnTo>
                  <a:pt x="64811" y="22075"/>
                </a:lnTo>
                <a:lnTo>
                  <a:pt x="64811" y="20754"/>
                </a:lnTo>
                <a:lnTo>
                  <a:pt x="64811" y="18962"/>
                </a:lnTo>
                <a:lnTo>
                  <a:pt x="64811" y="18868"/>
                </a:lnTo>
                <a:lnTo>
                  <a:pt x="64716" y="17358"/>
                </a:lnTo>
                <a:lnTo>
                  <a:pt x="64811" y="18113"/>
                </a:lnTo>
                <a:lnTo>
                  <a:pt x="64999" y="16981"/>
                </a:lnTo>
                <a:lnTo>
                  <a:pt x="64905" y="15755"/>
                </a:lnTo>
                <a:lnTo>
                  <a:pt x="64811" y="14528"/>
                </a:lnTo>
                <a:lnTo>
                  <a:pt x="64716" y="13396"/>
                </a:lnTo>
                <a:lnTo>
                  <a:pt x="64622" y="13679"/>
                </a:lnTo>
                <a:lnTo>
                  <a:pt x="64551" y="13679"/>
                </a:lnTo>
                <a:lnTo>
                  <a:pt x="64622" y="13962"/>
                </a:lnTo>
                <a:lnTo>
                  <a:pt x="64716" y="15000"/>
                </a:lnTo>
                <a:lnTo>
                  <a:pt x="64528" y="14623"/>
                </a:lnTo>
                <a:lnTo>
                  <a:pt x="64528" y="15094"/>
                </a:lnTo>
                <a:lnTo>
                  <a:pt x="64339" y="12736"/>
                </a:lnTo>
                <a:lnTo>
                  <a:pt x="64150" y="11698"/>
                </a:lnTo>
                <a:lnTo>
                  <a:pt x="64056" y="11604"/>
                </a:lnTo>
                <a:lnTo>
                  <a:pt x="64056" y="11226"/>
                </a:lnTo>
                <a:lnTo>
                  <a:pt x="64245" y="10566"/>
                </a:lnTo>
                <a:lnTo>
                  <a:pt x="64245" y="9811"/>
                </a:lnTo>
                <a:lnTo>
                  <a:pt x="64245" y="9560"/>
                </a:lnTo>
                <a:lnTo>
                  <a:pt x="64433" y="10189"/>
                </a:lnTo>
                <a:lnTo>
                  <a:pt x="64622" y="11604"/>
                </a:lnTo>
                <a:lnTo>
                  <a:pt x="64811" y="13019"/>
                </a:lnTo>
                <a:lnTo>
                  <a:pt x="64905" y="14151"/>
                </a:lnTo>
                <a:lnTo>
                  <a:pt x="64905" y="12830"/>
                </a:lnTo>
                <a:lnTo>
                  <a:pt x="64811" y="11698"/>
                </a:lnTo>
                <a:lnTo>
                  <a:pt x="64528" y="9340"/>
                </a:lnTo>
                <a:lnTo>
                  <a:pt x="64433" y="9528"/>
                </a:lnTo>
                <a:lnTo>
                  <a:pt x="64433" y="9340"/>
                </a:lnTo>
                <a:lnTo>
                  <a:pt x="64245" y="8585"/>
                </a:lnTo>
                <a:lnTo>
                  <a:pt x="64150" y="7264"/>
                </a:lnTo>
                <a:lnTo>
                  <a:pt x="64056" y="9434"/>
                </a:lnTo>
                <a:lnTo>
                  <a:pt x="63773" y="8868"/>
                </a:lnTo>
                <a:lnTo>
                  <a:pt x="63679" y="7925"/>
                </a:lnTo>
                <a:lnTo>
                  <a:pt x="63584" y="6792"/>
                </a:lnTo>
                <a:lnTo>
                  <a:pt x="63490" y="5566"/>
                </a:lnTo>
                <a:lnTo>
                  <a:pt x="63490" y="1227"/>
                </a:lnTo>
                <a:lnTo>
                  <a:pt x="63490" y="661"/>
                </a:lnTo>
                <a:lnTo>
                  <a:pt x="63396" y="566"/>
                </a:lnTo>
                <a:lnTo>
                  <a:pt x="63207" y="378"/>
                </a:lnTo>
                <a:lnTo>
                  <a:pt x="62641" y="189"/>
                </a:lnTo>
                <a:lnTo>
                  <a:pt x="61792" y="95"/>
                </a:lnTo>
                <a:lnTo>
                  <a:pt x="608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Google Shape;655;p47">
            <a:extLst>
              <a:ext uri="{FF2B5EF4-FFF2-40B4-BE49-F238E27FC236}">
                <a16:creationId xmlns:a16="http://schemas.microsoft.com/office/drawing/2014/main" id="{F8966B5D-C9DF-4AF6-D99A-212C024D89AB}"/>
              </a:ext>
            </a:extLst>
          </p:cNvPr>
          <p:cNvSpPr/>
          <p:nvPr/>
        </p:nvSpPr>
        <p:spPr>
          <a:xfrm>
            <a:off x="3190979" y="323539"/>
            <a:ext cx="2464753" cy="1459404"/>
          </a:xfrm>
          <a:custGeom>
            <a:avLst/>
            <a:gdLst/>
            <a:ahLst/>
            <a:cxnLst/>
            <a:rect l="l" t="t" r="r" b="b"/>
            <a:pathLst>
              <a:path w="18981" h="16766" extrusionOk="0">
                <a:moveTo>
                  <a:pt x="5451" y="5475"/>
                </a:moveTo>
                <a:lnTo>
                  <a:pt x="5257" y="5548"/>
                </a:lnTo>
                <a:lnTo>
                  <a:pt x="5159" y="5597"/>
                </a:lnTo>
                <a:lnTo>
                  <a:pt x="5062" y="5670"/>
                </a:lnTo>
                <a:lnTo>
                  <a:pt x="5013" y="5743"/>
                </a:lnTo>
                <a:lnTo>
                  <a:pt x="4965" y="5816"/>
                </a:lnTo>
                <a:lnTo>
                  <a:pt x="4940" y="5889"/>
                </a:lnTo>
                <a:lnTo>
                  <a:pt x="4965" y="5962"/>
                </a:lnTo>
                <a:lnTo>
                  <a:pt x="5013" y="6011"/>
                </a:lnTo>
                <a:lnTo>
                  <a:pt x="5086" y="6059"/>
                </a:lnTo>
                <a:lnTo>
                  <a:pt x="5208" y="6059"/>
                </a:lnTo>
                <a:lnTo>
                  <a:pt x="5354" y="6035"/>
                </a:lnTo>
                <a:lnTo>
                  <a:pt x="5476" y="6011"/>
                </a:lnTo>
                <a:lnTo>
                  <a:pt x="5695" y="6011"/>
                </a:lnTo>
                <a:lnTo>
                  <a:pt x="5792" y="5986"/>
                </a:lnTo>
                <a:lnTo>
                  <a:pt x="5865" y="5913"/>
                </a:lnTo>
                <a:lnTo>
                  <a:pt x="5914" y="5816"/>
                </a:lnTo>
                <a:lnTo>
                  <a:pt x="5938" y="5743"/>
                </a:lnTo>
                <a:lnTo>
                  <a:pt x="5938" y="5694"/>
                </a:lnTo>
                <a:lnTo>
                  <a:pt x="5889" y="5573"/>
                </a:lnTo>
                <a:lnTo>
                  <a:pt x="5792" y="5500"/>
                </a:lnTo>
                <a:lnTo>
                  <a:pt x="5670" y="5475"/>
                </a:lnTo>
                <a:close/>
                <a:moveTo>
                  <a:pt x="4575" y="5986"/>
                </a:moveTo>
                <a:lnTo>
                  <a:pt x="4454" y="6011"/>
                </a:lnTo>
                <a:lnTo>
                  <a:pt x="4356" y="6035"/>
                </a:lnTo>
                <a:lnTo>
                  <a:pt x="4259" y="6084"/>
                </a:lnTo>
                <a:lnTo>
                  <a:pt x="4113" y="6205"/>
                </a:lnTo>
                <a:lnTo>
                  <a:pt x="4040" y="6254"/>
                </a:lnTo>
                <a:lnTo>
                  <a:pt x="3991" y="6351"/>
                </a:lnTo>
                <a:lnTo>
                  <a:pt x="3967" y="6424"/>
                </a:lnTo>
                <a:lnTo>
                  <a:pt x="3991" y="6522"/>
                </a:lnTo>
                <a:lnTo>
                  <a:pt x="4064" y="6570"/>
                </a:lnTo>
                <a:lnTo>
                  <a:pt x="4162" y="6619"/>
                </a:lnTo>
                <a:lnTo>
                  <a:pt x="4283" y="6595"/>
                </a:lnTo>
                <a:lnTo>
                  <a:pt x="4429" y="6546"/>
                </a:lnTo>
                <a:lnTo>
                  <a:pt x="4527" y="6522"/>
                </a:lnTo>
                <a:lnTo>
                  <a:pt x="4551" y="6497"/>
                </a:lnTo>
                <a:lnTo>
                  <a:pt x="4648" y="6473"/>
                </a:lnTo>
                <a:lnTo>
                  <a:pt x="4721" y="6424"/>
                </a:lnTo>
                <a:lnTo>
                  <a:pt x="4794" y="6327"/>
                </a:lnTo>
                <a:lnTo>
                  <a:pt x="4794" y="6205"/>
                </a:lnTo>
                <a:lnTo>
                  <a:pt x="4770" y="6108"/>
                </a:lnTo>
                <a:lnTo>
                  <a:pt x="4673" y="6035"/>
                </a:lnTo>
                <a:lnTo>
                  <a:pt x="4575" y="5986"/>
                </a:lnTo>
                <a:close/>
                <a:moveTo>
                  <a:pt x="7593" y="5962"/>
                </a:moveTo>
                <a:lnTo>
                  <a:pt x="7495" y="6011"/>
                </a:lnTo>
                <a:lnTo>
                  <a:pt x="7447" y="6059"/>
                </a:lnTo>
                <a:lnTo>
                  <a:pt x="7398" y="6132"/>
                </a:lnTo>
                <a:lnTo>
                  <a:pt x="7398" y="6181"/>
                </a:lnTo>
                <a:lnTo>
                  <a:pt x="7422" y="6254"/>
                </a:lnTo>
                <a:lnTo>
                  <a:pt x="7520" y="6351"/>
                </a:lnTo>
                <a:lnTo>
                  <a:pt x="7593" y="6424"/>
                </a:lnTo>
                <a:lnTo>
                  <a:pt x="7641" y="6449"/>
                </a:lnTo>
                <a:lnTo>
                  <a:pt x="7666" y="6473"/>
                </a:lnTo>
                <a:lnTo>
                  <a:pt x="7690" y="6497"/>
                </a:lnTo>
                <a:lnTo>
                  <a:pt x="7714" y="6546"/>
                </a:lnTo>
                <a:lnTo>
                  <a:pt x="7763" y="6619"/>
                </a:lnTo>
                <a:lnTo>
                  <a:pt x="7787" y="6668"/>
                </a:lnTo>
                <a:lnTo>
                  <a:pt x="7812" y="6692"/>
                </a:lnTo>
                <a:lnTo>
                  <a:pt x="7909" y="6741"/>
                </a:lnTo>
                <a:lnTo>
                  <a:pt x="8031" y="6741"/>
                </a:lnTo>
                <a:lnTo>
                  <a:pt x="8128" y="6716"/>
                </a:lnTo>
                <a:lnTo>
                  <a:pt x="8201" y="6643"/>
                </a:lnTo>
                <a:lnTo>
                  <a:pt x="8250" y="6546"/>
                </a:lnTo>
                <a:lnTo>
                  <a:pt x="8250" y="6449"/>
                </a:lnTo>
                <a:lnTo>
                  <a:pt x="8225" y="6351"/>
                </a:lnTo>
                <a:lnTo>
                  <a:pt x="8177" y="6254"/>
                </a:lnTo>
                <a:lnTo>
                  <a:pt x="8104" y="6181"/>
                </a:lnTo>
                <a:lnTo>
                  <a:pt x="8006" y="6108"/>
                </a:lnTo>
                <a:lnTo>
                  <a:pt x="7909" y="6035"/>
                </a:lnTo>
                <a:lnTo>
                  <a:pt x="7812" y="5986"/>
                </a:lnTo>
                <a:lnTo>
                  <a:pt x="7690" y="5962"/>
                </a:lnTo>
                <a:close/>
                <a:moveTo>
                  <a:pt x="3578" y="6741"/>
                </a:moveTo>
                <a:lnTo>
                  <a:pt x="3456" y="6765"/>
                </a:lnTo>
                <a:lnTo>
                  <a:pt x="3359" y="6814"/>
                </a:lnTo>
                <a:lnTo>
                  <a:pt x="3286" y="6887"/>
                </a:lnTo>
                <a:lnTo>
                  <a:pt x="3189" y="6960"/>
                </a:lnTo>
                <a:lnTo>
                  <a:pt x="3140" y="7081"/>
                </a:lnTo>
                <a:lnTo>
                  <a:pt x="3091" y="7179"/>
                </a:lnTo>
                <a:lnTo>
                  <a:pt x="3067" y="7300"/>
                </a:lnTo>
                <a:lnTo>
                  <a:pt x="3067" y="7398"/>
                </a:lnTo>
                <a:lnTo>
                  <a:pt x="3091" y="7446"/>
                </a:lnTo>
                <a:lnTo>
                  <a:pt x="3116" y="7471"/>
                </a:lnTo>
                <a:lnTo>
                  <a:pt x="3189" y="7519"/>
                </a:lnTo>
                <a:lnTo>
                  <a:pt x="3286" y="7544"/>
                </a:lnTo>
                <a:lnTo>
                  <a:pt x="3359" y="7519"/>
                </a:lnTo>
                <a:lnTo>
                  <a:pt x="3481" y="7446"/>
                </a:lnTo>
                <a:lnTo>
                  <a:pt x="3554" y="7325"/>
                </a:lnTo>
                <a:lnTo>
                  <a:pt x="3627" y="7276"/>
                </a:lnTo>
                <a:lnTo>
                  <a:pt x="3651" y="7252"/>
                </a:lnTo>
                <a:lnTo>
                  <a:pt x="3700" y="7227"/>
                </a:lnTo>
                <a:lnTo>
                  <a:pt x="3773" y="7179"/>
                </a:lnTo>
                <a:lnTo>
                  <a:pt x="3821" y="7106"/>
                </a:lnTo>
                <a:lnTo>
                  <a:pt x="3821" y="7033"/>
                </a:lnTo>
                <a:lnTo>
                  <a:pt x="3821" y="6935"/>
                </a:lnTo>
                <a:lnTo>
                  <a:pt x="3797" y="6862"/>
                </a:lnTo>
                <a:lnTo>
                  <a:pt x="3724" y="6789"/>
                </a:lnTo>
                <a:lnTo>
                  <a:pt x="3651" y="6765"/>
                </a:lnTo>
                <a:lnTo>
                  <a:pt x="3578" y="6741"/>
                </a:lnTo>
                <a:close/>
                <a:moveTo>
                  <a:pt x="16863" y="4526"/>
                </a:moveTo>
                <a:lnTo>
                  <a:pt x="16766" y="4575"/>
                </a:lnTo>
                <a:lnTo>
                  <a:pt x="16693" y="4624"/>
                </a:lnTo>
                <a:lnTo>
                  <a:pt x="16620" y="4697"/>
                </a:lnTo>
                <a:lnTo>
                  <a:pt x="16498" y="4843"/>
                </a:lnTo>
                <a:lnTo>
                  <a:pt x="16401" y="5037"/>
                </a:lnTo>
                <a:lnTo>
                  <a:pt x="16158" y="5500"/>
                </a:lnTo>
                <a:lnTo>
                  <a:pt x="15914" y="5962"/>
                </a:lnTo>
                <a:lnTo>
                  <a:pt x="15647" y="5816"/>
                </a:lnTo>
                <a:lnTo>
                  <a:pt x="15501" y="5719"/>
                </a:lnTo>
                <a:lnTo>
                  <a:pt x="15355" y="5670"/>
                </a:lnTo>
                <a:lnTo>
                  <a:pt x="15233" y="5646"/>
                </a:lnTo>
                <a:lnTo>
                  <a:pt x="15087" y="5597"/>
                </a:lnTo>
                <a:lnTo>
                  <a:pt x="15038" y="5573"/>
                </a:lnTo>
                <a:lnTo>
                  <a:pt x="15014" y="5573"/>
                </a:lnTo>
                <a:lnTo>
                  <a:pt x="14917" y="5621"/>
                </a:lnTo>
                <a:lnTo>
                  <a:pt x="14892" y="5646"/>
                </a:lnTo>
                <a:lnTo>
                  <a:pt x="14844" y="5694"/>
                </a:lnTo>
                <a:lnTo>
                  <a:pt x="14844" y="5767"/>
                </a:lnTo>
                <a:lnTo>
                  <a:pt x="14868" y="5840"/>
                </a:lnTo>
                <a:lnTo>
                  <a:pt x="14892" y="5913"/>
                </a:lnTo>
                <a:lnTo>
                  <a:pt x="15087" y="6059"/>
                </a:lnTo>
                <a:lnTo>
                  <a:pt x="15282" y="6181"/>
                </a:lnTo>
                <a:lnTo>
                  <a:pt x="15671" y="6424"/>
                </a:lnTo>
                <a:lnTo>
                  <a:pt x="15355" y="6984"/>
                </a:lnTo>
                <a:lnTo>
                  <a:pt x="15160" y="7252"/>
                </a:lnTo>
                <a:lnTo>
                  <a:pt x="14965" y="7519"/>
                </a:lnTo>
                <a:lnTo>
                  <a:pt x="14941" y="7592"/>
                </a:lnTo>
                <a:lnTo>
                  <a:pt x="14941" y="7641"/>
                </a:lnTo>
                <a:lnTo>
                  <a:pt x="14941" y="7714"/>
                </a:lnTo>
                <a:lnTo>
                  <a:pt x="14965" y="7763"/>
                </a:lnTo>
                <a:lnTo>
                  <a:pt x="15014" y="7836"/>
                </a:lnTo>
                <a:lnTo>
                  <a:pt x="15063" y="7860"/>
                </a:lnTo>
                <a:lnTo>
                  <a:pt x="15111" y="7884"/>
                </a:lnTo>
                <a:lnTo>
                  <a:pt x="15184" y="7909"/>
                </a:lnTo>
                <a:lnTo>
                  <a:pt x="15257" y="7884"/>
                </a:lnTo>
                <a:lnTo>
                  <a:pt x="15355" y="7860"/>
                </a:lnTo>
                <a:lnTo>
                  <a:pt x="15501" y="7763"/>
                </a:lnTo>
                <a:lnTo>
                  <a:pt x="15622" y="7641"/>
                </a:lnTo>
                <a:lnTo>
                  <a:pt x="15744" y="7471"/>
                </a:lnTo>
                <a:lnTo>
                  <a:pt x="15866" y="7276"/>
                </a:lnTo>
                <a:lnTo>
                  <a:pt x="15963" y="7081"/>
                </a:lnTo>
                <a:lnTo>
                  <a:pt x="16133" y="6716"/>
                </a:lnTo>
                <a:lnTo>
                  <a:pt x="16328" y="6862"/>
                </a:lnTo>
                <a:lnTo>
                  <a:pt x="16523" y="7008"/>
                </a:lnTo>
                <a:lnTo>
                  <a:pt x="16742" y="7106"/>
                </a:lnTo>
                <a:lnTo>
                  <a:pt x="16839" y="7130"/>
                </a:lnTo>
                <a:lnTo>
                  <a:pt x="16961" y="7154"/>
                </a:lnTo>
                <a:lnTo>
                  <a:pt x="17034" y="7130"/>
                </a:lnTo>
                <a:lnTo>
                  <a:pt x="17082" y="7106"/>
                </a:lnTo>
                <a:lnTo>
                  <a:pt x="17131" y="7057"/>
                </a:lnTo>
                <a:lnTo>
                  <a:pt x="17155" y="7008"/>
                </a:lnTo>
                <a:lnTo>
                  <a:pt x="17180" y="6960"/>
                </a:lnTo>
                <a:lnTo>
                  <a:pt x="17180" y="6887"/>
                </a:lnTo>
                <a:lnTo>
                  <a:pt x="17155" y="6814"/>
                </a:lnTo>
                <a:lnTo>
                  <a:pt x="17131" y="6765"/>
                </a:lnTo>
                <a:lnTo>
                  <a:pt x="16961" y="6619"/>
                </a:lnTo>
                <a:lnTo>
                  <a:pt x="16766" y="6497"/>
                </a:lnTo>
                <a:lnTo>
                  <a:pt x="16377" y="6254"/>
                </a:lnTo>
                <a:lnTo>
                  <a:pt x="16644" y="5670"/>
                </a:lnTo>
                <a:lnTo>
                  <a:pt x="16766" y="5427"/>
                </a:lnTo>
                <a:lnTo>
                  <a:pt x="16912" y="5183"/>
                </a:lnTo>
                <a:lnTo>
                  <a:pt x="17034" y="4916"/>
                </a:lnTo>
                <a:lnTo>
                  <a:pt x="17082" y="4770"/>
                </a:lnTo>
                <a:lnTo>
                  <a:pt x="17082" y="4648"/>
                </a:lnTo>
                <a:lnTo>
                  <a:pt x="17082" y="4599"/>
                </a:lnTo>
                <a:lnTo>
                  <a:pt x="17058" y="4551"/>
                </a:lnTo>
                <a:lnTo>
                  <a:pt x="17009" y="4526"/>
                </a:lnTo>
                <a:close/>
                <a:moveTo>
                  <a:pt x="8420" y="6838"/>
                </a:moveTo>
                <a:lnTo>
                  <a:pt x="8371" y="6862"/>
                </a:lnTo>
                <a:lnTo>
                  <a:pt x="8298" y="6911"/>
                </a:lnTo>
                <a:lnTo>
                  <a:pt x="8274" y="6984"/>
                </a:lnTo>
                <a:lnTo>
                  <a:pt x="8250" y="7081"/>
                </a:lnTo>
                <a:lnTo>
                  <a:pt x="8274" y="7179"/>
                </a:lnTo>
                <a:lnTo>
                  <a:pt x="8298" y="7276"/>
                </a:lnTo>
                <a:lnTo>
                  <a:pt x="8347" y="7373"/>
                </a:lnTo>
                <a:lnTo>
                  <a:pt x="8420" y="7519"/>
                </a:lnTo>
                <a:lnTo>
                  <a:pt x="8444" y="7665"/>
                </a:lnTo>
                <a:lnTo>
                  <a:pt x="8444" y="7763"/>
                </a:lnTo>
                <a:lnTo>
                  <a:pt x="8493" y="7836"/>
                </a:lnTo>
                <a:lnTo>
                  <a:pt x="8566" y="7909"/>
                </a:lnTo>
                <a:lnTo>
                  <a:pt x="8663" y="7933"/>
                </a:lnTo>
                <a:lnTo>
                  <a:pt x="8761" y="7957"/>
                </a:lnTo>
                <a:lnTo>
                  <a:pt x="8882" y="7909"/>
                </a:lnTo>
                <a:lnTo>
                  <a:pt x="8980" y="7836"/>
                </a:lnTo>
                <a:lnTo>
                  <a:pt x="9004" y="7787"/>
                </a:lnTo>
                <a:lnTo>
                  <a:pt x="9028" y="7738"/>
                </a:lnTo>
                <a:lnTo>
                  <a:pt x="9028" y="7592"/>
                </a:lnTo>
                <a:lnTo>
                  <a:pt x="9004" y="7446"/>
                </a:lnTo>
                <a:lnTo>
                  <a:pt x="8955" y="7325"/>
                </a:lnTo>
                <a:lnTo>
                  <a:pt x="8882" y="7179"/>
                </a:lnTo>
                <a:lnTo>
                  <a:pt x="8809" y="7057"/>
                </a:lnTo>
                <a:lnTo>
                  <a:pt x="8712" y="6960"/>
                </a:lnTo>
                <a:lnTo>
                  <a:pt x="8663" y="6911"/>
                </a:lnTo>
                <a:lnTo>
                  <a:pt x="8615" y="6862"/>
                </a:lnTo>
                <a:lnTo>
                  <a:pt x="8542" y="6838"/>
                </a:lnTo>
                <a:close/>
                <a:moveTo>
                  <a:pt x="16255" y="7495"/>
                </a:moveTo>
                <a:lnTo>
                  <a:pt x="16206" y="7544"/>
                </a:lnTo>
                <a:lnTo>
                  <a:pt x="16158" y="7592"/>
                </a:lnTo>
                <a:lnTo>
                  <a:pt x="16158" y="7714"/>
                </a:lnTo>
                <a:lnTo>
                  <a:pt x="16158" y="7836"/>
                </a:lnTo>
                <a:lnTo>
                  <a:pt x="16206" y="7982"/>
                </a:lnTo>
                <a:lnTo>
                  <a:pt x="16231" y="8030"/>
                </a:lnTo>
                <a:lnTo>
                  <a:pt x="16279" y="8079"/>
                </a:lnTo>
                <a:lnTo>
                  <a:pt x="16304" y="8103"/>
                </a:lnTo>
                <a:lnTo>
                  <a:pt x="16377" y="8128"/>
                </a:lnTo>
                <a:lnTo>
                  <a:pt x="16474" y="8128"/>
                </a:lnTo>
                <a:lnTo>
                  <a:pt x="16523" y="8103"/>
                </a:lnTo>
                <a:lnTo>
                  <a:pt x="16547" y="8055"/>
                </a:lnTo>
                <a:lnTo>
                  <a:pt x="16571" y="8006"/>
                </a:lnTo>
                <a:lnTo>
                  <a:pt x="16571" y="7957"/>
                </a:lnTo>
                <a:lnTo>
                  <a:pt x="16547" y="7836"/>
                </a:lnTo>
                <a:lnTo>
                  <a:pt x="16523" y="7738"/>
                </a:lnTo>
                <a:lnTo>
                  <a:pt x="16474" y="7641"/>
                </a:lnTo>
                <a:lnTo>
                  <a:pt x="16401" y="7544"/>
                </a:lnTo>
                <a:lnTo>
                  <a:pt x="16328" y="7495"/>
                </a:lnTo>
                <a:close/>
                <a:moveTo>
                  <a:pt x="2897" y="7836"/>
                </a:moveTo>
                <a:lnTo>
                  <a:pt x="2799" y="7860"/>
                </a:lnTo>
                <a:lnTo>
                  <a:pt x="2702" y="7909"/>
                </a:lnTo>
                <a:lnTo>
                  <a:pt x="2629" y="7982"/>
                </a:lnTo>
                <a:lnTo>
                  <a:pt x="2556" y="8079"/>
                </a:lnTo>
                <a:lnTo>
                  <a:pt x="2507" y="8201"/>
                </a:lnTo>
                <a:lnTo>
                  <a:pt x="2507" y="8347"/>
                </a:lnTo>
                <a:lnTo>
                  <a:pt x="2507" y="8468"/>
                </a:lnTo>
                <a:lnTo>
                  <a:pt x="2556" y="8517"/>
                </a:lnTo>
                <a:lnTo>
                  <a:pt x="2580" y="8566"/>
                </a:lnTo>
                <a:lnTo>
                  <a:pt x="2678" y="8614"/>
                </a:lnTo>
                <a:lnTo>
                  <a:pt x="2799" y="8614"/>
                </a:lnTo>
                <a:lnTo>
                  <a:pt x="2848" y="8590"/>
                </a:lnTo>
                <a:lnTo>
                  <a:pt x="2897" y="8566"/>
                </a:lnTo>
                <a:lnTo>
                  <a:pt x="2970" y="8493"/>
                </a:lnTo>
                <a:lnTo>
                  <a:pt x="3018" y="8420"/>
                </a:lnTo>
                <a:lnTo>
                  <a:pt x="3116" y="8274"/>
                </a:lnTo>
                <a:lnTo>
                  <a:pt x="3140" y="8152"/>
                </a:lnTo>
                <a:lnTo>
                  <a:pt x="3140" y="8055"/>
                </a:lnTo>
                <a:lnTo>
                  <a:pt x="3091" y="7957"/>
                </a:lnTo>
                <a:lnTo>
                  <a:pt x="3018" y="7884"/>
                </a:lnTo>
                <a:lnTo>
                  <a:pt x="2897" y="7836"/>
                </a:lnTo>
                <a:close/>
                <a:moveTo>
                  <a:pt x="8955" y="8152"/>
                </a:moveTo>
                <a:lnTo>
                  <a:pt x="8882" y="8201"/>
                </a:lnTo>
                <a:lnTo>
                  <a:pt x="8858" y="8274"/>
                </a:lnTo>
                <a:lnTo>
                  <a:pt x="8858" y="8371"/>
                </a:lnTo>
                <a:lnTo>
                  <a:pt x="8858" y="8468"/>
                </a:lnTo>
                <a:lnTo>
                  <a:pt x="8907" y="8639"/>
                </a:lnTo>
                <a:lnTo>
                  <a:pt x="8955" y="8760"/>
                </a:lnTo>
                <a:lnTo>
                  <a:pt x="8980" y="8858"/>
                </a:lnTo>
                <a:lnTo>
                  <a:pt x="9053" y="8955"/>
                </a:lnTo>
                <a:lnTo>
                  <a:pt x="9101" y="9004"/>
                </a:lnTo>
                <a:lnTo>
                  <a:pt x="9150" y="9028"/>
                </a:lnTo>
                <a:lnTo>
                  <a:pt x="9296" y="9028"/>
                </a:lnTo>
                <a:lnTo>
                  <a:pt x="9369" y="8979"/>
                </a:lnTo>
                <a:lnTo>
                  <a:pt x="9393" y="8931"/>
                </a:lnTo>
                <a:lnTo>
                  <a:pt x="9418" y="8858"/>
                </a:lnTo>
                <a:lnTo>
                  <a:pt x="9418" y="8785"/>
                </a:lnTo>
                <a:lnTo>
                  <a:pt x="9393" y="8639"/>
                </a:lnTo>
                <a:lnTo>
                  <a:pt x="9369" y="8614"/>
                </a:lnTo>
                <a:lnTo>
                  <a:pt x="9345" y="8517"/>
                </a:lnTo>
                <a:lnTo>
                  <a:pt x="9247" y="8322"/>
                </a:lnTo>
                <a:lnTo>
                  <a:pt x="9199" y="8225"/>
                </a:lnTo>
                <a:lnTo>
                  <a:pt x="9101" y="8176"/>
                </a:lnTo>
                <a:lnTo>
                  <a:pt x="9028" y="8152"/>
                </a:lnTo>
                <a:close/>
                <a:moveTo>
                  <a:pt x="16352" y="8541"/>
                </a:moveTo>
                <a:lnTo>
                  <a:pt x="16279" y="8566"/>
                </a:lnTo>
                <a:lnTo>
                  <a:pt x="16231" y="8614"/>
                </a:lnTo>
                <a:lnTo>
                  <a:pt x="16206" y="8663"/>
                </a:lnTo>
                <a:lnTo>
                  <a:pt x="16182" y="8736"/>
                </a:lnTo>
                <a:lnTo>
                  <a:pt x="16182" y="8858"/>
                </a:lnTo>
                <a:lnTo>
                  <a:pt x="16206" y="8979"/>
                </a:lnTo>
                <a:lnTo>
                  <a:pt x="16231" y="9174"/>
                </a:lnTo>
                <a:lnTo>
                  <a:pt x="16255" y="9296"/>
                </a:lnTo>
                <a:lnTo>
                  <a:pt x="16304" y="9369"/>
                </a:lnTo>
                <a:lnTo>
                  <a:pt x="16401" y="9417"/>
                </a:lnTo>
                <a:lnTo>
                  <a:pt x="16498" y="9417"/>
                </a:lnTo>
                <a:lnTo>
                  <a:pt x="16596" y="9393"/>
                </a:lnTo>
                <a:lnTo>
                  <a:pt x="16669" y="9320"/>
                </a:lnTo>
                <a:lnTo>
                  <a:pt x="16693" y="9223"/>
                </a:lnTo>
                <a:lnTo>
                  <a:pt x="16693" y="9101"/>
                </a:lnTo>
                <a:lnTo>
                  <a:pt x="16644" y="8882"/>
                </a:lnTo>
                <a:lnTo>
                  <a:pt x="16596" y="8760"/>
                </a:lnTo>
                <a:lnTo>
                  <a:pt x="16547" y="8639"/>
                </a:lnTo>
                <a:lnTo>
                  <a:pt x="16523" y="8590"/>
                </a:lnTo>
                <a:lnTo>
                  <a:pt x="16474" y="8541"/>
                </a:lnTo>
                <a:close/>
                <a:moveTo>
                  <a:pt x="2434" y="9077"/>
                </a:moveTo>
                <a:lnTo>
                  <a:pt x="2337" y="9101"/>
                </a:lnTo>
                <a:lnTo>
                  <a:pt x="2264" y="9125"/>
                </a:lnTo>
                <a:lnTo>
                  <a:pt x="2191" y="9198"/>
                </a:lnTo>
                <a:lnTo>
                  <a:pt x="2142" y="9271"/>
                </a:lnTo>
                <a:lnTo>
                  <a:pt x="2118" y="9369"/>
                </a:lnTo>
                <a:lnTo>
                  <a:pt x="2094" y="9515"/>
                </a:lnTo>
                <a:lnTo>
                  <a:pt x="2094" y="9612"/>
                </a:lnTo>
                <a:lnTo>
                  <a:pt x="2094" y="9685"/>
                </a:lnTo>
                <a:lnTo>
                  <a:pt x="2118" y="9782"/>
                </a:lnTo>
                <a:lnTo>
                  <a:pt x="2191" y="9831"/>
                </a:lnTo>
                <a:lnTo>
                  <a:pt x="2240" y="9879"/>
                </a:lnTo>
                <a:lnTo>
                  <a:pt x="2337" y="9904"/>
                </a:lnTo>
                <a:lnTo>
                  <a:pt x="2410" y="9879"/>
                </a:lnTo>
                <a:lnTo>
                  <a:pt x="2483" y="9831"/>
                </a:lnTo>
                <a:lnTo>
                  <a:pt x="2556" y="9733"/>
                </a:lnTo>
                <a:lnTo>
                  <a:pt x="2580" y="9612"/>
                </a:lnTo>
                <a:lnTo>
                  <a:pt x="2653" y="9417"/>
                </a:lnTo>
                <a:lnTo>
                  <a:pt x="2653" y="9320"/>
                </a:lnTo>
                <a:lnTo>
                  <a:pt x="2653" y="9247"/>
                </a:lnTo>
                <a:lnTo>
                  <a:pt x="2605" y="9174"/>
                </a:lnTo>
                <a:lnTo>
                  <a:pt x="2532" y="9125"/>
                </a:lnTo>
                <a:lnTo>
                  <a:pt x="2434" y="9077"/>
                </a:lnTo>
                <a:close/>
                <a:moveTo>
                  <a:pt x="9272" y="9296"/>
                </a:moveTo>
                <a:lnTo>
                  <a:pt x="9199" y="9344"/>
                </a:lnTo>
                <a:lnTo>
                  <a:pt x="9101" y="9417"/>
                </a:lnTo>
                <a:lnTo>
                  <a:pt x="9077" y="9539"/>
                </a:lnTo>
                <a:lnTo>
                  <a:pt x="9053" y="9661"/>
                </a:lnTo>
                <a:lnTo>
                  <a:pt x="9077" y="9782"/>
                </a:lnTo>
                <a:lnTo>
                  <a:pt x="9126" y="9904"/>
                </a:lnTo>
                <a:lnTo>
                  <a:pt x="9174" y="10001"/>
                </a:lnTo>
                <a:lnTo>
                  <a:pt x="9247" y="10123"/>
                </a:lnTo>
                <a:lnTo>
                  <a:pt x="9320" y="10196"/>
                </a:lnTo>
                <a:lnTo>
                  <a:pt x="9393" y="10220"/>
                </a:lnTo>
                <a:lnTo>
                  <a:pt x="9442" y="10220"/>
                </a:lnTo>
                <a:lnTo>
                  <a:pt x="9564" y="10196"/>
                </a:lnTo>
                <a:lnTo>
                  <a:pt x="9612" y="10147"/>
                </a:lnTo>
                <a:lnTo>
                  <a:pt x="9661" y="10123"/>
                </a:lnTo>
                <a:lnTo>
                  <a:pt x="9685" y="10050"/>
                </a:lnTo>
                <a:lnTo>
                  <a:pt x="9685" y="10001"/>
                </a:lnTo>
                <a:lnTo>
                  <a:pt x="9685" y="9904"/>
                </a:lnTo>
                <a:lnTo>
                  <a:pt x="9637" y="9806"/>
                </a:lnTo>
                <a:lnTo>
                  <a:pt x="9539" y="9636"/>
                </a:lnTo>
                <a:lnTo>
                  <a:pt x="9515" y="9515"/>
                </a:lnTo>
                <a:lnTo>
                  <a:pt x="9442" y="9393"/>
                </a:lnTo>
                <a:lnTo>
                  <a:pt x="9393" y="9344"/>
                </a:lnTo>
                <a:lnTo>
                  <a:pt x="9345" y="9320"/>
                </a:lnTo>
                <a:lnTo>
                  <a:pt x="9272" y="9296"/>
                </a:lnTo>
                <a:close/>
                <a:moveTo>
                  <a:pt x="16231" y="9855"/>
                </a:moveTo>
                <a:lnTo>
                  <a:pt x="16231" y="9879"/>
                </a:lnTo>
                <a:lnTo>
                  <a:pt x="16182" y="9904"/>
                </a:lnTo>
                <a:lnTo>
                  <a:pt x="16133" y="9952"/>
                </a:lnTo>
                <a:lnTo>
                  <a:pt x="16060" y="10098"/>
                </a:lnTo>
                <a:lnTo>
                  <a:pt x="16012" y="10293"/>
                </a:lnTo>
                <a:lnTo>
                  <a:pt x="16012" y="10390"/>
                </a:lnTo>
                <a:lnTo>
                  <a:pt x="16012" y="10463"/>
                </a:lnTo>
                <a:lnTo>
                  <a:pt x="16085" y="10561"/>
                </a:lnTo>
                <a:lnTo>
                  <a:pt x="16182" y="10634"/>
                </a:lnTo>
                <a:lnTo>
                  <a:pt x="16304" y="10634"/>
                </a:lnTo>
                <a:lnTo>
                  <a:pt x="16352" y="10609"/>
                </a:lnTo>
                <a:lnTo>
                  <a:pt x="16401" y="10561"/>
                </a:lnTo>
                <a:lnTo>
                  <a:pt x="16450" y="10488"/>
                </a:lnTo>
                <a:lnTo>
                  <a:pt x="16474" y="10415"/>
                </a:lnTo>
                <a:lnTo>
                  <a:pt x="16498" y="10244"/>
                </a:lnTo>
                <a:lnTo>
                  <a:pt x="16498" y="10147"/>
                </a:lnTo>
                <a:lnTo>
                  <a:pt x="16498" y="10050"/>
                </a:lnTo>
                <a:lnTo>
                  <a:pt x="16474" y="9952"/>
                </a:lnTo>
                <a:lnTo>
                  <a:pt x="16425" y="9879"/>
                </a:lnTo>
                <a:lnTo>
                  <a:pt x="16328" y="9855"/>
                </a:lnTo>
                <a:close/>
                <a:moveTo>
                  <a:pt x="2167" y="10244"/>
                </a:moveTo>
                <a:lnTo>
                  <a:pt x="2045" y="10269"/>
                </a:lnTo>
                <a:lnTo>
                  <a:pt x="1972" y="10317"/>
                </a:lnTo>
                <a:lnTo>
                  <a:pt x="1875" y="10463"/>
                </a:lnTo>
                <a:lnTo>
                  <a:pt x="1826" y="10634"/>
                </a:lnTo>
                <a:lnTo>
                  <a:pt x="1802" y="10804"/>
                </a:lnTo>
                <a:lnTo>
                  <a:pt x="1850" y="10926"/>
                </a:lnTo>
                <a:lnTo>
                  <a:pt x="1923" y="11023"/>
                </a:lnTo>
                <a:lnTo>
                  <a:pt x="1948" y="11072"/>
                </a:lnTo>
                <a:lnTo>
                  <a:pt x="2021" y="11096"/>
                </a:lnTo>
                <a:lnTo>
                  <a:pt x="2118" y="11096"/>
                </a:lnTo>
                <a:lnTo>
                  <a:pt x="2191" y="11072"/>
                </a:lnTo>
                <a:lnTo>
                  <a:pt x="2215" y="11023"/>
                </a:lnTo>
                <a:lnTo>
                  <a:pt x="2288" y="10950"/>
                </a:lnTo>
                <a:lnTo>
                  <a:pt x="2313" y="10877"/>
                </a:lnTo>
                <a:lnTo>
                  <a:pt x="2337" y="10780"/>
                </a:lnTo>
                <a:lnTo>
                  <a:pt x="2337" y="10755"/>
                </a:lnTo>
                <a:lnTo>
                  <a:pt x="2337" y="10731"/>
                </a:lnTo>
                <a:lnTo>
                  <a:pt x="2386" y="10658"/>
                </a:lnTo>
                <a:lnTo>
                  <a:pt x="2410" y="10561"/>
                </a:lnTo>
                <a:lnTo>
                  <a:pt x="2434" y="10488"/>
                </a:lnTo>
                <a:lnTo>
                  <a:pt x="2410" y="10390"/>
                </a:lnTo>
                <a:lnTo>
                  <a:pt x="2337" y="10317"/>
                </a:lnTo>
                <a:lnTo>
                  <a:pt x="2264" y="10269"/>
                </a:lnTo>
                <a:lnTo>
                  <a:pt x="2167" y="10244"/>
                </a:lnTo>
                <a:close/>
                <a:moveTo>
                  <a:pt x="9661" y="10512"/>
                </a:moveTo>
                <a:lnTo>
                  <a:pt x="9612" y="10536"/>
                </a:lnTo>
                <a:lnTo>
                  <a:pt x="9539" y="10609"/>
                </a:lnTo>
                <a:lnTo>
                  <a:pt x="9491" y="10658"/>
                </a:lnTo>
                <a:lnTo>
                  <a:pt x="9491" y="10731"/>
                </a:lnTo>
                <a:lnTo>
                  <a:pt x="9491" y="10877"/>
                </a:lnTo>
                <a:lnTo>
                  <a:pt x="9539" y="11023"/>
                </a:lnTo>
                <a:lnTo>
                  <a:pt x="9588" y="11169"/>
                </a:lnTo>
                <a:lnTo>
                  <a:pt x="9637" y="11242"/>
                </a:lnTo>
                <a:lnTo>
                  <a:pt x="9710" y="11315"/>
                </a:lnTo>
                <a:lnTo>
                  <a:pt x="9783" y="11339"/>
                </a:lnTo>
                <a:lnTo>
                  <a:pt x="9880" y="11339"/>
                </a:lnTo>
                <a:lnTo>
                  <a:pt x="9977" y="11291"/>
                </a:lnTo>
                <a:lnTo>
                  <a:pt x="10026" y="11218"/>
                </a:lnTo>
                <a:lnTo>
                  <a:pt x="10075" y="11120"/>
                </a:lnTo>
                <a:lnTo>
                  <a:pt x="10050" y="11023"/>
                </a:lnTo>
                <a:lnTo>
                  <a:pt x="10002" y="10877"/>
                </a:lnTo>
                <a:lnTo>
                  <a:pt x="9929" y="10731"/>
                </a:lnTo>
                <a:lnTo>
                  <a:pt x="9831" y="10609"/>
                </a:lnTo>
                <a:lnTo>
                  <a:pt x="9783" y="10561"/>
                </a:lnTo>
                <a:lnTo>
                  <a:pt x="9710" y="10536"/>
                </a:lnTo>
                <a:lnTo>
                  <a:pt x="9661" y="10512"/>
                </a:lnTo>
                <a:close/>
                <a:moveTo>
                  <a:pt x="15987" y="10999"/>
                </a:moveTo>
                <a:lnTo>
                  <a:pt x="15890" y="11047"/>
                </a:lnTo>
                <a:lnTo>
                  <a:pt x="15817" y="11120"/>
                </a:lnTo>
                <a:lnTo>
                  <a:pt x="15720" y="11291"/>
                </a:lnTo>
                <a:lnTo>
                  <a:pt x="15598" y="11461"/>
                </a:lnTo>
                <a:lnTo>
                  <a:pt x="15525" y="11631"/>
                </a:lnTo>
                <a:lnTo>
                  <a:pt x="15525" y="11729"/>
                </a:lnTo>
                <a:lnTo>
                  <a:pt x="15549" y="11802"/>
                </a:lnTo>
                <a:lnTo>
                  <a:pt x="15598" y="11850"/>
                </a:lnTo>
                <a:lnTo>
                  <a:pt x="15647" y="11899"/>
                </a:lnTo>
                <a:lnTo>
                  <a:pt x="15720" y="11948"/>
                </a:lnTo>
                <a:lnTo>
                  <a:pt x="15793" y="11948"/>
                </a:lnTo>
                <a:lnTo>
                  <a:pt x="15866" y="11923"/>
                </a:lnTo>
                <a:lnTo>
                  <a:pt x="15939" y="11875"/>
                </a:lnTo>
                <a:lnTo>
                  <a:pt x="16036" y="11704"/>
                </a:lnTo>
                <a:lnTo>
                  <a:pt x="16109" y="11510"/>
                </a:lnTo>
                <a:lnTo>
                  <a:pt x="16182" y="11315"/>
                </a:lnTo>
                <a:lnTo>
                  <a:pt x="16206" y="11218"/>
                </a:lnTo>
                <a:lnTo>
                  <a:pt x="16206" y="11120"/>
                </a:lnTo>
                <a:lnTo>
                  <a:pt x="16182" y="11047"/>
                </a:lnTo>
                <a:lnTo>
                  <a:pt x="16133" y="11023"/>
                </a:lnTo>
                <a:lnTo>
                  <a:pt x="16060" y="10999"/>
                </a:lnTo>
                <a:close/>
                <a:moveTo>
                  <a:pt x="1996" y="11437"/>
                </a:moveTo>
                <a:lnTo>
                  <a:pt x="1948" y="11461"/>
                </a:lnTo>
                <a:lnTo>
                  <a:pt x="1875" y="11485"/>
                </a:lnTo>
                <a:lnTo>
                  <a:pt x="1826" y="11558"/>
                </a:lnTo>
                <a:lnTo>
                  <a:pt x="1802" y="11607"/>
                </a:lnTo>
                <a:lnTo>
                  <a:pt x="1777" y="11680"/>
                </a:lnTo>
                <a:lnTo>
                  <a:pt x="1777" y="11826"/>
                </a:lnTo>
                <a:lnTo>
                  <a:pt x="1777" y="11899"/>
                </a:lnTo>
                <a:lnTo>
                  <a:pt x="1802" y="12021"/>
                </a:lnTo>
                <a:lnTo>
                  <a:pt x="1850" y="12094"/>
                </a:lnTo>
                <a:lnTo>
                  <a:pt x="1899" y="12142"/>
                </a:lnTo>
                <a:lnTo>
                  <a:pt x="1972" y="12167"/>
                </a:lnTo>
                <a:lnTo>
                  <a:pt x="2069" y="12167"/>
                </a:lnTo>
                <a:lnTo>
                  <a:pt x="2118" y="12142"/>
                </a:lnTo>
                <a:lnTo>
                  <a:pt x="2191" y="12094"/>
                </a:lnTo>
                <a:lnTo>
                  <a:pt x="2215" y="12021"/>
                </a:lnTo>
                <a:lnTo>
                  <a:pt x="2264" y="11875"/>
                </a:lnTo>
                <a:lnTo>
                  <a:pt x="2288" y="11753"/>
                </a:lnTo>
                <a:lnTo>
                  <a:pt x="2288" y="11680"/>
                </a:lnTo>
                <a:lnTo>
                  <a:pt x="2288" y="11607"/>
                </a:lnTo>
                <a:lnTo>
                  <a:pt x="2264" y="11534"/>
                </a:lnTo>
                <a:lnTo>
                  <a:pt x="2215" y="11485"/>
                </a:lnTo>
                <a:lnTo>
                  <a:pt x="2142" y="11437"/>
                </a:lnTo>
                <a:close/>
                <a:moveTo>
                  <a:pt x="10221" y="11753"/>
                </a:moveTo>
                <a:lnTo>
                  <a:pt x="10123" y="11802"/>
                </a:lnTo>
                <a:lnTo>
                  <a:pt x="10075" y="11875"/>
                </a:lnTo>
                <a:lnTo>
                  <a:pt x="10075" y="11996"/>
                </a:lnTo>
                <a:lnTo>
                  <a:pt x="10123" y="12094"/>
                </a:lnTo>
                <a:lnTo>
                  <a:pt x="10172" y="12191"/>
                </a:lnTo>
                <a:lnTo>
                  <a:pt x="10342" y="12337"/>
                </a:lnTo>
                <a:lnTo>
                  <a:pt x="10440" y="12410"/>
                </a:lnTo>
                <a:lnTo>
                  <a:pt x="10561" y="12483"/>
                </a:lnTo>
                <a:lnTo>
                  <a:pt x="10683" y="12532"/>
                </a:lnTo>
                <a:lnTo>
                  <a:pt x="10829" y="12532"/>
                </a:lnTo>
                <a:lnTo>
                  <a:pt x="10926" y="12507"/>
                </a:lnTo>
                <a:lnTo>
                  <a:pt x="10999" y="12459"/>
                </a:lnTo>
                <a:lnTo>
                  <a:pt x="11048" y="12386"/>
                </a:lnTo>
                <a:lnTo>
                  <a:pt x="11072" y="12313"/>
                </a:lnTo>
                <a:lnTo>
                  <a:pt x="11072" y="12240"/>
                </a:lnTo>
                <a:lnTo>
                  <a:pt x="11048" y="12167"/>
                </a:lnTo>
                <a:lnTo>
                  <a:pt x="10975" y="12094"/>
                </a:lnTo>
                <a:lnTo>
                  <a:pt x="10902" y="12045"/>
                </a:lnTo>
                <a:lnTo>
                  <a:pt x="10756" y="12021"/>
                </a:lnTo>
                <a:lnTo>
                  <a:pt x="10634" y="11948"/>
                </a:lnTo>
                <a:lnTo>
                  <a:pt x="10488" y="11826"/>
                </a:lnTo>
                <a:lnTo>
                  <a:pt x="10415" y="11777"/>
                </a:lnTo>
                <a:lnTo>
                  <a:pt x="10318" y="11753"/>
                </a:lnTo>
                <a:close/>
                <a:moveTo>
                  <a:pt x="15306" y="11996"/>
                </a:moveTo>
                <a:lnTo>
                  <a:pt x="15257" y="12045"/>
                </a:lnTo>
                <a:lnTo>
                  <a:pt x="15136" y="12167"/>
                </a:lnTo>
                <a:lnTo>
                  <a:pt x="15014" y="12288"/>
                </a:lnTo>
                <a:lnTo>
                  <a:pt x="14868" y="12386"/>
                </a:lnTo>
                <a:lnTo>
                  <a:pt x="14795" y="12434"/>
                </a:lnTo>
                <a:lnTo>
                  <a:pt x="14722" y="12483"/>
                </a:lnTo>
                <a:lnTo>
                  <a:pt x="14698" y="12532"/>
                </a:lnTo>
                <a:lnTo>
                  <a:pt x="14698" y="12605"/>
                </a:lnTo>
                <a:lnTo>
                  <a:pt x="14722" y="12653"/>
                </a:lnTo>
                <a:lnTo>
                  <a:pt x="14746" y="12678"/>
                </a:lnTo>
                <a:lnTo>
                  <a:pt x="14868" y="12726"/>
                </a:lnTo>
                <a:lnTo>
                  <a:pt x="14990" y="12726"/>
                </a:lnTo>
                <a:lnTo>
                  <a:pt x="15111" y="12702"/>
                </a:lnTo>
                <a:lnTo>
                  <a:pt x="15209" y="12629"/>
                </a:lnTo>
                <a:lnTo>
                  <a:pt x="15330" y="12556"/>
                </a:lnTo>
                <a:lnTo>
                  <a:pt x="15428" y="12483"/>
                </a:lnTo>
                <a:lnTo>
                  <a:pt x="15501" y="12386"/>
                </a:lnTo>
                <a:lnTo>
                  <a:pt x="15574" y="12288"/>
                </a:lnTo>
                <a:lnTo>
                  <a:pt x="15598" y="12215"/>
                </a:lnTo>
                <a:lnTo>
                  <a:pt x="15598" y="12142"/>
                </a:lnTo>
                <a:lnTo>
                  <a:pt x="15574" y="12094"/>
                </a:lnTo>
                <a:lnTo>
                  <a:pt x="15525" y="12045"/>
                </a:lnTo>
                <a:lnTo>
                  <a:pt x="15452" y="11996"/>
                </a:lnTo>
                <a:close/>
                <a:moveTo>
                  <a:pt x="14114" y="12605"/>
                </a:moveTo>
                <a:lnTo>
                  <a:pt x="14041" y="12629"/>
                </a:lnTo>
                <a:lnTo>
                  <a:pt x="13968" y="12678"/>
                </a:lnTo>
                <a:lnTo>
                  <a:pt x="13895" y="12726"/>
                </a:lnTo>
                <a:lnTo>
                  <a:pt x="13797" y="12751"/>
                </a:lnTo>
                <a:lnTo>
                  <a:pt x="13700" y="12751"/>
                </a:lnTo>
                <a:lnTo>
                  <a:pt x="13578" y="12775"/>
                </a:lnTo>
                <a:lnTo>
                  <a:pt x="13481" y="12848"/>
                </a:lnTo>
                <a:lnTo>
                  <a:pt x="13432" y="12872"/>
                </a:lnTo>
                <a:lnTo>
                  <a:pt x="13408" y="12921"/>
                </a:lnTo>
                <a:lnTo>
                  <a:pt x="13408" y="12970"/>
                </a:lnTo>
                <a:lnTo>
                  <a:pt x="13432" y="13018"/>
                </a:lnTo>
                <a:lnTo>
                  <a:pt x="13457" y="13091"/>
                </a:lnTo>
                <a:lnTo>
                  <a:pt x="13505" y="13116"/>
                </a:lnTo>
                <a:lnTo>
                  <a:pt x="13603" y="13164"/>
                </a:lnTo>
                <a:lnTo>
                  <a:pt x="13724" y="13189"/>
                </a:lnTo>
                <a:lnTo>
                  <a:pt x="13870" y="13189"/>
                </a:lnTo>
                <a:lnTo>
                  <a:pt x="14016" y="13164"/>
                </a:lnTo>
                <a:lnTo>
                  <a:pt x="14162" y="13091"/>
                </a:lnTo>
                <a:lnTo>
                  <a:pt x="14284" y="12994"/>
                </a:lnTo>
                <a:lnTo>
                  <a:pt x="14333" y="12945"/>
                </a:lnTo>
                <a:lnTo>
                  <a:pt x="14357" y="12872"/>
                </a:lnTo>
                <a:lnTo>
                  <a:pt x="14357" y="12799"/>
                </a:lnTo>
                <a:lnTo>
                  <a:pt x="14357" y="12726"/>
                </a:lnTo>
                <a:lnTo>
                  <a:pt x="14333" y="12678"/>
                </a:lnTo>
                <a:lnTo>
                  <a:pt x="14284" y="12653"/>
                </a:lnTo>
                <a:lnTo>
                  <a:pt x="14235" y="12605"/>
                </a:lnTo>
                <a:close/>
                <a:moveTo>
                  <a:pt x="6668" y="512"/>
                </a:moveTo>
                <a:lnTo>
                  <a:pt x="6887" y="755"/>
                </a:lnTo>
                <a:lnTo>
                  <a:pt x="7130" y="950"/>
                </a:lnTo>
                <a:lnTo>
                  <a:pt x="7398" y="1120"/>
                </a:lnTo>
                <a:lnTo>
                  <a:pt x="7666" y="1290"/>
                </a:lnTo>
                <a:lnTo>
                  <a:pt x="8250" y="1558"/>
                </a:lnTo>
                <a:lnTo>
                  <a:pt x="8834" y="1801"/>
                </a:lnTo>
                <a:lnTo>
                  <a:pt x="9320" y="2020"/>
                </a:lnTo>
                <a:lnTo>
                  <a:pt x="9807" y="2215"/>
                </a:lnTo>
                <a:lnTo>
                  <a:pt x="10780" y="2604"/>
                </a:lnTo>
                <a:lnTo>
                  <a:pt x="11194" y="2799"/>
                </a:lnTo>
                <a:lnTo>
                  <a:pt x="11559" y="3018"/>
                </a:lnTo>
                <a:lnTo>
                  <a:pt x="11729" y="3115"/>
                </a:lnTo>
                <a:lnTo>
                  <a:pt x="11924" y="3188"/>
                </a:lnTo>
                <a:lnTo>
                  <a:pt x="12094" y="3261"/>
                </a:lnTo>
                <a:lnTo>
                  <a:pt x="12240" y="3358"/>
                </a:lnTo>
                <a:lnTo>
                  <a:pt x="12264" y="3407"/>
                </a:lnTo>
                <a:lnTo>
                  <a:pt x="12313" y="3456"/>
                </a:lnTo>
                <a:lnTo>
                  <a:pt x="12410" y="3480"/>
                </a:lnTo>
                <a:lnTo>
                  <a:pt x="12435" y="3942"/>
                </a:lnTo>
                <a:lnTo>
                  <a:pt x="11851" y="3650"/>
                </a:lnTo>
                <a:lnTo>
                  <a:pt x="11389" y="3407"/>
                </a:lnTo>
                <a:lnTo>
                  <a:pt x="11170" y="3310"/>
                </a:lnTo>
                <a:lnTo>
                  <a:pt x="10926" y="3237"/>
                </a:lnTo>
                <a:lnTo>
                  <a:pt x="10878" y="3237"/>
                </a:lnTo>
                <a:lnTo>
                  <a:pt x="10853" y="3261"/>
                </a:lnTo>
                <a:lnTo>
                  <a:pt x="10853" y="3285"/>
                </a:lnTo>
                <a:lnTo>
                  <a:pt x="10853" y="3310"/>
                </a:lnTo>
                <a:lnTo>
                  <a:pt x="11024" y="3480"/>
                </a:lnTo>
                <a:lnTo>
                  <a:pt x="11218" y="3626"/>
                </a:lnTo>
                <a:lnTo>
                  <a:pt x="11608" y="3869"/>
                </a:lnTo>
                <a:lnTo>
                  <a:pt x="12045" y="4113"/>
                </a:lnTo>
                <a:lnTo>
                  <a:pt x="12459" y="4307"/>
                </a:lnTo>
                <a:lnTo>
                  <a:pt x="12483" y="4818"/>
                </a:lnTo>
                <a:lnTo>
                  <a:pt x="12337" y="4770"/>
                </a:lnTo>
                <a:lnTo>
                  <a:pt x="12216" y="4721"/>
                </a:lnTo>
                <a:lnTo>
                  <a:pt x="12021" y="4672"/>
                </a:lnTo>
                <a:lnTo>
                  <a:pt x="11729" y="4526"/>
                </a:lnTo>
                <a:lnTo>
                  <a:pt x="11413" y="4380"/>
                </a:lnTo>
                <a:lnTo>
                  <a:pt x="11218" y="4259"/>
                </a:lnTo>
                <a:lnTo>
                  <a:pt x="11121" y="4234"/>
                </a:lnTo>
                <a:lnTo>
                  <a:pt x="11024" y="4210"/>
                </a:lnTo>
                <a:lnTo>
                  <a:pt x="10975" y="4210"/>
                </a:lnTo>
                <a:lnTo>
                  <a:pt x="10951" y="4259"/>
                </a:lnTo>
                <a:lnTo>
                  <a:pt x="10951" y="4283"/>
                </a:lnTo>
                <a:lnTo>
                  <a:pt x="10951" y="4332"/>
                </a:lnTo>
                <a:lnTo>
                  <a:pt x="11024" y="4429"/>
                </a:lnTo>
                <a:lnTo>
                  <a:pt x="11121" y="4526"/>
                </a:lnTo>
                <a:lnTo>
                  <a:pt x="11218" y="4599"/>
                </a:lnTo>
                <a:lnTo>
                  <a:pt x="11340" y="4672"/>
                </a:lnTo>
                <a:lnTo>
                  <a:pt x="11608" y="4818"/>
                </a:lnTo>
                <a:lnTo>
                  <a:pt x="11826" y="4916"/>
                </a:lnTo>
                <a:lnTo>
                  <a:pt x="12143" y="5037"/>
                </a:lnTo>
                <a:lnTo>
                  <a:pt x="12313" y="5086"/>
                </a:lnTo>
                <a:lnTo>
                  <a:pt x="12410" y="5086"/>
                </a:lnTo>
                <a:lnTo>
                  <a:pt x="12483" y="5062"/>
                </a:lnTo>
                <a:lnTo>
                  <a:pt x="12483" y="5743"/>
                </a:lnTo>
                <a:lnTo>
                  <a:pt x="12289" y="5621"/>
                </a:lnTo>
                <a:lnTo>
                  <a:pt x="12094" y="5475"/>
                </a:lnTo>
                <a:lnTo>
                  <a:pt x="11608" y="5256"/>
                </a:lnTo>
                <a:lnTo>
                  <a:pt x="11194" y="5110"/>
                </a:lnTo>
                <a:lnTo>
                  <a:pt x="11024" y="5062"/>
                </a:lnTo>
                <a:lnTo>
                  <a:pt x="10926" y="5062"/>
                </a:lnTo>
                <a:lnTo>
                  <a:pt x="10902" y="5086"/>
                </a:lnTo>
                <a:lnTo>
                  <a:pt x="10878" y="5110"/>
                </a:lnTo>
                <a:lnTo>
                  <a:pt x="10951" y="5232"/>
                </a:lnTo>
                <a:lnTo>
                  <a:pt x="11024" y="5305"/>
                </a:lnTo>
                <a:lnTo>
                  <a:pt x="11121" y="5378"/>
                </a:lnTo>
                <a:lnTo>
                  <a:pt x="11267" y="5451"/>
                </a:lnTo>
                <a:lnTo>
                  <a:pt x="11535" y="5548"/>
                </a:lnTo>
                <a:lnTo>
                  <a:pt x="11754" y="5646"/>
                </a:lnTo>
                <a:lnTo>
                  <a:pt x="12094" y="5792"/>
                </a:lnTo>
                <a:lnTo>
                  <a:pt x="12240" y="5889"/>
                </a:lnTo>
                <a:lnTo>
                  <a:pt x="12386" y="6011"/>
                </a:lnTo>
                <a:lnTo>
                  <a:pt x="12483" y="6108"/>
                </a:lnTo>
                <a:lnTo>
                  <a:pt x="12483" y="6254"/>
                </a:lnTo>
                <a:lnTo>
                  <a:pt x="12337" y="6157"/>
                </a:lnTo>
                <a:lnTo>
                  <a:pt x="12191" y="6084"/>
                </a:lnTo>
                <a:lnTo>
                  <a:pt x="11899" y="5938"/>
                </a:lnTo>
                <a:lnTo>
                  <a:pt x="11705" y="5816"/>
                </a:lnTo>
                <a:lnTo>
                  <a:pt x="11510" y="5743"/>
                </a:lnTo>
                <a:lnTo>
                  <a:pt x="11291" y="5670"/>
                </a:lnTo>
                <a:lnTo>
                  <a:pt x="11194" y="5670"/>
                </a:lnTo>
                <a:lnTo>
                  <a:pt x="11097" y="5694"/>
                </a:lnTo>
                <a:lnTo>
                  <a:pt x="11072" y="5694"/>
                </a:lnTo>
                <a:lnTo>
                  <a:pt x="11072" y="5719"/>
                </a:lnTo>
                <a:lnTo>
                  <a:pt x="11145" y="5816"/>
                </a:lnTo>
                <a:lnTo>
                  <a:pt x="11218" y="5889"/>
                </a:lnTo>
                <a:lnTo>
                  <a:pt x="11413" y="6035"/>
                </a:lnTo>
                <a:lnTo>
                  <a:pt x="11826" y="6254"/>
                </a:lnTo>
                <a:lnTo>
                  <a:pt x="12143" y="6449"/>
                </a:lnTo>
                <a:lnTo>
                  <a:pt x="12289" y="6522"/>
                </a:lnTo>
                <a:lnTo>
                  <a:pt x="12459" y="6570"/>
                </a:lnTo>
                <a:lnTo>
                  <a:pt x="12459" y="6838"/>
                </a:lnTo>
                <a:lnTo>
                  <a:pt x="12459" y="6862"/>
                </a:lnTo>
                <a:lnTo>
                  <a:pt x="12337" y="6765"/>
                </a:lnTo>
                <a:lnTo>
                  <a:pt x="12216" y="6668"/>
                </a:lnTo>
                <a:lnTo>
                  <a:pt x="12094" y="6619"/>
                </a:lnTo>
                <a:lnTo>
                  <a:pt x="11924" y="6546"/>
                </a:lnTo>
                <a:lnTo>
                  <a:pt x="11729" y="6473"/>
                </a:lnTo>
                <a:lnTo>
                  <a:pt x="11486" y="6424"/>
                </a:lnTo>
                <a:lnTo>
                  <a:pt x="11267" y="6376"/>
                </a:lnTo>
                <a:lnTo>
                  <a:pt x="11072" y="6303"/>
                </a:lnTo>
                <a:lnTo>
                  <a:pt x="11048" y="6303"/>
                </a:lnTo>
                <a:lnTo>
                  <a:pt x="11048" y="6327"/>
                </a:lnTo>
                <a:lnTo>
                  <a:pt x="11145" y="6449"/>
                </a:lnTo>
                <a:lnTo>
                  <a:pt x="11267" y="6546"/>
                </a:lnTo>
                <a:lnTo>
                  <a:pt x="11389" y="6619"/>
                </a:lnTo>
                <a:lnTo>
                  <a:pt x="11535" y="6692"/>
                </a:lnTo>
                <a:lnTo>
                  <a:pt x="11948" y="6862"/>
                </a:lnTo>
                <a:lnTo>
                  <a:pt x="12143" y="6960"/>
                </a:lnTo>
                <a:lnTo>
                  <a:pt x="12216" y="7033"/>
                </a:lnTo>
                <a:lnTo>
                  <a:pt x="12289" y="7106"/>
                </a:lnTo>
                <a:lnTo>
                  <a:pt x="12362" y="7179"/>
                </a:lnTo>
                <a:lnTo>
                  <a:pt x="12459" y="7179"/>
                </a:lnTo>
                <a:lnTo>
                  <a:pt x="12459" y="7592"/>
                </a:lnTo>
                <a:lnTo>
                  <a:pt x="12264" y="7495"/>
                </a:lnTo>
                <a:lnTo>
                  <a:pt x="12070" y="7422"/>
                </a:lnTo>
                <a:lnTo>
                  <a:pt x="11802" y="7349"/>
                </a:lnTo>
                <a:lnTo>
                  <a:pt x="11389" y="7106"/>
                </a:lnTo>
                <a:lnTo>
                  <a:pt x="11121" y="7008"/>
                </a:lnTo>
                <a:lnTo>
                  <a:pt x="11024" y="6984"/>
                </a:lnTo>
                <a:lnTo>
                  <a:pt x="10999" y="6984"/>
                </a:lnTo>
                <a:lnTo>
                  <a:pt x="10975" y="7008"/>
                </a:lnTo>
                <a:lnTo>
                  <a:pt x="10975" y="7057"/>
                </a:lnTo>
                <a:lnTo>
                  <a:pt x="10975" y="7106"/>
                </a:lnTo>
                <a:lnTo>
                  <a:pt x="10999" y="7227"/>
                </a:lnTo>
                <a:lnTo>
                  <a:pt x="11097" y="7325"/>
                </a:lnTo>
                <a:lnTo>
                  <a:pt x="11194" y="7398"/>
                </a:lnTo>
                <a:lnTo>
                  <a:pt x="11437" y="7544"/>
                </a:lnTo>
                <a:lnTo>
                  <a:pt x="11632" y="7641"/>
                </a:lnTo>
                <a:lnTo>
                  <a:pt x="11997" y="7836"/>
                </a:lnTo>
                <a:lnTo>
                  <a:pt x="12240" y="7909"/>
                </a:lnTo>
                <a:lnTo>
                  <a:pt x="12362" y="7933"/>
                </a:lnTo>
                <a:lnTo>
                  <a:pt x="12459" y="7957"/>
                </a:lnTo>
                <a:lnTo>
                  <a:pt x="12459" y="8298"/>
                </a:lnTo>
                <a:lnTo>
                  <a:pt x="12216" y="8176"/>
                </a:lnTo>
                <a:lnTo>
                  <a:pt x="11972" y="8055"/>
                </a:lnTo>
                <a:lnTo>
                  <a:pt x="11754" y="7909"/>
                </a:lnTo>
                <a:lnTo>
                  <a:pt x="11535" y="7738"/>
                </a:lnTo>
                <a:lnTo>
                  <a:pt x="11413" y="7665"/>
                </a:lnTo>
                <a:lnTo>
                  <a:pt x="11291" y="7617"/>
                </a:lnTo>
                <a:lnTo>
                  <a:pt x="11170" y="7592"/>
                </a:lnTo>
                <a:lnTo>
                  <a:pt x="11048" y="7568"/>
                </a:lnTo>
                <a:lnTo>
                  <a:pt x="11048" y="7592"/>
                </a:lnTo>
                <a:lnTo>
                  <a:pt x="11024" y="7617"/>
                </a:lnTo>
                <a:lnTo>
                  <a:pt x="11072" y="7714"/>
                </a:lnTo>
                <a:lnTo>
                  <a:pt x="11145" y="7836"/>
                </a:lnTo>
                <a:lnTo>
                  <a:pt x="11243" y="7933"/>
                </a:lnTo>
                <a:lnTo>
                  <a:pt x="11364" y="8006"/>
                </a:lnTo>
                <a:lnTo>
                  <a:pt x="11583" y="8176"/>
                </a:lnTo>
                <a:lnTo>
                  <a:pt x="11802" y="8322"/>
                </a:lnTo>
                <a:lnTo>
                  <a:pt x="12118" y="8493"/>
                </a:lnTo>
                <a:lnTo>
                  <a:pt x="12289" y="8590"/>
                </a:lnTo>
                <a:lnTo>
                  <a:pt x="12459" y="8663"/>
                </a:lnTo>
                <a:lnTo>
                  <a:pt x="12483" y="9101"/>
                </a:lnTo>
                <a:lnTo>
                  <a:pt x="12435" y="9028"/>
                </a:lnTo>
                <a:lnTo>
                  <a:pt x="12386" y="8979"/>
                </a:lnTo>
                <a:lnTo>
                  <a:pt x="12216" y="8882"/>
                </a:lnTo>
                <a:lnTo>
                  <a:pt x="11899" y="8736"/>
                </a:lnTo>
                <a:lnTo>
                  <a:pt x="11559" y="8517"/>
                </a:lnTo>
                <a:lnTo>
                  <a:pt x="11364" y="8420"/>
                </a:lnTo>
                <a:lnTo>
                  <a:pt x="11291" y="8395"/>
                </a:lnTo>
                <a:lnTo>
                  <a:pt x="11194" y="8371"/>
                </a:lnTo>
                <a:lnTo>
                  <a:pt x="11170" y="8371"/>
                </a:lnTo>
                <a:lnTo>
                  <a:pt x="11170" y="8395"/>
                </a:lnTo>
                <a:lnTo>
                  <a:pt x="11194" y="8493"/>
                </a:lnTo>
                <a:lnTo>
                  <a:pt x="11218" y="8566"/>
                </a:lnTo>
                <a:lnTo>
                  <a:pt x="11364" y="8712"/>
                </a:lnTo>
                <a:lnTo>
                  <a:pt x="11535" y="8858"/>
                </a:lnTo>
                <a:lnTo>
                  <a:pt x="11681" y="8955"/>
                </a:lnTo>
                <a:lnTo>
                  <a:pt x="11851" y="9052"/>
                </a:lnTo>
                <a:lnTo>
                  <a:pt x="12070" y="9174"/>
                </a:lnTo>
                <a:lnTo>
                  <a:pt x="12167" y="9223"/>
                </a:lnTo>
                <a:lnTo>
                  <a:pt x="12264" y="9247"/>
                </a:lnTo>
                <a:lnTo>
                  <a:pt x="12362" y="9247"/>
                </a:lnTo>
                <a:lnTo>
                  <a:pt x="12459" y="9223"/>
                </a:lnTo>
                <a:lnTo>
                  <a:pt x="12483" y="9198"/>
                </a:lnTo>
                <a:lnTo>
                  <a:pt x="12508" y="10025"/>
                </a:lnTo>
                <a:lnTo>
                  <a:pt x="12386" y="9879"/>
                </a:lnTo>
                <a:lnTo>
                  <a:pt x="12240" y="9758"/>
                </a:lnTo>
                <a:lnTo>
                  <a:pt x="11924" y="9515"/>
                </a:lnTo>
                <a:lnTo>
                  <a:pt x="11608" y="9296"/>
                </a:lnTo>
                <a:lnTo>
                  <a:pt x="11267" y="9101"/>
                </a:lnTo>
                <a:lnTo>
                  <a:pt x="11243" y="9077"/>
                </a:lnTo>
                <a:lnTo>
                  <a:pt x="11218" y="9101"/>
                </a:lnTo>
                <a:lnTo>
                  <a:pt x="11218" y="9125"/>
                </a:lnTo>
                <a:lnTo>
                  <a:pt x="11218" y="9150"/>
                </a:lnTo>
                <a:lnTo>
                  <a:pt x="11340" y="9296"/>
                </a:lnTo>
                <a:lnTo>
                  <a:pt x="11462" y="9466"/>
                </a:lnTo>
                <a:lnTo>
                  <a:pt x="11608" y="9612"/>
                </a:lnTo>
                <a:lnTo>
                  <a:pt x="11754" y="9733"/>
                </a:lnTo>
                <a:lnTo>
                  <a:pt x="11924" y="9855"/>
                </a:lnTo>
                <a:lnTo>
                  <a:pt x="12094" y="9952"/>
                </a:lnTo>
                <a:lnTo>
                  <a:pt x="12289" y="10050"/>
                </a:lnTo>
                <a:lnTo>
                  <a:pt x="12459" y="10098"/>
                </a:lnTo>
                <a:lnTo>
                  <a:pt x="12508" y="10098"/>
                </a:lnTo>
                <a:lnTo>
                  <a:pt x="12508" y="10488"/>
                </a:lnTo>
                <a:lnTo>
                  <a:pt x="12289" y="10317"/>
                </a:lnTo>
                <a:lnTo>
                  <a:pt x="11802" y="10001"/>
                </a:lnTo>
                <a:lnTo>
                  <a:pt x="11608" y="9855"/>
                </a:lnTo>
                <a:lnTo>
                  <a:pt x="11486" y="9782"/>
                </a:lnTo>
                <a:lnTo>
                  <a:pt x="11389" y="9733"/>
                </a:lnTo>
                <a:lnTo>
                  <a:pt x="11364" y="9758"/>
                </a:lnTo>
                <a:lnTo>
                  <a:pt x="11364" y="9855"/>
                </a:lnTo>
                <a:lnTo>
                  <a:pt x="11389" y="9952"/>
                </a:lnTo>
                <a:lnTo>
                  <a:pt x="11437" y="10050"/>
                </a:lnTo>
                <a:lnTo>
                  <a:pt x="11510" y="10147"/>
                </a:lnTo>
                <a:lnTo>
                  <a:pt x="11681" y="10317"/>
                </a:lnTo>
                <a:lnTo>
                  <a:pt x="11851" y="10439"/>
                </a:lnTo>
                <a:lnTo>
                  <a:pt x="12094" y="10585"/>
                </a:lnTo>
                <a:lnTo>
                  <a:pt x="12313" y="10780"/>
                </a:lnTo>
                <a:lnTo>
                  <a:pt x="12410" y="10877"/>
                </a:lnTo>
                <a:lnTo>
                  <a:pt x="12508" y="10999"/>
                </a:lnTo>
                <a:lnTo>
                  <a:pt x="12483" y="11291"/>
                </a:lnTo>
                <a:lnTo>
                  <a:pt x="11875" y="10901"/>
                </a:lnTo>
                <a:lnTo>
                  <a:pt x="11705" y="10780"/>
                </a:lnTo>
                <a:lnTo>
                  <a:pt x="11535" y="10658"/>
                </a:lnTo>
                <a:lnTo>
                  <a:pt x="11462" y="10609"/>
                </a:lnTo>
                <a:lnTo>
                  <a:pt x="11364" y="10585"/>
                </a:lnTo>
                <a:lnTo>
                  <a:pt x="11267" y="10561"/>
                </a:lnTo>
                <a:lnTo>
                  <a:pt x="11145" y="10585"/>
                </a:lnTo>
                <a:lnTo>
                  <a:pt x="11121" y="10609"/>
                </a:lnTo>
                <a:lnTo>
                  <a:pt x="11145" y="10634"/>
                </a:lnTo>
                <a:lnTo>
                  <a:pt x="11291" y="10780"/>
                </a:lnTo>
                <a:lnTo>
                  <a:pt x="11413" y="10926"/>
                </a:lnTo>
                <a:lnTo>
                  <a:pt x="11535" y="11072"/>
                </a:lnTo>
                <a:lnTo>
                  <a:pt x="11705" y="11218"/>
                </a:lnTo>
                <a:lnTo>
                  <a:pt x="12070" y="11485"/>
                </a:lnTo>
                <a:lnTo>
                  <a:pt x="12483" y="11729"/>
                </a:lnTo>
                <a:lnTo>
                  <a:pt x="12459" y="12094"/>
                </a:lnTo>
                <a:lnTo>
                  <a:pt x="12191" y="11923"/>
                </a:lnTo>
                <a:lnTo>
                  <a:pt x="11948" y="11777"/>
                </a:lnTo>
                <a:lnTo>
                  <a:pt x="11559" y="11558"/>
                </a:lnTo>
                <a:lnTo>
                  <a:pt x="11170" y="11388"/>
                </a:lnTo>
                <a:lnTo>
                  <a:pt x="11145" y="11388"/>
                </a:lnTo>
                <a:lnTo>
                  <a:pt x="11145" y="11485"/>
                </a:lnTo>
                <a:lnTo>
                  <a:pt x="11170" y="11558"/>
                </a:lnTo>
                <a:lnTo>
                  <a:pt x="11243" y="11704"/>
                </a:lnTo>
                <a:lnTo>
                  <a:pt x="11364" y="11850"/>
                </a:lnTo>
                <a:lnTo>
                  <a:pt x="11510" y="11948"/>
                </a:lnTo>
                <a:lnTo>
                  <a:pt x="11754" y="12118"/>
                </a:lnTo>
                <a:lnTo>
                  <a:pt x="12021" y="12288"/>
                </a:lnTo>
                <a:lnTo>
                  <a:pt x="12216" y="12434"/>
                </a:lnTo>
                <a:lnTo>
                  <a:pt x="12435" y="12556"/>
                </a:lnTo>
                <a:lnTo>
                  <a:pt x="12435" y="12799"/>
                </a:lnTo>
                <a:lnTo>
                  <a:pt x="12337" y="12824"/>
                </a:lnTo>
                <a:lnTo>
                  <a:pt x="12264" y="12848"/>
                </a:lnTo>
                <a:lnTo>
                  <a:pt x="12143" y="12775"/>
                </a:lnTo>
                <a:lnTo>
                  <a:pt x="11972" y="12629"/>
                </a:lnTo>
                <a:lnTo>
                  <a:pt x="11802" y="12507"/>
                </a:lnTo>
                <a:lnTo>
                  <a:pt x="11632" y="12361"/>
                </a:lnTo>
                <a:lnTo>
                  <a:pt x="11462" y="12240"/>
                </a:lnTo>
                <a:lnTo>
                  <a:pt x="11413" y="12240"/>
                </a:lnTo>
                <a:lnTo>
                  <a:pt x="11413" y="12288"/>
                </a:lnTo>
                <a:lnTo>
                  <a:pt x="11413" y="12361"/>
                </a:lnTo>
                <a:lnTo>
                  <a:pt x="11413" y="12434"/>
                </a:lnTo>
                <a:lnTo>
                  <a:pt x="11486" y="12605"/>
                </a:lnTo>
                <a:lnTo>
                  <a:pt x="11389" y="12605"/>
                </a:lnTo>
                <a:lnTo>
                  <a:pt x="11267" y="12653"/>
                </a:lnTo>
                <a:lnTo>
                  <a:pt x="11243" y="12678"/>
                </a:lnTo>
                <a:lnTo>
                  <a:pt x="11218" y="12726"/>
                </a:lnTo>
                <a:lnTo>
                  <a:pt x="11218" y="12775"/>
                </a:lnTo>
                <a:lnTo>
                  <a:pt x="11218" y="12848"/>
                </a:lnTo>
                <a:lnTo>
                  <a:pt x="11291" y="12921"/>
                </a:lnTo>
                <a:lnTo>
                  <a:pt x="11364" y="12994"/>
                </a:lnTo>
                <a:lnTo>
                  <a:pt x="11486" y="13043"/>
                </a:lnTo>
                <a:lnTo>
                  <a:pt x="11583" y="13091"/>
                </a:lnTo>
                <a:lnTo>
                  <a:pt x="11705" y="13140"/>
                </a:lnTo>
                <a:lnTo>
                  <a:pt x="11802" y="13140"/>
                </a:lnTo>
                <a:lnTo>
                  <a:pt x="11924" y="13116"/>
                </a:lnTo>
                <a:lnTo>
                  <a:pt x="12021" y="13067"/>
                </a:lnTo>
                <a:lnTo>
                  <a:pt x="12240" y="13189"/>
                </a:lnTo>
                <a:lnTo>
                  <a:pt x="12410" y="13335"/>
                </a:lnTo>
                <a:lnTo>
                  <a:pt x="12386" y="13602"/>
                </a:lnTo>
                <a:lnTo>
                  <a:pt x="11802" y="13286"/>
                </a:lnTo>
                <a:lnTo>
                  <a:pt x="11510" y="13140"/>
                </a:lnTo>
                <a:lnTo>
                  <a:pt x="11194" y="13018"/>
                </a:lnTo>
                <a:lnTo>
                  <a:pt x="11170" y="13018"/>
                </a:lnTo>
                <a:lnTo>
                  <a:pt x="11145" y="13116"/>
                </a:lnTo>
                <a:lnTo>
                  <a:pt x="11170" y="13213"/>
                </a:lnTo>
                <a:lnTo>
                  <a:pt x="11218" y="13286"/>
                </a:lnTo>
                <a:lnTo>
                  <a:pt x="11291" y="13359"/>
                </a:lnTo>
                <a:lnTo>
                  <a:pt x="11437" y="13456"/>
                </a:lnTo>
                <a:lnTo>
                  <a:pt x="11608" y="13529"/>
                </a:lnTo>
                <a:lnTo>
                  <a:pt x="11802" y="13651"/>
                </a:lnTo>
                <a:lnTo>
                  <a:pt x="11997" y="13773"/>
                </a:lnTo>
                <a:lnTo>
                  <a:pt x="12191" y="13894"/>
                </a:lnTo>
                <a:lnTo>
                  <a:pt x="12386" y="14016"/>
                </a:lnTo>
                <a:lnTo>
                  <a:pt x="12386" y="14332"/>
                </a:lnTo>
                <a:lnTo>
                  <a:pt x="11851" y="13943"/>
                </a:lnTo>
                <a:lnTo>
                  <a:pt x="11705" y="13846"/>
                </a:lnTo>
                <a:lnTo>
                  <a:pt x="11510" y="13724"/>
                </a:lnTo>
                <a:lnTo>
                  <a:pt x="11413" y="13700"/>
                </a:lnTo>
                <a:lnTo>
                  <a:pt x="11316" y="13675"/>
                </a:lnTo>
                <a:lnTo>
                  <a:pt x="11218" y="13675"/>
                </a:lnTo>
                <a:lnTo>
                  <a:pt x="11121" y="13700"/>
                </a:lnTo>
                <a:lnTo>
                  <a:pt x="11121" y="13724"/>
                </a:lnTo>
                <a:lnTo>
                  <a:pt x="11121" y="13748"/>
                </a:lnTo>
                <a:lnTo>
                  <a:pt x="11145" y="13821"/>
                </a:lnTo>
                <a:lnTo>
                  <a:pt x="11218" y="13919"/>
                </a:lnTo>
                <a:lnTo>
                  <a:pt x="11364" y="14040"/>
                </a:lnTo>
                <a:lnTo>
                  <a:pt x="11729" y="14284"/>
                </a:lnTo>
                <a:lnTo>
                  <a:pt x="12045" y="14551"/>
                </a:lnTo>
                <a:lnTo>
                  <a:pt x="12191" y="14673"/>
                </a:lnTo>
                <a:lnTo>
                  <a:pt x="12386" y="14795"/>
                </a:lnTo>
                <a:lnTo>
                  <a:pt x="12386" y="15281"/>
                </a:lnTo>
                <a:lnTo>
                  <a:pt x="12289" y="15184"/>
                </a:lnTo>
                <a:lnTo>
                  <a:pt x="12167" y="15087"/>
                </a:lnTo>
                <a:lnTo>
                  <a:pt x="12021" y="14916"/>
                </a:lnTo>
                <a:lnTo>
                  <a:pt x="11851" y="14746"/>
                </a:lnTo>
                <a:lnTo>
                  <a:pt x="11656" y="14600"/>
                </a:lnTo>
                <a:lnTo>
                  <a:pt x="11413" y="14503"/>
                </a:lnTo>
                <a:lnTo>
                  <a:pt x="11170" y="14430"/>
                </a:lnTo>
                <a:lnTo>
                  <a:pt x="10926" y="14430"/>
                </a:lnTo>
                <a:lnTo>
                  <a:pt x="10902" y="14454"/>
                </a:lnTo>
                <a:lnTo>
                  <a:pt x="10902" y="14478"/>
                </a:lnTo>
                <a:lnTo>
                  <a:pt x="10975" y="14551"/>
                </a:lnTo>
                <a:lnTo>
                  <a:pt x="11024" y="14600"/>
                </a:lnTo>
                <a:lnTo>
                  <a:pt x="11194" y="14697"/>
                </a:lnTo>
                <a:lnTo>
                  <a:pt x="11462" y="14892"/>
                </a:lnTo>
                <a:lnTo>
                  <a:pt x="11608" y="14989"/>
                </a:lnTo>
                <a:lnTo>
                  <a:pt x="11729" y="15111"/>
                </a:lnTo>
                <a:lnTo>
                  <a:pt x="11875" y="15281"/>
                </a:lnTo>
                <a:lnTo>
                  <a:pt x="12021" y="15452"/>
                </a:lnTo>
                <a:lnTo>
                  <a:pt x="12118" y="15525"/>
                </a:lnTo>
                <a:lnTo>
                  <a:pt x="12191" y="15573"/>
                </a:lnTo>
                <a:lnTo>
                  <a:pt x="12313" y="15622"/>
                </a:lnTo>
                <a:lnTo>
                  <a:pt x="12410" y="15646"/>
                </a:lnTo>
                <a:lnTo>
                  <a:pt x="12435" y="16133"/>
                </a:lnTo>
                <a:lnTo>
                  <a:pt x="12386" y="16133"/>
                </a:lnTo>
                <a:lnTo>
                  <a:pt x="12362" y="16084"/>
                </a:lnTo>
                <a:lnTo>
                  <a:pt x="12240" y="15963"/>
                </a:lnTo>
                <a:lnTo>
                  <a:pt x="12070" y="15841"/>
                </a:lnTo>
                <a:lnTo>
                  <a:pt x="11754" y="15622"/>
                </a:lnTo>
                <a:lnTo>
                  <a:pt x="11413" y="15354"/>
                </a:lnTo>
                <a:lnTo>
                  <a:pt x="11243" y="15233"/>
                </a:lnTo>
                <a:lnTo>
                  <a:pt x="11072" y="15160"/>
                </a:lnTo>
                <a:lnTo>
                  <a:pt x="11048" y="15160"/>
                </a:lnTo>
                <a:lnTo>
                  <a:pt x="11024" y="15184"/>
                </a:lnTo>
                <a:lnTo>
                  <a:pt x="11048" y="15281"/>
                </a:lnTo>
                <a:lnTo>
                  <a:pt x="11072" y="15354"/>
                </a:lnTo>
                <a:lnTo>
                  <a:pt x="11170" y="15500"/>
                </a:lnTo>
                <a:lnTo>
                  <a:pt x="11291" y="15622"/>
                </a:lnTo>
                <a:lnTo>
                  <a:pt x="11437" y="15744"/>
                </a:lnTo>
                <a:lnTo>
                  <a:pt x="11218" y="15646"/>
                </a:lnTo>
                <a:lnTo>
                  <a:pt x="9564" y="14916"/>
                </a:lnTo>
                <a:lnTo>
                  <a:pt x="8055" y="14259"/>
                </a:lnTo>
                <a:lnTo>
                  <a:pt x="7301" y="13894"/>
                </a:lnTo>
                <a:lnTo>
                  <a:pt x="7130" y="13797"/>
                </a:lnTo>
                <a:lnTo>
                  <a:pt x="6863" y="13675"/>
                </a:lnTo>
                <a:lnTo>
                  <a:pt x="6863" y="13602"/>
                </a:lnTo>
                <a:lnTo>
                  <a:pt x="6814" y="12775"/>
                </a:lnTo>
                <a:lnTo>
                  <a:pt x="6765" y="11972"/>
                </a:lnTo>
                <a:lnTo>
                  <a:pt x="6692" y="11145"/>
                </a:lnTo>
                <a:lnTo>
                  <a:pt x="6668" y="10317"/>
                </a:lnTo>
                <a:lnTo>
                  <a:pt x="6668" y="9393"/>
                </a:lnTo>
                <a:lnTo>
                  <a:pt x="6692" y="8493"/>
                </a:lnTo>
                <a:lnTo>
                  <a:pt x="6717" y="7568"/>
                </a:lnTo>
                <a:lnTo>
                  <a:pt x="6717" y="6643"/>
                </a:lnTo>
                <a:lnTo>
                  <a:pt x="6717" y="5889"/>
                </a:lnTo>
                <a:lnTo>
                  <a:pt x="6863" y="5913"/>
                </a:lnTo>
                <a:lnTo>
                  <a:pt x="6936" y="5938"/>
                </a:lnTo>
                <a:lnTo>
                  <a:pt x="7033" y="5962"/>
                </a:lnTo>
                <a:lnTo>
                  <a:pt x="7130" y="5938"/>
                </a:lnTo>
                <a:lnTo>
                  <a:pt x="7228" y="5865"/>
                </a:lnTo>
                <a:lnTo>
                  <a:pt x="7252" y="5816"/>
                </a:lnTo>
                <a:lnTo>
                  <a:pt x="7276" y="5767"/>
                </a:lnTo>
                <a:lnTo>
                  <a:pt x="7276" y="5670"/>
                </a:lnTo>
                <a:lnTo>
                  <a:pt x="7252" y="5573"/>
                </a:lnTo>
                <a:lnTo>
                  <a:pt x="7179" y="5500"/>
                </a:lnTo>
                <a:lnTo>
                  <a:pt x="7082" y="5451"/>
                </a:lnTo>
                <a:lnTo>
                  <a:pt x="7033" y="5427"/>
                </a:lnTo>
                <a:lnTo>
                  <a:pt x="6960" y="5402"/>
                </a:lnTo>
                <a:lnTo>
                  <a:pt x="6887" y="5427"/>
                </a:lnTo>
                <a:lnTo>
                  <a:pt x="6814" y="5451"/>
                </a:lnTo>
                <a:lnTo>
                  <a:pt x="6790" y="5451"/>
                </a:lnTo>
                <a:lnTo>
                  <a:pt x="6692" y="5500"/>
                </a:lnTo>
                <a:lnTo>
                  <a:pt x="6644" y="3018"/>
                </a:lnTo>
                <a:lnTo>
                  <a:pt x="6644" y="1752"/>
                </a:lnTo>
                <a:lnTo>
                  <a:pt x="6668" y="512"/>
                </a:lnTo>
                <a:close/>
                <a:moveTo>
                  <a:pt x="6206" y="585"/>
                </a:moveTo>
                <a:lnTo>
                  <a:pt x="6181" y="852"/>
                </a:lnTo>
                <a:lnTo>
                  <a:pt x="6181" y="1096"/>
                </a:lnTo>
                <a:lnTo>
                  <a:pt x="6181" y="1874"/>
                </a:lnTo>
                <a:lnTo>
                  <a:pt x="6181" y="2653"/>
                </a:lnTo>
                <a:lnTo>
                  <a:pt x="6181" y="3602"/>
                </a:lnTo>
                <a:lnTo>
                  <a:pt x="6181" y="4551"/>
                </a:lnTo>
                <a:lnTo>
                  <a:pt x="6230" y="6449"/>
                </a:lnTo>
                <a:lnTo>
                  <a:pt x="6230" y="7373"/>
                </a:lnTo>
                <a:lnTo>
                  <a:pt x="6206" y="8298"/>
                </a:lnTo>
                <a:lnTo>
                  <a:pt x="6181" y="9198"/>
                </a:lnTo>
                <a:lnTo>
                  <a:pt x="6133" y="10123"/>
                </a:lnTo>
                <a:lnTo>
                  <a:pt x="6157" y="10926"/>
                </a:lnTo>
                <a:lnTo>
                  <a:pt x="6206" y="11729"/>
                </a:lnTo>
                <a:lnTo>
                  <a:pt x="6254" y="12532"/>
                </a:lnTo>
                <a:lnTo>
                  <a:pt x="6279" y="13335"/>
                </a:lnTo>
                <a:lnTo>
                  <a:pt x="6206" y="13359"/>
                </a:lnTo>
                <a:lnTo>
                  <a:pt x="5451" y="13748"/>
                </a:lnTo>
                <a:lnTo>
                  <a:pt x="4721" y="14186"/>
                </a:lnTo>
                <a:lnTo>
                  <a:pt x="3262" y="15087"/>
                </a:lnTo>
                <a:lnTo>
                  <a:pt x="2897" y="15281"/>
                </a:lnTo>
                <a:lnTo>
                  <a:pt x="2532" y="15476"/>
                </a:lnTo>
                <a:lnTo>
                  <a:pt x="2142" y="15671"/>
                </a:lnTo>
                <a:lnTo>
                  <a:pt x="1753" y="15841"/>
                </a:lnTo>
                <a:lnTo>
                  <a:pt x="950" y="16133"/>
                </a:lnTo>
                <a:lnTo>
                  <a:pt x="634" y="16255"/>
                </a:lnTo>
                <a:lnTo>
                  <a:pt x="634" y="16279"/>
                </a:lnTo>
                <a:lnTo>
                  <a:pt x="585" y="15938"/>
                </a:lnTo>
                <a:lnTo>
                  <a:pt x="561" y="15573"/>
                </a:lnTo>
                <a:lnTo>
                  <a:pt x="536" y="15208"/>
                </a:lnTo>
                <a:lnTo>
                  <a:pt x="512" y="14868"/>
                </a:lnTo>
                <a:lnTo>
                  <a:pt x="439" y="14430"/>
                </a:lnTo>
                <a:lnTo>
                  <a:pt x="415" y="13992"/>
                </a:lnTo>
                <a:lnTo>
                  <a:pt x="415" y="13578"/>
                </a:lnTo>
                <a:lnTo>
                  <a:pt x="439" y="13140"/>
                </a:lnTo>
                <a:lnTo>
                  <a:pt x="512" y="11461"/>
                </a:lnTo>
                <a:lnTo>
                  <a:pt x="561" y="10634"/>
                </a:lnTo>
                <a:lnTo>
                  <a:pt x="585" y="9782"/>
                </a:lnTo>
                <a:lnTo>
                  <a:pt x="609" y="8225"/>
                </a:lnTo>
                <a:lnTo>
                  <a:pt x="609" y="6668"/>
                </a:lnTo>
                <a:lnTo>
                  <a:pt x="561" y="5110"/>
                </a:lnTo>
                <a:lnTo>
                  <a:pt x="536" y="4356"/>
                </a:lnTo>
                <a:lnTo>
                  <a:pt x="488" y="3577"/>
                </a:lnTo>
                <a:lnTo>
                  <a:pt x="609" y="3504"/>
                </a:lnTo>
                <a:lnTo>
                  <a:pt x="755" y="3407"/>
                </a:lnTo>
                <a:lnTo>
                  <a:pt x="1145" y="3164"/>
                </a:lnTo>
                <a:lnTo>
                  <a:pt x="1558" y="2920"/>
                </a:lnTo>
                <a:lnTo>
                  <a:pt x="2337" y="2507"/>
                </a:lnTo>
                <a:lnTo>
                  <a:pt x="3116" y="2093"/>
                </a:lnTo>
                <a:lnTo>
                  <a:pt x="3529" y="1850"/>
                </a:lnTo>
                <a:lnTo>
                  <a:pt x="3967" y="1655"/>
                </a:lnTo>
                <a:lnTo>
                  <a:pt x="4405" y="1461"/>
                </a:lnTo>
                <a:lnTo>
                  <a:pt x="4843" y="1290"/>
                </a:lnTo>
                <a:lnTo>
                  <a:pt x="5208" y="1144"/>
                </a:lnTo>
                <a:lnTo>
                  <a:pt x="5549" y="974"/>
                </a:lnTo>
                <a:lnTo>
                  <a:pt x="6206" y="585"/>
                </a:lnTo>
                <a:close/>
                <a:moveTo>
                  <a:pt x="18542" y="804"/>
                </a:moveTo>
                <a:lnTo>
                  <a:pt x="18518" y="1023"/>
                </a:lnTo>
                <a:lnTo>
                  <a:pt x="18518" y="1266"/>
                </a:lnTo>
                <a:lnTo>
                  <a:pt x="18518" y="1752"/>
                </a:lnTo>
                <a:lnTo>
                  <a:pt x="18567" y="2263"/>
                </a:lnTo>
                <a:lnTo>
                  <a:pt x="18567" y="2726"/>
                </a:lnTo>
                <a:lnTo>
                  <a:pt x="18542" y="4648"/>
                </a:lnTo>
                <a:lnTo>
                  <a:pt x="18494" y="6546"/>
                </a:lnTo>
                <a:lnTo>
                  <a:pt x="18469" y="8249"/>
                </a:lnTo>
                <a:lnTo>
                  <a:pt x="18494" y="9952"/>
                </a:lnTo>
                <a:lnTo>
                  <a:pt x="18567" y="13359"/>
                </a:lnTo>
                <a:lnTo>
                  <a:pt x="18542" y="13359"/>
                </a:lnTo>
                <a:lnTo>
                  <a:pt x="18396" y="13505"/>
                </a:lnTo>
                <a:lnTo>
                  <a:pt x="18226" y="13651"/>
                </a:lnTo>
                <a:lnTo>
                  <a:pt x="18031" y="13748"/>
                </a:lnTo>
                <a:lnTo>
                  <a:pt x="17837" y="13846"/>
                </a:lnTo>
                <a:lnTo>
                  <a:pt x="17423" y="14016"/>
                </a:lnTo>
                <a:lnTo>
                  <a:pt x="17009" y="14186"/>
                </a:lnTo>
                <a:lnTo>
                  <a:pt x="16474" y="14454"/>
                </a:lnTo>
                <a:lnTo>
                  <a:pt x="15963" y="14746"/>
                </a:lnTo>
                <a:lnTo>
                  <a:pt x="15452" y="15038"/>
                </a:lnTo>
                <a:lnTo>
                  <a:pt x="14941" y="15330"/>
                </a:lnTo>
                <a:lnTo>
                  <a:pt x="14479" y="15598"/>
                </a:lnTo>
                <a:lnTo>
                  <a:pt x="14016" y="15865"/>
                </a:lnTo>
                <a:lnTo>
                  <a:pt x="13773" y="15987"/>
                </a:lnTo>
                <a:lnTo>
                  <a:pt x="13530" y="16109"/>
                </a:lnTo>
                <a:lnTo>
                  <a:pt x="13286" y="16182"/>
                </a:lnTo>
                <a:lnTo>
                  <a:pt x="13043" y="16255"/>
                </a:lnTo>
                <a:lnTo>
                  <a:pt x="12921" y="16303"/>
                </a:lnTo>
                <a:lnTo>
                  <a:pt x="12921" y="15987"/>
                </a:lnTo>
                <a:lnTo>
                  <a:pt x="12897" y="15671"/>
                </a:lnTo>
                <a:lnTo>
                  <a:pt x="12873" y="15379"/>
                </a:lnTo>
                <a:lnTo>
                  <a:pt x="12848" y="15062"/>
                </a:lnTo>
                <a:lnTo>
                  <a:pt x="12824" y="14770"/>
                </a:lnTo>
                <a:lnTo>
                  <a:pt x="12824" y="14016"/>
                </a:lnTo>
                <a:lnTo>
                  <a:pt x="12848" y="13943"/>
                </a:lnTo>
                <a:lnTo>
                  <a:pt x="12848" y="13894"/>
                </a:lnTo>
                <a:lnTo>
                  <a:pt x="12848" y="13359"/>
                </a:lnTo>
                <a:lnTo>
                  <a:pt x="12946" y="13335"/>
                </a:lnTo>
                <a:lnTo>
                  <a:pt x="13019" y="13310"/>
                </a:lnTo>
                <a:lnTo>
                  <a:pt x="13092" y="13262"/>
                </a:lnTo>
                <a:lnTo>
                  <a:pt x="13140" y="13213"/>
                </a:lnTo>
                <a:lnTo>
                  <a:pt x="13165" y="13116"/>
                </a:lnTo>
                <a:lnTo>
                  <a:pt x="13165" y="13018"/>
                </a:lnTo>
                <a:lnTo>
                  <a:pt x="13116" y="12921"/>
                </a:lnTo>
                <a:lnTo>
                  <a:pt x="13043" y="12872"/>
                </a:lnTo>
                <a:lnTo>
                  <a:pt x="12970" y="12848"/>
                </a:lnTo>
                <a:lnTo>
                  <a:pt x="12873" y="12848"/>
                </a:lnTo>
                <a:lnTo>
                  <a:pt x="12921" y="11826"/>
                </a:lnTo>
                <a:lnTo>
                  <a:pt x="12970" y="10804"/>
                </a:lnTo>
                <a:lnTo>
                  <a:pt x="12970" y="9806"/>
                </a:lnTo>
                <a:lnTo>
                  <a:pt x="12946" y="8809"/>
                </a:lnTo>
                <a:lnTo>
                  <a:pt x="12897" y="7836"/>
                </a:lnTo>
                <a:lnTo>
                  <a:pt x="12897" y="6838"/>
                </a:lnTo>
                <a:lnTo>
                  <a:pt x="12946" y="5986"/>
                </a:lnTo>
                <a:lnTo>
                  <a:pt x="12970" y="5110"/>
                </a:lnTo>
                <a:lnTo>
                  <a:pt x="12970" y="4672"/>
                </a:lnTo>
                <a:lnTo>
                  <a:pt x="12946" y="4234"/>
                </a:lnTo>
                <a:lnTo>
                  <a:pt x="12897" y="3821"/>
                </a:lnTo>
                <a:lnTo>
                  <a:pt x="12800" y="3383"/>
                </a:lnTo>
                <a:lnTo>
                  <a:pt x="13067" y="3285"/>
                </a:lnTo>
                <a:lnTo>
                  <a:pt x="13335" y="3164"/>
                </a:lnTo>
                <a:lnTo>
                  <a:pt x="13603" y="3042"/>
                </a:lnTo>
                <a:lnTo>
                  <a:pt x="13870" y="2920"/>
                </a:lnTo>
                <a:lnTo>
                  <a:pt x="14235" y="2750"/>
                </a:lnTo>
                <a:lnTo>
                  <a:pt x="14600" y="2555"/>
                </a:lnTo>
                <a:lnTo>
                  <a:pt x="15306" y="2142"/>
                </a:lnTo>
                <a:lnTo>
                  <a:pt x="15963" y="1752"/>
                </a:lnTo>
                <a:lnTo>
                  <a:pt x="16304" y="1558"/>
                </a:lnTo>
                <a:lnTo>
                  <a:pt x="16644" y="1388"/>
                </a:lnTo>
                <a:lnTo>
                  <a:pt x="17009" y="1242"/>
                </a:lnTo>
                <a:lnTo>
                  <a:pt x="17350" y="1096"/>
                </a:lnTo>
                <a:lnTo>
                  <a:pt x="17715" y="974"/>
                </a:lnTo>
                <a:lnTo>
                  <a:pt x="18104" y="877"/>
                </a:lnTo>
                <a:lnTo>
                  <a:pt x="18153" y="877"/>
                </a:lnTo>
                <a:lnTo>
                  <a:pt x="18202" y="828"/>
                </a:lnTo>
                <a:lnTo>
                  <a:pt x="18372" y="828"/>
                </a:lnTo>
                <a:lnTo>
                  <a:pt x="18542" y="804"/>
                </a:lnTo>
                <a:close/>
                <a:moveTo>
                  <a:pt x="6279" y="1"/>
                </a:moveTo>
                <a:lnTo>
                  <a:pt x="6206" y="25"/>
                </a:lnTo>
                <a:lnTo>
                  <a:pt x="5403" y="487"/>
                </a:lnTo>
                <a:lnTo>
                  <a:pt x="4989" y="682"/>
                </a:lnTo>
                <a:lnTo>
                  <a:pt x="4551" y="852"/>
                </a:lnTo>
                <a:lnTo>
                  <a:pt x="4113" y="1023"/>
                </a:lnTo>
                <a:lnTo>
                  <a:pt x="3700" y="1217"/>
                </a:lnTo>
                <a:lnTo>
                  <a:pt x="3286" y="1436"/>
                </a:lnTo>
                <a:lnTo>
                  <a:pt x="2872" y="1679"/>
                </a:lnTo>
                <a:lnTo>
                  <a:pt x="2021" y="2117"/>
                </a:lnTo>
                <a:lnTo>
                  <a:pt x="1607" y="2361"/>
                </a:lnTo>
                <a:lnTo>
                  <a:pt x="1193" y="2604"/>
                </a:lnTo>
                <a:lnTo>
                  <a:pt x="974" y="2726"/>
                </a:lnTo>
                <a:lnTo>
                  <a:pt x="731" y="2896"/>
                </a:lnTo>
                <a:lnTo>
                  <a:pt x="488" y="3066"/>
                </a:lnTo>
                <a:lnTo>
                  <a:pt x="390" y="3188"/>
                </a:lnTo>
                <a:lnTo>
                  <a:pt x="317" y="3285"/>
                </a:lnTo>
                <a:lnTo>
                  <a:pt x="269" y="3310"/>
                </a:lnTo>
                <a:lnTo>
                  <a:pt x="220" y="3358"/>
                </a:lnTo>
                <a:lnTo>
                  <a:pt x="171" y="3480"/>
                </a:lnTo>
                <a:lnTo>
                  <a:pt x="123" y="3626"/>
                </a:lnTo>
                <a:lnTo>
                  <a:pt x="98" y="3894"/>
                </a:lnTo>
                <a:lnTo>
                  <a:pt x="98" y="4186"/>
                </a:lnTo>
                <a:lnTo>
                  <a:pt x="123" y="4453"/>
                </a:lnTo>
                <a:lnTo>
                  <a:pt x="147" y="5329"/>
                </a:lnTo>
                <a:lnTo>
                  <a:pt x="171" y="6205"/>
                </a:lnTo>
                <a:lnTo>
                  <a:pt x="171" y="8006"/>
                </a:lnTo>
                <a:lnTo>
                  <a:pt x="147" y="9782"/>
                </a:lnTo>
                <a:lnTo>
                  <a:pt x="123" y="10658"/>
                </a:lnTo>
                <a:lnTo>
                  <a:pt x="98" y="11558"/>
                </a:lnTo>
                <a:lnTo>
                  <a:pt x="1" y="13335"/>
                </a:lnTo>
                <a:lnTo>
                  <a:pt x="1" y="13700"/>
                </a:lnTo>
                <a:lnTo>
                  <a:pt x="1" y="14065"/>
                </a:lnTo>
                <a:lnTo>
                  <a:pt x="25" y="14454"/>
                </a:lnTo>
                <a:lnTo>
                  <a:pt x="50" y="14819"/>
                </a:lnTo>
                <a:lnTo>
                  <a:pt x="98" y="15233"/>
                </a:lnTo>
                <a:lnTo>
                  <a:pt x="123" y="15646"/>
                </a:lnTo>
                <a:lnTo>
                  <a:pt x="147" y="16060"/>
                </a:lnTo>
                <a:lnTo>
                  <a:pt x="171" y="16255"/>
                </a:lnTo>
                <a:lnTo>
                  <a:pt x="220" y="16474"/>
                </a:lnTo>
                <a:lnTo>
                  <a:pt x="244" y="16547"/>
                </a:lnTo>
                <a:lnTo>
                  <a:pt x="317" y="16595"/>
                </a:lnTo>
                <a:lnTo>
                  <a:pt x="390" y="16620"/>
                </a:lnTo>
                <a:lnTo>
                  <a:pt x="463" y="16620"/>
                </a:lnTo>
                <a:lnTo>
                  <a:pt x="536" y="16644"/>
                </a:lnTo>
                <a:lnTo>
                  <a:pt x="707" y="16620"/>
                </a:lnTo>
                <a:lnTo>
                  <a:pt x="877" y="16595"/>
                </a:lnTo>
                <a:lnTo>
                  <a:pt x="1218" y="16474"/>
                </a:lnTo>
                <a:lnTo>
                  <a:pt x="1850" y="16230"/>
                </a:lnTo>
                <a:lnTo>
                  <a:pt x="2240" y="16060"/>
                </a:lnTo>
                <a:lnTo>
                  <a:pt x="2605" y="15890"/>
                </a:lnTo>
                <a:lnTo>
                  <a:pt x="2970" y="15719"/>
                </a:lnTo>
                <a:lnTo>
                  <a:pt x="3310" y="15525"/>
                </a:lnTo>
                <a:lnTo>
                  <a:pt x="4064" y="15062"/>
                </a:lnTo>
                <a:lnTo>
                  <a:pt x="4819" y="14624"/>
                </a:lnTo>
                <a:lnTo>
                  <a:pt x="5549" y="14162"/>
                </a:lnTo>
                <a:lnTo>
                  <a:pt x="5938" y="13967"/>
                </a:lnTo>
                <a:lnTo>
                  <a:pt x="6327" y="13748"/>
                </a:lnTo>
                <a:lnTo>
                  <a:pt x="6400" y="13821"/>
                </a:lnTo>
                <a:lnTo>
                  <a:pt x="6473" y="13870"/>
                </a:lnTo>
                <a:lnTo>
                  <a:pt x="6546" y="13894"/>
                </a:lnTo>
                <a:lnTo>
                  <a:pt x="6644" y="13870"/>
                </a:lnTo>
                <a:lnTo>
                  <a:pt x="6741" y="13992"/>
                </a:lnTo>
                <a:lnTo>
                  <a:pt x="6863" y="14089"/>
                </a:lnTo>
                <a:lnTo>
                  <a:pt x="7130" y="14259"/>
                </a:lnTo>
                <a:lnTo>
                  <a:pt x="7422" y="14405"/>
                </a:lnTo>
                <a:lnTo>
                  <a:pt x="7690" y="14551"/>
                </a:lnTo>
                <a:lnTo>
                  <a:pt x="8517" y="14916"/>
                </a:lnTo>
                <a:lnTo>
                  <a:pt x="9345" y="15306"/>
                </a:lnTo>
                <a:lnTo>
                  <a:pt x="10878" y="16011"/>
                </a:lnTo>
                <a:lnTo>
                  <a:pt x="11656" y="16352"/>
                </a:lnTo>
                <a:lnTo>
                  <a:pt x="12435" y="16644"/>
                </a:lnTo>
                <a:lnTo>
                  <a:pt x="12459" y="16668"/>
                </a:lnTo>
                <a:lnTo>
                  <a:pt x="12508" y="16741"/>
                </a:lnTo>
                <a:lnTo>
                  <a:pt x="12581" y="16766"/>
                </a:lnTo>
                <a:lnTo>
                  <a:pt x="12678" y="16766"/>
                </a:lnTo>
                <a:lnTo>
                  <a:pt x="12751" y="16741"/>
                </a:lnTo>
                <a:lnTo>
                  <a:pt x="12800" y="16693"/>
                </a:lnTo>
                <a:lnTo>
                  <a:pt x="12897" y="16717"/>
                </a:lnTo>
                <a:lnTo>
                  <a:pt x="13019" y="16717"/>
                </a:lnTo>
                <a:lnTo>
                  <a:pt x="13286" y="16668"/>
                </a:lnTo>
                <a:lnTo>
                  <a:pt x="13530" y="16595"/>
                </a:lnTo>
                <a:lnTo>
                  <a:pt x="13724" y="16522"/>
                </a:lnTo>
                <a:lnTo>
                  <a:pt x="14211" y="16279"/>
                </a:lnTo>
                <a:lnTo>
                  <a:pt x="14698" y="16036"/>
                </a:lnTo>
                <a:lnTo>
                  <a:pt x="15647" y="15500"/>
                </a:lnTo>
                <a:lnTo>
                  <a:pt x="16596" y="14965"/>
                </a:lnTo>
                <a:lnTo>
                  <a:pt x="17058" y="14697"/>
                </a:lnTo>
                <a:lnTo>
                  <a:pt x="17545" y="14478"/>
                </a:lnTo>
                <a:lnTo>
                  <a:pt x="17885" y="14332"/>
                </a:lnTo>
                <a:lnTo>
                  <a:pt x="18226" y="14186"/>
                </a:lnTo>
                <a:lnTo>
                  <a:pt x="18542" y="14016"/>
                </a:lnTo>
                <a:lnTo>
                  <a:pt x="18688" y="13894"/>
                </a:lnTo>
                <a:lnTo>
                  <a:pt x="18834" y="13773"/>
                </a:lnTo>
                <a:lnTo>
                  <a:pt x="18883" y="13748"/>
                </a:lnTo>
                <a:lnTo>
                  <a:pt x="18932" y="13724"/>
                </a:lnTo>
                <a:lnTo>
                  <a:pt x="18980" y="13651"/>
                </a:lnTo>
                <a:lnTo>
                  <a:pt x="18980" y="13578"/>
                </a:lnTo>
                <a:lnTo>
                  <a:pt x="18980" y="12726"/>
                </a:lnTo>
                <a:lnTo>
                  <a:pt x="18956" y="11875"/>
                </a:lnTo>
                <a:lnTo>
                  <a:pt x="18883" y="10171"/>
                </a:lnTo>
                <a:lnTo>
                  <a:pt x="18859" y="9271"/>
                </a:lnTo>
                <a:lnTo>
                  <a:pt x="18859" y="8347"/>
                </a:lnTo>
                <a:lnTo>
                  <a:pt x="18883" y="6546"/>
                </a:lnTo>
                <a:lnTo>
                  <a:pt x="18932" y="4648"/>
                </a:lnTo>
                <a:lnTo>
                  <a:pt x="18956" y="2726"/>
                </a:lnTo>
                <a:lnTo>
                  <a:pt x="18980" y="2215"/>
                </a:lnTo>
                <a:lnTo>
                  <a:pt x="18980" y="1679"/>
                </a:lnTo>
                <a:lnTo>
                  <a:pt x="18932" y="1144"/>
                </a:lnTo>
                <a:lnTo>
                  <a:pt x="18883" y="901"/>
                </a:lnTo>
                <a:lnTo>
                  <a:pt x="18834" y="633"/>
                </a:lnTo>
                <a:lnTo>
                  <a:pt x="18883" y="585"/>
                </a:lnTo>
                <a:lnTo>
                  <a:pt x="18883" y="512"/>
                </a:lnTo>
                <a:lnTo>
                  <a:pt x="18883" y="439"/>
                </a:lnTo>
                <a:lnTo>
                  <a:pt x="18834" y="366"/>
                </a:lnTo>
                <a:lnTo>
                  <a:pt x="18761" y="293"/>
                </a:lnTo>
                <a:lnTo>
                  <a:pt x="18664" y="244"/>
                </a:lnTo>
                <a:lnTo>
                  <a:pt x="18421" y="244"/>
                </a:lnTo>
                <a:lnTo>
                  <a:pt x="18177" y="317"/>
                </a:lnTo>
                <a:lnTo>
                  <a:pt x="17958" y="414"/>
                </a:lnTo>
                <a:lnTo>
                  <a:pt x="17715" y="487"/>
                </a:lnTo>
                <a:lnTo>
                  <a:pt x="17374" y="585"/>
                </a:lnTo>
                <a:lnTo>
                  <a:pt x="17058" y="706"/>
                </a:lnTo>
                <a:lnTo>
                  <a:pt x="16742" y="828"/>
                </a:lnTo>
                <a:lnTo>
                  <a:pt x="16425" y="974"/>
                </a:lnTo>
                <a:lnTo>
                  <a:pt x="15817" y="1290"/>
                </a:lnTo>
                <a:lnTo>
                  <a:pt x="15209" y="1655"/>
                </a:lnTo>
                <a:lnTo>
                  <a:pt x="14479" y="2117"/>
                </a:lnTo>
                <a:lnTo>
                  <a:pt x="14089" y="2312"/>
                </a:lnTo>
                <a:lnTo>
                  <a:pt x="13700" y="2507"/>
                </a:lnTo>
                <a:lnTo>
                  <a:pt x="13432" y="2628"/>
                </a:lnTo>
                <a:lnTo>
                  <a:pt x="13165" y="2750"/>
                </a:lnTo>
                <a:lnTo>
                  <a:pt x="12897" y="2920"/>
                </a:lnTo>
                <a:lnTo>
                  <a:pt x="12654" y="3091"/>
                </a:lnTo>
                <a:lnTo>
                  <a:pt x="12532" y="2969"/>
                </a:lnTo>
                <a:lnTo>
                  <a:pt x="12386" y="2896"/>
                </a:lnTo>
                <a:lnTo>
                  <a:pt x="12070" y="2750"/>
                </a:lnTo>
                <a:lnTo>
                  <a:pt x="11875" y="2653"/>
                </a:lnTo>
                <a:lnTo>
                  <a:pt x="11705" y="2555"/>
                </a:lnTo>
                <a:lnTo>
                  <a:pt x="11316" y="2336"/>
                </a:lnTo>
                <a:lnTo>
                  <a:pt x="11072" y="2190"/>
                </a:lnTo>
                <a:lnTo>
                  <a:pt x="10805" y="2093"/>
                </a:lnTo>
                <a:lnTo>
                  <a:pt x="10294" y="1874"/>
                </a:lnTo>
                <a:lnTo>
                  <a:pt x="9758" y="1679"/>
                </a:lnTo>
                <a:lnTo>
                  <a:pt x="9223" y="1485"/>
                </a:lnTo>
                <a:lnTo>
                  <a:pt x="8298" y="1071"/>
                </a:lnTo>
                <a:lnTo>
                  <a:pt x="7836" y="852"/>
                </a:lnTo>
                <a:lnTo>
                  <a:pt x="7398" y="609"/>
                </a:lnTo>
                <a:lnTo>
                  <a:pt x="7325" y="536"/>
                </a:lnTo>
                <a:lnTo>
                  <a:pt x="7228" y="439"/>
                </a:lnTo>
                <a:lnTo>
                  <a:pt x="7057" y="244"/>
                </a:lnTo>
                <a:lnTo>
                  <a:pt x="6936" y="147"/>
                </a:lnTo>
                <a:lnTo>
                  <a:pt x="6838" y="74"/>
                </a:lnTo>
                <a:lnTo>
                  <a:pt x="6741" y="25"/>
                </a:lnTo>
                <a:lnTo>
                  <a:pt x="6619" y="25"/>
                </a:lnTo>
                <a:lnTo>
                  <a:pt x="6571" y="1"/>
                </a:lnTo>
                <a:lnTo>
                  <a:pt x="6498" y="1"/>
                </a:lnTo>
                <a:lnTo>
                  <a:pt x="6449" y="25"/>
                </a:lnTo>
                <a:lnTo>
                  <a:pt x="640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TextBox 2">
            <a:extLst>
              <a:ext uri="{FF2B5EF4-FFF2-40B4-BE49-F238E27FC236}">
                <a16:creationId xmlns:a16="http://schemas.microsoft.com/office/drawing/2014/main" id="{8D4B1F7C-02ED-18F3-1577-A1CD94220F66}"/>
              </a:ext>
            </a:extLst>
          </p:cNvPr>
          <p:cNvSpPr txBox="1"/>
          <p:nvPr/>
        </p:nvSpPr>
        <p:spPr>
          <a:xfrm>
            <a:off x="855300" y="4322618"/>
            <a:ext cx="3979936" cy="707886"/>
          </a:xfrm>
          <a:prstGeom prst="rect">
            <a:avLst/>
          </a:prstGeom>
          <a:noFill/>
        </p:spPr>
        <p:txBody>
          <a:bodyPr wrap="square" rtlCol="0">
            <a:spAutoFit/>
          </a:bodyPr>
          <a:lstStyle/>
          <a:p>
            <a:r>
              <a:rPr lang="en-US" sz="4000" dirty="0">
                <a:solidFill>
                  <a:schemeClr val="bg1"/>
                </a:solidFill>
                <a:latin typeface="Oswald" pitchFamily="2" charset="0"/>
              </a:rPr>
              <a:t>the ONEAL project</a:t>
            </a:r>
          </a:p>
        </p:txBody>
      </p:sp>
      <p:pic>
        <p:nvPicPr>
          <p:cNvPr id="5" name="Picture 4" descr="A black and white sign with a person in a circle&#10;&#10;Description automatically generated">
            <a:extLst>
              <a:ext uri="{FF2B5EF4-FFF2-40B4-BE49-F238E27FC236}">
                <a16:creationId xmlns:a16="http://schemas.microsoft.com/office/drawing/2014/main" id="{C59A43F5-BE3F-C1C3-563E-FB1F753F951A}"/>
              </a:ext>
            </a:extLst>
          </p:cNvPr>
          <p:cNvPicPr>
            <a:picLocks noChangeAspect="1"/>
          </p:cNvPicPr>
          <p:nvPr/>
        </p:nvPicPr>
        <p:blipFill>
          <a:blip r:embed="rId3"/>
          <a:stretch>
            <a:fillRect/>
          </a:stretch>
        </p:blipFill>
        <p:spPr>
          <a:xfrm>
            <a:off x="7746523" y="4516242"/>
            <a:ext cx="1227411" cy="429442"/>
          </a:xfrm>
          <a:prstGeom prst="rect">
            <a:avLst/>
          </a:prstGeom>
        </p:spPr>
      </p:pic>
      <p:sp>
        <p:nvSpPr>
          <p:cNvPr id="6" name="Google Shape;82;p14">
            <a:extLst>
              <a:ext uri="{FF2B5EF4-FFF2-40B4-BE49-F238E27FC236}">
                <a16:creationId xmlns:a16="http://schemas.microsoft.com/office/drawing/2014/main" id="{5DF5F488-16BF-B8A2-D2F9-10F981C1BBD4}"/>
              </a:ext>
            </a:extLst>
          </p:cNvPr>
          <p:cNvSpPr txBox="1">
            <a:spLocks/>
          </p:cNvSpPr>
          <p:nvPr/>
        </p:nvSpPr>
        <p:spPr>
          <a:xfrm>
            <a:off x="1942088" y="3768962"/>
            <a:ext cx="5389296" cy="333602"/>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1800" dirty="0">
                <a:solidFill>
                  <a:schemeClr val="bg1"/>
                </a:solidFill>
                <a:latin typeface="Sniglet" panose="020B0604020202020204" charset="0"/>
              </a:rPr>
              <a:t>Module 1: Foundations – Negotiation Planning, Part 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8"/>
          <p:cNvSpPr txBox="1">
            <a:spLocks noGrp="1"/>
          </p:cNvSpPr>
          <p:nvPr>
            <p:ph type="body" idx="1"/>
          </p:nvPr>
        </p:nvSpPr>
        <p:spPr>
          <a:xfrm>
            <a:off x="457200" y="1623382"/>
            <a:ext cx="3994500" cy="2756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Library Interests (Buyer)</a:t>
            </a:r>
            <a:endParaRPr dirty="0"/>
          </a:p>
          <a:p>
            <a:pPr marL="285750" indent="-285750">
              <a:buFont typeface="Arial" panose="020B0604020202020204" pitchFamily="34" charset="0"/>
              <a:buChar char="•"/>
            </a:pPr>
            <a:r>
              <a:rPr lang="en" dirty="0"/>
              <a:t>Naturally easier for us to determine</a:t>
            </a:r>
          </a:p>
          <a:p>
            <a:pPr marL="285750" indent="-285750">
              <a:buFont typeface="Arial" panose="020B0604020202020204" pitchFamily="34" charset="0"/>
              <a:buChar char="•"/>
            </a:pPr>
            <a:r>
              <a:rPr lang="en-US" dirty="0"/>
              <a:t>This is the second step of the pre-game – collecting and analyzing data</a:t>
            </a:r>
          </a:p>
          <a:p>
            <a:pPr marL="285750" indent="-285750">
              <a:buFont typeface="Arial" panose="020B0604020202020204" pitchFamily="34" charset="0"/>
              <a:buChar char="•"/>
            </a:pPr>
            <a:r>
              <a:rPr lang="en-US" dirty="0"/>
              <a:t>You need to determine your BATNA, reservation price, and concessions</a:t>
            </a:r>
            <a:endParaRPr dirty="0"/>
          </a:p>
        </p:txBody>
      </p:sp>
      <p:sp>
        <p:nvSpPr>
          <p:cNvPr id="122" name="Google Shape;122;p18"/>
          <p:cNvSpPr txBox="1">
            <a:spLocks noGrp="1"/>
          </p:cNvSpPr>
          <p:nvPr>
            <p:ph type="title"/>
          </p:nvPr>
        </p:nvSpPr>
        <p:spPr>
          <a:xfrm>
            <a:off x="-6025" y="967975"/>
            <a:ext cx="9156000" cy="85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Finding ZOPA</a:t>
            </a:r>
            <a:endParaRPr dirty="0"/>
          </a:p>
        </p:txBody>
      </p:sp>
      <p:sp>
        <p:nvSpPr>
          <p:cNvPr id="123" name="Google Shape;123;p18"/>
          <p:cNvSpPr txBox="1">
            <a:spLocks noGrp="1"/>
          </p:cNvSpPr>
          <p:nvPr>
            <p:ph type="body" idx="2"/>
          </p:nvPr>
        </p:nvSpPr>
        <p:spPr>
          <a:xfrm>
            <a:off x="4692302" y="1623382"/>
            <a:ext cx="3994500" cy="2756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Vendor Interests (Seller)</a:t>
            </a:r>
            <a:endParaRPr dirty="0"/>
          </a:p>
          <a:p>
            <a:pPr marL="285750" indent="-285750">
              <a:buFont typeface="Arial" panose="020B0604020202020204" pitchFamily="34" charset="0"/>
              <a:buChar char="•"/>
            </a:pPr>
            <a:r>
              <a:rPr lang="en" dirty="0"/>
              <a:t>Examine your data, available vendor pricing, industry trends, vendor intelligence and financial data.</a:t>
            </a:r>
            <a:endParaRPr dirty="0"/>
          </a:p>
        </p:txBody>
      </p:sp>
      <p:sp>
        <p:nvSpPr>
          <p:cNvPr id="124" name="Google Shape;124;p18"/>
          <p:cNvSpPr/>
          <p:nvPr/>
        </p:nvSpPr>
        <p:spPr>
          <a:xfrm>
            <a:off x="4141750" y="281249"/>
            <a:ext cx="788694" cy="805193"/>
          </a:xfrm>
          <a:custGeom>
            <a:avLst/>
            <a:gdLst/>
            <a:ahLst/>
            <a:cxnLst/>
            <a:rect l="l" t="t" r="r" b="b"/>
            <a:pathLst>
              <a:path w="67641" h="69056" extrusionOk="0">
                <a:moveTo>
                  <a:pt x="49622" y="2736"/>
                </a:moveTo>
                <a:lnTo>
                  <a:pt x="49622" y="2736"/>
                </a:lnTo>
                <a:lnTo>
                  <a:pt x="49622" y="2736"/>
                </a:lnTo>
                <a:close/>
                <a:moveTo>
                  <a:pt x="59622" y="55565"/>
                </a:moveTo>
                <a:lnTo>
                  <a:pt x="59622" y="55565"/>
                </a:lnTo>
                <a:lnTo>
                  <a:pt x="59622" y="55565"/>
                </a:lnTo>
                <a:close/>
                <a:moveTo>
                  <a:pt x="35471" y="0"/>
                </a:moveTo>
                <a:lnTo>
                  <a:pt x="34433" y="95"/>
                </a:lnTo>
                <a:lnTo>
                  <a:pt x="33584" y="189"/>
                </a:lnTo>
                <a:lnTo>
                  <a:pt x="32735" y="378"/>
                </a:lnTo>
                <a:lnTo>
                  <a:pt x="32169" y="566"/>
                </a:lnTo>
                <a:lnTo>
                  <a:pt x="31509" y="472"/>
                </a:lnTo>
                <a:lnTo>
                  <a:pt x="30754" y="472"/>
                </a:lnTo>
                <a:lnTo>
                  <a:pt x="29339" y="566"/>
                </a:lnTo>
                <a:lnTo>
                  <a:pt x="27830" y="849"/>
                </a:lnTo>
                <a:lnTo>
                  <a:pt x="26320" y="1321"/>
                </a:lnTo>
                <a:lnTo>
                  <a:pt x="24811" y="1981"/>
                </a:lnTo>
                <a:lnTo>
                  <a:pt x="23207" y="2736"/>
                </a:lnTo>
                <a:lnTo>
                  <a:pt x="21698" y="3585"/>
                </a:lnTo>
                <a:lnTo>
                  <a:pt x="20188" y="4623"/>
                </a:lnTo>
                <a:lnTo>
                  <a:pt x="18679" y="5661"/>
                </a:lnTo>
                <a:lnTo>
                  <a:pt x="17170" y="6793"/>
                </a:lnTo>
                <a:lnTo>
                  <a:pt x="15754" y="8019"/>
                </a:lnTo>
                <a:lnTo>
                  <a:pt x="14434" y="9151"/>
                </a:lnTo>
                <a:lnTo>
                  <a:pt x="11981" y="11510"/>
                </a:lnTo>
                <a:lnTo>
                  <a:pt x="10000" y="13774"/>
                </a:lnTo>
                <a:lnTo>
                  <a:pt x="7736" y="16981"/>
                </a:lnTo>
                <a:lnTo>
                  <a:pt x="8019" y="16321"/>
                </a:lnTo>
                <a:lnTo>
                  <a:pt x="8302" y="15660"/>
                </a:lnTo>
                <a:lnTo>
                  <a:pt x="7736" y="16604"/>
                </a:lnTo>
                <a:lnTo>
                  <a:pt x="7075" y="17642"/>
                </a:lnTo>
                <a:lnTo>
                  <a:pt x="7170" y="17830"/>
                </a:lnTo>
                <a:lnTo>
                  <a:pt x="6509" y="18868"/>
                </a:lnTo>
                <a:lnTo>
                  <a:pt x="7075" y="17359"/>
                </a:lnTo>
                <a:lnTo>
                  <a:pt x="6132" y="19057"/>
                </a:lnTo>
                <a:lnTo>
                  <a:pt x="5189" y="20849"/>
                </a:lnTo>
                <a:lnTo>
                  <a:pt x="4434" y="22736"/>
                </a:lnTo>
                <a:lnTo>
                  <a:pt x="3679" y="24622"/>
                </a:lnTo>
                <a:lnTo>
                  <a:pt x="2453" y="28490"/>
                </a:lnTo>
                <a:lnTo>
                  <a:pt x="1321" y="32169"/>
                </a:lnTo>
                <a:lnTo>
                  <a:pt x="1509" y="32264"/>
                </a:lnTo>
                <a:lnTo>
                  <a:pt x="1604" y="32453"/>
                </a:lnTo>
                <a:lnTo>
                  <a:pt x="1604" y="32641"/>
                </a:lnTo>
                <a:lnTo>
                  <a:pt x="1509" y="32924"/>
                </a:lnTo>
                <a:lnTo>
                  <a:pt x="1226" y="33396"/>
                </a:lnTo>
                <a:lnTo>
                  <a:pt x="1038" y="33585"/>
                </a:lnTo>
                <a:lnTo>
                  <a:pt x="1038" y="33773"/>
                </a:lnTo>
                <a:lnTo>
                  <a:pt x="1038" y="35000"/>
                </a:lnTo>
                <a:lnTo>
                  <a:pt x="849" y="36132"/>
                </a:lnTo>
                <a:lnTo>
                  <a:pt x="660" y="37358"/>
                </a:lnTo>
                <a:lnTo>
                  <a:pt x="472" y="38867"/>
                </a:lnTo>
                <a:lnTo>
                  <a:pt x="283" y="38301"/>
                </a:lnTo>
                <a:lnTo>
                  <a:pt x="94" y="39811"/>
                </a:lnTo>
                <a:lnTo>
                  <a:pt x="0" y="41509"/>
                </a:lnTo>
                <a:lnTo>
                  <a:pt x="94" y="43301"/>
                </a:lnTo>
                <a:lnTo>
                  <a:pt x="283" y="44056"/>
                </a:lnTo>
                <a:lnTo>
                  <a:pt x="472" y="44622"/>
                </a:lnTo>
                <a:lnTo>
                  <a:pt x="566" y="45660"/>
                </a:lnTo>
                <a:lnTo>
                  <a:pt x="755" y="46792"/>
                </a:lnTo>
                <a:lnTo>
                  <a:pt x="1226" y="48962"/>
                </a:lnTo>
                <a:lnTo>
                  <a:pt x="1981" y="51037"/>
                </a:lnTo>
                <a:lnTo>
                  <a:pt x="2924" y="53112"/>
                </a:lnTo>
                <a:lnTo>
                  <a:pt x="4057" y="55094"/>
                </a:lnTo>
                <a:lnTo>
                  <a:pt x="5283" y="56980"/>
                </a:lnTo>
                <a:lnTo>
                  <a:pt x="6698" y="58678"/>
                </a:lnTo>
                <a:lnTo>
                  <a:pt x="8113" y="60282"/>
                </a:lnTo>
                <a:lnTo>
                  <a:pt x="9056" y="61131"/>
                </a:lnTo>
                <a:lnTo>
                  <a:pt x="10000" y="61980"/>
                </a:lnTo>
                <a:lnTo>
                  <a:pt x="11038" y="62829"/>
                </a:lnTo>
                <a:lnTo>
                  <a:pt x="12075" y="63584"/>
                </a:lnTo>
                <a:lnTo>
                  <a:pt x="14339" y="64905"/>
                </a:lnTo>
                <a:lnTo>
                  <a:pt x="16604" y="66131"/>
                </a:lnTo>
                <a:lnTo>
                  <a:pt x="19056" y="67169"/>
                </a:lnTo>
                <a:lnTo>
                  <a:pt x="21509" y="67923"/>
                </a:lnTo>
                <a:lnTo>
                  <a:pt x="24056" y="68584"/>
                </a:lnTo>
                <a:lnTo>
                  <a:pt x="26603" y="69055"/>
                </a:lnTo>
                <a:lnTo>
                  <a:pt x="27830" y="69055"/>
                </a:lnTo>
                <a:lnTo>
                  <a:pt x="30188" y="68867"/>
                </a:lnTo>
                <a:lnTo>
                  <a:pt x="33113" y="68678"/>
                </a:lnTo>
                <a:lnTo>
                  <a:pt x="36509" y="68301"/>
                </a:lnTo>
                <a:lnTo>
                  <a:pt x="39811" y="67923"/>
                </a:lnTo>
                <a:lnTo>
                  <a:pt x="42735" y="67452"/>
                </a:lnTo>
                <a:lnTo>
                  <a:pt x="44905" y="66980"/>
                </a:lnTo>
                <a:lnTo>
                  <a:pt x="45565" y="66791"/>
                </a:lnTo>
                <a:lnTo>
                  <a:pt x="45943" y="66508"/>
                </a:lnTo>
                <a:lnTo>
                  <a:pt x="47358" y="65942"/>
                </a:lnTo>
                <a:lnTo>
                  <a:pt x="48018" y="65565"/>
                </a:lnTo>
                <a:lnTo>
                  <a:pt x="48678" y="65188"/>
                </a:lnTo>
                <a:lnTo>
                  <a:pt x="47924" y="65471"/>
                </a:lnTo>
                <a:lnTo>
                  <a:pt x="51509" y="62924"/>
                </a:lnTo>
                <a:lnTo>
                  <a:pt x="53301" y="61508"/>
                </a:lnTo>
                <a:lnTo>
                  <a:pt x="55093" y="59905"/>
                </a:lnTo>
                <a:lnTo>
                  <a:pt x="55093" y="59905"/>
                </a:lnTo>
                <a:lnTo>
                  <a:pt x="54810" y="60376"/>
                </a:lnTo>
                <a:lnTo>
                  <a:pt x="54339" y="60754"/>
                </a:lnTo>
                <a:lnTo>
                  <a:pt x="55376" y="59999"/>
                </a:lnTo>
                <a:lnTo>
                  <a:pt x="56320" y="59056"/>
                </a:lnTo>
                <a:lnTo>
                  <a:pt x="57075" y="58395"/>
                </a:lnTo>
                <a:lnTo>
                  <a:pt x="57169" y="58207"/>
                </a:lnTo>
                <a:lnTo>
                  <a:pt x="57075" y="58207"/>
                </a:lnTo>
                <a:lnTo>
                  <a:pt x="57924" y="57546"/>
                </a:lnTo>
                <a:lnTo>
                  <a:pt x="58678" y="56697"/>
                </a:lnTo>
                <a:lnTo>
                  <a:pt x="59339" y="55754"/>
                </a:lnTo>
                <a:lnTo>
                  <a:pt x="59905" y="54905"/>
                </a:lnTo>
                <a:lnTo>
                  <a:pt x="59716" y="54999"/>
                </a:lnTo>
                <a:lnTo>
                  <a:pt x="59622" y="54999"/>
                </a:lnTo>
                <a:lnTo>
                  <a:pt x="59810" y="54622"/>
                </a:lnTo>
                <a:lnTo>
                  <a:pt x="59150" y="55565"/>
                </a:lnTo>
                <a:lnTo>
                  <a:pt x="59527" y="55094"/>
                </a:lnTo>
                <a:lnTo>
                  <a:pt x="59433" y="55377"/>
                </a:lnTo>
                <a:lnTo>
                  <a:pt x="58867" y="56037"/>
                </a:lnTo>
                <a:lnTo>
                  <a:pt x="59056" y="55660"/>
                </a:lnTo>
                <a:lnTo>
                  <a:pt x="59056" y="55660"/>
                </a:lnTo>
                <a:lnTo>
                  <a:pt x="58678" y="56037"/>
                </a:lnTo>
                <a:lnTo>
                  <a:pt x="59810" y="54339"/>
                </a:lnTo>
                <a:lnTo>
                  <a:pt x="60282" y="53490"/>
                </a:lnTo>
                <a:lnTo>
                  <a:pt x="60282" y="53301"/>
                </a:lnTo>
                <a:lnTo>
                  <a:pt x="60188" y="53395"/>
                </a:lnTo>
                <a:lnTo>
                  <a:pt x="60188" y="53395"/>
                </a:lnTo>
                <a:lnTo>
                  <a:pt x="60565" y="52924"/>
                </a:lnTo>
                <a:lnTo>
                  <a:pt x="61037" y="52452"/>
                </a:lnTo>
                <a:lnTo>
                  <a:pt x="61886" y="51509"/>
                </a:lnTo>
                <a:lnTo>
                  <a:pt x="61508" y="52452"/>
                </a:lnTo>
                <a:lnTo>
                  <a:pt x="60848" y="53584"/>
                </a:lnTo>
                <a:lnTo>
                  <a:pt x="59622" y="55565"/>
                </a:lnTo>
                <a:lnTo>
                  <a:pt x="60376" y="54528"/>
                </a:lnTo>
                <a:lnTo>
                  <a:pt x="60942" y="53678"/>
                </a:lnTo>
                <a:lnTo>
                  <a:pt x="61980" y="51792"/>
                </a:lnTo>
                <a:lnTo>
                  <a:pt x="61886" y="51886"/>
                </a:lnTo>
                <a:lnTo>
                  <a:pt x="61886" y="51697"/>
                </a:lnTo>
                <a:lnTo>
                  <a:pt x="62169" y="51037"/>
                </a:lnTo>
                <a:lnTo>
                  <a:pt x="62735" y="49999"/>
                </a:lnTo>
                <a:lnTo>
                  <a:pt x="61508" y="51603"/>
                </a:lnTo>
                <a:lnTo>
                  <a:pt x="61603" y="51037"/>
                </a:lnTo>
                <a:lnTo>
                  <a:pt x="61697" y="50377"/>
                </a:lnTo>
                <a:lnTo>
                  <a:pt x="62169" y="48962"/>
                </a:lnTo>
                <a:lnTo>
                  <a:pt x="62829" y="47358"/>
                </a:lnTo>
                <a:lnTo>
                  <a:pt x="63678" y="45565"/>
                </a:lnTo>
                <a:lnTo>
                  <a:pt x="65376" y="42169"/>
                </a:lnTo>
                <a:lnTo>
                  <a:pt x="66131" y="40660"/>
                </a:lnTo>
                <a:lnTo>
                  <a:pt x="66697" y="39339"/>
                </a:lnTo>
                <a:lnTo>
                  <a:pt x="66603" y="39528"/>
                </a:lnTo>
                <a:lnTo>
                  <a:pt x="66697" y="39056"/>
                </a:lnTo>
                <a:lnTo>
                  <a:pt x="66791" y="38962"/>
                </a:lnTo>
                <a:lnTo>
                  <a:pt x="66791" y="39056"/>
                </a:lnTo>
                <a:lnTo>
                  <a:pt x="66886" y="38584"/>
                </a:lnTo>
                <a:lnTo>
                  <a:pt x="66791" y="38867"/>
                </a:lnTo>
                <a:lnTo>
                  <a:pt x="66980" y="38207"/>
                </a:lnTo>
                <a:lnTo>
                  <a:pt x="67169" y="37264"/>
                </a:lnTo>
                <a:lnTo>
                  <a:pt x="67263" y="36415"/>
                </a:lnTo>
                <a:lnTo>
                  <a:pt x="67357" y="36509"/>
                </a:lnTo>
                <a:lnTo>
                  <a:pt x="67452" y="36509"/>
                </a:lnTo>
                <a:lnTo>
                  <a:pt x="67546" y="35943"/>
                </a:lnTo>
                <a:lnTo>
                  <a:pt x="67546" y="34811"/>
                </a:lnTo>
                <a:lnTo>
                  <a:pt x="67640" y="31037"/>
                </a:lnTo>
                <a:lnTo>
                  <a:pt x="67640" y="28490"/>
                </a:lnTo>
                <a:lnTo>
                  <a:pt x="67546" y="27736"/>
                </a:lnTo>
                <a:lnTo>
                  <a:pt x="67546" y="27547"/>
                </a:lnTo>
                <a:lnTo>
                  <a:pt x="67452" y="27547"/>
                </a:lnTo>
                <a:lnTo>
                  <a:pt x="67074" y="26792"/>
                </a:lnTo>
                <a:lnTo>
                  <a:pt x="66791" y="25660"/>
                </a:lnTo>
                <a:lnTo>
                  <a:pt x="66508" y="24528"/>
                </a:lnTo>
                <a:lnTo>
                  <a:pt x="66414" y="23585"/>
                </a:lnTo>
                <a:lnTo>
                  <a:pt x="66320" y="23679"/>
                </a:lnTo>
                <a:lnTo>
                  <a:pt x="66320" y="23490"/>
                </a:lnTo>
                <a:lnTo>
                  <a:pt x="65942" y="22924"/>
                </a:lnTo>
                <a:lnTo>
                  <a:pt x="65565" y="22358"/>
                </a:lnTo>
                <a:lnTo>
                  <a:pt x="64527" y="21132"/>
                </a:lnTo>
                <a:lnTo>
                  <a:pt x="63584" y="19906"/>
                </a:lnTo>
                <a:lnTo>
                  <a:pt x="63207" y="19340"/>
                </a:lnTo>
                <a:lnTo>
                  <a:pt x="63018" y="18774"/>
                </a:lnTo>
                <a:lnTo>
                  <a:pt x="63112" y="18962"/>
                </a:lnTo>
                <a:lnTo>
                  <a:pt x="63301" y="19057"/>
                </a:lnTo>
                <a:lnTo>
                  <a:pt x="63301" y="19057"/>
                </a:lnTo>
                <a:lnTo>
                  <a:pt x="63207" y="18868"/>
                </a:lnTo>
                <a:lnTo>
                  <a:pt x="62923" y="18491"/>
                </a:lnTo>
                <a:lnTo>
                  <a:pt x="61980" y="17453"/>
                </a:lnTo>
                <a:lnTo>
                  <a:pt x="61037" y="16509"/>
                </a:lnTo>
                <a:lnTo>
                  <a:pt x="61037" y="16698"/>
                </a:lnTo>
                <a:lnTo>
                  <a:pt x="61037" y="16887"/>
                </a:lnTo>
                <a:lnTo>
                  <a:pt x="60093" y="15943"/>
                </a:lnTo>
                <a:lnTo>
                  <a:pt x="60376" y="16321"/>
                </a:lnTo>
                <a:lnTo>
                  <a:pt x="59527" y="15377"/>
                </a:lnTo>
                <a:lnTo>
                  <a:pt x="59056" y="14906"/>
                </a:lnTo>
                <a:lnTo>
                  <a:pt x="59244" y="14906"/>
                </a:lnTo>
                <a:lnTo>
                  <a:pt x="59905" y="15472"/>
                </a:lnTo>
                <a:lnTo>
                  <a:pt x="59905" y="15472"/>
                </a:lnTo>
                <a:lnTo>
                  <a:pt x="57641" y="13396"/>
                </a:lnTo>
                <a:lnTo>
                  <a:pt x="58112" y="13868"/>
                </a:lnTo>
                <a:lnTo>
                  <a:pt x="56886" y="13019"/>
                </a:lnTo>
                <a:lnTo>
                  <a:pt x="55754" y="12453"/>
                </a:lnTo>
                <a:lnTo>
                  <a:pt x="56603" y="13113"/>
                </a:lnTo>
                <a:lnTo>
                  <a:pt x="57452" y="13774"/>
                </a:lnTo>
                <a:lnTo>
                  <a:pt x="58961" y="15283"/>
                </a:lnTo>
                <a:lnTo>
                  <a:pt x="60376" y="16604"/>
                </a:lnTo>
                <a:lnTo>
                  <a:pt x="61225" y="17264"/>
                </a:lnTo>
                <a:lnTo>
                  <a:pt x="62074" y="17925"/>
                </a:lnTo>
                <a:lnTo>
                  <a:pt x="62074" y="17925"/>
                </a:lnTo>
                <a:lnTo>
                  <a:pt x="61414" y="17547"/>
                </a:lnTo>
                <a:lnTo>
                  <a:pt x="60659" y="16981"/>
                </a:lnTo>
                <a:lnTo>
                  <a:pt x="60754" y="17264"/>
                </a:lnTo>
                <a:lnTo>
                  <a:pt x="60942" y="17642"/>
                </a:lnTo>
                <a:lnTo>
                  <a:pt x="61980" y="19151"/>
                </a:lnTo>
                <a:lnTo>
                  <a:pt x="63301" y="20943"/>
                </a:lnTo>
                <a:lnTo>
                  <a:pt x="63207" y="20943"/>
                </a:lnTo>
                <a:lnTo>
                  <a:pt x="63395" y="21038"/>
                </a:lnTo>
                <a:lnTo>
                  <a:pt x="63490" y="21321"/>
                </a:lnTo>
                <a:lnTo>
                  <a:pt x="63678" y="21604"/>
                </a:lnTo>
                <a:lnTo>
                  <a:pt x="63773" y="21698"/>
                </a:lnTo>
                <a:lnTo>
                  <a:pt x="63584" y="21321"/>
                </a:lnTo>
                <a:lnTo>
                  <a:pt x="63584" y="21321"/>
                </a:lnTo>
                <a:lnTo>
                  <a:pt x="64244" y="22170"/>
                </a:lnTo>
                <a:lnTo>
                  <a:pt x="64716" y="22641"/>
                </a:lnTo>
                <a:lnTo>
                  <a:pt x="64905" y="22830"/>
                </a:lnTo>
                <a:lnTo>
                  <a:pt x="64999" y="22830"/>
                </a:lnTo>
                <a:lnTo>
                  <a:pt x="64999" y="22641"/>
                </a:lnTo>
                <a:lnTo>
                  <a:pt x="64905" y="22358"/>
                </a:lnTo>
                <a:lnTo>
                  <a:pt x="65282" y="23207"/>
                </a:lnTo>
                <a:lnTo>
                  <a:pt x="65565" y="24056"/>
                </a:lnTo>
                <a:lnTo>
                  <a:pt x="66225" y="25943"/>
                </a:lnTo>
                <a:lnTo>
                  <a:pt x="66697" y="27830"/>
                </a:lnTo>
                <a:lnTo>
                  <a:pt x="66886" y="28490"/>
                </a:lnTo>
                <a:lnTo>
                  <a:pt x="66980" y="28868"/>
                </a:lnTo>
                <a:lnTo>
                  <a:pt x="66886" y="28962"/>
                </a:lnTo>
                <a:lnTo>
                  <a:pt x="66697" y="28679"/>
                </a:lnTo>
                <a:lnTo>
                  <a:pt x="66697" y="29245"/>
                </a:lnTo>
                <a:lnTo>
                  <a:pt x="66791" y="29905"/>
                </a:lnTo>
                <a:lnTo>
                  <a:pt x="66886" y="29905"/>
                </a:lnTo>
                <a:lnTo>
                  <a:pt x="66886" y="30094"/>
                </a:lnTo>
                <a:lnTo>
                  <a:pt x="66886" y="30566"/>
                </a:lnTo>
                <a:lnTo>
                  <a:pt x="66697" y="30377"/>
                </a:lnTo>
                <a:lnTo>
                  <a:pt x="66603" y="30188"/>
                </a:lnTo>
                <a:lnTo>
                  <a:pt x="66603" y="30094"/>
                </a:lnTo>
                <a:lnTo>
                  <a:pt x="66697" y="29905"/>
                </a:lnTo>
                <a:lnTo>
                  <a:pt x="66508" y="28679"/>
                </a:lnTo>
                <a:lnTo>
                  <a:pt x="66225" y="27358"/>
                </a:lnTo>
                <a:lnTo>
                  <a:pt x="66603" y="30283"/>
                </a:lnTo>
                <a:lnTo>
                  <a:pt x="66697" y="31792"/>
                </a:lnTo>
                <a:lnTo>
                  <a:pt x="66697" y="33302"/>
                </a:lnTo>
                <a:lnTo>
                  <a:pt x="66603" y="34717"/>
                </a:lnTo>
                <a:lnTo>
                  <a:pt x="66414" y="36226"/>
                </a:lnTo>
                <a:lnTo>
                  <a:pt x="66131" y="37547"/>
                </a:lnTo>
                <a:lnTo>
                  <a:pt x="65659" y="38962"/>
                </a:lnTo>
                <a:lnTo>
                  <a:pt x="65848" y="38584"/>
                </a:lnTo>
                <a:lnTo>
                  <a:pt x="65942" y="38584"/>
                </a:lnTo>
                <a:lnTo>
                  <a:pt x="65848" y="39245"/>
                </a:lnTo>
                <a:lnTo>
                  <a:pt x="65565" y="40188"/>
                </a:lnTo>
                <a:lnTo>
                  <a:pt x="65471" y="40471"/>
                </a:lnTo>
                <a:lnTo>
                  <a:pt x="65282" y="40660"/>
                </a:lnTo>
                <a:lnTo>
                  <a:pt x="65282" y="40566"/>
                </a:lnTo>
                <a:lnTo>
                  <a:pt x="65093" y="41132"/>
                </a:lnTo>
                <a:lnTo>
                  <a:pt x="64433" y="43018"/>
                </a:lnTo>
                <a:lnTo>
                  <a:pt x="63678" y="45282"/>
                </a:lnTo>
                <a:lnTo>
                  <a:pt x="62735" y="47264"/>
                </a:lnTo>
                <a:lnTo>
                  <a:pt x="61697" y="49056"/>
                </a:lnTo>
                <a:lnTo>
                  <a:pt x="60659" y="50943"/>
                </a:lnTo>
                <a:lnTo>
                  <a:pt x="59433" y="52735"/>
                </a:lnTo>
                <a:lnTo>
                  <a:pt x="58207" y="54433"/>
                </a:lnTo>
                <a:lnTo>
                  <a:pt x="56886" y="56037"/>
                </a:lnTo>
                <a:lnTo>
                  <a:pt x="55376" y="57641"/>
                </a:lnTo>
                <a:lnTo>
                  <a:pt x="53867" y="59150"/>
                </a:lnTo>
                <a:lnTo>
                  <a:pt x="52169" y="60376"/>
                </a:lnTo>
                <a:lnTo>
                  <a:pt x="48961" y="62452"/>
                </a:lnTo>
                <a:lnTo>
                  <a:pt x="44528" y="65282"/>
                </a:lnTo>
                <a:lnTo>
                  <a:pt x="44622" y="65188"/>
                </a:lnTo>
                <a:lnTo>
                  <a:pt x="44716" y="65093"/>
                </a:lnTo>
                <a:lnTo>
                  <a:pt x="45094" y="64810"/>
                </a:lnTo>
                <a:lnTo>
                  <a:pt x="45660" y="64527"/>
                </a:lnTo>
                <a:lnTo>
                  <a:pt x="43867" y="65376"/>
                </a:lnTo>
                <a:lnTo>
                  <a:pt x="43113" y="65754"/>
                </a:lnTo>
                <a:lnTo>
                  <a:pt x="42924" y="65754"/>
                </a:lnTo>
                <a:lnTo>
                  <a:pt x="43113" y="65659"/>
                </a:lnTo>
                <a:lnTo>
                  <a:pt x="41603" y="66037"/>
                </a:lnTo>
                <a:lnTo>
                  <a:pt x="39999" y="66320"/>
                </a:lnTo>
                <a:lnTo>
                  <a:pt x="38396" y="66508"/>
                </a:lnTo>
                <a:lnTo>
                  <a:pt x="36792" y="66697"/>
                </a:lnTo>
                <a:lnTo>
                  <a:pt x="33584" y="66980"/>
                </a:lnTo>
                <a:lnTo>
                  <a:pt x="32169" y="67169"/>
                </a:lnTo>
                <a:lnTo>
                  <a:pt x="30754" y="67357"/>
                </a:lnTo>
                <a:lnTo>
                  <a:pt x="30094" y="67357"/>
                </a:lnTo>
                <a:lnTo>
                  <a:pt x="29339" y="67263"/>
                </a:lnTo>
                <a:lnTo>
                  <a:pt x="27830" y="66886"/>
                </a:lnTo>
                <a:lnTo>
                  <a:pt x="26415" y="66508"/>
                </a:lnTo>
                <a:lnTo>
                  <a:pt x="25754" y="66414"/>
                </a:lnTo>
                <a:lnTo>
                  <a:pt x="25094" y="66414"/>
                </a:lnTo>
                <a:lnTo>
                  <a:pt x="25566" y="66980"/>
                </a:lnTo>
                <a:lnTo>
                  <a:pt x="25471" y="67074"/>
                </a:lnTo>
                <a:lnTo>
                  <a:pt x="25188" y="66980"/>
                </a:lnTo>
                <a:lnTo>
                  <a:pt x="24339" y="66791"/>
                </a:lnTo>
                <a:lnTo>
                  <a:pt x="23773" y="66508"/>
                </a:lnTo>
                <a:lnTo>
                  <a:pt x="24245" y="66414"/>
                </a:lnTo>
                <a:lnTo>
                  <a:pt x="24717" y="66603"/>
                </a:lnTo>
                <a:lnTo>
                  <a:pt x="24811" y="66414"/>
                </a:lnTo>
                <a:lnTo>
                  <a:pt x="24811" y="66320"/>
                </a:lnTo>
                <a:lnTo>
                  <a:pt x="24717" y="66225"/>
                </a:lnTo>
                <a:lnTo>
                  <a:pt x="24528" y="66131"/>
                </a:lnTo>
                <a:lnTo>
                  <a:pt x="24151" y="66225"/>
                </a:lnTo>
                <a:lnTo>
                  <a:pt x="23679" y="66320"/>
                </a:lnTo>
                <a:lnTo>
                  <a:pt x="23018" y="66414"/>
                </a:lnTo>
                <a:lnTo>
                  <a:pt x="23490" y="66225"/>
                </a:lnTo>
                <a:lnTo>
                  <a:pt x="22075" y="65942"/>
                </a:lnTo>
                <a:lnTo>
                  <a:pt x="20943" y="65659"/>
                </a:lnTo>
                <a:lnTo>
                  <a:pt x="20000" y="65282"/>
                </a:lnTo>
                <a:lnTo>
                  <a:pt x="19056" y="64810"/>
                </a:lnTo>
                <a:lnTo>
                  <a:pt x="19056" y="64810"/>
                </a:lnTo>
                <a:lnTo>
                  <a:pt x="19717" y="64999"/>
                </a:lnTo>
                <a:lnTo>
                  <a:pt x="19151" y="64716"/>
                </a:lnTo>
                <a:lnTo>
                  <a:pt x="18962" y="64810"/>
                </a:lnTo>
                <a:lnTo>
                  <a:pt x="19151" y="64905"/>
                </a:lnTo>
                <a:lnTo>
                  <a:pt x="18490" y="64905"/>
                </a:lnTo>
                <a:lnTo>
                  <a:pt x="17830" y="64716"/>
                </a:lnTo>
                <a:lnTo>
                  <a:pt x="17264" y="64527"/>
                </a:lnTo>
                <a:lnTo>
                  <a:pt x="16698" y="64150"/>
                </a:lnTo>
                <a:lnTo>
                  <a:pt x="16981" y="64056"/>
                </a:lnTo>
                <a:lnTo>
                  <a:pt x="17264" y="64150"/>
                </a:lnTo>
                <a:lnTo>
                  <a:pt x="17264" y="64150"/>
                </a:lnTo>
                <a:lnTo>
                  <a:pt x="15188" y="63207"/>
                </a:lnTo>
                <a:lnTo>
                  <a:pt x="14622" y="62829"/>
                </a:lnTo>
                <a:lnTo>
                  <a:pt x="14717" y="62924"/>
                </a:lnTo>
                <a:lnTo>
                  <a:pt x="13773" y="62546"/>
                </a:lnTo>
                <a:lnTo>
                  <a:pt x="12924" y="62075"/>
                </a:lnTo>
                <a:lnTo>
                  <a:pt x="12358" y="61697"/>
                </a:lnTo>
                <a:lnTo>
                  <a:pt x="12264" y="61508"/>
                </a:lnTo>
                <a:lnTo>
                  <a:pt x="12170" y="61320"/>
                </a:lnTo>
                <a:lnTo>
                  <a:pt x="11698" y="60942"/>
                </a:lnTo>
                <a:lnTo>
                  <a:pt x="11132" y="60471"/>
                </a:lnTo>
                <a:lnTo>
                  <a:pt x="9906" y="59244"/>
                </a:lnTo>
                <a:lnTo>
                  <a:pt x="9906" y="59244"/>
                </a:lnTo>
                <a:lnTo>
                  <a:pt x="10566" y="59527"/>
                </a:lnTo>
                <a:lnTo>
                  <a:pt x="9434" y="58584"/>
                </a:lnTo>
                <a:lnTo>
                  <a:pt x="8207" y="57546"/>
                </a:lnTo>
                <a:lnTo>
                  <a:pt x="7547" y="56886"/>
                </a:lnTo>
                <a:lnTo>
                  <a:pt x="6981" y="56131"/>
                </a:lnTo>
                <a:lnTo>
                  <a:pt x="6226" y="55094"/>
                </a:lnTo>
                <a:lnTo>
                  <a:pt x="6415" y="55377"/>
                </a:lnTo>
                <a:lnTo>
                  <a:pt x="6038" y="54905"/>
                </a:lnTo>
                <a:lnTo>
                  <a:pt x="5472" y="54244"/>
                </a:lnTo>
                <a:lnTo>
                  <a:pt x="5283" y="53961"/>
                </a:lnTo>
                <a:lnTo>
                  <a:pt x="5094" y="53867"/>
                </a:lnTo>
                <a:lnTo>
                  <a:pt x="5377" y="54622"/>
                </a:lnTo>
                <a:lnTo>
                  <a:pt x="5849" y="55282"/>
                </a:lnTo>
                <a:lnTo>
                  <a:pt x="6321" y="55943"/>
                </a:lnTo>
                <a:lnTo>
                  <a:pt x="6698" y="56603"/>
                </a:lnTo>
                <a:lnTo>
                  <a:pt x="6226" y="56226"/>
                </a:lnTo>
                <a:lnTo>
                  <a:pt x="5943" y="55848"/>
                </a:lnTo>
                <a:lnTo>
                  <a:pt x="6038" y="56037"/>
                </a:lnTo>
                <a:lnTo>
                  <a:pt x="5943" y="55943"/>
                </a:lnTo>
                <a:lnTo>
                  <a:pt x="5377" y="55188"/>
                </a:lnTo>
                <a:lnTo>
                  <a:pt x="5000" y="54716"/>
                </a:lnTo>
                <a:lnTo>
                  <a:pt x="4717" y="54150"/>
                </a:lnTo>
                <a:lnTo>
                  <a:pt x="4528" y="53678"/>
                </a:lnTo>
                <a:lnTo>
                  <a:pt x="4528" y="53584"/>
                </a:lnTo>
                <a:lnTo>
                  <a:pt x="4623" y="53395"/>
                </a:lnTo>
                <a:lnTo>
                  <a:pt x="5094" y="54244"/>
                </a:lnTo>
                <a:lnTo>
                  <a:pt x="4717" y="53301"/>
                </a:lnTo>
                <a:lnTo>
                  <a:pt x="4528" y="53018"/>
                </a:lnTo>
                <a:lnTo>
                  <a:pt x="4151" y="52263"/>
                </a:lnTo>
                <a:lnTo>
                  <a:pt x="4151" y="52169"/>
                </a:lnTo>
                <a:lnTo>
                  <a:pt x="3774" y="51509"/>
                </a:lnTo>
                <a:lnTo>
                  <a:pt x="3396" y="50660"/>
                </a:lnTo>
                <a:lnTo>
                  <a:pt x="3585" y="51603"/>
                </a:lnTo>
                <a:lnTo>
                  <a:pt x="3396" y="51226"/>
                </a:lnTo>
                <a:lnTo>
                  <a:pt x="3208" y="50848"/>
                </a:lnTo>
                <a:lnTo>
                  <a:pt x="3208" y="50471"/>
                </a:lnTo>
                <a:lnTo>
                  <a:pt x="3208" y="50094"/>
                </a:lnTo>
                <a:lnTo>
                  <a:pt x="3585" y="50754"/>
                </a:lnTo>
                <a:lnTo>
                  <a:pt x="3868" y="51509"/>
                </a:lnTo>
                <a:lnTo>
                  <a:pt x="3868" y="51509"/>
                </a:lnTo>
                <a:lnTo>
                  <a:pt x="3208" y="49528"/>
                </a:lnTo>
                <a:lnTo>
                  <a:pt x="3208" y="49528"/>
                </a:lnTo>
                <a:lnTo>
                  <a:pt x="3868" y="50754"/>
                </a:lnTo>
                <a:lnTo>
                  <a:pt x="3208" y="48962"/>
                </a:lnTo>
                <a:lnTo>
                  <a:pt x="3585" y="49339"/>
                </a:lnTo>
                <a:lnTo>
                  <a:pt x="3774" y="49433"/>
                </a:lnTo>
                <a:lnTo>
                  <a:pt x="3962" y="49528"/>
                </a:lnTo>
                <a:lnTo>
                  <a:pt x="4057" y="49905"/>
                </a:lnTo>
                <a:lnTo>
                  <a:pt x="3868" y="48962"/>
                </a:lnTo>
                <a:lnTo>
                  <a:pt x="3491" y="47924"/>
                </a:lnTo>
                <a:lnTo>
                  <a:pt x="2641" y="45565"/>
                </a:lnTo>
                <a:lnTo>
                  <a:pt x="2170" y="43867"/>
                </a:lnTo>
                <a:lnTo>
                  <a:pt x="1698" y="41886"/>
                </a:lnTo>
                <a:lnTo>
                  <a:pt x="1698" y="41886"/>
                </a:lnTo>
                <a:lnTo>
                  <a:pt x="1887" y="42075"/>
                </a:lnTo>
                <a:lnTo>
                  <a:pt x="1981" y="41981"/>
                </a:lnTo>
                <a:lnTo>
                  <a:pt x="2075" y="42075"/>
                </a:lnTo>
                <a:lnTo>
                  <a:pt x="2264" y="42169"/>
                </a:lnTo>
                <a:lnTo>
                  <a:pt x="2170" y="40283"/>
                </a:lnTo>
                <a:lnTo>
                  <a:pt x="2075" y="38301"/>
                </a:lnTo>
                <a:lnTo>
                  <a:pt x="2170" y="36415"/>
                </a:lnTo>
                <a:lnTo>
                  <a:pt x="2358" y="35566"/>
                </a:lnTo>
                <a:lnTo>
                  <a:pt x="2453" y="34811"/>
                </a:lnTo>
                <a:lnTo>
                  <a:pt x="2830" y="32830"/>
                </a:lnTo>
                <a:lnTo>
                  <a:pt x="2830" y="33207"/>
                </a:lnTo>
                <a:lnTo>
                  <a:pt x="2924" y="33490"/>
                </a:lnTo>
                <a:lnTo>
                  <a:pt x="2924" y="32453"/>
                </a:lnTo>
                <a:lnTo>
                  <a:pt x="3019" y="31415"/>
                </a:lnTo>
                <a:lnTo>
                  <a:pt x="3396" y="29245"/>
                </a:lnTo>
                <a:lnTo>
                  <a:pt x="3868" y="27075"/>
                </a:lnTo>
                <a:lnTo>
                  <a:pt x="4623" y="25000"/>
                </a:lnTo>
                <a:lnTo>
                  <a:pt x="5566" y="22830"/>
                </a:lnTo>
                <a:lnTo>
                  <a:pt x="6604" y="20849"/>
                </a:lnTo>
                <a:lnTo>
                  <a:pt x="7830" y="18868"/>
                </a:lnTo>
                <a:lnTo>
                  <a:pt x="9151" y="16887"/>
                </a:lnTo>
                <a:lnTo>
                  <a:pt x="10566" y="15094"/>
                </a:lnTo>
                <a:lnTo>
                  <a:pt x="12075" y="13302"/>
                </a:lnTo>
                <a:lnTo>
                  <a:pt x="13773" y="11698"/>
                </a:lnTo>
                <a:lnTo>
                  <a:pt x="15377" y="10095"/>
                </a:lnTo>
                <a:lnTo>
                  <a:pt x="17170" y="8679"/>
                </a:lnTo>
                <a:lnTo>
                  <a:pt x="18962" y="7453"/>
                </a:lnTo>
                <a:lnTo>
                  <a:pt x="20754" y="6321"/>
                </a:lnTo>
                <a:lnTo>
                  <a:pt x="22547" y="5378"/>
                </a:lnTo>
                <a:lnTo>
                  <a:pt x="21603" y="6227"/>
                </a:lnTo>
                <a:lnTo>
                  <a:pt x="22641" y="5472"/>
                </a:lnTo>
                <a:lnTo>
                  <a:pt x="23302" y="5095"/>
                </a:lnTo>
                <a:lnTo>
                  <a:pt x="25377" y="4151"/>
                </a:lnTo>
                <a:lnTo>
                  <a:pt x="24811" y="4151"/>
                </a:lnTo>
                <a:lnTo>
                  <a:pt x="25660" y="3774"/>
                </a:lnTo>
                <a:lnTo>
                  <a:pt x="26886" y="3208"/>
                </a:lnTo>
                <a:lnTo>
                  <a:pt x="26603" y="3585"/>
                </a:lnTo>
                <a:lnTo>
                  <a:pt x="26886" y="3585"/>
                </a:lnTo>
                <a:lnTo>
                  <a:pt x="26886" y="3680"/>
                </a:lnTo>
                <a:lnTo>
                  <a:pt x="26792" y="3774"/>
                </a:lnTo>
                <a:lnTo>
                  <a:pt x="28301" y="3302"/>
                </a:lnTo>
                <a:lnTo>
                  <a:pt x="29622" y="2736"/>
                </a:lnTo>
                <a:lnTo>
                  <a:pt x="31037" y="2264"/>
                </a:lnTo>
                <a:lnTo>
                  <a:pt x="31792" y="2076"/>
                </a:lnTo>
                <a:lnTo>
                  <a:pt x="32641" y="1981"/>
                </a:lnTo>
                <a:lnTo>
                  <a:pt x="32547" y="2076"/>
                </a:lnTo>
                <a:lnTo>
                  <a:pt x="32924" y="1981"/>
                </a:lnTo>
                <a:lnTo>
                  <a:pt x="34245" y="1793"/>
                </a:lnTo>
                <a:lnTo>
                  <a:pt x="35848" y="1415"/>
                </a:lnTo>
                <a:lnTo>
                  <a:pt x="36981" y="1132"/>
                </a:lnTo>
                <a:lnTo>
                  <a:pt x="36981" y="1415"/>
                </a:lnTo>
                <a:lnTo>
                  <a:pt x="40943" y="1227"/>
                </a:lnTo>
                <a:lnTo>
                  <a:pt x="41509" y="1038"/>
                </a:lnTo>
                <a:lnTo>
                  <a:pt x="41697" y="1132"/>
                </a:lnTo>
                <a:lnTo>
                  <a:pt x="41509" y="1227"/>
                </a:lnTo>
                <a:lnTo>
                  <a:pt x="41320" y="1321"/>
                </a:lnTo>
                <a:lnTo>
                  <a:pt x="42263" y="1321"/>
                </a:lnTo>
                <a:lnTo>
                  <a:pt x="43113" y="1227"/>
                </a:lnTo>
                <a:lnTo>
                  <a:pt x="43396" y="1415"/>
                </a:lnTo>
                <a:lnTo>
                  <a:pt x="44056" y="1604"/>
                </a:lnTo>
                <a:lnTo>
                  <a:pt x="45943" y="2076"/>
                </a:lnTo>
                <a:lnTo>
                  <a:pt x="48018" y="2359"/>
                </a:lnTo>
                <a:lnTo>
                  <a:pt x="49622" y="2736"/>
                </a:lnTo>
                <a:lnTo>
                  <a:pt x="47641" y="1981"/>
                </a:lnTo>
                <a:lnTo>
                  <a:pt x="45282" y="1321"/>
                </a:lnTo>
                <a:lnTo>
                  <a:pt x="42735" y="755"/>
                </a:lnTo>
                <a:lnTo>
                  <a:pt x="40188" y="283"/>
                </a:lnTo>
                <a:lnTo>
                  <a:pt x="37735" y="95"/>
                </a:lnTo>
                <a:lnTo>
                  <a:pt x="354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8"/>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10</a:t>
            </a:fld>
            <a:endParaRPr/>
          </a:p>
        </p:txBody>
      </p:sp>
      <p:sp>
        <p:nvSpPr>
          <p:cNvPr id="2" name="Google Shape;678;p47">
            <a:extLst>
              <a:ext uri="{FF2B5EF4-FFF2-40B4-BE49-F238E27FC236}">
                <a16:creationId xmlns:a16="http://schemas.microsoft.com/office/drawing/2014/main" id="{8D1FEC4B-7B28-55A7-6530-E665DD147ED5}"/>
              </a:ext>
            </a:extLst>
          </p:cNvPr>
          <p:cNvSpPr/>
          <p:nvPr/>
        </p:nvSpPr>
        <p:spPr>
          <a:xfrm>
            <a:off x="4342516" y="435418"/>
            <a:ext cx="387161" cy="402569"/>
          </a:xfrm>
          <a:custGeom>
            <a:avLst/>
            <a:gdLst/>
            <a:ahLst/>
            <a:cxnLst/>
            <a:rect l="l" t="t" r="r" b="b"/>
            <a:pathLst>
              <a:path w="17715" h="18420" extrusionOk="0">
                <a:moveTo>
                  <a:pt x="14673" y="803"/>
                </a:moveTo>
                <a:lnTo>
                  <a:pt x="14746" y="1022"/>
                </a:lnTo>
                <a:lnTo>
                  <a:pt x="14794" y="1217"/>
                </a:lnTo>
                <a:lnTo>
                  <a:pt x="14843" y="1655"/>
                </a:lnTo>
                <a:lnTo>
                  <a:pt x="14892" y="2141"/>
                </a:lnTo>
                <a:lnTo>
                  <a:pt x="14916" y="2385"/>
                </a:lnTo>
                <a:lnTo>
                  <a:pt x="14940" y="2482"/>
                </a:lnTo>
                <a:lnTo>
                  <a:pt x="15013" y="2604"/>
                </a:lnTo>
                <a:lnTo>
                  <a:pt x="14770" y="2847"/>
                </a:lnTo>
                <a:lnTo>
                  <a:pt x="14697" y="2920"/>
                </a:lnTo>
                <a:lnTo>
                  <a:pt x="14648" y="2628"/>
                </a:lnTo>
                <a:lnTo>
                  <a:pt x="14600" y="2360"/>
                </a:lnTo>
                <a:lnTo>
                  <a:pt x="14527" y="2044"/>
                </a:lnTo>
                <a:lnTo>
                  <a:pt x="14405" y="1776"/>
                </a:lnTo>
                <a:lnTo>
                  <a:pt x="14308" y="1484"/>
                </a:lnTo>
                <a:lnTo>
                  <a:pt x="14210" y="1192"/>
                </a:lnTo>
                <a:lnTo>
                  <a:pt x="14673" y="803"/>
                </a:lnTo>
                <a:close/>
                <a:moveTo>
                  <a:pt x="15695" y="2847"/>
                </a:moveTo>
                <a:lnTo>
                  <a:pt x="16400" y="2871"/>
                </a:lnTo>
                <a:lnTo>
                  <a:pt x="17106" y="2969"/>
                </a:lnTo>
                <a:lnTo>
                  <a:pt x="16984" y="3115"/>
                </a:lnTo>
                <a:lnTo>
                  <a:pt x="16960" y="3090"/>
                </a:lnTo>
                <a:lnTo>
                  <a:pt x="16887" y="3042"/>
                </a:lnTo>
                <a:lnTo>
                  <a:pt x="16790" y="2993"/>
                </a:lnTo>
                <a:lnTo>
                  <a:pt x="16595" y="2969"/>
                </a:lnTo>
                <a:lnTo>
                  <a:pt x="16400" y="2944"/>
                </a:lnTo>
                <a:lnTo>
                  <a:pt x="15914" y="2944"/>
                </a:lnTo>
                <a:lnTo>
                  <a:pt x="15622" y="2920"/>
                </a:lnTo>
                <a:lnTo>
                  <a:pt x="15695" y="2847"/>
                </a:lnTo>
                <a:close/>
                <a:moveTo>
                  <a:pt x="14040" y="1314"/>
                </a:moveTo>
                <a:lnTo>
                  <a:pt x="14040" y="1484"/>
                </a:lnTo>
                <a:lnTo>
                  <a:pt x="14064" y="1655"/>
                </a:lnTo>
                <a:lnTo>
                  <a:pt x="14137" y="2020"/>
                </a:lnTo>
                <a:lnTo>
                  <a:pt x="14283" y="2871"/>
                </a:lnTo>
                <a:lnTo>
                  <a:pt x="14308" y="3066"/>
                </a:lnTo>
                <a:lnTo>
                  <a:pt x="14332" y="3236"/>
                </a:lnTo>
                <a:lnTo>
                  <a:pt x="14162" y="3382"/>
                </a:lnTo>
                <a:lnTo>
                  <a:pt x="14137" y="3139"/>
                </a:lnTo>
                <a:lnTo>
                  <a:pt x="14040" y="2871"/>
                </a:lnTo>
                <a:lnTo>
                  <a:pt x="13870" y="2433"/>
                </a:lnTo>
                <a:lnTo>
                  <a:pt x="13748" y="2068"/>
                </a:lnTo>
                <a:lnTo>
                  <a:pt x="13675" y="1703"/>
                </a:lnTo>
                <a:lnTo>
                  <a:pt x="13651" y="1630"/>
                </a:lnTo>
                <a:lnTo>
                  <a:pt x="13699" y="1582"/>
                </a:lnTo>
                <a:lnTo>
                  <a:pt x="14040" y="1314"/>
                </a:lnTo>
                <a:close/>
                <a:moveTo>
                  <a:pt x="13359" y="1898"/>
                </a:moveTo>
                <a:lnTo>
                  <a:pt x="13432" y="2239"/>
                </a:lnTo>
                <a:lnTo>
                  <a:pt x="13553" y="2677"/>
                </a:lnTo>
                <a:lnTo>
                  <a:pt x="13699" y="3090"/>
                </a:lnTo>
                <a:lnTo>
                  <a:pt x="13772" y="3358"/>
                </a:lnTo>
                <a:lnTo>
                  <a:pt x="13821" y="3480"/>
                </a:lnTo>
                <a:lnTo>
                  <a:pt x="13894" y="3601"/>
                </a:lnTo>
                <a:lnTo>
                  <a:pt x="13724" y="3723"/>
                </a:lnTo>
                <a:lnTo>
                  <a:pt x="13699" y="3577"/>
                </a:lnTo>
                <a:lnTo>
                  <a:pt x="13675" y="3407"/>
                </a:lnTo>
                <a:lnTo>
                  <a:pt x="13578" y="3090"/>
                </a:lnTo>
                <a:lnTo>
                  <a:pt x="13529" y="2798"/>
                </a:lnTo>
                <a:lnTo>
                  <a:pt x="13456" y="2531"/>
                </a:lnTo>
                <a:lnTo>
                  <a:pt x="13383" y="2239"/>
                </a:lnTo>
                <a:lnTo>
                  <a:pt x="13237" y="1995"/>
                </a:lnTo>
                <a:lnTo>
                  <a:pt x="13359" y="1898"/>
                </a:lnTo>
                <a:close/>
                <a:moveTo>
                  <a:pt x="15378" y="3188"/>
                </a:moveTo>
                <a:lnTo>
                  <a:pt x="15500" y="3236"/>
                </a:lnTo>
                <a:lnTo>
                  <a:pt x="15646" y="3261"/>
                </a:lnTo>
                <a:lnTo>
                  <a:pt x="15914" y="3285"/>
                </a:lnTo>
                <a:lnTo>
                  <a:pt x="16790" y="3358"/>
                </a:lnTo>
                <a:lnTo>
                  <a:pt x="16473" y="3723"/>
                </a:lnTo>
                <a:lnTo>
                  <a:pt x="16449" y="3650"/>
                </a:lnTo>
                <a:lnTo>
                  <a:pt x="16425" y="3601"/>
                </a:lnTo>
                <a:lnTo>
                  <a:pt x="16376" y="3553"/>
                </a:lnTo>
                <a:lnTo>
                  <a:pt x="16303" y="3528"/>
                </a:lnTo>
                <a:lnTo>
                  <a:pt x="16084" y="3455"/>
                </a:lnTo>
                <a:lnTo>
                  <a:pt x="15816" y="3431"/>
                </a:lnTo>
                <a:lnTo>
                  <a:pt x="15573" y="3431"/>
                </a:lnTo>
                <a:lnTo>
                  <a:pt x="15330" y="3455"/>
                </a:lnTo>
                <a:lnTo>
                  <a:pt x="15086" y="3455"/>
                </a:lnTo>
                <a:lnTo>
                  <a:pt x="15135" y="3431"/>
                </a:lnTo>
                <a:lnTo>
                  <a:pt x="15378" y="3188"/>
                </a:lnTo>
                <a:close/>
                <a:moveTo>
                  <a:pt x="13067" y="2166"/>
                </a:moveTo>
                <a:lnTo>
                  <a:pt x="13115" y="2628"/>
                </a:lnTo>
                <a:lnTo>
                  <a:pt x="13164" y="3042"/>
                </a:lnTo>
                <a:lnTo>
                  <a:pt x="13188" y="3285"/>
                </a:lnTo>
                <a:lnTo>
                  <a:pt x="13213" y="3553"/>
                </a:lnTo>
                <a:lnTo>
                  <a:pt x="13261" y="3699"/>
                </a:lnTo>
                <a:lnTo>
                  <a:pt x="13286" y="3820"/>
                </a:lnTo>
                <a:lnTo>
                  <a:pt x="13359" y="3942"/>
                </a:lnTo>
                <a:lnTo>
                  <a:pt x="13432" y="4015"/>
                </a:lnTo>
                <a:lnTo>
                  <a:pt x="13213" y="4234"/>
                </a:lnTo>
                <a:lnTo>
                  <a:pt x="13140" y="3845"/>
                </a:lnTo>
                <a:lnTo>
                  <a:pt x="13042" y="3480"/>
                </a:lnTo>
                <a:lnTo>
                  <a:pt x="12994" y="3236"/>
                </a:lnTo>
                <a:lnTo>
                  <a:pt x="12921" y="2969"/>
                </a:lnTo>
                <a:lnTo>
                  <a:pt x="12823" y="2701"/>
                </a:lnTo>
                <a:lnTo>
                  <a:pt x="12702" y="2482"/>
                </a:lnTo>
                <a:lnTo>
                  <a:pt x="12872" y="2336"/>
                </a:lnTo>
                <a:lnTo>
                  <a:pt x="13067" y="2166"/>
                </a:lnTo>
                <a:close/>
                <a:moveTo>
                  <a:pt x="14648" y="3796"/>
                </a:moveTo>
                <a:lnTo>
                  <a:pt x="14819" y="3869"/>
                </a:lnTo>
                <a:lnTo>
                  <a:pt x="15013" y="3893"/>
                </a:lnTo>
                <a:lnTo>
                  <a:pt x="15232" y="3918"/>
                </a:lnTo>
                <a:lnTo>
                  <a:pt x="16035" y="3918"/>
                </a:lnTo>
                <a:lnTo>
                  <a:pt x="16181" y="3966"/>
                </a:lnTo>
                <a:lnTo>
                  <a:pt x="16230" y="3966"/>
                </a:lnTo>
                <a:lnTo>
                  <a:pt x="16011" y="4185"/>
                </a:lnTo>
                <a:lnTo>
                  <a:pt x="15938" y="4258"/>
                </a:lnTo>
                <a:lnTo>
                  <a:pt x="15816" y="4210"/>
                </a:lnTo>
                <a:lnTo>
                  <a:pt x="15695" y="4161"/>
                </a:lnTo>
                <a:lnTo>
                  <a:pt x="15403" y="4137"/>
                </a:lnTo>
                <a:lnTo>
                  <a:pt x="14916" y="4137"/>
                </a:lnTo>
                <a:lnTo>
                  <a:pt x="14600" y="4112"/>
                </a:lnTo>
                <a:lnTo>
                  <a:pt x="14259" y="4112"/>
                </a:lnTo>
                <a:lnTo>
                  <a:pt x="14648" y="3796"/>
                </a:lnTo>
                <a:close/>
                <a:moveTo>
                  <a:pt x="13943" y="4404"/>
                </a:moveTo>
                <a:lnTo>
                  <a:pt x="14283" y="4453"/>
                </a:lnTo>
                <a:lnTo>
                  <a:pt x="14648" y="4502"/>
                </a:lnTo>
                <a:lnTo>
                  <a:pt x="15354" y="4550"/>
                </a:lnTo>
                <a:lnTo>
                  <a:pt x="15524" y="4575"/>
                </a:lnTo>
                <a:lnTo>
                  <a:pt x="15330" y="4745"/>
                </a:lnTo>
                <a:lnTo>
                  <a:pt x="15184" y="4915"/>
                </a:lnTo>
                <a:lnTo>
                  <a:pt x="14697" y="4818"/>
                </a:lnTo>
                <a:lnTo>
                  <a:pt x="14186" y="4745"/>
                </a:lnTo>
                <a:lnTo>
                  <a:pt x="13699" y="4672"/>
                </a:lnTo>
                <a:lnTo>
                  <a:pt x="13797" y="4550"/>
                </a:lnTo>
                <a:lnTo>
                  <a:pt x="13943" y="4404"/>
                </a:lnTo>
                <a:close/>
                <a:moveTo>
                  <a:pt x="14721" y="0"/>
                </a:moveTo>
                <a:lnTo>
                  <a:pt x="14673" y="24"/>
                </a:lnTo>
                <a:lnTo>
                  <a:pt x="14600" y="49"/>
                </a:lnTo>
                <a:lnTo>
                  <a:pt x="14551" y="97"/>
                </a:lnTo>
                <a:lnTo>
                  <a:pt x="14235" y="389"/>
                </a:lnTo>
                <a:lnTo>
                  <a:pt x="13894" y="681"/>
                </a:lnTo>
                <a:lnTo>
                  <a:pt x="13213" y="1217"/>
                </a:lnTo>
                <a:lnTo>
                  <a:pt x="12921" y="1460"/>
                </a:lnTo>
                <a:lnTo>
                  <a:pt x="12775" y="1606"/>
                </a:lnTo>
                <a:lnTo>
                  <a:pt x="12629" y="1752"/>
                </a:lnTo>
                <a:lnTo>
                  <a:pt x="12507" y="1922"/>
                </a:lnTo>
                <a:lnTo>
                  <a:pt x="12385" y="2093"/>
                </a:lnTo>
                <a:lnTo>
                  <a:pt x="12337" y="2263"/>
                </a:lnTo>
                <a:lnTo>
                  <a:pt x="12312" y="2458"/>
                </a:lnTo>
                <a:lnTo>
                  <a:pt x="12337" y="2506"/>
                </a:lnTo>
                <a:lnTo>
                  <a:pt x="12312" y="2531"/>
                </a:lnTo>
                <a:lnTo>
                  <a:pt x="12337" y="2774"/>
                </a:lnTo>
                <a:lnTo>
                  <a:pt x="12385" y="3017"/>
                </a:lnTo>
                <a:lnTo>
                  <a:pt x="12507" y="3504"/>
                </a:lnTo>
                <a:lnTo>
                  <a:pt x="12531" y="3796"/>
                </a:lnTo>
                <a:lnTo>
                  <a:pt x="12580" y="4137"/>
                </a:lnTo>
                <a:lnTo>
                  <a:pt x="12629" y="4453"/>
                </a:lnTo>
                <a:lnTo>
                  <a:pt x="12677" y="4599"/>
                </a:lnTo>
                <a:lnTo>
                  <a:pt x="12750" y="4745"/>
                </a:lnTo>
                <a:lnTo>
                  <a:pt x="12288" y="5256"/>
                </a:lnTo>
                <a:lnTo>
                  <a:pt x="11972" y="5621"/>
                </a:lnTo>
                <a:lnTo>
                  <a:pt x="11631" y="5961"/>
                </a:lnTo>
                <a:lnTo>
                  <a:pt x="10925" y="6643"/>
                </a:lnTo>
                <a:lnTo>
                  <a:pt x="10220" y="7300"/>
                </a:lnTo>
                <a:lnTo>
                  <a:pt x="9490" y="7981"/>
                </a:lnTo>
                <a:lnTo>
                  <a:pt x="9125" y="8370"/>
                </a:lnTo>
                <a:lnTo>
                  <a:pt x="8760" y="8760"/>
                </a:lnTo>
                <a:lnTo>
                  <a:pt x="8371" y="9149"/>
                </a:lnTo>
                <a:lnTo>
                  <a:pt x="8006" y="9538"/>
                </a:lnTo>
                <a:lnTo>
                  <a:pt x="7884" y="9490"/>
                </a:lnTo>
                <a:lnTo>
                  <a:pt x="7665" y="9490"/>
                </a:lnTo>
                <a:lnTo>
                  <a:pt x="7568" y="9514"/>
                </a:lnTo>
                <a:lnTo>
                  <a:pt x="7422" y="9538"/>
                </a:lnTo>
                <a:lnTo>
                  <a:pt x="7276" y="9587"/>
                </a:lnTo>
                <a:lnTo>
                  <a:pt x="7154" y="9684"/>
                </a:lnTo>
                <a:lnTo>
                  <a:pt x="7057" y="9830"/>
                </a:lnTo>
                <a:lnTo>
                  <a:pt x="6984" y="9976"/>
                </a:lnTo>
                <a:lnTo>
                  <a:pt x="6935" y="10147"/>
                </a:lnTo>
                <a:lnTo>
                  <a:pt x="6959" y="10317"/>
                </a:lnTo>
                <a:lnTo>
                  <a:pt x="7008" y="10487"/>
                </a:lnTo>
                <a:lnTo>
                  <a:pt x="7105" y="10633"/>
                </a:lnTo>
                <a:lnTo>
                  <a:pt x="7251" y="10755"/>
                </a:lnTo>
                <a:lnTo>
                  <a:pt x="7397" y="10828"/>
                </a:lnTo>
                <a:lnTo>
                  <a:pt x="7568" y="10877"/>
                </a:lnTo>
                <a:lnTo>
                  <a:pt x="7738" y="10901"/>
                </a:lnTo>
                <a:lnTo>
                  <a:pt x="7884" y="10877"/>
                </a:lnTo>
                <a:lnTo>
                  <a:pt x="8006" y="10804"/>
                </a:lnTo>
                <a:lnTo>
                  <a:pt x="8127" y="10731"/>
                </a:lnTo>
                <a:lnTo>
                  <a:pt x="8225" y="10633"/>
                </a:lnTo>
                <a:lnTo>
                  <a:pt x="8298" y="10512"/>
                </a:lnTo>
                <a:lnTo>
                  <a:pt x="8346" y="10390"/>
                </a:lnTo>
                <a:lnTo>
                  <a:pt x="8371" y="10244"/>
                </a:lnTo>
                <a:lnTo>
                  <a:pt x="8371" y="10098"/>
                </a:lnTo>
                <a:lnTo>
                  <a:pt x="8371" y="10049"/>
                </a:lnTo>
                <a:lnTo>
                  <a:pt x="8711" y="9733"/>
                </a:lnTo>
                <a:lnTo>
                  <a:pt x="9003" y="9392"/>
                </a:lnTo>
                <a:lnTo>
                  <a:pt x="9295" y="9052"/>
                </a:lnTo>
                <a:lnTo>
                  <a:pt x="9587" y="8760"/>
                </a:lnTo>
                <a:lnTo>
                  <a:pt x="10317" y="8054"/>
                </a:lnTo>
                <a:lnTo>
                  <a:pt x="11047" y="7373"/>
                </a:lnTo>
                <a:lnTo>
                  <a:pt x="11777" y="6691"/>
                </a:lnTo>
                <a:lnTo>
                  <a:pt x="12507" y="5986"/>
                </a:lnTo>
                <a:lnTo>
                  <a:pt x="12896" y="5548"/>
                </a:lnTo>
                <a:lnTo>
                  <a:pt x="13310" y="5086"/>
                </a:lnTo>
                <a:lnTo>
                  <a:pt x="13529" y="5159"/>
                </a:lnTo>
                <a:lnTo>
                  <a:pt x="13748" y="5207"/>
                </a:lnTo>
                <a:lnTo>
                  <a:pt x="14186" y="5280"/>
                </a:lnTo>
                <a:lnTo>
                  <a:pt x="14648" y="5353"/>
                </a:lnTo>
                <a:lnTo>
                  <a:pt x="15086" y="5426"/>
                </a:lnTo>
                <a:lnTo>
                  <a:pt x="15184" y="5426"/>
                </a:lnTo>
                <a:lnTo>
                  <a:pt x="15281" y="5402"/>
                </a:lnTo>
                <a:lnTo>
                  <a:pt x="15354" y="5353"/>
                </a:lnTo>
                <a:lnTo>
                  <a:pt x="15403" y="5280"/>
                </a:lnTo>
                <a:lnTo>
                  <a:pt x="15524" y="5207"/>
                </a:lnTo>
                <a:lnTo>
                  <a:pt x="15670" y="5134"/>
                </a:lnTo>
                <a:lnTo>
                  <a:pt x="15938" y="4940"/>
                </a:lnTo>
                <a:lnTo>
                  <a:pt x="16352" y="4526"/>
                </a:lnTo>
                <a:lnTo>
                  <a:pt x="16692" y="4210"/>
                </a:lnTo>
                <a:lnTo>
                  <a:pt x="17009" y="3869"/>
                </a:lnTo>
                <a:lnTo>
                  <a:pt x="17325" y="3504"/>
                </a:lnTo>
                <a:lnTo>
                  <a:pt x="17617" y="3115"/>
                </a:lnTo>
                <a:lnTo>
                  <a:pt x="17641" y="3066"/>
                </a:lnTo>
                <a:lnTo>
                  <a:pt x="17666" y="3017"/>
                </a:lnTo>
                <a:lnTo>
                  <a:pt x="17641" y="2896"/>
                </a:lnTo>
                <a:lnTo>
                  <a:pt x="17690" y="2774"/>
                </a:lnTo>
                <a:lnTo>
                  <a:pt x="17714" y="2701"/>
                </a:lnTo>
                <a:lnTo>
                  <a:pt x="17690" y="2652"/>
                </a:lnTo>
                <a:lnTo>
                  <a:pt x="17690" y="2579"/>
                </a:lnTo>
                <a:lnTo>
                  <a:pt x="17641" y="2531"/>
                </a:lnTo>
                <a:lnTo>
                  <a:pt x="17593" y="2506"/>
                </a:lnTo>
                <a:lnTo>
                  <a:pt x="17495" y="2482"/>
                </a:lnTo>
                <a:lnTo>
                  <a:pt x="16838" y="2360"/>
                </a:lnTo>
                <a:lnTo>
                  <a:pt x="16473" y="2312"/>
                </a:lnTo>
                <a:lnTo>
                  <a:pt x="16108" y="2287"/>
                </a:lnTo>
                <a:lnTo>
                  <a:pt x="16303" y="2068"/>
                </a:lnTo>
                <a:lnTo>
                  <a:pt x="16522" y="1801"/>
                </a:lnTo>
                <a:lnTo>
                  <a:pt x="16790" y="1582"/>
                </a:lnTo>
                <a:lnTo>
                  <a:pt x="17033" y="1338"/>
                </a:lnTo>
                <a:lnTo>
                  <a:pt x="17276" y="1095"/>
                </a:lnTo>
                <a:lnTo>
                  <a:pt x="17325" y="1022"/>
                </a:lnTo>
                <a:lnTo>
                  <a:pt x="17374" y="949"/>
                </a:lnTo>
                <a:lnTo>
                  <a:pt x="17374" y="876"/>
                </a:lnTo>
                <a:lnTo>
                  <a:pt x="17374" y="803"/>
                </a:lnTo>
                <a:lnTo>
                  <a:pt x="17325" y="681"/>
                </a:lnTo>
                <a:lnTo>
                  <a:pt x="17252" y="560"/>
                </a:lnTo>
                <a:lnTo>
                  <a:pt x="17155" y="487"/>
                </a:lnTo>
                <a:lnTo>
                  <a:pt x="17009" y="438"/>
                </a:lnTo>
                <a:lnTo>
                  <a:pt x="16960" y="462"/>
                </a:lnTo>
                <a:lnTo>
                  <a:pt x="16887" y="462"/>
                </a:lnTo>
                <a:lnTo>
                  <a:pt x="16838" y="511"/>
                </a:lnTo>
                <a:lnTo>
                  <a:pt x="16765" y="560"/>
                </a:lnTo>
                <a:lnTo>
                  <a:pt x="16571" y="803"/>
                </a:lnTo>
                <a:lnTo>
                  <a:pt x="16352" y="1022"/>
                </a:lnTo>
                <a:lnTo>
                  <a:pt x="16133" y="1241"/>
                </a:lnTo>
                <a:lnTo>
                  <a:pt x="15914" y="1460"/>
                </a:lnTo>
                <a:lnTo>
                  <a:pt x="15500" y="1971"/>
                </a:lnTo>
                <a:lnTo>
                  <a:pt x="15427" y="1436"/>
                </a:lnTo>
                <a:lnTo>
                  <a:pt x="15354" y="1095"/>
                </a:lnTo>
                <a:lnTo>
                  <a:pt x="15281" y="779"/>
                </a:lnTo>
                <a:lnTo>
                  <a:pt x="15184" y="462"/>
                </a:lnTo>
                <a:lnTo>
                  <a:pt x="15111" y="292"/>
                </a:lnTo>
                <a:lnTo>
                  <a:pt x="15013" y="146"/>
                </a:lnTo>
                <a:lnTo>
                  <a:pt x="14965" y="97"/>
                </a:lnTo>
                <a:lnTo>
                  <a:pt x="14916" y="49"/>
                </a:lnTo>
                <a:lnTo>
                  <a:pt x="14794" y="24"/>
                </a:lnTo>
                <a:lnTo>
                  <a:pt x="14721" y="0"/>
                </a:lnTo>
                <a:close/>
                <a:moveTo>
                  <a:pt x="7543" y="6691"/>
                </a:moveTo>
                <a:lnTo>
                  <a:pt x="7203" y="6716"/>
                </a:lnTo>
                <a:lnTo>
                  <a:pt x="6886" y="6789"/>
                </a:lnTo>
                <a:lnTo>
                  <a:pt x="6570" y="6862"/>
                </a:lnTo>
                <a:lnTo>
                  <a:pt x="6254" y="6983"/>
                </a:lnTo>
                <a:lnTo>
                  <a:pt x="5962" y="7105"/>
                </a:lnTo>
                <a:lnTo>
                  <a:pt x="5670" y="7275"/>
                </a:lnTo>
                <a:lnTo>
                  <a:pt x="5402" y="7470"/>
                </a:lnTo>
                <a:lnTo>
                  <a:pt x="5159" y="7713"/>
                </a:lnTo>
                <a:lnTo>
                  <a:pt x="4940" y="7957"/>
                </a:lnTo>
                <a:lnTo>
                  <a:pt x="4745" y="8249"/>
                </a:lnTo>
                <a:lnTo>
                  <a:pt x="4599" y="8565"/>
                </a:lnTo>
                <a:lnTo>
                  <a:pt x="4477" y="8857"/>
                </a:lnTo>
                <a:lnTo>
                  <a:pt x="4380" y="9149"/>
                </a:lnTo>
                <a:lnTo>
                  <a:pt x="4307" y="9441"/>
                </a:lnTo>
                <a:lnTo>
                  <a:pt x="4258" y="9733"/>
                </a:lnTo>
                <a:lnTo>
                  <a:pt x="4234" y="10025"/>
                </a:lnTo>
                <a:lnTo>
                  <a:pt x="4234" y="10317"/>
                </a:lnTo>
                <a:lnTo>
                  <a:pt x="4258" y="10609"/>
                </a:lnTo>
                <a:lnTo>
                  <a:pt x="4307" y="10901"/>
                </a:lnTo>
                <a:lnTo>
                  <a:pt x="4356" y="11193"/>
                </a:lnTo>
                <a:lnTo>
                  <a:pt x="4453" y="11461"/>
                </a:lnTo>
                <a:lnTo>
                  <a:pt x="4550" y="11728"/>
                </a:lnTo>
                <a:lnTo>
                  <a:pt x="4696" y="11996"/>
                </a:lnTo>
                <a:lnTo>
                  <a:pt x="4842" y="12239"/>
                </a:lnTo>
                <a:lnTo>
                  <a:pt x="5013" y="12458"/>
                </a:lnTo>
                <a:lnTo>
                  <a:pt x="5207" y="12677"/>
                </a:lnTo>
                <a:lnTo>
                  <a:pt x="5426" y="12872"/>
                </a:lnTo>
                <a:lnTo>
                  <a:pt x="5670" y="13067"/>
                </a:lnTo>
                <a:lnTo>
                  <a:pt x="5913" y="13213"/>
                </a:lnTo>
                <a:lnTo>
                  <a:pt x="6181" y="13334"/>
                </a:lnTo>
                <a:lnTo>
                  <a:pt x="6473" y="13456"/>
                </a:lnTo>
                <a:lnTo>
                  <a:pt x="6740" y="13529"/>
                </a:lnTo>
                <a:lnTo>
                  <a:pt x="7032" y="13602"/>
                </a:lnTo>
                <a:lnTo>
                  <a:pt x="7324" y="13650"/>
                </a:lnTo>
                <a:lnTo>
                  <a:pt x="7933" y="13650"/>
                </a:lnTo>
                <a:lnTo>
                  <a:pt x="8225" y="13626"/>
                </a:lnTo>
                <a:lnTo>
                  <a:pt x="8541" y="13577"/>
                </a:lnTo>
                <a:lnTo>
                  <a:pt x="8833" y="13505"/>
                </a:lnTo>
                <a:lnTo>
                  <a:pt x="9125" y="13407"/>
                </a:lnTo>
                <a:lnTo>
                  <a:pt x="9393" y="13310"/>
                </a:lnTo>
                <a:lnTo>
                  <a:pt x="9660" y="13164"/>
                </a:lnTo>
                <a:lnTo>
                  <a:pt x="9903" y="12994"/>
                </a:lnTo>
                <a:lnTo>
                  <a:pt x="10147" y="12823"/>
                </a:lnTo>
                <a:lnTo>
                  <a:pt x="10390" y="12604"/>
                </a:lnTo>
                <a:lnTo>
                  <a:pt x="10585" y="12361"/>
                </a:lnTo>
                <a:lnTo>
                  <a:pt x="10779" y="12118"/>
                </a:lnTo>
                <a:lnTo>
                  <a:pt x="10925" y="11826"/>
                </a:lnTo>
                <a:lnTo>
                  <a:pt x="11071" y="11558"/>
                </a:lnTo>
                <a:lnTo>
                  <a:pt x="11193" y="11242"/>
                </a:lnTo>
                <a:lnTo>
                  <a:pt x="11266" y="10950"/>
                </a:lnTo>
                <a:lnTo>
                  <a:pt x="11339" y="10633"/>
                </a:lnTo>
                <a:lnTo>
                  <a:pt x="11388" y="10317"/>
                </a:lnTo>
                <a:lnTo>
                  <a:pt x="11388" y="9976"/>
                </a:lnTo>
                <a:lnTo>
                  <a:pt x="11363" y="9660"/>
                </a:lnTo>
                <a:lnTo>
                  <a:pt x="11315" y="9368"/>
                </a:lnTo>
                <a:lnTo>
                  <a:pt x="11242" y="9052"/>
                </a:lnTo>
                <a:lnTo>
                  <a:pt x="11120" y="8760"/>
                </a:lnTo>
                <a:lnTo>
                  <a:pt x="10974" y="8492"/>
                </a:lnTo>
                <a:lnTo>
                  <a:pt x="10147" y="9295"/>
                </a:lnTo>
                <a:lnTo>
                  <a:pt x="9733" y="9733"/>
                </a:lnTo>
                <a:lnTo>
                  <a:pt x="9636" y="9855"/>
                </a:lnTo>
                <a:lnTo>
                  <a:pt x="9636" y="9879"/>
                </a:lnTo>
                <a:lnTo>
                  <a:pt x="9636" y="10244"/>
                </a:lnTo>
                <a:lnTo>
                  <a:pt x="9587" y="10609"/>
                </a:lnTo>
                <a:lnTo>
                  <a:pt x="9539" y="10779"/>
                </a:lnTo>
                <a:lnTo>
                  <a:pt x="9466" y="10950"/>
                </a:lnTo>
                <a:lnTo>
                  <a:pt x="9393" y="11096"/>
                </a:lnTo>
                <a:lnTo>
                  <a:pt x="9295" y="11242"/>
                </a:lnTo>
                <a:lnTo>
                  <a:pt x="9149" y="11363"/>
                </a:lnTo>
                <a:lnTo>
                  <a:pt x="9003" y="11485"/>
                </a:lnTo>
                <a:lnTo>
                  <a:pt x="8882" y="11582"/>
                </a:lnTo>
                <a:lnTo>
                  <a:pt x="8736" y="11655"/>
                </a:lnTo>
                <a:lnTo>
                  <a:pt x="8590" y="11704"/>
                </a:lnTo>
                <a:lnTo>
                  <a:pt x="8444" y="11728"/>
                </a:lnTo>
                <a:lnTo>
                  <a:pt x="8127" y="11777"/>
                </a:lnTo>
                <a:lnTo>
                  <a:pt x="7811" y="11777"/>
                </a:lnTo>
                <a:lnTo>
                  <a:pt x="7470" y="11728"/>
                </a:lnTo>
                <a:lnTo>
                  <a:pt x="7178" y="11631"/>
                </a:lnTo>
                <a:lnTo>
                  <a:pt x="6886" y="11509"/>
                </a:lnTo>
                <a:lnTo>
                  <a:pt x="6643" y="11339"/>
                </a:lnTo>
                <a:lnTo>
                  <a:pt x="6521" y="11217"/>
                </a:lnTo>
                <a:lnTo>
                  <a:pt x="6400" y="11096"/>
                </a:lnTo>
                <a:lnTo>
                  <a:pt x="6327" y="10974"/>
                </a:lnTo>
                <a:lnTo>
                  <a:pt x="6254" y="10852"/>
                </a:lnTo>
                <a:lnTo>
                  <a:pt x="6132" y="10560"/>
                </a:lnTo>
                <a:lnTo>
                  <a:pt x="6059" y="10244"/>
                </a:lnTo>
                <a:lnTo>
                  <a:pt x="6059" y="9928"/>
                </a:lnTo>
                <a:lnTo>
                  <a:pt x="6083" y="9636"/>
                </a:lnTo>
                <a:lnTo>
                  <a:pt x="6181" y="9319"/>
                </a:lnTo>
                <a:lnTo>
                  <a:pt x="6302" y="9052"/>
                </a:lnTo>
                <a:lnTo>
                  <a:pt x="6400" y="8906"/>
                </a:lnTo>
                <a:lnTo>
                  <a:pt x="6497" y="8808"/>
                </a:lnTo>
                <a:lnTo>
                  <a:pt x="6594" y="8687"/>
                </a:lnTo>
                <a:lnTo>
                  <a:pt x="6716" y="8614"/>
                </a:lnTo>
                <a:lnTo>
                  <a:pt x="6984" y="8468"/>
                </a:lnTo>
                <a:lnTo>
                  <a:pt x="7276" y="8370"/>
                </a:lnTo>
                <a:lnTo>
                  <a:pt x="7495" y="8322"/>
                </a:lnTo>
                <a:lnTo>
                  <a:pt x="7689" y="8322"/>
                </a:lnTo>
                <a:lnTo>
                  <a:pt x="8054" y="8370"/>
                </a:lnTo>
                <a:lnTo>
                  <a:pt x="8200" y="8200"/>
                </a:lnTo>
                <a:lnTo>
                  <a:pt x="8565" y="7811"/>
                </a:lnTo>
                <a:lnTo>
                  <a:pt x="8955" y="7421"/>
                </a:lnTo>
                <a:lnTo>
                  <a:pt x="9344" y="7032"/>
                </a:lnTo>
                <a:lnTo>
                  <a:pt x="9295" y="6983"/>
                </a:lnTo>
                <a:lnTo>
                  <a:pt x="9247" y="6959"/>
                </a:lnTo>
                <a:lnTo>
                  <a:pt x="8906" y="6862"/>
                </a:lnTo>
                <a:lnTo>
                  <a:pt x="8565" y="6764"/>
                </a:lnTo>
                <a:lnTo>
                  <a:pt x="8225" y="6716"/>
                </a:lnTo>
                <a:lnTo>
                  <a:pt x="7884" y="6691"/>
                </a:lnTo>
                <a:close/>
                <a:moveTo>
                  <a:pt x="13407" y="15621"/>
                </a:moveTo>
                <a:lnTo>
                  <a:pt x="13505" y="15694"/>
                </a:lnTo>
                <a:lnTo>
                  <a:pt x="13310" y="15865"/>
                </a:lnTo>
                <a:lnTo>
                  <a:pt x="13213" y="15962"/>
                </a:lnTo>
                <a:lnTo>
                  <a:pt x="13115" y="16059"/>
                </a:lnTo>
                <a:lnTo>
                  <a:pt x="12969" y="16278"/>
                </a:lnTo>
                <a:lnTo>
                  <a:pt x="12969" y="16303"/>
                </a:lnTo>
                <a:lnTo>
                  <a:pt x="12969" y="16351"/>
                </a:lnTo>
                <a:lnTo>
                  <a:pt x="12994" y="16400"/>
                </a:lnTo>
                <a:lnTo>
                  <a:pt x="13067" y="16424"/>
                </a:lnTo>
                <a:lnTo>
                  <a:pt x="13115" y="16424"/>
                </a:lnTo>
                <a:lnTo>
                  <a:pt x="13140" y="16400"/>
                </a:lnTo>
                <a:lnTo>
                  <a:pt x="13237" y="16327"/>
                </a:lnTo>
                <a:lnTo>
                  <a:pt x="13334" y="16254"/>
                </a:lnTo>
                <a:lnTo>
                  <a:pt x="13553" y="16132"/>
                </a:lnTo>
                <a:lnTo>
                  <a:pt x="13699" y="16035"/>
                </a:lnTo>
                <a:lnTo>
                  <a:pt x="13845" y="15938"/>
                </a:lnTo>
                <a:lnTo>
                  <a:pt x="13918" y="15986"/>
                </a:lnTo>
                <a:lnTo>
                  <a:pt x="13772" y="16132"/>
                </a:lnTo>
                <a:lnTo>
                  <a:pt x="13651" y="16254"/>
                </a:lnTo>
                <a:lnTo>
                  <a:pt x="13553" y="16351"/>
                </a:lnTo>
                <a:lnTo>
                  <a:pt x="13456" y="16497"/>
                </a:lnTo>
                <a:lnTo>
                  <a:pt x="13407" y="16570"/>
                </a:lnTo>
                <a:lnTo>
                  <a:pt x="13383" y="16643"/>
                </a:lnTo>
                <a:lnTo>
                  <a:pt x="13383" y="16692"/>
                </a:lnTo>
                <a:lnTo>
                  <a:pt x="13432" y="16741"/>
                </a:lnTo>
                <a:lnTo>
                  <a:pt x="13553" y="16741"/>
                </a:lnTo>
                <a:lnTo>
                  <a:pt x="13675" y="16668"/>
                </a:lnTo>
                <a:lnTo>
                  <a:pt x="13870" y="16497"/>
                </a:lnTo>
                <a:lnTo>
                  <a:pt x="14137" y="16278"/>
                </a:lnTo>
                <a:lnTo>
                  <a:pt x="14186" y="16230"/>
                </a:lnTo>
                <a:lnTo>
                  <a:pt x="14283" y="16351"/>
                </a:lnTo>
                <a:lnTo>
                  <a:pt x="13967" y="16643"/>
                </a:lnTo>
                <a:lnTo>
                  <a:pt x="13821" y="16862"/>
                </a:lnTo>
                <a:lnTo>
                  <a:pt x="13675" y="17057"/>
                </a:lnTo>
                <a:lnTo>
                  <a:pt x="13675" y="17106"/>
                </a:lnTo>
                <a:lnTo>
                  <a:pt x="13724" y="17106"/>
                </a:lnTo>
                <a:lnTo>
                  <a:pt x="13967" y="16984"/>
                </a:lnTo>
                <a:lnTo>
                  <a:pt x="14210" y="16887"/>
                </a:lnTo>
                <a:lnTo>
                  <a:pt x="14381" y="16789"/>
                </a:lnTo>
                <a:lnTo>
                  <a:pt x="14527" y="16668"/>
                </a:lnTo>
                <a:lnTo>
                  <a:pt x="14600" y="16765"/>
                </a:lnTo>
                <a:lnTo>
                  <a:pt x="14575" y="16789"/>
                </a:lnTo>
                <a:lnTo>
                  <a:pt x="14259" y="17033"/>
                </a:lnTo>
                <a:lnTo>
                  <a:pt x="14113" y="17154"/>
                </a:lnTo>
                <a:lnTo>
                  <a:pt x="13991" y="17300"/>
                </a:lnTo>
                <a:lnTo>
                  <a:pt x="13991" y="17349"/>
                </a:lnTo>
                <a:lnTo>
                  <a:pt x="14016" y="17349"/>
                </a:lnTo>
                <a:lnTo>
                  <a:pt x="14210" y="17300"/>
                </a:lnTo>
                <a:lnTo>
                  <a:pt x="14356" y="17252"/>
                </a:lnTo>
                <a:lnTo>
                  <a:pt x="14551" y="17154"/>
                </a:lnTo>
                <a:lnTo>
                  <a:pt x="14721" y="17057"/>
                </a:lnTo>
                <a:lnTo>
                  <a:pt x="14746" y="17203"/>
                </a:lnTo>
                <a:lnTo>
                  <a:pt x="14624" y="17252"/>
                </a:lnTo>
                <a:lnTo>
                  <a:pt x="14478" y="17300"/>
                </a:lnTo>
                <a:lnTo>
                  <a:pt x="14332" y="17373"/>
                </a:lnTo>
                <a:lnTo>
                  <a:pt x="14259" y="17422"/>
                </a:lnTo>
                <a:lnTo>
                  <a:pt x="14186" y="17471"/>
                </a:lnTo>
                <a:lnTo>
                  <a:pt x="14137" y="17544"/>
                </a:lnTo>
                <a:lnTo>
                  <a:pt x="14162" y="17641"/>
                </a:lnTo>
                <a:lnTo>
                  <a:pt x="14210" y="17690"/>
                </a:lnTo>
                <a:lnTo>
                  <a:pt x="14283" y="17714"/>
                </a:lnTo>
                <a:lnTo>
                  <a:pt x="14429" y="17714"/>
                </a:lnTo>
                <a:lnTo>
                  <a:pt x="14575" y="17665"/>
                </a:lnTo>
                <a:lnTo>
                  <a:pt x="14697" y="17617"/>
                </a:lnTo>
                <a:lnTo>
                  <a:pt x="14697" y="17641"/>
                </a:lnTo>
                <a:lnTo>
                  <a:pt x="14600" y="17738"/>
                </a:lnTo>
                <a:lnTo>
                  <a:pt x="14502" y="17811"/>
                </a:lnTo>
                <a:lnTo>
                  <a:pt x="14405" y="17860"/>
                </a:lnTo>
                <a:lnTo>
                  <a:pt x="14283" y="17884"/>
                </a:lnTo>
                <a:lnTo>
                  <a:pt x="14162" y="17909"/>
                </a:lnTo>
                <a:lnTo>
                  <a:pt x="14040" y="17884"/>
                </a:lnTo>
                <a:lnTo>
                  <a:pt x="13772" y="17836"/>
                </a:lnTo>
                <a:lnTo>
                  <a:pt x="13529" y="17738"/>
                </a:lnTo>
                <a:lnTo>
                  <a:pt x="13261" y="17592"/>
                </a:lnTo>
                <a:lnTo>
                  <a:pt x="13067" y="17471"/>
                </a:lnTo>
                <a:lnTo>
                  <a:pt x="12896" y="17349"/>
                </a:lnTo>
                <a:lnTo>
                  <a:pt x="12726" y="17179"/>
                </a:lnTo>
                <a:lnTo>
                  <a:pt x="12556" y="16984"/>
                </a:lnTo>
                <a:lnTo>
                  <a:pt x="12337" y="16765"/>
                </a:lnTo>
                <a:lnTo>
                  <a:pt x="12239" y="16692"/>
                </a:lnTo>
                <a:lnTo>
                  <a:pt x="12118" y="16668"/>
                </a:lnTo>
                <a:lnTo>
                  <a:pt x="12458" y="16424"/>
                </a:lnTo>
                <a:lnTo>
                  <a:pt x="12799" y="16181"/>
                </a:lnTo>
                <a:lnTo>
                  <a:pt x="13115" y="15913"/>
                </a:lnTo>
                <a:lnTo>
                  <a:pt x="13407" y="15621"/>
                </a:lnTo>
                <a:close/>
                <a:moveTo>
                  <a:pt x="2287" y="15548"/>
                </a:moveTo>
                <a:lnTo>
                  <a:pt x="2579" y="15840"/>
                </a:lnTo>
                <a:lnTo>
                  <a:pt x="2871" y="16084"/>
                </a:lnTo>
                <a:lnTo>
                  <a:pt x="3188" y="16351"/>
                </a:lnTo>
                <a:lnTo>
                  <a:pt x="3504" y="16570"/>
                </a:lnTo>
                <a:lnTo>
                  <a:pt x="3382" y="16765"/>
                </a:lnTo>
                <a:lnTo>
                  <a:pt x="3358" y="16741"/>
                </a:lnTo>
                <a:lnTo>
                  <a:pt x="3309" y="16668"/>
                </a:lnTo>
                <a:lnTo>
                  <a:pt x="3261" y="16619"/>
                </a:lnTo>
                <a:lnTo>
                  <a:pt x="3115" y="16522"/>
                </a:lnTo>
                <a:lnTo>
                  <a:pt x="2944" y="16449"/>
                </a:lnTo>
                <a:lnTo>
                  <a:pt x="2823" y="16351"/>
                </a:lnTo>
                <a:lnTo>
                  <a:pt x="2774" y="16351"/>
                </a:lnTo>
                <a:lnTo>
                  <a:pt x="2774" y="16376"/>
                </a:lnTo>
                <a:lnTo>
                  <a:pt x="2823" y="16522"/>
                </a:lnTo>
                <a:lnTo>
                  <a:pt x="2944" y="16668"/>
                </a:lnTo>
                <a:lnTo>
                  <a:pt x="2969" y="16692"/>
                </a:lnTo>
                <a:lnTo>
                  <a:pt x="2725" y="16546"/>
                </a:lnTo>
                <a:lnTo>
                  <a:pt x="2604" y="16497"/>
                </a:lnTo>
                <a:lnTo>
                  <a:pt x="2458" y="16473"/>
                </a:lnTo>
                <a:lnTo>
                  <a:pt x="2433" y="16473"/>
                </a:lnTo>
                <a:lnTo>
                  <a:pt x="2433" y="16522"/>
                </a:lnTo>
                <a:lnTo>
                  <a:pt x="2482" y="16619"/>
                </a:lnTo>
                <a:lnTo>
                  <a:pt x="2555" y="16692"/>
                </a:lnTo>
                <a:lnTo>
                  <a:pt x="2725" y="16862"/>
                </a:lnTo>
                <a:lnTo>
                  <a:pt x="2896" y="17008"/>
                </a:lnTo>
                <a:lnTo>
                  <a:pt x="3090" y="17130"/>
                </a:lnTo>
                <a:lnTo>
                  <a:pt x="2920" y="17300"/>
                </a:lnTo>
                <a:lnTo>
                  <a:pt x="2871" y="17276"/>
                </a:lnTo>
                <a:lnTo>
                  <a:pt x="2774" y="17203"/>
                </a:lnTo>
                <a:lnTo>
                  <a:pt x="2701" y="17106"/>
                </a:lnTo>
                <a:lnTo>
                  <a:pt x="2604" y="17008"/>
                </a:lnTo>
                <a:lnTo>
                  <a:pt x="2506" y="16935"/>
                </a:lnTo>
                <a:lnTo>
                  <a:pt x="2385" y="16887"/>
                </a:lnTo>
                <a:lnTo>
                  <a:pt x="2336" y="16862"/>
                </a:lnTo>
                <a:lnTo>
                  <a:pt x="2263" y="16887"/>
                </a:lnTo>
                <a:lnTo>
                  <a:pt x="2239" y="16911"/>
                </a:lnTo>
                <a:lnTo>
                  <a:pt x="2239" y="16960"/>
                </a:lnTo>
                <a:lnTo>
                  <a:pt x="2287" y="17057"/>
                </a:lnTo>
                <a:lnTo>
                  <a:pt x="2336" y="17179"/>
                </a:lnTo>
                <a:lnTo>
                  <a:pt x="2433" y="17300"/>
                </a:lnTo>
                <a:lnTo>
                  <a:pt x="2506" y="17422"/>
                </a:lnTo>
                <a:lnTo>
                  <a:pt x="2652" y="17544"/>
                </a:lnTo>
                <a:lnTo>
                  <a:pt x="2531" y="17617"/>
                </a:lnTo>
                <a:lnTo>
                  <a:pt x="2336" y="17519"/>
                </a:lnTo>
                <a:lnTo>
                  <a:pt x="2166" y="17398"/>
                </a:lnTo>
                <a:lnTo>
                  <a:pt x="2068" y="17325"/>
                </a:lnTo>
                <a:lnTo>
                  <a:pt x="1995" y="17300"/>
                </a:lnTo>
                <a:lnTo>
                  <a:pt x="1898" y="17252"/>
                </a:lnTo>
                <a:lnTo>
                  <a:pt x="1777" y="17227"/>
                </a:lnTo>
                <a:lnTo>
                  <a:pt x="1752" y="17252"/>
                </a:lnTo>
                <a:lnTo>
                  <a:pt x="1728" y="17276"/>
                </a:lnTo>
                <a:lnTo>
                  <a:pt x="1777" y="17398"/>
                </a:lnTo>
                <a:lnTo>
                  <a:pt x="1825" y="17519"/>
                </a:lnTo>
                <a:lnTo>
                  <a:pt x="1898" y="17641"/>
                </a:lnTo>
                <a:lnTo>
                  <a:pt x="1995" y="17738"/>
                </a:lnTo>
                <a:lnTo>
                  <a:pt x="2117" y="17860"/>
                </a:lnTo>
                <a:lnTo>
                  <a:pt x="1874" y="17763"/>
                </a:lnTo>
                <a:lnTo>
                  <a:pt x="1679" y="17665"/>
                </a:lnTo>
                <a:lnTo>
                  <a:pt x="1582" y="17617"/>
                </a:lnTo>
                <a:lnTo>
                  <a:pt x="1485" y="17592"/>
                </a:lnTo>
                <a:lnTo>
                  <a:pt x="1436" y="17592"/>
                </a:lnTo>
                <a:lnTo>
                  <a:pt x="1363" y="17641"/>
                </a:lnTo>
                <a:lnTo>
                  <a:pt x="1339" y="17690"/>
                </a:lnTo>
                <a:lnTo>
                  <a:pt x="1339" y="17738"/>
                </a:lnTo>
                <a:lnTo>
                  <a:pt x="1412" y="17860"/>
                </a:lnTo>
                <a:lnTo>
                  <a:pt x="1509" y="17957"/>
                </a:lnTo>
                <a:lnTo>
                  <a:pt x="1363" y="17909"/>
                </a:lnTo>
                <a:lnTo>
                  <a:pt x="1266" y="17836"/>
                </a:lnTo>
                <a:lnTo>
                  <a:pt x="1168" y="17738"/>
                </a:lnTo>
                <a:lnTo>
                  <a:pt x="1095" y="17592"/>
                </a:lnTo>
                <a:lnTo>
                  <a:pt x="1071" y="17422"/>
                </a:lnTo>
                <a:lnTo>
                  <a:pt x="1095" y="17227"/>
                </a:lnTo>
                <a:lnTo>
                  <a:pt x="1144" y="17057"/>
                </a:lnTo>
                <a:lnTo>
                  <a:pt x="1217" y="16887"/>
                </a:lnTo>
                <a:lnTo>
                  <a:pt x="1436" y="16522"/>
                </a:lnTo>
                <a:lnTo>
                  <a:pt x="1631" y="16254"/>
                </a:lnTo>
                <a:lnTo>
                  <a:pt x="1777" y="16059"/>
                </a:lnTo>
                <a:lnTo>
                  <a:pt x="1947" y="15889"/>
                </a:lnTo>
                <a:lnTo>
                  <a:pt x="2117" y="15719"/>
                </a:lnTo>
                <a:lnTo>
                  <a:pt x="2287" y="15548"/>
                </a:lnTo>
                <a:close/>
                <a:moveTo>
                  <a:pt x="7689" y="2336"/>
                </a:moveTo>
                <a:lnTo>
                  <a:pt x="7203" y="2360"/>
                </a:lnTo>
                <a:lnTo>
                  <a:pt x="6716" y="2409"/>
                </a:lnTo>
                <a:lnTo>
                  <a:pt x="6205" y="2482"/>
                </a:lnTo>
                <a:lnTo>
                  <a:pt x="5718" y="2604"/>
                </a:lnTo>
                <a:lnTo>
                  <a:pt x="5256" y="2725"/>
                </a:lnTo>
                <a:lnTo>
                  <a:pt x="4794" y="2896"/>
                </a:lnTo>
                <a:lnTo>
                  <a:pt x="4404" y="3066"/>
                </a:lnTo>
                <a:lnTo>
                  <a:pt x="4015" y="3261"/>
                </a:lnTo>
                <a:lnTo>
                  <a:pt x="3626" y="3480"/>
                </a:lnTo>
                <a:lnTo>
                  <a:pt x="3261" y="3723"/>
                </a:lnTo>
                <a:lnTo>
                  <a:pt x="2896" y="3966"/>
                </a:lnTo>
                <a:lnTo>
                  <a:pt x="2555" y="4258"/>
                </a:lnTo>
                <a:lnTo>
                  <a:pt x="2214" y="4526"/>
                </a:lnTo>
                <a:lnTo>
                  <a:pt x="1923" y="4842"/>
                </a:lnTo>
                <a:lnTo>
                  <a:pt x="1655" y="5134"/>
                </a:lnTo>
                <a:lnTo>
                  <a:pt x="1412" y="5451"/>
                </a:lnTo>
                <a:lnTo>
                  <a:pt x="1217" y="5791"/>
                </a:lnTo>
                <a:lnTo>
                  <a:pt x="1071" y="6156"/>
                </a:lnTo>
                <a:lnTo>
                  <a:pt x="657" y="7105"/>
                </a:lnTo>
                <a:lnTo>
                  <a:pt x="463" y="7592"/>
                </a:lnTo>
                <a:lnTo>
                  <a:pt x="292" y="8078"/>
                </a:lnTo>
                <a:lnTo>
                  <a:pt x="171" y="8565"/>
                </a:lnTo>
                <a:lnTo>
                  <a:pt x="73" y="9052"/>
                </a:lnTo>
                <a:lnTo>
                  <a:pt x="25" y="9563"/>
                </a:lnTo>
                <a:lnTo>
                  <a:pt x="0" y="10074"/>
                </a:lnTo>
                <a:lnTo>
                  <a:pt x="25" y="10585"/>
                </a:lnTo>
                <a:lnTo>
                  <a:pt x="49" y="11096"/>
                </a:lnTo>
                <a:lnTo>
                  <a:pt x="122" y="11607"/>
                </a:lnTo>
                <a:lnTo>
                  <a:pt x="195" y="12093"/>
                </a:lnTo>
                <a:lnTo>
                  <a:pt x="268" y="12531"/>
                </a:lnTo>
                <a:lnTo>
                  <a:pt x="414" y="12945"/>
                </a:lnTo>
                <a:lnTo>
                  <a:pt x="584" y="13359"/>
                </a:lnTo>
                <a:lnTo>
                  <a:pt x="779" y="13723"/>
                </a:lnTo>
                <a:lnTo>
                  <a:pt x="1022" y="14088"/>
                </a:lnTo>
                <a:lnTo>
                  <a:pt x="1290" y="14453"/>
                </a:lnTo>
                <a:lnTo>
                  <a:pt x="1558" y="14794"/>
                </a:lnTo>
                <a:lnTo>
                  <a:pt x="1850" y="15135"/>
                </a:lnTo>
                <a:lnTo>
                  <a:pt x="1995" y="15281"/>
                </a:lnTo>
                <a:lnTo>
                  <a:pt x="1850" y="15378"/>
                </a:lnTo>
                <a:lnTo>
                  <a:pt x="1704" y="15500"/>
                </a:lnTo>
                <a:lnTo>
                  <a:pt x="1582" y="15621"/>
                </a:lnTo>
                <a:lnTo>
                  <a:pt x="1460" y="15767"/>
                </a:lnTo>
                <a:lnTo>
                  <a:pt x="1217" y="16084"/>
                </a:lnTo>
                <a:lnTo>
                  <a:pt x="1047" y="16351"/>
                </a:lnTo>
                <a:lnTo>
                  <a:pt x="925" y="16546"/>
                </a:lnTo>
                <a:lnTo>
                  <a:pt x="828" y="16741"/>
                </a:lnTo>
                <a:lnTo>
                  <a:pt x="730" y="16960"/>
                </a:lnTo>
                <a:lnTo>
                  <a:pt x="682" y="17179"/>
                </a:lnTo>
                <a:lnTo>
                  <a:pt x="633" y="17398"/>
                </a:lnTo>
                <a:lnTo>
                  <a:pt x="657" y="17617"/>
                </a:lnTo>
                <a:lnTo>
                  <a:pt x="706" y="17836"/>
                </a:lnTo>
                <a:lnTo>
                  <a:pt x="828" y="18055"/>
                </a:lnTo>
                <a:lnTo>
                  <a:pt x="901" y="18152"/>
                </a:lnTo>
                <a:lnTo>
                  <a:pt x="974" y="18225"/>
                </a:lnTo>
                <a:lnTo>
                  <a:pt x="1144" y="18322"/>
                </a:lnTo>
                <a:lnTo>
                  <a:pt x="1339" y="18395"/>
                </a:lnTo>
                <a:lnTo>
                  <a:pt x="1558" y="18420"/>
                </a:lnTo>
                <a:lnTo>
                  <a:pt x="1777" y="18420"/>
                </a:lnTo>
                <a:lnTo>
                  <a:pt x="1995" y="18371"/>
                </a:lnTo>
                <a:lnTo>
                  <a:pt x="2190" y="18322"/>
                </a:lnTo>
                <a:lnTo>
                  <a:pt x="2385" y="18249"/>
                </a:lnTo>
                <a:lnTo>
                  <a:pt x="2604" y="18128"/>
                </a:lnTo>
                <a:lnTo>
                  <a:pt x="2823" y="18006"/>
                </a:lnTo>
                <a:lnTo>
                  <a:pt x="3042" y="17836"/>
                </a:lnTo>
                <a:lnTo>
                  <a:pt x="3236" y="17665"/>
                </a:lnTo>
                <a:lnTo>
                  <a:pt x="3431" y="17471"/>
                </a:lnTo>
                <a:lnTo>
                  <a:pt x="3601" y="17276"/>
                </a:lnTo>
                <a:lnTo>
                  <a:pt x="3893" y="16838"/>
                </a:lnTo>
                <a:lnTo>
                  <a:pt x="4258" y="17081"/>
                </a:lnTo>
                <a:lnTo>
                  <a:pt x="4648" y="17276"/>
                </a:lnTo>
                <a:lnTo>
                  <a:pt x="4867" y="17398"/>
                </a:lnTo>
                <a:lnTo>
                  <a:pt x="5110" y="17495"/>
                </a:lnTo>
                <a:lnTo>
                  <a:pt x="5353" y="17568"/>
                </a:lnTo>
                <a:lnTo>
                  <a:pt x="5597" y="17641"/>
                </a:lnTo>
                <a:lnTo>
                  <a:pt x="6083" y="17738"/>
                </a:lnTo>
                <a:lnTo>
                  <a:pt x="6594" y="17811"/>
                </a:lnTo>
                <a:lnTo>
                  <a:pt x="7057" y="17884"/>
                </a:lnTo>
                <a:lnTo>
                  <a:pt x="7519" y="17909"/>
                </a:lnTo>
                <a:lnTo>
                  <a:pt x="8006" y="17909"/>
                </a:lnTo>
                <a:lnTo>
                  <a:pt x="8492" y="17860"/>
                </a:lnTo>
                <a:lnTo>
                  <a:pt x="8541" y="17884"/>
                </a:lnTo>
                <a:lnTo>
                  <a:pt x="8590" y="17860"/>
                </a:lnTo>
                <a:lnTo>
                  <a:pt x="8736" y="17811"/>
                </a:lnTo>
                <a:lnTo>
                  <a:pt x="8906" y="17787"/>
                </a:lnTo>
                <a:lnTo>
                  <a:pt x="9222" y="17738"/>
                </a:lnTo>
                <a:lnTo>
                  <a:pt x="9514" y="17690"/>
                </a:lnTo>
                <a:lnTo>
                  <a:pt x="9782" y="17592"/>
                </a:lnTo>
                <a:lnTo>
                  <a:pt x="10317" y="17398"/>
                </a:lnTo>
                <a:lnTo>
                  <a:pt x="11120" y="17130"/>
                </a:lnTo>
                <a:lnTo>
                  <a:pt x="11509" y="16984"/>
                </a:lnTo>
                <a:lnTo>
                  <a:pt x="11899" y="16789"/>
                </a:lnTo>
                <a:lnTo>
                  <a:pt x="11899" y="16814"/>
                </a:lnTo>
                <a:lnTo>
                  <a:pt x="11996" y="17033"/>
                </a:lnTo>
                <a:lnTo>
                  <a:pt x="12118" y="17227"/>
                </a:lnTo>
                <a:lnTo>
                  <a:pt x="12288" y="17446"/>
                </a:lnTo>
                <a:lnTo>
                  <a:pt x="12483" y="17641"/>
                </a:lnTo>
                <a:lnTo>
                  <a:pt x="12702" y="17811"/>
                </a:lnTo>
                <a:lnTo>
                  <a:pt x="12921" y="17957"/>
                </a:lnTo>
                <a:lnTo>
                  <a:pt x="13115" y="18079"/>
                </a:lnTo>
                <a:lnTo>
                  <a:pt x="13334" y="18176"/>
                </a:lnTo>
                <a:lnTo>
                  <a:pt x="13529" y="18249"/>
                </a:lnTo>
                <a:lnTo>
                  <a:pt x="13748" y="18298"/>
                </a:lnTo>
                <a:lnTo>
                  <a:pt x="13991" y="18347"/>
                </a:lnTo>
                <a:lnTo>
                  <a:pt x="14259" y="18347"/>
                </a:lnTo>
                <a:lnTo>
                  <a:pt x="14478" y="18322"/>
                </a:lnTo>
                <a:lnTo>
                  <a:pt x="14721" y="18249"/>
                </a:lnTo>
                <a:lnTo>
                  <a:pt x="14819" y="18176"/>
                </a:lnTo>
                <a:lnTo>
                  <a:pt x="14892" y="18103"/>
                </a:lnTo>
                <a:lnTo>
                  <a:pt x="14989" y="18030"/>
                </a:lnTo>
                <a:lnTo>
                  <a:pt x="15038" y="17933"/>
                </a:lnTo>
                <a:lnTo>
                  <a:pt x="15135" y="17763"/>
                </a:lnTo>
                <a:lnTo>
                  <a:pt x="15159" y="17568"/>
                </a:lnTo>
                <a:lnTo>
                  <a:pt x="15184" y="17373"/>
                </a:lnTo>
                <a:lnTo>
                  <a:pt x="15159" y="17203"/>
                </a:lnTo>
                <a:lnTo>
                  <a:pt x="15111" y="17008"/>
                </a:lnTo>
                <a:lnTo>
                  <a:pt x="15062" y="16838"/>
                </a:lnTo>
                <a:lnTo>
                  <a:pt x="14965" y="16643"/>
                </a:lnTo>
                <a:lnTo>
                  <a:pt x="14867" y="16473"/>
                </a:lnTo>
                <a:lnTo>
                  <a:pt x="14600" y="16132"/>
                </a:lnTo>
                <a:lnTo>
                  <a:pt x="14308" y="15792"/>
                </a:lnTo>
                <a:lnTo>
                  <a:pt x="13991" y="15524"/>
                </a:lnTo>
                <a:lnTo>
                  <a:pt x="13675" y="15281"/>
                </a:lnTo>
                <a:lnTo>
                  <a:pt x="13967" y="14916"/>
                </a:lnTo>
                <a:lnTo>
                  <a:pt x="14235" y="14551"/>
                </a:lnTo>
                <a:lnTo>
                  <a:pt x="14478" y="14137"/>
                </a:lnTo>
                <a:lnTo>
                  <a:pt x="14673" y="13748"/>
                </a:lnTo>
                <a:lnTo>
                  <a:pt x="14916" y="13237"/>
                </a:lnTo>
                <a:lnTo>
                  <a:pt x="15111" y="12677"/>
                </a:lnTo>
                <a:lnTo>
                  <a:pt x="15257" y="12118"/>
                </a:lnTo>
                <a:lnTo>
                  <a:pt x="15378" y="11534"/>
                </a:lnTo>
                <a:lnTo>
                  <a:pt x="15476" y="10950"/>
                </a:lnTo>
                <a:lnTo>
                  <a:pt x="15524" y="10366"/>
                </a:lnTo>
                <a:lnTo>
                  <a:pt x="15549" y="9782"/>
                </a:lnTo>
                <a:lnTo>
                  <a:pt x="15549" y="9222"/>
                </a:lnTo>
                <a:lnTo>
                  <a:pt x="15524" y="8979"/>
                </a:lnTo>
                <a:lnTo>
                  <a:pt x="15476" y="8735"/>
                </a:lnTo>
                <a:lnTo>
                  <a:pt x="15354" y="8249"/>
                </a:lnTo>
                <a:lnTo>
                  <a:pt x="15208" y="7786"/>
                </a:lnTo>
                <a:lnTo>
                  <a:pt x="15038" y="7348"/>
                </a:lnTo>
                <a:lnTo>
                  <a:pt x="14867" y="6910"/>
                </a:lnTo>
                <a:lnTo>
                  <a:pt x="14794" y="6691"/>
                </a:lnTo>
                <a:lnTo>
                  <a:pt x="14697" y="6472"/>
                </a:lnTo>
                <a:lnTo>
                  <a:pt x="14575" y="6278"/>
                </a:lnTo>
                <a:lnTo>
                  <a:pt x="14429" y="6107"/>
                </a:lnTo>
                <a:lnTo>
                  <a:pt x="14381" y="6107"/>
                </a:lnTo>
                <a:lnTo>
                  <a:pt x="13991" y="6034"/>
                </a:lnTo>
                <a:lnTo>
                  <a:pt x="13578" y="5961"/>
                </a:lnTo>
                <a:lnTo>
                  <a:pt x="13042" y="6521"/>
                </a:lnTo>
                <a:lnTo>
                  <a:pt x="12458" y="7105"/>
                </a:lnTo>
                <a:lnTo>
                  <a:pt x="12580" y="7202"/>
                </a:lnTo>
                <a:lnTo>
                  <a:pt x="12702" y="7324"/>
                </a:lnTo>
                <a:lnTo>
                  <a:pt x="12799" y="7470"/>
                </a:lnTo>
                <a:lnTo>
                  <a:pt x="12872" y="7616"/>
                </a:lnTo>
                <a:lnTo>
                  <a:pt x="13018" y="7957"/>
                </a:lnTo>
                <a:lnTo>
                  <a:pt x="13140" y="8249"/>
                </a:lnTo>
                <a:lnTo>
                  <a:pt x="13213" y="8468"/>
                </a:lnTo>
                <a:lnTo>
                  <a:pt x="13286" y="8687"/>
                </a:lnTo>
                <a:lnTo>
                  <a:pt x="13383" y="9173"/>
                </a:lnTo>
                <a:lnTo>
                  <a:pt x="13407" y="9684"/>
                </a:lnTo>
                <a:lnTo>
                  <a:pt x="13407" y="10147"/>
                </a:lnTo>
                <a:lnTo>
                  <a:pt x="13383" y="10585"/>
                </a:lnTo>
                <a:lnTo>
                  <a:pt x="13310" y="11023"/>
                </a:lnTo>
                <a:lnTo>
                  <a:pt x="13188" y="11436"/>
                </a:lnTo>
                <a:lnTo>
                  <a:pt x="13042" y="11850"/>
                </a:lnTo>
                <a:lnTo>
                  <a:pt x="12872" y="12264"/>
                </a:lnTo>
                <a:lnTo>
                  <a:pt x="12677" y="12653"/>
                </a:lnTo>
                <a:lnTo>
                  <a:pt x="12458" y="13018"/>
                </a:lnTo>
                <a:lnTo>
                  <a:pt x="12239" y="13383"/>
                </a:lnTo>
                <a:lnTo>
                  <a:pt x="11923" y="13748"/>
                </a:lnTo>
                <a:lnTo>
                  <a:pt x="11582" y="14088"/>
                </a:lnTo>
                <a:lnTo>
                  <a:pt x="11217" y="14380"/>
                </a:lnTo>
                <a:lnTo>
                  <a:pt x="10828" y="14648"/>
                </a:lnTo>
                <a:lnTo>
                  <a:pt x="10414" y="14867"/>
                </a:lnTo>
                <a:lnTo>
                  <a:pt x="9976" y="15062"/>
                </a:lnTo>
                <a:lnTo>
                  <a:pt x="9539" y="15256"/>
                </a:lnTo>
                <a:lnTo>
                  <a:pt x="9101" y="15427"/>
                </a:lnTo>
                <a:lnTo>
                  <a:pt x="8809" y="15524"/>
                </a:lnTo>
                <a:lnTo>
                  <a:pt x="8517" y="15597"/>
                </a:lnTo>
                <a:lnTo>
                  <a:pt x="8225" y="15646"/>
                </a:lnTo>
                <a:lnTo>
                  <a:pt x="7957" y="15670"/>
                </a:lnTo>
                <a:lnTo>
                  <a:pt x="7397" y="15670"/>
                </a:lnTo>
                <a:lnTo>
                  <a:pt x="7130" y="15646"/>
                </a:lnTo>
                <a:lnTo>
                  <a:pt x="6862" y="15597"/>
                </a:lnTo>
                <a:lnTo>
                  <a:pt x="6594" y="15548"/>
                </a:lnTo>
                <a:lnTo>
                  <a:pt x="6327" y="15475"/>
                </a:lnTo>
                <a:lnTo>
                  <a:pt x="5816" y="15281"/>
                </a:lnTo>
                <a:lnTo>
                  <a:pt x="5280" y="15062"/>
                </a:lnTo>
                <a:lnTo>
                  <a:pt x="4769" y="14770"/>
                </a:lnTo>
                <a:lnTo>
                  <a:pt x="4015" y="14307"/>
                </a:lnTo>
                <a:lnTo>
                  <a:pt x="3918" y="14259"/>
                </a:lnTo>
                <a:lnTo>
                  <a:pt x="3820" y="14161"/>
                </a:lnTo>
                <a:lnTo>
                  <a:pt x="3674" y="13991"/>
                </a:lnTo>
                <a:lnTo>
                  <a:pt x="3382" y="13602"/>
                </a:lnTo>
                <a:lnTo>
                  <a:pt x="3066" y="13164"/>
                </a:lnTo>
                <a:lnTo>
                  <a:pt x="2774" y="12726"/>
                </a:lnTo>
                <a:lnTo>
                  <a:pt x="2652" y="12483"/>
                </a:lnTo>
                <a:lnTo>
                  <a:pt x="2555" y="12239"/>
                </a:lnTo>
                <a:lnTo>
                  <a:pt x="2458" y="11972"/>
                </a:lnTo>
                <a:lnTo>
                  <a:pt x="2360" y="11728"/>
                </a:lnTo>
                <a:lnTo>
                  <a:pt x="2263" y="11242"/>
                </a:lnTo>
                <a:lnTo>
                  <a:pt x="2214" y="10731"/>
                </a:lnTo>
                <a:lnTo>
                  <a:pt x="2214" y="10220"/>
                </a:lnTo>
                <a:lnTo>
                  <a:pt x="2239" y="9684"/>
                </a:lnTo>
                <a:lnTo>
                  <a:pt x="2336" y="9149"/>
                </a:lnTo>
                <a:lnTo>
                  <a:pt x="2433" y="8662"/>
                </a:lnTo>
                <a:lnTo>
                  <a:pt x="2604" y="8151"/>
                </a:lnTo>
                <a:lnTo>
                  <a:pt x="2774" y="7713"/>
                </a:lnTo>
                <a:lnTo>
                  <a:pt x="2969" y="7324"/>
                </a:lnTo>
                <a:lnTo>
                  <a:pt x="3188" y="6959"/>
                </a:lnTo>
                <a:lnTo>
                  <a:pt x="3431" y="6618"/>
                </a:lnTo>
                <a:lnTo>
                  <a:pt x="3699" y="6302"/>
                </a:lnTo>
                <a:lnTo>
                  <a:pt x="4015" y="6010"/>
                </a:lnTo>
                <a:lnTo>
                  <a:pt x="4331" y="5742"/>
                </a:lnTo>
                <a:lnTo>
                  <a:pt x="4648" y="5499"/>
                </a:lnTo>
                <a:lnTo>
                  <a:pt x="5013" y="5280"/>
                </a:lnTo>
                <a:lnTo>
                  <a:pt x="5378" y="5086"/>
                </a:lnTo>
                <a:lnTo>
                  <a:pt x="5767" y="4915"/>
                </a:lnTo>
                <a:lnTo>
                  <a:pt x="6156" y="4794"/>
                </a:lnTo>
                <a:lnTo>
                  <a:pt x="6570" y="4672"/>
                </a:lnTo>
                <a:lnTo>
                  <a:pt x="6984" y="4599"/>
                </a:lnTo>
                <a:lnTo>
                  <a:pt x="7397" y="4550"/>
                </a:lnTo>
                <a:lnTo>
                  <a:pt x="7811" y="4526"/>
                </a:lnTo>
                <a:lnTo>
                  <a:pt x="8225" y="4526"/>
                </a:lnTo>
                <a:lnTo>
                  <a:pt x="8614" y="4575"/>
                </a:lnTo>
                <a:lnTo>
                  <a:pt x="8979" y="4623"/>
                </a:lnTo>
                <a:lnTo>
                  <a:pt x="9344" y="4696"/>
                </a:lnTo>
                <a:lnTo>
                  <a:pt x="9685" y="4794"/>
                </a:lnTo>
                <a:lnTo>
                  <a:pt x="10049" y="4940"/>
                </a:lnTo>
                <a:lnTo>
                  <a:pt x="10390" y="5086"/>
                </a:lnTo>
                <a:lnTo>
                  <a:pt x="10706" y="5280"/>
                </a:lnTo>
                <a:lnTo>
                  <a:pt x="10998" y="5499"/>
                </a:lnTo>
                <a:lnTo>
                  <a:pt x="11363" y="5134"/>
                </a:lnTo>
                <a:lnTo>
                  <a:pt x="11704" y="4745"/>
                </a:lnTo>
                <a:lnTo>
                  <a:pt x="11874" y="4575"/>
                </a:lnTo>
                <a:lnTo>
                  <a:pt x="11801" y="4258"/>
                </a:lnTo>
                <a:lnTo>
                  <a:pt x="11777" y="3942"/>
                </a:lnTo>
                <a:lnTo>
                  <a:pt x="11728" y="3650"/>
                </a:lnTo>
                <a:lnTo>
                  <a:pt x="11680" y="3382"/>
                </a:lnTo>
                <a:lnTo>
                  <a:pt x="11169" y="3042"/>
                </a:lnTo>
                <a:lnTo>
                  <a:pt x="10925" y="2871"/>
                </a:lnTo>
                <a:lnTo>
                  <a:pt x="10633" y="2750"/>
                </a:lnTo>
                <a:lnTo>
                  <a:pt x="10147" y="2579"/>
                </a:lnTo>
                <a:lnTo>
                  <a:pt x="9685" y="2458"/>
                </a:lnTo>
                <a:lnTo>
                  <a:pt x="9174" y="2385"/>
                </a:lnTo>
                <a:lnTo>
                  <a:pt x="8687" y="2336"/>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Google Shape;54;p11">
            <a:extLst>
              <a:ext uri="{FF2B5EF4-FFF2-40B4-BE49-F238E27FC236}">
                <a16:creationId xmlns:a16="http://schemas.microsoft.com/office/drawing/2014/main" id="{675F6725-9045-E948-6B67-7DCABCD4E8C1}"/>
              </a:ext>
            </a:extLst>
          </p:cNvPr>
          <p:cNvSpPr/>
          <p:nvPr/>
        </p:nvSpPr>
        <p:spPr>
          <a:xfrm>
            <a:off x="4451700" y="4280007"/>
            <a:ext cx="4338833" cy="154425"/>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642;p46">
            <a:extLst>
              <a:ext uri="{FF2B5EF4-FFF2-40B4-BE49-F238E27FC236}">
                <a16:creationId xmlns:a16="http://schemas.microsoft.com/office/drawing/2014/main" id="{04946F2D-FBF0-61CC-5F38-150808E07E3F}"/>
              </a:ext>
            </a:extLst>
          </p:cNvPr>
          <p:cNvSpPr/>
          <p:nvPr/>
        </p:nvSpPr>
        <p:spPr>
          <a:xfrm>
            <a:off x="5025358" y="3842017"/>
            <a:ext cx="2918473" cy="833914"/>
          </a:xfrm>
          <a:custGeom>
            <a:avLst/>
            <a:gdLst/>
            <a:ahLst/>
            <a:cxnLst/>
            <a:rect l="l" t="t" r="r" b="b"/>
            <a:pathLst>
              <a:path w="71886" h="68584" extrusionOk="0">
                <a:moveTo>
                  <a:pt x="48962" y="1604"/>
                </a:moveTo>
                <a:lnTo>
                  <a:pt x="48679" y="1698"/>
                </a:lnTo>
                <a:lnTo>
                  <a:pt x="49811" y="1698"/>
                </a:lnTo>
                <a:lnTo>
                  <a:pt x="48962" y="1793"/>
                </a:lnTo>
                <a:lnTo>
                  <a:pt x="47924" y="1698"/>
                </a:lnTo>
                <a:lnTo>
                  <a:pt x="46980" y="1698"/>
                </a:lnTo>
                <a:lnTo>
                  <a:pt x="47452" y="1604"/>
                </a:lnTo>
                <a:close/>
                <a:moveTo>
                  <a:pt x="23773" y="1793"/>
                </a:moveTo>
                <a:lnTo>
                  <a:pt x="22547" y="1887"/>
                </a:lnTo>
                <a:lnTo>
                  <a:pt x="23113" y="1793"/>
                </a:lnTo>
                <a:close/>
                <a:moveTo>
                  <a:pt x="50471" y="1793"/>
                </a:moveTo>
                <a:lnTo>
                  <a:pt x="50660" y="1887"/>
                </a:lnTo>
                <a:lnTo>
                  <a:pt x="48301" y="1981"/>
                </a:lnTo>
                <a:lnTo>
                  <a:pt x="50471" y="1793"/>
                </a:lnTo>
                <a:close/>
                <a:moveTo>
                  <a:pt x="41603" y="1887"/>
                </a:moveTo>
                <a:lnTo>
                  <a:pt x="41698" y="1981"/>
                </a:lnTo>
                <a:lnTo>
                  <a:pt x="39811" y="2076"/>
                </a:lnTo>
                <a:lnTo>
                  <a:pt x="41320" y="1887"/>
                </a:lnTo>
                <a:lnTo>
                  <a:pt x="41320" y="1887"/>
                </a:lnTo>
                <a:lnTo>
                  <a:pt x="40943" y="1981"/>
                </a:lnTo>
                <a:lnTo>
                  <a:pt x="41603" y="1887"/>
                </a:lnTo>
                <a:close/>
                <a:moveTo>
                  <a:pt x="61409" y="2301"/>
                </a:moveTo>
                <a:lnTo>
                  <a:pt x="60659" y="2359"/>
                </a:lnTo>
                <a:lnTo>
                  <a:pt x="59527" y="2453"/>
                </a:lnTo>
                <a:lnTo>
                  <a:pt x="61886" y="2453"/>
                </a:lnTo>
                <a:lnTo>
                  <a:pt x="61773" y="2378"/>
                </a:lnTo>
                <a:lnTo>
                  <a:pt x="61697" y="2359"/>
                </a:lnTo>
                <a:lnTo>
                  <a:pt x="61409" y="2301"/>
                </a:lnTo>
                <a:close/>
                <a:moveTo>
                  <a:pt x="4245" y="3113"/>
                </a:moveTo>
                <a:lnTo>
                  <a:pt x="4245" y="3113"/>
                </a:lnTo>
                <a:lnTo>
                  <a:pt x="4245" y="3113"/>
                </a:lnTo>
                <a:close/>
                <a:moveTo>
                  <a:pt x="15189" y="4151"/>
                </a:moveTo>
                <a:lnTo>
                  <a:pt x="14074" y="4337"/>
                </a:lnTo>
                <a:lnTo>
                  <a:pt x="15189" y="4151"/>
                </a:lnTo>
                <a:close/>
                <a:moveTo>
                  <a:pt x="67074" y="19245"/>
                </a:moveTo>
                <a:lnTo>
                  <a:pt x="67067" y="19277"/>
                </a:lnTo>
                <a:lnTo>
                  <a:pt x="67093" y="19490"/>
                </a:lnTo>
                <a:lnTo>
                  <a:pt x="67074" y="19245"/>
                </a:lnTo>
                <a:close/>
                <a:moveTo>
                  <a:pt x="67093" y="19490"/>
                </a:moveTo>
                <a:lnTo>
                  <a:pt x="67169" y="20472"/>
                </a:lnTo>
                <a:lnTo>
                  <a:pt x="67357" y="21604"/>
                </a:lnTo>
                <a:lnTo>
                  <a:pt x="67093" y="19490"/>
                </a:lnTo>
                <a:close/>
                <a:moveTo>
                  <a:pt x="71558" y="26891"/>
                </a:moveTo>
                <a:lnTo>
                  <a:pt x="71603" y="27358"/>
                </a:lnTo>
                <a:lnTo>
                  <a:pt x="71603" y="26981"/>
                </a:lnTo>
                <a:lnTo>
                  <a:pt x="71558" y="26891"/>
                </a:lnTo>
                <a:close/>
                <a:moveTo>
                  <a:pt x="64339" y="3113"/>
                </a:moveTo>
                <a:lnTo>
                  <a:pt x="64905" y="3396"/>
                </a:lnTo>
                <a:lnTo>
                  <a:pt x="65282" y="3774"/>
                </a:lnTo>
                <a:lnTo>
                  <a:pt x="65659" y="4245"/>
                </a:lnTo>
                <a:lnTo>
                  <a:pt x="65942" y="4717"/>
                </a:lnTo>
                <a:lnTo>
                  <a:pt x="66414" y="6132"/>
                </a:lnTo>
                <a:lnTo>
                  <a:pt x="67074" y="8208"/>
                </a:lnTo>
                <a:lnTo>
                  <a:pt x="66791" y="7547"/>
                </a:lnTo>
                <a:lnTo>
                  <a:pt x="66791" y="7830"/>
                </a:lnTo>
                <a:lnTo>
                  <a:pt x="66508" y="7642"/>
                </a:lnTo>
                <a:lnTo>
                  <a:pt x="66225" y="7547"/>
                </a:lnTo>
                <a:lnTo>
                  <a:pt x="66791" y="9717"/>
                </a:lnTo>
                <a:lnTo>
                  <a:pt x="67074" y="10943"/>
                </a:lnTo>
                <a:lnTo>
                  <a:pt x="67452" y="11981"/>
                </a:lnTo>
                <a:lnTo>
                  <a:pt x="67357" y="11981"/>
                </a:lnTo>
                <a:lnTo>
                  <a:pt x="67924" y="14623"/>
                </a:lnTo>
                <a:lnTo>
                  <a:pt x="68395" y="17264"/>
                </a:lnTo>
                <a:lnTo>
                  <a:pt x="68867" y="19905"/>
                </a:lnTo>
                <a:lnTo>
                  <a:pt x="69527" y="22736"/>
                </a:lnTo>
                <a:lnTo>
                  <a:pt x="69433" y="22170"/>
                </a:lnTo>
                <a:lnTo>
                  <a:pt x="69527" y="21698"/>
                </a:lnTo>
                <a:lnTo>
                  <a:pt x="69810" y="23868"/>
                </a:lnTo>
                <a:lnTo>
                  <a:pt x="69999" y="26037"/>
                </a:lnTo>
                <a:lnTo>
                  <a:pt x="69810" y="24056"/>
                </a:lnTo>
                <a:lnTo>
                  <a:pt x="69905" y="25754"/>
                </a:lnTo>
                <a:lnTo>
                  <a:pt x="70093" y="28773"/>
                </a:lnTo>
                <a:lnTo>
                  <a:pt x="70188" y="30754"/>
                </a:lnTo>
                <a:lnTo>
                  <a:pt x="70093" y="29811"/>
                </a:lnTo>
                <a:lnTo>
                  <a:pt x="69999" y="29151"/>
                </a:lnTo>
                <a:lnTo>
                  <a:pt x="69999" y="30566"/>
                </a:lnTo>
                <a:lnTo>
                  <a:pt x="70093" y="31226"/>
                </a:lnTo>
                <a:lnTo>
                  <a:pt x="70093" y="32452"/>
                </a:lnTo>
                <a:lnTo>
                  <a:pt x="69999" y="33962"/>
                </a:lnTo>
                <a:lnTo>
                  <a:pt x="69716" y="36981"/>
                </a:lnTo>
                <a:lnTo>
                  <a:pt x="69244" y="39999"/>
                </a:lnTo>
                <a:lnTo>
                  <a:pt x="68678" y="43018"/>
                </a:lnTo>
                <a:lnTo>
                  <a:pt x="68678" y="41226"/>
                </a:lnTo>
                <a:lnTo>
                  <a:pt x="68678" y="39433"/>
                </a:lnTo>
                <a:lnTo>
                  <a:pt x="68207" y="32452"/>
                </a:lnTo>
                <a:lnTo>
                  <a:pt x="67735" y="25754"/>
                </a:lnTo>
                <a:lnTo>
                  <a:pt x="67641" y="26320"/>
                </a:lnTo>
                <a:lnTo>
                  <a:pt x="67452" y="25000"/>
                </a:lnTo>
                <a:lnTo>
                  <a:pt x="67263" y="23679"/>
                </a:lnTo>
                <a:lnTo>
                  <a:pt x="67169" y="22264"/>
                </a:lnTo>
                <a:lnTo>
                  <a:pt x="67169" y="21038"/>
                </a:lnTo>
                <a:lnTo>
                  <a:pt x="67074" y="19905"/>
                </a:lnTo>
                <a:lnTo>
                  <a:pt x="66980" y="19622"/>
                </a:lnTo>
                <a:lnTo>
                  <a:pt x="67067" y="19277"/>
                </a:lnTo>
                <a:lnTo>
                  <a:pt x="66886" y="17830"/>
                </a:lnTo>
                <a:lnTo>
                  <a:pt x="66980" y="18962"/>
                </a:lnTo>
                <a:lnTo>
                  <a:pt x="66414" y="14434"/>
                </a:lnTo>
                <a:lnTo>
                  <a:pt x="66603" y="14811"/>
                </a:lnTo>
                <a:lnTo>
                  <a:pt x="66603" y="14623"/>
                </a:lnTo>
                <a:lnTo>
                  <a:pt x="66414" y="13113"/>
                </a:lnTo>
                <a:lnTo>
                  <a:pt x="66131" y="11321"/>
                </a:lnTo>
                <a:lnTo>
                  <a:pt x="66037" y="10849"/>
                </a:lnTo>
                <a:lnTo>
                  <a:pt x="65565" y="7264"/>
                </a:lnTo>
                <a:lnTo>
                  <a:pt x="64999" y="4811"/>
                </a:lnTo>
                <a:lnTo>
                  <a:pt x="64339" y="3113"/>
                </a:lnTo>
                <a:close/>
                <a:moveTo>
                  <a:pt x="69433" y="56131"/>
                </a:moveTo>
                <a:lnTo>
                  <a:pt x="69433" y="57169"/>
                </a:lnTo>
                <a:lnTo>
                  <a:pt x="69339" y="58112"/>
                </a:lnTo>
                <a:lnTo>
                  <a:pt x="69056" y="58867"/>
                </a:lnTo>
                <a:lnTo>
                  <a:pt x="68773" y="59527"/>
                </a:lnTo>
                <a:lnTo>
                  <a:pt x="68678" y="59622"/>
                </a:lnTo>
                <a:lnTo>
                  <a:pt x="68773" y="58773"/>
                </a:lnTo>
                <a:lnTo>
                  <a:pt x="69150" y="57452"/>
                </a:lnTo>
                <a:lnTo>
                  <a:pt x="69433" y="56131"/>
                </a:lnTo>
                <a:close/>
                <a:moveTo>
                  <a:pt x="62169" y="61508"/>
                </a:moveTo>
                <a:lnTo>
                  <a:pt x="61320" y="61697"/>
                </a:lnTo>
                <a:lnTo>
                  <a:pt x="61886" y="61508"/>
                </a:lnTo>
                <a:close/>
                <a:moveTo>
                  <a:pt x="56320" y="62357"/>
                </a:moveTo>
                <a:lnTo>
                  <a:pt x="54418" y="62578"/>
                </a:lnTo>
                <a:lnTo>
                  <a:pt x="54418" y="62578"/>
                </a:lnTo>
                <a:lnTo>
                  <a:pt x="54905" y="62546"/>
                </a:lnTo>
                <a:lnTo>
                  <a:pt x="56320" y="62357"/>
                </a:lnTo>
                <a:close/>
                <a:moveTo>
                  <a:pt x="54418" y="62578"/>
                </a:moveTo>
                <a:lnTo>
                  <a:pt x="53490" y="62640"/>
                </a:lnTo>
                <a:lnTo>
                  <a:pt x="52924" y="62735"/>
                </a:lnTo>
                <a:lnTo>
                  <a:pt x="52263" y="62829"/>
                </a:lnTo>
                <a:lnTo>
                  <a:pt x="54418" y="62578"/>
                </a:lnTo>
                <a:close/>
                <a:moveTo>
                  <a:pt x="48867" y="1793"/>
                </a:moveTo>
                <a:lnTo>
                  <a:pt x="48207" y="1981"/>
                </a:lnTo>
                <a:lnTo>
                  <a:pt x="46886" y="1981"/>
                </a:lnTo>
                <a:lnTo>
                  <a:pt x="49528" y="2076"/>
                </a:lnTo>
                <a:lnTo>
                  <a:pt x="52169" y="2076"/>
                </a:lnTo>
                <a:lnTo>
                  <a:pt x="48490" y="2264"/>
                </a:lnTo>
                <a:lnTo>
                  <a:pt x="48490" y="2264"/>
                </a:lnTo>
                <a:lnTo>
                  <a:pt x="53395" y="2170"/>
                </a:lnTo>
                <a:lnTo>
                  <a:pt x="52263" y="2264"/>
                </a:lnTo>
                <a:lnTo>
                  <a:pt x="51037" y="2359"/>
                </a:lnTo>
                <a:lnTo>
                  <a:pt x="52546" y="2453"/>
                </a:lnTo>
                <a:lnTo>
                  <a:pt x="50754" y="2453"/>
                </a:lnTo>
                <a:lnTo>
                  <a:pt x="50754" y="2547"/>
                </a:lnTo>
                <a:lnTo>
                  <a:pt x="51037" y="2547"/>
                </a:lnTo>
                <a:lnTo>
                  <a:pt x="51509" y="2642"/>
                </a:lnTo>
                <a:lnTo>
                  <a:pt x="50377" y="2736"/>
                </a:lnTo>
                <a:lnTo>
                  <a:pt x="54056" y="2642"/>
                </a:lnTo>
                <a:lnTo>
                  <a:pt x="53490" y="2642"/>
                </a:lnTo>
                <a:lnTo>
                  <a:pt x="53018" y="2453"/>
                </a:lnTo>
                <a:lnTo>
                  <a:pt x="53112" y="2359"/>
                </a:lnTo>
                <a:lnTo>
                  <a:pt x="54339" y="2359"/>
                </a:lnTo>
                <a:lnTo>
                  <a:pt x="55848" y="2453"/>
                </a:lnTo>
                <a:lnTo>
                  <a:pt x="55565" y="2547"/>
                </a:lnTo>
                <a:lnTo>
                  <a:pt x="57169" y="2642"/>
                </a:lnTo>
                <a:lnTo>
                  <a:pt x="57169" y="2642"/>
                </a:lnTo>
                <a:lnTo>
                  <a:pt x="57075" y="2547"/>
                </a:lnTo>
                <a:lnTo>
                  <a:pt x="57358" y="2359"/>
                </a:lnTo>
                <a:lnTo>
                  <a:pt x="58490" y="2264"/>
                </a:lnTo>
                <a:lnTo>
                  <a:pt x="60093" y="2170"/>
                </a:lnTo>
                <a:lnTo>
                  <a:pt x="61603" y="2264"/>
                </a:lnTo>
                <a:lnTo>
                  <a:pt x="61226" y="2264"/>
                </a:lnTo>
                <a:lnTo>
                  <a:pt x="61409" y="2301"/>
                </a:lnTo>
                <a:lnTo>
                  <a:pt x="61632" y="2284"/>
                </a:lnTo>
                <a:lnTo>
                  <a:pt x="61632" y="2284"/>
                </a:lnTo>
                <a:lnTo>
                  <a:pt x="61773" y="2378"/>
                </a:lnTo>
                <a:lnTo>
                  <a:pt x="62075" y="2453"/>
                </a:lnTo>
                <a:lnTo>
                  <a:pt x="62358" y="2736"/>
                </a:lnTo>
                <a:lnTo>
                  <a:pt x="62735" y="3208"/>
                </a:lnTo>
                <a:lnTo>
                  <a:pt x="63207" y="3774"/>
                </a:lnTo>
                <a:lnTo>
                  <a:pt x="63961" y="5189"/>
                </a:lnTo>
                <a:lnTo>
                  <a:pt x="64339" y="5944"/>
                </a:lnTo>
                <a:lnTo>
                  <a:pt x="64622" y="6698"/>
                </a:lnTo>
                <a:lnTo>
                  <a:pt x="65093" y="8491"/>
                </a:lnTo>
                <a:lnTo>
                  <a:pt x="65471" y="10472"/>
                </a:lnTo>
                <a:lnTo>
                  <a:pt x="65754" y="12547"/>
                </a:lnTo>
                <a:lnTo>
                  <a:pt x="65848" y="14623"/>
                </a:lnTo>
                <a:lnTo>
                  <a:pt x="65942" y="16792"/>
                </a:lnTo>
                <a:lnTo>
                  <a:pt x="66131" y="20660"/>
                </a:lnTo>
                <a:lnTo>
                  <a:pt x="66225" y="20283"/>
                </a:lnTo>
                <a:lnTo>
                  <a:pt x="66603" y="23019"/>
                </a:lnTo>
                <a:lnTo>
                  <a:pt x="66791" y="25000"/>
                </a:lnTo>
                <a:lnTo>
                  <a:pt x="66791" y="25660"/>
                </a:lnTo>
                <a:lnTo>
                  <a:pt x="66791" y="25849"/>
                </a:lnTo>
                <a:lnTo>
                  <a:pt x="66697" y="25943"/>
                </a:lnTo>
                <a:lnTo>
                  <a:pt x="66508" y="24905"/>
                </a:lnTo>
                <a:lnTo>
                  <a:pt x="66508" y="25566"/>
                </a:lnTo>
                <a:lnTo>
                  <a:pt x="66508" y="26792"/>
                </a:lnTo>
                <a:lnTo>
                  <a:pt x="67169" y="33490"/>
                </a:lnTo>
                <a:lnTo>
                  <a:pt x="67546" y="36698"/>
                </a:lnTo>
                <a:lnTo>
                  <a:pt x="67735" y="40188"/>
                </a:lnTo>
                <a:lnTo>
                  <a:pt x="67357" y="38867"/>
                </a:lnTo>
                <a:lnTo>
                  <a:pt x="67263" y="38584"/>
                </a:lnTo>
                <a:lnTo>
                  <a:pt x="67263" y="38679"/>
                </a:lnTo>
                <a:lnTo>
                  <a:pt x="67263" y="39339"/>
                </a:lnTo>
                <a:lnTo>
                  <a:pt x="67357" y="40660"/>
                </a:lnTo>
                <a:lnTo>
                  <a:pt x="67641" y="43962"/>
                </a:lnTo>
                <a:lnTo>
                  <a:pt x="67829" y="46226"/>
                </a:lnTo>
                <a:lnTo>
                  <a:pt x="67924" y="46980"/>
                </a:lnTo>
                <a:lnTo>
                  <a:pt x="67169" y="50943"/>
                </a:lnTo>
                <a:lnTo>
                  <a:pt x="66886" y="52829"/>
                </a:lnTo>
                <a:lnTo>
                  <a:pt x="66791" y="54716"/>
                </a:lnTo>
                <a:lnTo>
                  <a:pt x="66791" y="54810"/>
                </a:lnTo>
                <a:lnTo>
                  <a:pt x="66980" y="55376"/>
                </a:lnTo>
                <a:lnTo>
                  <a:pt x="67169" y="56980"/>
                </a:lnTo>
                <a:lnTo>
                  <a:pt x="67263" y="58395"/>
                </a:lnTo>
                <a:lnTo>
                  <a:pt x="66980" y="58867"/>
                </a:lnTo>
                <a:lnTo>
                  <a:pt x="66697" y="59150"/>
                </a:lnTo>
                <a:lnTo>
                  <a:pt x="66414" y="59339"/>
                </a:lnTo>
                <a:lnTo>
                  <a:pt x="66037" y="59433"/>
                </a:lnTo>
                <a:lnTo>
                  <a:pt x="64999" y="59622"/>
                </a:lnTo>
                <a:lnTo>
                  <a:pt x="63207" y="59905"/>
                </a:lnTo>
                <a:lnTo>
                  <a:pt x="59999" y="60565"/>
                </a:lnTo>
                <a:lnTo>
                  <a:pt x="56697" y="60942"/>
                </a:lnTo>
                <a:lnTo>
                  <a:pt x="53301" y="61225"/>
                </a:lnTo>
                <a:lnTo>
                  <a:pt x="49905" y="61508"/>
                </a:lnTo>
                <a:lnTo>
                  <a:pt x="43113" y="61791"/>
                </a:lnTo>
                <a:lnTo>
                  <a:pt x="39716" y="61980"/>
                </a:lnTo>
                <a:lnTo>
                  <a:pt x="36509" y="62169"/>
                </a:lnTo>
                <a:lnTo>
                  <a:pt x="36698" y="62074"/>
                </a:lnTo>
                <a:lnTo>
                  <a:pt x="36886" y="61886"/>
                </a:lnTo>
                <a:lnTo>
                  <a:pt x="36320" y="61886"/>
                </a:lnTo>
                <a:lnTo>
                  <a:pt x="35566" y="61980"/>
                </a:lnTo>
                <a:lnTo>
                  <a:pt x="34811" y="62074"/>
                </a:lnTo>
                <a:lnTo>
                  <a:pt x="34150" y="62169"/>
                </a:lnTo>
                <a:lnTo>
                  <a:pt x="32924" y="62074"/>
                </a:lnTo>
                <a:lnTo>
                  <a:pt x="31132" y="62263"/>
                </a:lnTo>
                <a:lnTo>
                  <a:pt x="26886" y="62640"/>
                </a:lnTo>
                <a:lnTo>
                  <a:pt x="24528" y="62923"/>
                </a:lnTo>
                <a:lnTo>
                  <a:pt x="22264" y="63112"/>
                </a:lnTo>
                <a:lnTo>
                  <a:pt x="19151" y="63112"/>
                </a:lnTo>
                <a:lnTo>
                  <a:pt x="18302" y="63018"/>
                </a:lnTo>
                <a:lnTo>
                  <a:pt x="19056" y="63018"/>
                </a:lnTo>
                <a:lnTo>
                  <a:pt x="19905" y="62923"/>
                </a:lnTo>
                <a:lnTo>
                  <a:pt x="21604" y="62546"/>
                </a:lnTo>
                <a:lnTo>
                  <a:pt x="21604" y="62546"/>
                </a:lnTo>
                <a:lnTo>
                  <a:pt x="19905" y="62640"/>
                </a:lnTo>
                <a:lnTo>
                  <a:pt x="18207" y="62640"/>
                </a:lnTo>
                <a:lnTo>
                  <a:pt x="14811" y="62735"/>
                </a:lnTo>
                <a:lnTo>
                  <a:pt x="14528" y="62829"/>
                </a:lnTo>
                <a:lnTo>
                  <a:pt x="6509" y="62735"/>
                </a:lnTo>
                <a:lnTo>
                  <a:pt x="6415" y="61886"/>
                </a:lnTo>
                <a:lnTo>
                  <a:pt x="6415" y="61603"/>
                </a:lnTo>
                <a:lnTo>
                  <a:pt x="6509" y="61508"/>
                </a:lnTo>
                <a:lnTo>
                  <a:pt x="6698" y="61980"/>
                </a:lnTo>
                <a:lnTo>
                  <a:pt x="6509" y="58112"/>
                </a:lnTo>
                <a:lnTo>
                  <a:pt x="6321" y="54244"/>
                </a:lnTo>
                <a:lnTo>
                  <a:pt x="6038" y="50471"/>
                </a:lnTo>
                <a:lnTo>
                  <a:pt x="5943" y="48490"/>
                </a:lnTo>
                <a:lnTo>
                  <a:pt x="5943" y="47924"/>
                </a:lnTo>
                <a:lnTo>
                  <a:pt x="5849" y="46414"/>
                </a:lnTo>
                <a:lnTo>
                  <a:pt x="5943" y="44811"/>
                </a:lnTo>
                <a:lnTo>
                  <a:pt x="6132" y="41414"/>
                </a:lnTo>
                <a:lnTo>
                  <a:pt x="6132" y="39622"/>
                </a:lnTo>
                <a:lnTo>
                  <a:pt x="6132" y="38018"/>
                </a:lnTo>
                <a:lnTo>
                  <a:pt x="5849" y="36415"/>
                </a:lnTo>
                <a:lnTo>
                  <a:pt x="5660" y="35754"/>
                </a:lnTo>
                <a:lnTo>
                  <a:pt x="5472" y="35094"/>
                </a:lnTo>
                <a:lnTo>
                  <a:pt x="5566" y="35849"/>
                </a:lnTo>
                <a:lnTo>
                  <a:pt x="5660" y="36698"/>
                </a:lnTo>
                <a:lnTo>
                  <a:pt x="5566" y="38301"/>
                </a:lnTo>
                <a:lnTo>
                  <a:pt x="5283" y="35566"/>
                </a:lnTo>
                <a:lnTo>
                  <a:pt x="4811" y="32452"/>
                </a:lnTo>
                <a:lnTo>
                  <a:pt x="4717" y="30943"/>
                </a:lnTo>
                <a:lnTo>
                  <a:pt x="4623" y="29434"/>
                </a:lnTo>
                <a:lnTo>
                  <a:pt x="4717" y="28113"/>
                </a:lnTo>
                <a:lnTo>
                  <a:pt x="5000" y="26886"/>
                </a:lnTo>
                <a:lnTo>
                  <a:pt x="4906" y="24717"/>
                </a:lnTo>
                <a:lnTo>
                  <a:pt x="5000" y="25283"/>
                </a:lnTo>
                <a:lnTo>
                  <a:pt x="5000" y="24811"/>
                </a:lnTo>
                <a:lnTo>
                  <a:pt x="5000" y="24339"/>
                </a:lnTo>
                <a:lnTo>
                  <a:pt x="4906" y="23302"/>
                </a:lnTo>
                <a:lnTo>
                  <a:pt x="4811" y="21981"/>
                </a:lnTo>
                <a:lnTo>
                  <a:pt x="4623" y="20283"/>
                </a:lnTo>
                <a:lnTo>
                  <a:pt x="4340" y="19528"/>
                </a:lnTo>
                <a:lnTo>
                  <a:pt x="4057" y="18679"/>
                </a:lnTo>
                <a:lnTo>
                  <a:pt x="4057" y="18773"/>
                </a:lnTo>
                <a:lnTo>
                  <a:pt x="4245" y="28868"/>
                </a:lnTo>
                <a:lnTo>
                  <a:pt x="4623" y="38962"/>
                </a:lnTo>
                <a:lnTo>
                  <a:pt x="4528" y="38490"/>
                </a:lnTo>
                <a:lnTo>
                  <a:pt x="4528" y="39528"/>
                </a:lnTo>
                <a:lnTo>
                  <a:pt x="4528" y="41980"/>
                </a:lnTo>
                <a:lnTo>
                  <a:pt x="4528" y="43301"/>
                </a:lnTo>
                <a:lnTo>
                  <a:pt x="4434" y="44622"/>
                </a:lnTo>
                <a:lnTo>
                  <a:pt x="4434" y="46037"/>
                </a:lnTo>
                <a:lnTo>
                  <a:pt x="4434" y="47358"/>
                </a:lnTo>
                <a:lnTo>
                  <a:pt x="4340" y="49056"/>
                </a:lnTo>
                <a:lnTo>
                  <a:pt x="4245" y="50848"/>
                </a:lnTo>
                <a:lnTo>
                  <a:pt x="4151" y="54716"/>
                </a:lnTo>
                <a:lnTo>
                  <a:pt x="4340" y="58773"/>
                </a:lnTo>
                <a:lnTo>
                  <a:pt x="4528" y="60754"/>
                </a:lnTo>
                <a:lnTo>
                  <a:pt x="4811" y="62640"/>
                </a:lnTo>
                <a:lnTo>
                  <a:pt x="2170" y="62546"/>
                </a:lnTo>
                <a:lnTo>
                  <a:pt x="2264" y="58207"/>
                </a:lnTo>
                <a:lnTo>
                  <a:pt x="2359" y="53773"/>
                </a:lnTo>
                <a:lnTo>
                  <a:pt x="2547" y="49433"/>
                </a:lnTo>
                <a:lnTo>
                  <a:pt x="2830" y="45094"/>
                </a:lnTo>
                <a:lnTo>
                  <a:pt x="2736" y="45094"/>
                </a:lnTo>
                <a:lnTo>
                  <a:pt x="2925" y="41509"/>
                </a:lnTo>
                <a:lnTo>
                  <a:pt x="2925" y="42263"/>
                </a:lnTo>
                <a:lnTo>
                  <a:pt x="3208" y="34245"/>
                </a:lnTo>
                <a:lnTo>
                  <a:pt x="3774" y="30566"/>
                </a:lnTo>
                <a:lnTo>
                  <a:pt x="3208" y="31981"/>
                </a:lnTo>
                <a:lnTo>
                  <a:pt x="3113" y="31698"/>
                </a:lnTo>
                <a:lnTo>
                  <a:pt x="3113" y="31226"/>
                </a:lnTo>
                <a:lnTo>
                  <a:pt x="3208" y="30471"/>
                </a:lnTo>
                <a:lnTo>
                  <a:pt x="3113" y="30943"/>
                </a:lnTo>
                <a:lnTo>
                  <a:pt x="3208" y="29528"/>
                </a:lnTo>
                <a:lnTo>
                  <a:pt x="3396" y="28019"/>
                </a:lnTo>
                <a:lnTo>
                  <a:pt x="3491" y="27075"/>
                </a:lnTo>
                <a:lnTo>
                  <a:pt x="3585" y="26886"/>
                </a:lnTo>
                <a:lnTo>
                  <a:pt x="3585" y="27075"/>
                </a:lnTo>
                <a:lnTo>
                  <a:pt x="3585" y="27736"/>
                </a:lnTo>
                <a:lnTo>
                  <a:pt x="3774" y="26132"/>
                </a:lnTo>
                <a:lnTo>
                  <a:pt x="3774" y="21887"/>
                </a:lnTo>
                <a:lnTo>
                  <a:pt x="3774" y="19717"/>
                </a:lnTo>
                <a:lnTo>
                  <a:pt x="3868" y="17547"/>
                </a:lnTo>
                <a:lnTo>
                  <a:pt x="3774" y="16321"/>
                </a:lnTo>
                <a:lnTo>
                  <a:pt x="3679" y="15094"/>
                </a:lnTo>
                <a:lnTo>
                  <a:pt x="3679" y="12547"/>
                </a:lnTo>
                <a:lnTo>
                  <a:pt x="3868" y="9906"/>
                </a:lnTo>
                <a:lnTo>
                  <a:pt x="4151" y="7359"/>
                </a:lnTo>
                <a:lnTo>
                  <a:pt x="4057" y="15566"/>
                </a:lnTo>
                <a:lnTo>
                  <a:pt x="4245" y="16132"/>
                </a:lnTo>
                <a:lnTo>
                  <a:pt x="4245" y="14717"/>
                </a:lnTo>
                <a:lnTo>
                  <a:pt x="4245" y="14151"/>
                </a:lnTo>
                <a:lnTo>
                  <a:pt x="4151" y="14623"/>
                </a:lnTo>
                <a:lnTo>
                  <a:pt x="4151" y="13208"/>
                </a:lnTo>
                <a:lnTo>
                  <a:pt x="4151" y="11792"/>
                </a:lnTo>
                <a:lnTo>
                  <a:pt x="4245" y="9057"/>
                </a:lnTo>
                <a:lnTo>
                  <a:pt x="4340" y="9434"/>
                </a:lnTo>
                <a:lnTo>
                  <a:pt x="4434" y="8208"/>
                </a:lnTo>
                <a:lnTo>
                  <a:pt x="4717" y="7264"/>
                </a:lnTo>
                <a:lnTo>
                  <a:pt x="5000" y="6415"/>
                </a:lnTo>
                <a:lnTo>
                  <a:pt x="5472" y="5755"/>
                </a:lnTo>
                <a:lnTo>
                  <a:pt x="6038" y="5661"/>
                </a:lnTo>
                <a:lnTo>
                  <a:pt x="6226" y="5661"/>
                </a:lnTo>
                <a:lnTo>
                  <a:pt x="6038" y="6132"/>
                </a:lnTo>
                <a:lnTo>
                  <a:pt x="5849" y="6698"/>
                </a:lnTo>
                <a:lnTo>
                  <a:pt x="5849" y="7359"/>
                </a:lnTo>
                <a:lnTo>
                  <a:pt x="6038" y="8019"/>
                </a:lnTo>
                <a:lnTo>
                  <a:pt x="5943" y="8774"/>
                </a:lnTo>
                <a:lnTo>
                  <a:pt x="6038" y="10566"/>
                </a:lnTo>
                <a:lnTo>
                  <a:pt x="6038" y="11698"/>
                </a:lnTo>
                <a:lnTo>
                  <a:pt x="6132" y="12547"/>
                </a:lnTo>
                <a:lnTo>
                  <a:pt x="6038" y="10377"/>
                </a:lnTo>
                <a:lnTo>
                  <a:pt x="6038" y="8208"/>
                </a:lnTo>
                <a:lnTo>
                  <a:pt x="6226" y="8679"/>
                </a:lnTo>
                <a:lnTo>
                  <a:pt x="6321" y="6793"/>
                </a:lnTo>
                <a:lnTo>
                  <a:pt x="6415" y="5944"/>
                </a:lnTo>
                <a:lnTo>
                  <a:pt x="6415" y="5849"/>
                </a:lnTo>
                <a:lnTo>
                  <a:pt x="6415" y="5566"/>
                </a:lnTo>
                <a:lnTo>
                  <a:pt x="8208" y="5283"/>
                </a:lnTo>
                <a:lnTo>
                  <a:pt x="9906" y="5000"/>
                </a:lnTo>
                <a:lnTo>
                  <a:pt x="11604" y="4623"/>
                </a:lnTo>
                <a:lnTo>
                  <a:pt x="13302" y="4340"/>
                </a:lnTo>
                <a:lnTo>
                  <a:pt x="13302" y="4340"/>
                </a:lnTo>
                <a:lnTo>
                  <a:pt x="11226" y="4623"/>
                </a:lnTo>
                <a:lnTo>
                  <a:pt x="9434" y="4906"/>
                </a:lnTo>
                <a:lnTo>
                  <a:pt x="6415" y="5472"/>
                </a:lnTo>
                <a:lnTo>
                  <a:pt x="6415" y="5283"/>
                </a:lnTo>
                <a:lnTo>
                  <a:pt x="6321" y="5472"/>
                </a:lnTo>
                <a:lnTo>
                  <a:pt x="5472" y="5661"/>
                </a:lnTo>
                <a:lnTo>
                  <a:pt x="5660" y="5472"/>
                </a:lnTo>
                <a:lnTo>
                  <a:pt x="6415" y="5283"/>
                </a:lnTo>
                <a:lnTo>
                  <a:pt x="5849" y="5283"/>
                </a:lnTo>
                <a:lnTo>
                  <a:pt x="6226" y="5000"/>
                </a:lnTo>
                <a:lnTo>
                  <a:pt x="6509" y="4717"/>
                </a:lnTo>
                <a:lnTo>
                  <a:pt x="6509" y="4717"/>
                </a:lnTo>
                <a:lnTo>
                  <a:pt x="6415" y="5283"/>
                </a:lnTo>
                <a:lnTo>
                  <a:pt x="6415" y="5283"/>
                </a:lnTo>
                <a:lnTo>
                  <a:pt x="6887" y="4811"/>
                </a:lnTo>
                <a:lnTo>
                  <a:pt x="7453" y="4340"/>
                </a:lnTo>
                <a:lnTo>
                  <a:pt x="8113" y="4151"/>
                </a:lnTo>
                <a:lnTo>
                  <a:pt x="8962" y="3962"/>
                </a:lnTo>
                <a:lnTo>
                  <a:pt x="9811" y="3868"/>
                </a:lnTo>
                <a:lnTo>
                  <a:pt x="10755" y="3868"/>
                </a:lnTo>
                <a:lnTo>
                  <a:pt x="12830" y="3962"/>
                </a:lnTo>
                <a:lnTo>
                  <a:pt x="15189" y="4151"/>
                </a:lnTo>
                <a:lnTo>
                  <a:pt x="15189" y="4151"/>
                </a:lnTo>
                <a:lnTo>
                  <a:pt x="15755" y="4057"/>
                </a:lnTo>
                <a:lnTo>
                  <a:pt x="18113" y="3585"/>
                </a:lnTo>
                <a:lnTo>
                  <a:pt x="21037" y="2925"/>
                </a:lnTo>
                <a:lnTo>
                  <a:pt x="24151" y="2453"/>
                </a:lnTo>
                <a:lnTo>
                  <a:pt x="24811" y="2736"/>
                </a:lnTo>
                <a:lnTo>
                  <a:pt x="25660" y="2925"/>
                </a:lnTo>
                <a:lnTo>
                  <a:pt x="22075" y="3585"/>
                </a:lnTo>
                <a:lnTo>
                  <a:pt x="19717" y="3962"/>
                </a:lnTo>
                <a:lnTo>
                  <a:pt x="21509" y="3774"/>
                </a:lnTo>
                <a:lnTo>
                  <a:pt x="23302" y="3585"/>
                </a:lnTo>
                <a:lnTo>
                  <a:pt x="23207" y="3617"/>
                </a:lnTo>
                <a:lnTo>
                  <a:pt x="23207" y="3617"/>
                </a:lnTo>
                <a:lnTo>
                  <a:pt x="21698" y="3868"/>
                </a:lnTo>
                <a:lnTo>
                  <a:pt x="20000" y="4151"/>
                </a:lnTo>
                <a:lnTo>
                  <a:pt x="26320" y="3491"/>
                </a:lnTo>
                <a:lnTo>
                  <a:pt x="29434" y="3113"/>
                </a:lnTo>
                <a:lnTo>
                  <a:pt x="32547" y="2925"/>
                </a:lnTo>
                <a:lnTo>
                  <a:pt x="32547" y="2925"/>
                </a:lnTo>
                <a:lnTo>
                  <a:pt x="31320" y="3208"/>
                </a:lnTo>
                <a:lnTo>
                  <a:pt x="32452" y="3113"/>
                </a:lnTo>
                <a:lnTo>
                  <a:pt x="33679" y="2925"/>
                </a:lnTo>
                <a:lnTo>
                  <a:pt x="34811" y="2830"/>
                </a:lnTo>
                <a:lnTo>
                  <a:pt x="36037" y="2736"/>
                </a:lnTo>
                <a:lnTo>
                  <a:pt x="35754" y="2736"/>
                </a:lnTo>
                <a:lnTo>
                  <a:pt x="35754" y="2642"/>
                </a:lnTo>
                <a:lnTo>
                  <a:pt x="36226" y="2642"/>
                </a:lnTo>
                <a:lnTo>
                  <a:pt x="36415" y="2547"/>
                </a:lnTo>
                <a:lnTo>
                  <a:pt x="34905" y="2547"/>
                </a:lnTo>
                <a:lnTo>
                  <a:pt x="35660" y="2453"/>
                </a:lnTo>
                <a:lnTo>
                  <a:pt x="36132" y="2453"/>
                </a:lnTo>
                <a:lnTo>
                  <a:pt x="37358" y="2359"/>
                </a:lnTo>
                <a:lnTo>
                  <a:pt x="37830" y="2359"/>
                </a:lnTo>
                <a:lnTo>
                  <a:pt x="38207" y="2264"/>
                </a:lnTo>
                <a:lnTo>
                  <a:pt x="36509" y="2359"/>
                </a:lnTo>
                <a:lnTo>
                  <a:pt x="36509" y="2359"/>
                </a:lnTo>
                <a:lnTo>
                  <a:pt x="38207" y="2170"/>
                </a:lnTo>
                <a:lnTo>
                  <a:pt x="39811" y="2170"/>
                </a:lnTo>
                <a:lnTo>
                  <a:pt x="40188" y="2264"/>
                </a:lnTo>
                <a:lnTo>
                  <a:pt x="39905" y="2076"/>
                </a:lnTo>
                <a:lnTo>
                  <a:pt x="41603" y="2076"/>
                </a:lnTo>
                <a:lnTo>
                  <a:pt x="41037" y="2170"/>
                </a:lnTo>
                <a:lnTo>
                  <a:pt x="43773" y="2076"/>
                </a:lnTo>
                <a:lnTo>
                  <a:pt x="43207" y="2076"/>
                </a:lnTo>
                <a:lnTo>
                  <a:pt x="44528" y="1981"/>
                </a:lnTo>
                <a:lnTo>
                  <a:pt x="44811" y="1981"/>
                </a:lnTo>
                <a:lnTo>
                  <a:pt x="45094" y="1887"/>
                </a:lnTo>
                <a:lnTo>
                  <a:pt x="45754" y="1887"/>
                </a:lnTo>
                <a:lnTo>
                  <a:pt x="47263" y="1793"/>
                </a:lnTo>
                <a:close/>
                <a:moveTo>
                  <a:pt x="52263" y="65754"/>
                </a:moveTo>
                <a:lnTo>
                  <a:pt x="51792" y="65848"/>
                </a:lnTo>
                <a:lnTo>
                  <a:pt x="51697" y="65848"/>
                </a:lnTo>
                <a:lnTo>
                  <a:pt x="48867" y="66131"/>
                </a:lnTo>
                <a:lnTo>
                  <a:pt x="50565" y="65848"/>
                </a:lnTo>
                <a:lnTo>
                  <a:pt x="52263" y="65754"/>
                </a:lnTo>
                <a:close/>
                <a:moveTo>
                  <a:pt x="66697" y="61037"/>
                </a:moveTo>
                <a:lnTo>
                  <a:pt x="66603" y="61131"/>
                </a:lnTo>
                <a:lnTo>
                  <a:pt x="65848" y="61414"/>
                </a:lnTo>
                <a:lnTo>
                  <a:pt x="64999" y="61603"/>
                </a:lnTo>
                <a:lnTo>
                  <a:pt x="63018" y="61791"/>
                </a:lnTo>
                <a:lnTo>
                  <a:pt x="64905" y="61697"/>
                </a:lnTo>
                <a:lnTo>
                  <a:pt x="66508" y="61320"/>
                </a:lnTo>
                <a:lnTo>
                  <a:pt x="66037" y="61980"/>
                </a:lnTo>
                <a:lnTo>
                  <a:pt x="65471" y="62546"/>
                </a:lnTo>
                <a:lnTo>
                  <a:pt x="64810" y="63018"/>
                </a:lnTo>
                <a:lnTo>
                  <a:pt x="64056" y="63301"/>
                </a:lnTo>
                <a:lnTo>
                  <a:pt x="63301" y="63584"/>
                </a:lnTo>
                <a:lnTo>
                  <a:pt x="62452" y="63772"/>
                </a:lnTo>
                <a:lnTo>
                  <a:pt x="61509" y="63961"/>
                </a:lnTo>
                <a:lnTo>
                  <a:pt x="60565" y="64055"/>
                </a:lnTo>
                <a:lnTo>
                  <a:pt x="58678" y="64150"/>
                </a:lnTo>
                <a:lnTo>
                  <a:pt x="53018" y="64150"/>
                </a:lnTo>
                <a:lnTo>
                  <a:pt x="46037" y="64810"/>
                </a:lnTo>
                <a:lnTo>
                  <a:pt x="39528" y="65282"/>
                </a:lnTo>
                <a:lnTo>
                  <a:pt x="36320" y="65471"/>
                </a:lnTo>
                <a:lnTo>
                  <a:pt x="33018" y="65659"/>
                </a:lnTo>
                <a:lnTo>
                  <a:pt x="29622" y="65754"/>
                </a:lnTo>
                <a:lnTo>
                  <a:pt x="23962" y="65754"/>
                </a:lnTo>
                <a:lnTo>
                  <a:pt x="21698" y="65942"/>
                </a:lnTo>
                <a:lnTo>
                  <a:pt x="17264" y="66225"/>
                </a:lnTo>
                <a:lnTo>
                  <a:pt x="17830" y="66037"/>
                </a:lnTo>
                <a:lnTo>
                  <a:pt x="16698" y="65942"/>
                </a:lnTo>
                <a:lnTo>
                  <a:pt x="16509" y="65942"/>
                </a:lnTo>
                <a:lnTo>
                  <a:pt x="15094" y="66037"/>
                </a:lnTo>
                <a:lnTo>
                  <a:pt x="15660" y="66131"/>
                </a:lnTo>
                <a:lnTo>
                  <a:pt x="16132" y="66037"/>
                </a:lnTo>
                <a:lnTo>
                  <a:pt x="15943" y="66131"/>
                </a:lnTo>
                <a:lnTo>
                  <a:pt x="16604" y="66225"/>
                </a:lnTo>
                <a:lnTo>
                  <a:pt x="14434" y="66320"/>
                </a:lnTo>
                <a:lnTo>
                  <a:pt x="12170" y="66414"/>
                </a:lnTo>
                <a:lnTo>
                  <a:pt x="13773" y="66225"/>
                </a:lnTo>
                <a:lnTo>
                  <a:pt x="15000" y="66037"/>
                </a:lnTo>
                <a:lnTo>
                  <a:pt x="12453" y="66225"/>
                </a:lnTo>
                <a:lnTo>
                  <a:pt x="11604" y="66320"/>
                </a:lnTo>
                <a:lnTo>
                  <a:pt x="11604" y="66225"/>
                </a:lnTo>
                <a:lnTo>
                  <a:pt x="11887" y="66225"/>
                </a:lnTo>
                <a:lnTo>
                  <a:pt x="12736" y="66037"/>
                </a:lnTo>
                <a:lnTo>
                  <a:pt x="9906" y="66225"/>
                </a:lnTo>
                <a:lnTo>
                  <a:pt x="8962" y="66414"/>
                </a:lnTo>
                <a:lnTo>
                  <a:pt x="10000" y="66414"/>
                </a:lnTo>
                <a:lnTo>
                  <a:pt x="8396" y="66697"/>
                </a:lnTo>
                <a:lnTo>
                  <a:pt x="7830" y="66697"/>
                </a:lnTo>
                <a:lnTo>
                  <a:pt x="7358" y="66603"/>
                </a:lnTo>
                <a:lnTo>
                  <a:pt x="7075" y="66414"/>
                </a:lnTo>
                <a:lnTo>
                  <a:pt x="6792" y="66131"/>
                </a:lnTo>
                <a:lnTo>
                  <a:pt x="6604" y="65565"/>
                </a:lnTo>
                <a:lnTo>
                  <a:pt x="6604" y="64810"/>
                </a:lnTo>
                <a:lnTo>
                  <a:pt x="6415" y="66225"/>
                </a:lnTo>
                <a:lnTo>
                  <a:pt x="6509" y="64527"/>
                </a:lnTo>
                <a:lnTo>
                  <a:pt x="20188" y="64433"/>
                </a:lnTo>
                <a:lnTo>
                  <a:pt x="20188" y="64433"/>
                </a:lnTo>
                <a:lnTo>
                  <a:pt x="19434" y="64621"/>
                </a:lnTo>
                <a:lnTo>
                  <a:pt x="23585" y="64527"/>
                </a:lnTo>
                <a:lnTo>
                  <a:pt x="25660" y="64433"/>
                </a:lnTo>
                <a:lnTo>
                  <a:pt x="27641" y="64338"/>
                </a:lnTo>
                <a:lnTo>
                  <a:pt x="25754" y="64244"/>
                </a:lnTo>
                <a:lnTo>
                  <a:pt x="31132" y="63772"/>
                </a:lnTo>
                <a:lnTo>
                  <a:pt x="36698" y="63301"/>
                </a:lnTo>
                <a:lnTo>
                  <a:pt x="42264" y="62829"/>
                </a:lnTo>
                <a:lnTo>
                  <a:pt x="47830" y="62640"/>
                </a:lnTo>
                <a:lnTo>
                  <a:pt x="46414" y="62829"/>
                </a:lnTo>
                <a:lnTo>
                  <a:pt x="44999" y="63018"/>
                </a:lnTo>
                <a:lnTo>
                  <a:pt x="48867" y="62735"/>
                </a:lnTo>
                <a:lnTo>
                  <a:pt x="52358" y="62452"/>
                </a:lnTo>
                <a:lnTo>
                  <a:pt x="53207" y="62357"/>
                </a:lnTo>
                <a:lnTo>
                  <a:pt x="52452" y="62452"/>
                </a:lnTo>
                <a:lnTo>
                  <a:pt x="55660" y="62169"/>
                </a:lnTo>
                <a:lnTo>
                  <a:pt x="54056" y="62357"/>
                </a:lnTo>
                <a:lnTo>
                  <a:pt x="56320" y="62357"/>
                </a:lnTo>
                <a:lnTo>
                  <a:pt x="58395" y="62169"/>
                </a:lnTo>
                <a:lnTo>
                  <a:pt x="60471" y="61980"/>
                </a:lnTo>
                <a:lnTo>
                  <a:pt x="64622" y="61508"/>
                </a:lnTo>
                <a:lnTo>
                  <a:pt x="63584" y="61508"/>
                </a:lnTo>
                <a:lnTo>
                  <a:pt x="65188" y="61320"/>
                </a:lnTo>
                <a:lnTo>
                  <a:pt x="65942" y="61225"/>
                </a:lnTo>
                <a:lnTo>
                  <a:pt x="66697" y="61037"/>
                </a:lnTo>
                <a:close/>
                <a:moveTo>
                  <a:pt x="56131" y="0"/>
                </a:moveTo>
                <a:lnTo>
                  <a:pt x="54056" y="95"/>
                </a:lnTo>
                <a:lnTo>
                  <a:pt x="49999" y="472"/>
                </a:lnTo>
                <a:lnTo>
                  <a:pt x="49905" y="472"/>
                </a:lnTo>
                <a:lnTo>
                  <a:pt x="50188" y="378"/>
                </a:lnTo>
                <a:lnTo>
                  <a:pt x="46131" y="378"/>
                </a:lnTo>
                <a:lnTo>
                  <a:pt x="44999" y="566"/>
                </a:lnTo>
                <a:lnTo>
                  <a:pt x="45848" y="661"/>
                </a:lnTo>
                <a:lnTo>
                  <a:pt x="45848" y="661"/>
                </a:lnTo>
                <a:lnTo>
                  <a:pt x="45094" y="566"/>
                </a:lnTo>
                <a:lnTo>
                  <a:pt x="46037" y="661"/>
                </a:lnTo>
                <a:lnTo>
                  <a:pt x="45943" y="661"/>
                </a:lnTo>
                <a:lnTo>
                  <a:pt x="40377" y="849"/>
                </a:lnTo>
                <a:lnTo>
                  <a:pt x="34622" y="1038"/>
                </a:lnTo>
                <a:lnTo>
                  <a:pt x="34245" y="1038"/>
                </a:lnTo>
                <a:lnTo>
                  <a:pt x="30943" y="1227"/>
                </a:lnTo>
                <a:lnTo>
                  <a:pt x="29905" y="1132"/>
                </a:lnTo>
                <a:lnTo>
                  <a:pt x="28679" y="1227"/>
                </a:lnTo>
                <a:lnTo>
                  <a:pt x="26132" y="1510"/>
                </a:lnTo>
                <a:lnTo>
                  <a:pt x="20566" y="1887"/>
                </a:lnTo>
                <a:lnTo>
                  <a:pt x="20094" y="1887"/>
                </a:lnTo>
                <a:lnTo>
                  <a:pt x="19434" y="1793"/>
                </a:lnTo>
                <a:lnTo>
                  <a:pt x="19245" y="1793"/>
                </a:lnTo>
                <a:lnTo>
                  <a:pt x="19434" y="1887"/>
                </a:lnTo>
                <a:lnTo>
                  <a:pt x="19811" y="1981"/>
                </a:lnTo>
                <a:lnTo>
                  <a:pt x="17453" y="2170"/>
                </a:lnTo>
                <a:lnTo>
                  <a:pt x="12830" y="2170"/>
                </a:lnTo>
                <a:lnTo>
                  <a:pt x="11415" y="2359"/>
                </a:lnTo>
                <a:lnTo>
                  <a:pt x="8962" y="2547"/>
                </a:lnTo>
                <a:lnTo>
                  <a:pt x="8113" y="3113"/>
                </a:lnTo>
                <a:lnTo>
                  <a:pt x="7170" y="3302"/>
                </a:lnTo>
                <a:lnTo>
                  <a:pt x="5377" y="3679"/>
                </a:lnTo>
                <a:lnTo>
                  <a:pt x="4245" y="3868"/>
                </a:lnTo>
                <a:lnTo>
                  <a:pt x="4245" y="3113"/>
                </a:lnTo>
                <a:lnTo>
                  <a:pt x="4151" y="3868"/>
                </a:lnTo>
                <a:lnTo>
                  <a:pt x="3774" y="4057"/>
                </a:lnTo>
                <a:lnTo>
                  <a:pt x="3585" y="4151"/>
                </a:lnTo>
                <a:lnTo>
                  <a:pt x="3396" y="4340"/>
                </a:lnTo>
                <a:lnTo>
                  <a:pt x="3208" y="4623"/>
                </a:lnTo>
                <a:lnTo>
                  <a:pt x="2925" y="5472"/>
                </a:lnTo>
                <a:lnTo>
                  <a:pt x="2453" y="7076"/>
                </a:lnTo>
                <a:lnTo>
                  <a:pt x="2264" y="7830"/>
                </a:lnTo>
                <a:lnTo>
                  <a:pt x="2076" y="8585"/>
                </a:lnTo>
                <a:lnTo>
                  <a:pt x="1793" y="10283"/>
                </a:lnTo>
                <a:lnTo>
                  <a:pt x="1698" y="12075"/>
                </a:lnTo>
                <a:lnTo>
                  <a:pt x="1698" y="13868"/>
                </a:lnTo>
                <a:lnTo>
                  <a:pt x="1793" y="17547"/>
                </a:lnTo>
                <a:lnTo>
                  <a:pt x="1793" y="19339"/>
                </a:lnTo>
                <a:lnTo>
                  <a:pt x="1793" y="20943"/>
                </a:lnTo>
                <a:lnTo>
                  <a:pt x="849" y="42735"/>
                </a:lnTo>
                <a:lnTo>
                  <a:pt x="0" y="64527"/>
                </a:lnTo>
                <a:lnTo>
                  <a:pt x="5094" y="64527"/>
                </a:lnTo>
                <a:lnTo>
                  <a:pt x="5377" y="66131"/>
                </a:lnTo>
                <a:lnTo>
                  <a:pt x="5472" y="66603"/>
                </a:lnTo>
                <a:lnTo>
                  <a:pt x="5755" y="66980"/>
                </a:lnTo>
                <a:lnTo>
                  <a:pt x="6038" y="67263"/>
                </a:lnTo>
                <a:lnTo>
                  <a:pt x="6415" y="67546"/>
                </a:lnTo>
                <a:lnTo>
                  <a:pt x="7736" y="67923"/>
                </a:lnTo>
                <a:lnTo>
                  <a:pt x="9057" y="68206"/>
                </a:lnTo>
                <a:lnTo>
                  <a:pt x="10377" y="68395"/>
                </a:lnTo>
                <a:lnTo>
                  <a:pt x="11887" y="68584"/>
                </a:lnTo>
                <a:lnTo>
                  <a:pt x="16887" y="68584"/>
                </a:lnTo>
                <a:lnTo>
                  <a:pt x="20377" y="68301"/>
                </a:lnTo>
                <a:lnTo>
                  <a:pt x="27547" y="67640"/>
                </a:lnTo>
                <a:lnTo>
                  <a:pt x="30849" y="67357"/>
                </a:lnTo>
                <a:lnTo>
                  <a:pt x="33867" y="67169"/>
                </a:lnTo>
                <a:lnTo>
                  <a:pt x="38396" y="66980"/>
                </a:lnTo>
                <a:lnTo>
                  <a:pt x="42924" y="66603"/>
                </a:lnTo>
                <a:lnTo>
                  <a:pt x="51792" y="65942"/>
                </a:lnTo>
                <a:lnTo>
                  <a:pt x="53112" y="65754"/>
                </a:lnTo>
                <a:lnTo>
                  <a:pt x="53301" y="65754"/>
                </a:lnTo>
                <a:lnTo>
                  <a:pt x="55282" y="65565"/>
                </a:lnTo>
                <a:lnTo>
                  <a:pt x="61697" y="64999"/>
                </a:lnTo>
                <a:lnTo>
                  <a:pt x="62546" y="64905"/>
                </a:lnTo>
                <a:lnTo>
                  <a:pt x="64716" y="64810"/>
                </a:lnTo>
                <a:lnTo>
                  <a:pt x="60943" y="65376"/>
                </a:lnTo>
                <a:lnTo>
                  <a:pt x="64433" y="65093"/>
                </a:lnTo>
                <a:lnTo>
                  <a:pt x="65754" y="64810"/>
                </a:lnTo>
                <a:lnTo>
                  <a:pt x="66225" y="64716"/>
                </a:lnTo>
                <a:lnTo>
                  <a:pt x="66697" y="64527"/>
                </a:lnTo>
                <a:lnTo>
                  <a:pt x="67169" y="64244"/>
                </a:lnTo>
                <a:lnTo>
                  <a:pt x="67452" y="63867"/>
                </a:lnTo>
                <a:lnTo>
                  <a:pt x="67829" y="63489"/>
                </a:lnTo>
                <a:lnTo>
                  <a:pt x="68018" y="63018"/>
                </a:lnTo>
                <a:lnTo>
                  <a:pt x="68301" y="62452"/>
                </a:lnTo>
                <a:lnTo>
                  <a:pt x="68490" y="61791"/>
                </a:lnTo>
                <a:lnTo>
                  <a:pt x="68678" y="60093"/>
                </a:lnTo>
                <a:lnTo>
                  <a:pt x="68961" y="59622"/>
                </a:lnTo>
                <a:lnTo>
                  <a:pt x="69150" y="59056"/>
                </a:lnTo>
                <a:lnTo>
                  <a:pt x="69339" y="58490"/>
                </a:lnTo>
                <a:lnTo>
                  <a:pt x="69433" y="57829"/>
                </a:lnTo>
                <a:lnTo>
                  <a:pt x="69527" y="56225"/>
                </a:lnTo>
                <a:lnTo>
                  <a:pt x="69527" y="54622"/>
                </a:lnTo>
                <a:lnTo>
                  <a:pt x="69339" y="54150"/>
                </a:lnTo>
                <a:lnTo>
                  <a:pt x="69244" y="52358"/>
                </a:lnTo>
                <a:lnTo>
                  <a:pt x="69999" y="46980"/>
                </a:lnTo>
                <a:lnTo>
                  <a:pt x="70754" y="41792"/>
                </a:lnTo>
                <a:lnTo>
                  <a:pt x="71414" y="36603"/>
                </a:lnTo>
                <a:lnTo>
                  <a:pt x="71697" y="34150"/>
                </a:lnTo>
                <a:lnTo>
                  <a:pt x="71886" y="31698"/>
                </a:lnTo>
                <a:lnTo>
                  <a:pt x="71603" y="33113"/>
                </a:lnTo>
                <a:lnTo>
                  <a:pt x="71603" y="32264"/>
                </a:lnTo>
                <a:lnTo>
                  <a:pt x="71508" y="31509"/>
                </a:lnTo>
                <a:lnTo>
                  <a:pt x="71320" y="29717"/>
                </a:lnTo>
                <a:lnTo>
                  <a:pt x="71225" y="28868"/>
                </a:lnTo>
                <a:lnTo>
                  <a:pt x="71131" y="28019"/>
                </a:lnTo>
                <a:lnTo>
                  <a:pt x="71225" y="27264"/>
                </a:lnTo>
                <a:lnTo>
                  <a:pt x="71414" y="26603"/>
                </a:lnTo>
                <a:lnTo>
                  <a:pt x="71558" y="26891"/>
                </a:lnTo>
                <a:lnTo>
                  <a:pt x="71131" y="22453"/>
                </a:lnTo>
                <a:lnTo>
                  <a:pt x="71320" y="23113"/>
                </a:lnTo>
                <a:lnTo>
                  <a:pt x="71037" y="21132"/>
                </a:lnTo>
                <a:lnTo>
                  <a:pt x="70754" y="19056"/>
                </a:lnTo>
                <a:lnTo>
                  <a:pt x="69999" y="15094"/>
                </a:lnTo>
                <a:lnTo>
                  <a:pt x="70376" y="16415"/>
                </a:lnTo>
                <a:lnTo>
                  <a:pt x="69999" y="12830"/>
                </a:lnTo>
                <a:lnTo>
                  <a:pt x="69622" y="10566"/>
                </a:lnTo>
                <a:lnTo>
                  <a:pt x="69150" y="8208"/>
                </a:lnTo>
                <a:lnTo>
                  <a:pt x="68584" y="5944"/>
                </a:lnTo>
                <a:lnTo>
                  <a:pt x="68207" y="4906"/>
                </a:lnTo>
                <a:lnTo>
                  <a:pt x="67829" y="3868"/>
                </a:lnTo>
                <a:lnTo>
                  <a:pt x="67452" y="3019"/>
                </a:lnTo>
                <a:lnTo>
                  <a:pt x="66980" y="2264"/>
                </a:lnTo>
                <a:lnTo>
                  <a:pt x="66508" y="1604"/>
                </a:lnTo>
                <a:lnTo>
                  <a:pt x="65942" y="1227"/>
                </a:lnTo>
                <a:lnTo>
                  <a:pt x="64999" y="849"/>
                </a:lnTo>
                <a:lnTo>
                  <a:pt x="64150" y="661"/>
                </a:lnTo>
                <a:lnTo>
                  <a:pt x="62263" y="283"/>
                </a:lnTo>
                <a:lnTo>
                  <a:pt x="60282" y="95"/>
                </a:lnTo>
                <a:lnTo>
                  <a:pt x="5820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54;p11">
            <a:extLst>
              <a:ext uri="{FF2B5EF4-FFF2-40B4-BE49-F238E27FC236}">
                <a16:creationId xmlns:a16="http://schemas.microsoft.com/office/drawing/2014/main" id="{66BA9803-D2C5-FDB0-0A32-448908751783}"/>
              </a:ext>
            </a:extLst>
          </p:cNvPr>
          <p:cNvSpPr/>
          <p:nvPr/>
        </p:nvSpPr>
        <p:spPr>
          <a:xfrm rot="15995197" flipV="1">
            <a:off x="4450946" y="4140849"/>
            <a:ext cx="1361331" cy="218443"/>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54;p11">
            <a:extLst>
              <a:ext uri="{FF2B5EF4-FFF2-40B4-BE49-F238E27FC236}">
                <a16:creationId xmlns:a16="http://schemas.microsoft.com/office/drawing/2014/main" id="{4DF5FF14-AE6E-90D7-3FEC-FA9EBB0BAEA6}"/>
              </a:ext>
            </a:extLst>
          </p:cNvPr>
          <p:cNvSpPr/>
          <p:nvPr/>
        </p:nvSpPr>
        <p:spPr>
          <a:xfrm rot="15995197" flipV="1">
            <a:off x="7127976" y="4173955"/>
            <a:ext cx="1361331" cy="189663"/>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497C15CD-5E78-0697-25AD-7CC176F497AE}"/>
              </a:ext>
            </a:extLst>
          </p:cNvPr>
          <p:cNvSpPr txBox="1"/>
          <p:nvPr/>
        </p:nvSpPr>
        <p:spPr>
          <a:xfrm>
            <a:off x="7107730" y="3106797"/>
            <a:ext cx="1579069" cy="523220"/>
          </a:xfrm>
          <a:prstGeom prst="rect">
            <a:avLst/>
          </a:prstGeom>
          <a:noFill/>
        </p:spPr>
        <p:txBody>
          <a:bodyPr wrap="square" rtlCol="0">
            <a:spAutoFit/>
          </a:bodyPr>
          <a:lstStyle/>
          <a:p>
            <a:r>
              <a:rPr lang="en-US" dirty="0">
                <a:solidFill>
                  <a:schemeClr val="bg1"/>
                </a:solidFill>
                <a:latin typeface="Sniglet" panose="020B0604020202020204" charset="0"/>
              </a:rPr>
              <a:t>Maximum buyer is willing to pay</a:t>
            </a:r>
          </a:p>
        </p:txBody>
      </p:sp>
      <p:sp>
        <p:nvSpPr>
          <p:cNvPr id="8" name="TextBox 7">
            <a:extLst>
              <a:ext uri="{FF2B5EF4-FFF2-40B4-BE49-F238E27FC236}">
                <a16:creationId xmlns:a16="http://schemas.microsoft.com/office/drawing/2014/main" id="{78763753-A463-B45B-8F8B-DA60105FC2FC}"/>
              </a:ext>
            </a:extLst>
          </p:cNvPr>
          <p:cNvSpPr txBox="1"/>
          <p:nvPr/>
        </p:nvSpPr>
        <p:spPr>
          <a:xfrm>
            <a:off x="4536146" y="3094117"/>
            <a:ext cx="1375442" cy="523220"/>
          </a:xfrm>
          <a:prstGeom prst="rect">
            <a:avLst/>
          </a:prstGeom>
          <a:noFill/>
        </p:spPr>
        <p:txBody>
          <a:bodyPr wrap="square" rtlCol="0">
            <a:spAutoFit/>
          </a:bodyPr>
          <a:lstStyle/>
          <a:p>
            <a:r>
              <a:rPr lang="en-US" dirty="0">
                <a:solidFill>
                  <a:schemeClr val="bg1"/>
                </a:solidFill>
                <a:latin typeface="Sniglet" panose="020B0604020202020204" charset="0"/>
              </a:rPr>
              <a:t>Minimum seller  is willing to sell</a:t>
            </a:r>
          </a:p>
        </p:txBody>
      </p:sp>
      <p:sp>
        <p:nvSpPr>
          <p:cNvPr id="9" name="TextBox 8">
            <a:extLst>
              <a:ext uri="{FF2B5EF4-FFF2-40B4-BE49-F238E27FC236}">
                <a16:creationId xmlns:a16="http://schemas.microsoft.com/office/drawing/2014/main" id="{FF9682D5-F91B-0B68-3AC5-CAE873035892}"/>
              </a:ext>
            </a:extLst>
          </p:cNvPr>
          <p:cNvSpPr txBox="1"/>
          <p:nvPr/>
        </p:nvSpPr>
        <p:spPr>
          <a:xfrm>
            <a:off x="6167302" y="3943513"/>
            <a:ext cx="620013" cy="307777"/>
          </a:xfrm>
          <a:prstGeom prst="rect">
            <a:avLst/>
          </a:prstGeom>
          <a:noFill/>
        </p:spPr>
        <p:txBody>
          <a:bodyPr wrap="square" rtlCol="0">
            <a:spAutoFit/>
          </a:bodyPr>
          <a:lstStyle/>
          <a:p>
            <a:r>
              <a:rPr lang="en-US" dirty="0">
                <a:solidFill>
                  <a:schemeClr val="bg1"/>
                </a:solidFill>
                <a:latin typeface="Sniglet" panose="020B0604020202020204" charset="0"/>
              </a:rPr>
              <a:t>ZOPA</a:t>
            </a:r>
          </a:p>
        </p:txBody>
      </p:sp>
    </p:spTree>
    <p:extLst>
      <p:ext uri="{BB962C8B-B14F-4D97-AF65-F5344CB8AC3E}">
        <p14:creationId xmlns:p14="http://schemas.microsoft.com/office/powerpoint/2010/main" val="2018658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7"/>
          <p:cNvSpPr txBox="1">
            <a:spLocks noGrp="1"/>
          </p:cNvSpPr>
          <p:nvPr>
            <p:ph type="ctrTitle" idx="4294967295"/>
          </p:nvPr>
        </p:nvSpPr>
        <p:spPr>
          <a:xfrm>
            <a:off x="685800" y="2497742"/>
            <a:ext cx="7772400" cy="115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6000" dirty="0"/>
              <a:t>Concessions</a:t>
            </a:r>
            <a:endParaRPr sz="6000" dirty="0"/>
          </a:p>
        </p:txBody>
      </p:sp>
      <p:sp>
        <p:nvSpPr>
          <p:cNvPr id="105" name="Google Shape;105;p17"/>
          <p:cNvSpPr txBox="1">
            <a:spLocks noGrp="1"/>
          </p:cNvSpPr>
          <p:nvPr>
            <p:ph type="subTitle" idx="4294967295"/>
          </p:nvPr>
        </p:nvSpPr>
        <p:spPr>
          <a:xfrm>
            <a:off x="2004000" y="3487750"/>
            <a:ext cx="5136000" cy="7848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dirty="0"/>
              <a:t>What you are willing to give up to come to agreement. </a:t>
            </a:r>
            <a:endParaRPr dirty="0"/>
          </a:p>
        </p:txBody>
      </p:sp>
      <p:grpSp>
        <p:nvGrpSpPr>
          <p:cNvPr id="106" name="Google Shape;106;p17"/>
          <p:cNvGrpSpPr/>
          <p:nvPr/>
        </p:nvGrpSpPr>
        <p:grpSpPr>
          <a:xfrm rot="-7230029">
            <a:off x="6083565" y="1796211"/>
            <a:ext cx="1516808" cy="960909"/>
            <a:chOff x="238125" y="1918825"/>
            <a:chExt cx="1042450" cy="660400"/>
          </a:xfrm>
        </p:grpSpPr>
        <p:sp>
          <p:nvSpPr>
            <p:cNvPr id="107" name="Google Shape;107;p17"/>
            <p:cNvSpPr/>
            <p:nvPr/>
          </p:nvSpPr>
          <p:spPr>
            <a:xfrm>
              <a:off x="238125" y="1918825"/>
              <a:ext cx="966975" cy="660400"/>
            </a:xfrm>
            <a:custGeom>
              <a:avLst/>
              <a:gdLst/>
              <a:ahLst/>
              <a:cxnLst/>
              <a:rect l="l" t="t" r="r" b="b"/>
              <a:pathLst>
                <a:path w="38679" h="26416" extrusionOk="0">
                  <a:moveTo>
                    <a:pt x="377" y="7642"/>
                  </a:moveTo>
                  <a:lnTo>
                    <a:pt x="377" y="7925"/>
                  </a:lnTo>
                  <a:lnTo>
                    <a:pt x="472" y="7642"/>
                  </a:lnTo>
                  <a:close/>
                  <a:moveTo>
                    <a:pt x="33584" y="19246"/>
                  </a:moveTo>
                  <a:lnTo>
                    <a:pt x="33396" y="19434"/>
                  </a:lnTo>
                  <a:lnTo>
                    <a:pt x="33396" y="19623"/>
                  </a:lnTo>
                  <a:lnTo>
                    <a:pt x="33584" y="19246"/>
                  </a:lnTo>
                  <a:close/>
                  <a:moveTo>
                    <a:pt x="24434" y="24151"/>
                  </a:moveTo>
                  <a:lnTo>
                    <a:pt x="24339" y="24245"/>
                  </a:lnTo>
                  <a:lnTo>
                    <a:pt x="24434" y="24340"/>
                  </a:lnTo>
                  <a:lnTo>
                    <a:pt x="24434" y="24245"/>
                  </a:lnTo>
                  <a:lnTo>
                    <a:pt x="24434" y="24151"/>
                  </a:lnTo>
                  <a:close/>
                  <a:moveTo>
                    <a:pt x="14717" y="24434"/>
                  </a:moveTo>
                  <a:lnTo>
                    <a:pt x="14764" y="24481"/>
                  </a:lnTo>
                  <a:lnTo>
                    <a:pt x="14764" y="24481"/>
                  </a:lnTo>
                  <a:lnTo>
                    <a:pt x="14811" y="24434"/>
                  </a:lnTo>
                  <a:close/>
                  <a:moveTo>
                    <a:pt x="2924" y="1"/>
                  </a:moveTo>
                  <a:lnTo>
                    <a:pt x="2641" y="95"/>
                  </a:lnTo>
                  <a:lnTo>
                    <a:pt x="2547" y="378"/>
                  </a:lnTo>
                  <a:lnTo>
                    <a:pt x="2547" y="189"/>
                  </a:lnTo>
                  <a:lnTo>
                    <a:pt x="2453" y="378"/>
                  </a:lnTo>
                  <a:lnTo>
                    <a:pt x="2358" y="567"/>
                  </a:lnTo>
                  <a:lnTo>
                    <a:pt x="2453" y="944"/>
                  </a:lnTo>
                  <a:lnTo>
                    <a:pt x="2358" y="850"/>
                  </a:lnTo>
                  <a:lnTo>
                    <a:pt x="2170" y="944"/>
                  </a:lnTo>
                  <a:lnTo>
                    <a:pt x="2358" y="944"/>
                  </a:lnTo>
                  <a:lnTo>
                    <a:pt x="2453" y="1133"/>
                  </a:lnTo>
                  <a:lnTo>
                    <a:pt x="2264" y="1227"/>
                  </a:lnTo>
                  <a:lnTo>
                    <a:pt x="2170" y="1227"/>
                  </a:lnTo>
                  <a:lnTo>
                    <a:pt x="2170" y="1604"/>
                  </a:lnTo>
                  <a:lnTo>
                    <a:pt x="2075" y="1887"/>
                  </a:lnTo>
                  <a:lnTo>
                    <a:pt x="1792" y="2453"/>
                  </a:lnTo>
                  <a:lnTo>
                    <a:pt x="1415" y="3019"/>
                  </a:lnTo>
                  <a:lnTo>
                    <a:pt x="1321" y="3397"/>
                  </a:lnTo>
                  <a:lnTo>
                    <a:pt x="1321" y="3680"/>
                  </a:lnTo>
                  <a:lnTo>
                    <a:pt x="1226" y="3774"/>
                  </a:lnTo>
                  <a:lnTo>
                    <a:pt x="1226" y="3963"/>
                  </a:lnTo>
                  <a:lnTo>
                    <a:pt x="1321" y="4529"/>
                  </a:lnTo>
                  <a:lnTo>
                    <a:pt x="1226" y="4529"/>
                  </a:lnTo>
                  <a:lnTo>
                    <a:pt x="1132" y="4435"/>
                  </a:lnTo>
                  <a:lnTo>
                    <a:pt x="1038" y="4340"/>
                  </a:lnTo>
                  <a:lnTo>
                    <a:pt x="943" y="4340"/>
                  </a:lnTo>
                  <a:lnTo>
                    <a:pt x="1038" y="4435"/>
                  </a:lnTo>
                  <a:lnTo>
                    <a:pt x="1132" y="4623"/>
                  </a:lnTo>
                  <a:lnTo>
                    <a:pt x="1038" y="4812"/>
                  </a:lnTo>
                  <a:lnTo>
                    <a:pt x="849" y="4906"/>
                  </a:lnTo>
                  <a:lnTo>
                    <a:pt x="943" y="4906"/>
                  </a:lnTo>
                  <a:lnTo>
                    <a:pt x="943" y="5001"/>
                  </a:lnTo>
                  <a:lnTo>
                    <a:pt x="943" y="5189"/>
                  </a:lnTo>
                  <a:lnTo>
                    <a:pt x="755" y="5284"/>
                  </a:lnTo>
                  <a:lnTo>
                    <a:pt x="566" y="5378"/>
                  </a:lnTo>
                  <a:lnTo>
                    <a:pt x="566" y="5472"/>
                  </a:lnTo>
                  <a:lnTo>
                    <a:pt x="755" y="5567"/>
                  </a:lnTo>
                  <a:lnTo>
                    <a:pt x="849" y="5661"/>
                  </a:lnTo>
                  <a:lnTo>
                    <a:pt x="755" y="5755"/>
                  </a:lnTo>
                  <a:lnTo>
                    <a:pt x="472" y="5755"/>
                  </a:lnTo>
                  <a:lnTo>
                    <a:pt x="566" y="6604"/>
                  </a:lnTo>
                  <a:lnTo>
                    <a:pt x="566" y="7076"/>
                  </a:lnTo>
                  <a:lnTo>
                    <a:pt x="566" y="7265"/>
                  </a:lnTo>
                  <a:lnTo>
                    <a:pt x="755" y="7265"/>
                  </a:lnTo>
                  <a:lnTo>
                    <a:pt x="849" y="7359"/>
                  </a:lnTo>
                  <a:lnTo>
                    <a:pt x="849" y="7453"/>
                  </a:lnTo>
                  <a:lnTo>
                    <a:pt x="755" y="7548"/>
                  </a:lnTo>
                  <a:lnTo>
                    <a:pt x="566" y="7453"/>
                  </a:lnTo>
                  <a:lnTo>
                    <a:pt x="566" y="7736"/>
                  </a:lnTo>
                  <a:lnTo>
                    <a:pt x="566" y="8114"/>
                  </a:lnTo>
                  <a:lnTo>
                    <a:pt x="472" y="8019"/>
                  </a:lnTo>
                  <a:lnTo>
                    <a:pt x="472" y="7925"/>
                  </a:lnTo>
                  <a:lnTo>
                    <a:pt x="472" y="7831"/>
                  </a:lnTo>
                  <a:lnTo>
                    <a:pt x="377" y="7925"/>
                  </a:lnTo>
                  <a:lnTo>
                    <a:pt x="377" y="8680"/>
                  </a:lnTo>
                  <a:lnTo>
                    <a:pt x="283" y="8868"/>
                  </a:lnTo>
                  <a:lnTo>
                    <a:pt x="189" y="8963"/>
                  </a:lnTo>
                  <a:lnTo>
                    <a:pt x="94" y="8963"/>
                  </a:lnTo>
                  <a:lnTo>
                    <a:pt x="0" y="9151"/>
                  </a:lnTo>
                  <a:lnTo>
                    <a:pt x="94" y="9340"/>
                  </a:lnTo>
                  <a:lnTo>
                    <a:pt x="189" y="9434"/>
                  </a:lnTo>
                  <a:lnTo>
                    <a:pt x="283" y="9623"/>
                  </a:lnTo>
                  <a:lnTo>
                    <a:pt x="283" y="9812"/>
                  </a:lnTo>
                  <a:lnTo>
                    <a:pt x="94" y="9717"/>
                  </a:lnTo>
                  <a:lnTo>
                    <a:pt x="94" y="9906"/>
                  </a:lnTo>
                  <a:lnTo>
                    <a:pt x="189" y="10000"/>
                  </a:lnTo>
                  <a:lnTo>
                    <a:pt x="283" y="10095"/>
                  </a:lnTo>
                  <a:lnTo>
                    <a:pt x="283" y="10378"/>
                  </a:lnTo>
                  <a:lnTo>
                    <a:pt x="94" y="10095"/>
                  </a:lnTo>
                  <a:lnTo>
                    <a:pt x="94" y="10283"/>
                  </a:lnTo>
                  <a:lnTo>
                    <a:pt x="94" y="10566"/>
                  </a:lnTo>
                  <a:lnTo>
                    <a:pt x="94" y="11510"/>
                  </a:lnTo>
                  <a:lnTo>
                    <a:pt x="189" y="12453"/>
                  </a:lnTo>
                  <a:lnTo>
                    <a:pt x="377" y="13208"/>
                  </a:lnTo>
                  <a:lnTo>
                    <a:pt x="566" y="13680"/>
                  </a:lnTo>
                  <a:lnTo>
                    <a:pt x="849" y="14340"/>
                  </a:lnTo>
                  <a:lnTo>
                    <a:pt x="1132" y="14906"/>
                  </a:lnTo>
                  <a:lnTo>
                    <a:pt x="1226" y="15189"/>
                  </a:lnTo>
                  <a:lnTo>
                    <a:pt x="1132" y="15378"/>
                  </a:lnTo>
                  <a:lnTo>
                    <a:pt x="1321" y="15944"/>
                  </a:lnTo>
                  <a:lnTo>
                    <a:pt x="1698" y="16510"/>
                  </a:lnTo>
                  <a:lnTo>
                    <a:pt x="2453" y="17736"/>
                  </a:lnTo>
                  <a:lnTo>
                    <a:pt x="3019" y="18491"/>
                  </a:lnTo>
                  <a:lnTo>
                    <a:pt x="3679" y="19057"/>
                  </a:lnTo>
                  <a:lnTo>
                    <a:pt x="3491" y="19246"/>
                  </a:lnTo>
                  <a:lnTo>
                    <a:pt x="3774" y="19434"/>
                  </a:lnTo>
                  <a:lnTo>
                    <a:pt x="3868" y="19434"/>
                  </a:lnTo>
                  <a:lnTo>
                    <a:pt x="4151" y="19623"/>
                  </a:lnTo>
                  <a:lnTo>
                    <a:pt x="4245" y="19906"/>
                  </a:lnTo>
                  <a:lnTo>
                    <a:pt x="4434" y="20189"/>
                  </a:lnTo>
                  <a:lnTo>
                    <a:pt x="4717" y="20378"/>
                  </a:lnTo>
                  <a:lnTo>
                    <a:pt x="4623" y="20472"/>
                  </a:lnTo>
                  <a:lnTo>
                    <a:pt x="4717" y="20472"/>
                  </a:lnTo>
                  <a:lnTo>
                    <a:pt x="4811" y="20566"/>
                  </a:lnTo>
                  <a:lnTo>
                    <a:pt x="5566" y="21321"/>
                  </a:lnTo>
                  <a:lnTo>
                    <a:pt x="5849" y="21604"/>
                  </a:lnTo>
                  <a:lnTo>
                    <a:pt x="6415" y="22076"/>
                  </a:lnTo>
                  <a:lnTo>
                    <a:pt x="6415" y="21887"/>
                  </a:lnTo>
                  <a:lnTo>
                    <a:pt x="6604" y="21793"/>
                  </a:lnTo>
                  <a:lnTo>
                    <a:pt x="6604" y="21793"/>
                  </a:lnTo>
                  <a:lnTo>
                    <a:pt x="6509" y="21981"/>
                  </a:lnTo>
                  <a:lnTo>
                    <a:pt x="6604" y="21887"/>
                  </a:lnTo>
                  <a:lnTo>
                    <a:pt x="6698" y="21887"/>
                  </a:lnTo>
                  <a:lnTo>
                    <a:pt x="6698" y="22076"/>
                  </a:lnTo>
                  <a:lnTo>
                    <a:pt x="6509" y="22076"/>
                  </a:lnTo>
                  <a:lnTo>
                    <a:pt x="7075" y="22547"/>
                  </a:lnTo>
                  <a:lnTo>
                    <a:pt x="7924" y="23113"/>
                  </a:lnTo>
                  <a:lnTo>
                    <a:pt x="8773" y="23585"/>
                  </a:lnTo>
                  <a:lnTo>
                    <a:pt x="9245" y="23679"/>
                  </a:lnTo>
                  <a:lnTo>
                    <a:pt x="9622" y="23679"/>
                  </a:lnTo>
                  <a:lnTo>
                    <a:pt x="9528" y="23868"/>
                  </a:lnTo>
                  <a:lnTo>
                    <a:pt x="9622" y="23962"/>
                  </a:lnTo>
                  <a:lnTo>
                    <a:pt x="10094" y="24151"/>
                  </a:lnTo>
                  <a:lnTo>
                    <a:pt x="10660" y="24151"/>
                  </a:lnTo>
                  <a:lnTo>
                    <a:pt x="11226" y="24340"/>
                  </a:lnTo>
                  <a:lnTo>
                    <a:pt x="11981" y="24811"/>
                  </a:lnTo>
                  <a:lnTo>
                    <a:pt x="13113" y="25377"/>
                  </a:lnTo>
                  <a:lnTo>
                    <a:pt x="13490" y="25377"/>
                  </a:lnTo>
                  <a:lnTo>
                    <a:pt x="13868" y="25472"/>
                  </a:lnTo>
                  <a:lnTo>
                    <a:pt x="14811" y="25660"/>
                  </a:lnTo>
                  <a:lnTo>
                    <a:pt x="16320" y="26226"/>
                  </a:lnTo>
                  <a:lnTo>
                    <a:pt x="16415" y="26132"/>
                  </a:lnTo>
                  <a:lnTo>
                    <a:pt x="16604" y="26038"/>
                  </a:lnTo>
                  <a:lnTo>
                    <a:pt x="17264" y="26132"/>
                  </a:lnTo>
                  <a:lnTo>
                    <a:pt x="18490" y="26321"/>
                  </a:lnTo>
                  <a:lnTo>
                    <a:pt x="19056" y="26415"/>
                  </a:lnTo>
                  <a:lnTo>
                    <a:pt x="19811" y="26415"/>
                  </a:lnTo>
                  <a:lnTo>
                    <a:pt x="19905" y="26226"/>
                  </a:lnTo>
                  <a:lnTo>
                    <a:pt x="20094" y="26132"/>
                  </a:lnTo>
                  <a:lnTo>
                    <a:pt x="20283" y="26132"/>
                  </a:lnTo>
                  <a:lnTo>
                    <a:pt x="20188" y="26321"/>
                  </a:lnTo>
                  <a:lnTo>
                    <a:pt x="20754" y="26226"/>
                  </a:lnTo>
                  <a:lnTo>
                    <a:pt x="21415" y="26132"/>
                  </a:lnTo>
                  <a:lnTo>
                    <a:pt x="21981" y="26038"/>
                  </a:lnTo>
                  <a:lnTo>
                    <a:pt x="22641" y="25849"/>
                  </a:lnTo>
                  <a:lnTo>
                    <a:pt x="22641" y="25943"/>
                  </a:lnTo>
                  <a:lnTo>
                    <a:pt x="23113" y="25943"/>
                  </a:lnTo>
                  <a:lnTo>
                    <a:pt x="23679" y="25849"/>
                  </a:lnTo>
                  <a:lnTo>
                    <a:pt x="24151" y="25566"/>
                  </a:lnTo>
                  <a:lnTo>
                    <a:pt x="24811" y="25283"/>
                  </a:lnTo>
                  <a:lnTo>
                    <a:pt x="25943" y="24906"/>
                  </a:lnTo>
                  <a:lnTo>
                    <a:pt x="26603" y="24717"/>
                  </a:lnTo>
                  <a:lnTo>
                    <a:pt x="27358" y="24340"/>
                  </a:lnTo>
                  <a:lnTo>
                    <a:pt x="28113" y="23962"/>
                  </a:lnTo>
                  <a:lnTo>
                    <a:pt x="28867" y="23396"/>
                  </a:lnTo>
                  <a:lnTo>
                    <a:pt x="28867" y="23491"/>
                  </a:lnTo>
                  <a:lnTo>
                    <a:pt x="28773" y="23585"/>
                  </a:lnTo>
                  <a:lnTo>
                    <a:pt x="28679" y="23679"/>
                  </a:lnTo>
                  <a:lnTo>
                    <a:pt x="28490" y="23868"/>
                  </a:lnTo>
                  <a:lnTo>
                    <a:pt x="28396" y="23868"/>
                  </a:lnTo>
                  <a:lnTo>
                    <a:pt x="28490" y="23962"/>
                  </a:lnTo>
                  <a:lnTo>
                    <a:pt x="29056" y="23302"/>
                  </a:lnTo>
                  <a:lnTo>
                    <a:pt x="29433" y="23113"/>
                  </a:lnTo>
                  <a:lnTo>
                    <a:pt x="29528" y="23113"/>
                  </a:lnTo>
                  <a:lnTo>
                    <a:pt x="29528" y="23208"/>
                  </a:lnTo>
                  <a:lnTo>
                    <a:pt x="30094" y="22736"/>
                  </a:lnTo>
                  <a:lnTo>
                    <a:pt x="30377" y="22547"/>
                  </a:lnTo>
                  <a:lnTo>
                    <a:pt x="30660" y="22264"/>
                  </a:lnTo>
                  <a:lnTo>
                    <a:pt x="30754" y="22264"/>
                  </a:lnTo>
                  <a:lnTo>
                    <a:pt x="30754" y="22170"/>
                  </a:lnTo>
                  <a:lnTo>
                    <a:pt x="30754" y="21981"/>
                  </a:lnTo>
                  <a:lnTo>
                    <a:pt x="30754" y="21793"/>
                  </a:lnTo>
                  <a:lnTo>
                    <a:pt x="31132" y="21793"/>
                  </a:lnTo>
                  <a:lnTo>
                    <a:pt x="31226" y="21981"/>
                  </a:lnTo>
                  <a:lnTo>
                    <a:pt x="31415" y="21604"/>
                  </a:lnTo>
                  <a:lnTo>
                    <a:pt x="31509" y="21510"/>
                  </a:lnTo>
                  <a:lnTo>
                    <a:pt x="31603" y="21510"/>
                  </a:lnTo>
                  <a:lnTo>
                    <a:pt x="31698" y="21227"/>
                  </a:lnTo>
                  <a:lnTo>
                    <a:pt x="31886" y="21038"/>
                  </a:lnTo>
                  <a:lnTo>
                    <a:pt x="32264" y="20566"/>
                  </a:lnTo>
                  <a:lnTo>
                    <a:pt x="33207" y="20000"/>
                  </a:lnTo>
                  <a:lnTo>
                    <a:pt x="33018" y="20000"/>
                  </a:lnTo>
                  <a:lnTo>
                    <a:pt x="33396" y="19434"/>
                  </a:lnTo>
                  <a:lnTo>
                    <a:pt x="33584" y="18963"/>
                  </a:lnTo>
                  <a:lnTo>
                    <a:pt x="33679" y="18679"/>
                  </a:lnTo>
                  <a:lnTo>
                    <a:pt x="33962" y="18491"/>
                  </a:lnTo>
                  <a:lnTo>
                    <a:pt x="34150" y="18679"/>
                  </a:lnTo>
                  <a:lnTo>
                    <a:pt x="34339" y="18019"/>
                  </a:lnTo>
                  <a:lnTo>
                    <a:pt x="34433" y="18113"/>
                  </a:lnTo>
                  <a:lnTo>
                    <a:pt x="34528" y="18019"/>
                  </a:lnTo>
                  <a:lnTo>
                    <a:pt x="34622" y="17736"/>
                  </a:lnTo>
                  <a:lnTo>
                    <a:pt x="34716" y="17642"/>
                  </a:lnTo>
                  <a:lnTo>
                    <a:pt x="34905" y="17359"/>
                  </a:lnTo>
                  <a:lnTo>
                    <a:pt x="35282" y="16887"/>
                  </a:lnTo>
                  <a:lnTo>
                    <a:pt x="35282" y="16981"/>
                  </a:lnTo>
                  <a:lnTo>
                    <a:pt x="35282" y="17076"/>
                  </a:lnTo>
                  <a:lnTo>
                    <a:pt x="35282" y="17170"/>
                  </a:lnTo>
                  <a:lnTo>
                    <a:pt x="35377" y="17170"/>
                  </a:lnTo>
                  <a:lnTo>
                    <a:pt x="35565" y="16510"/>
                  </a:lnTo>
                  <a:lnTo>
                    <a:pt x="35754" y="16132"/>
                  </a:lnTo>
                  <a:lnTo>
                    <a:pt x="35943" y="15755"/>
                  </a:lnTo>
                  <a:lnTo>
                    <a:pt x="36226" y="15189"/>
                  </a:lnTo>
                  <a:lnTo>
                    <a:pt x="36698" y="14340"/>
                  </a:lnTo>
                  <a:lnTo>
                    <a:pt x="37075" y="13114"/>
                  </a:lnTo>
                  <a:lnTo>
                    <a:pt x="37358" y="12359"/>
                  </a:lnTo>
                  <a:lnTo>
                    <a:pt x="37452" y="12170"/>
                  </a:lnTo>
                  <a:lnTo>
                    <a:pt x="37641" y="11887"/>
                  </a:lnTo>
                  <a:lnTo>
                    <a:pt x="37641" y="11982"/>
                  </a:lnTo>
                  <a:lnTo>
                    <a:pt x="37641" y="12076"/>
                  </a:lnTo>
                  <a:lnTo>
                    <a:pt x="37735" y="11604"/>
                  </a:lnTo>
                  <a:lnTo>
                    <a:pt x="37547" y="11699"/>
                  </a:lnTo>
                  <a:lnTo>
                    <a:pt x="37452" y="11416"/>
                  </a:lnTo>
                  <a:lnTo>
                    <a:pt x="37547" y="11416"/>
                  </a:lnTo>
                  <a:lnTo>
                    <a:pt x="37641" y="11321"/>
                  </a:lnTo>
                  <a:lnTo>
                    <a:pt x="37735" y="11321"/>
                  </a:lnTo>
                  <a:lnTo>
                    <a:pt x="37735" y="11227"/>
                  </a:lnTo>
                  <a:lnTo>
                    <a:pt x="37641" y="10944"/>
                  </a:lnTo>
                  <a:lnTo>
                    <a:pt x="37735" y="10472"/>
                  </a:lnTo>
                  <a:lnTo>
                    <a:pt x="37924" y="10661"/>
                  </a:lnTo>
                  <a:lnTo>
                    <a:pt x="37830" y="10378"/>
                  </a:lnTo>
                  <a:lnTo>
                    <a:pt x="37924" y="10095"/>
                  </a:lnTo>
                  <a:lnTo>
                    <a:pt x="37924" y="10283"/>
                  </a:lnTo>
                  <a:lnTo>
                    <a:pt x="38018" y="10283"/>
                  </a:lnTo>
                  <a:lnTo>
                    <a:pt x="38207" y="9906"/>
                  </a:lnTo>
                  <a:lnTo>
                    <a:pt x="38301" y="9812"/>
                  </a:lnTo>
                  <a:lnTo>
                    <a:pt x="38113" y="9623"/>
                  </a:lnTo>
                  <a:lnTo>
                    <a:pt x="38113" y="9434"/>
                  </a:lnTo>
                  <a:lnTo>
                    <a:pt x="38113" y="9246"/>
                  </a:lnTo>
                  <a:lnTo>
                    <a:pt x="38018" y="8963"/>
                  </a:lnTo>
                  <a:lnTo>
                    <a:pt x="38207" y="9151"/>
                  </a:lnTo>
                  <a:lnTo>
                    <a:pt x="38301" y="9057"/>
                  </a:lnTo>
                  <a:lnTo>
                    <a:pt x="38490" y="8680"/>
                  </a:lnTo>
                  <a:lnTo>
                    <a:pt x="38679" y="8302"/>
                  </a:lnTo>
                  <a:lnTo>
                    <a:pt x="38490" y="8302"/>
                  </a:lnTo>
                  <a:lnTo>
                    <a:pt x="38490" y="8114"/>
                  </a:lnTo>
                  <a:lnTo>
                    <a:pt x="38490" y="7831"/>
                  </a:lnTo>
                  <a:lnTo>
                    <a:pt x="38584" y="7642"/>
                  </a:lnTo>
                  <a:lnTo>
                    <a:pt x="38584" y="7359"/>
                  </a:lnTo>
                  <a:lnTo>
                    <a:pt x="38396" y="6793"/>
                  </a:lnTo>
                  <a:lnTo>
                    <a:pt x="38207" y="6321"/>
                  </a:lnTo>
                  <a:lnTo>
                    <a:pt x="38301" y="6321"/>
                  </a:lnTo>
                  <a:lnTo>
                    <a:pt x="38396" y="6416"/>
                  </a:lnTo>
                  <a:lnTo>
                    <a:pt x="38396" y="6133"/>
                  </a:lnTo>
                  <a:lnTo>
                    <a:pt x="38490" y="5850"/>
                  </a:lnTo>
                  <a:lnTo>
                    <a:pt x="38490" y="5567"/>
                  </a:lnTo>
                  <a:lnTo>
                    <a:pt x="38584" y="5567"/>
                  </a:lnTo>
                  <a:lnTo>
                    <a:pt x="38679" y="5661"/>
                  </a:lnTo>
                  <a:lnTo>
                    <a:pt x="38490" y="5189"/>
                  </a:lnTo>
                  <a:lnTo>
                    <a:pt x="38679" y="5284"/>
                  </a:lnTo>
                  <a:lnTo>
                    <a:pt x="38584" y="5001"/>
                  </a:lnTo>
                  <a:lnTo>
                    <a:pt x="38490" y="5095"/>
                  </a:lnTo>
                  <a:lnTo>
                    <a:pt x="38396" y="5095"/>
                  </a:lnTo>
                  <a:lnTo>
                    <a:pt x="38396" y="5001"/>
                  </a:lnTo>
                  <a:lnTo>
                    <a:pt x="38301" y="5095"/>
                  </a:lnTo>
                  <a:lnTo>
                    <a:pt x="38207" y="5189"/>
                  </a:lnTo>
                  <a:lnTo>
                    <a:pt x="38301" y="5378"/>
                  </a:lnTo>
                  <a:lnTo>
                    <a:pt x="38396" y="5755"/>
                  </a:lnTo>
                  <a:lnTo>
                    <a:pt x="38396" y="5755"/>
                  </a:lnTo>
                  <a:lnTo>
                    <a:pt x="38207" y="5661"/>
                  </a:lnTo>
                  <a:lnTo>
                    <a:pt x="38396" y="5944"/>
                  </a:lnTo>
                  <a:lnTo>
                    <a:pt x="38207" y="6038"/>
                  </a:lnTo>
                  <a:lnTo>
                    <a:pt x="38113" y="5944"/>
                  </a:lnTo>
                  <a:lnTo>
                    <a:pt x="38113" y="6038"/>
                  </a:lnTo>
                  <a:lnTo>
                    <a:pt x="38113" y="6133"/>
                  </a:lnTo>
                  <a:lnTo>
                    <a:pt x="38113" y="6416"/>
                  </a:lnTo>
                  <a:lnTo>
                    <a:pt x="38018" y="6416"/>
                  </a:lnTo>
                  <a:lnTo>
                    <a:pt x="38018" y="6887"/>
                  </a:lnTo>
                  <a:lnTo>
                    <a:pt x="38018" y="7076"/>
                  </a:lnTo>
                  <a:lnTo>
                    <a:pt x="38113" y="7170"/>
                  </a:lnTo>
                  <a:lnTo>
                    <a:pt x="38207" y="7170"/>
                  </a:lnTo>
                  <a:lnTo>
                    <a:pt x="38301" y="7359"/>
                  </a:lnTo>
                  <a:lnTo>
                    <a:pt x="37830" y="7548"/>
                  </a:lnTo>
                  <a:lnTo>
                    <a:pt x="38018" y="7642"/>
                  </a:lnTo>
                  <a:lnTo>
                    <a:pt x="38113" y="8019"/>
                  </a:lnTo>
                  <a:lnTo>
                    <a:pt x="38113" y="8302"/>
                  </a:lnTo>
                  <a:lnTo>
                    <a:pt x="38018" y="8397"/>
                  </a:lnTo>
                  <a:lnTo>
                    <a:pt x="37830" y="8397"/>
                  </a:lnTo>
                  <a:lnTo>
                    <a:pt x="37924" y="8585"/>
                  </a:lnTo>
                  <a:lnTo>
                    <a:pt x="38018" y="8774"/>
                  </a:lnTo>
                  <a:lnTo>
                    <a:pt x="37924" y="8963"/>
                  </a:lnTo>
                  <a:lnTo>
                    <a:pt x="37830" y="8774"/>
                  </a:lnTo>
                  <a:lnTo>
                    <a:pt x="37641" y="8868"/>
                  </a:lnTo>
                  <a:lnTo>
                    <a:pt x="37735" y="8963"/>
                  </a:lnTo>
                  <a:lnTo>
                    <a:pt x="37735" y="9246"/>
                  </a:lnTo>
                  <a:lnTo>
                    <a:pt x="37641" y="9812"/>
                  </a:lnTo>
                  <a:lnTo>
                    <a:pt x="37358" y="10378"/>
                  </a:lnTo>
                  <a:lnTo>
                    <a:pt x="37169" y="10755"/>
                  </a:lnTo>
                  <a:lnTo>
                    <a:pt x="37358" y="11038"/>
                  </a:lnTo>
                  <a:lnTo>
                    <a:pt x="37264" y="11321"/>
                  </a:lnTo>
                  <a:lnTo>
                    <a:pt x="37075" y="11227"/>
                  </a:lnTo>
                  <a:lnTo>
                    <a:pt x="37075" y="11321"/>
                  </a:lnTo>
                  <a:lnTo>
                    <a:pt x="37075" y="11604"/>
                  </a:lnTo>
                  <a:lnTo>
                    <a:pt x="36981" y="11510"/>
                  </a:lnTo>
                  <a:lnTo>
                    <a:pt x="36886" y="11887"/>
                  </a:lnTo>
                  <a:lnTo>
                    <a:pt x="36792" y="12265"/>
                  </a:lnTo>
                  <a:lnTo>
                    <a:pt x="36886" y="12359"/>
                  </a:lnTo>
                  <a:lnTo>
                    <a:pt x="37169" y="12359"/>
                  </a:lnTo>
                  <a:lnTo>
                    <a:pt x="37264" y="12548"/>
                  </a:lnTo>
                  <a:lnTo>
                    <a:pt x="37075" y="12453"/>
                  </a:lnTo>
                  <a:lnTo>
                    <a:pt x="36981" y="12548"/>
                  </a:lnTo>
                  <a:lnTo>
                    <a:pt x="36886" y="12359"/>
                  </a:lnTo>
                  <a:lnTo>
                    <a:pt x="36981" y="12642"/>
                  </a:lnTo>
                  <a:lnTo>
                    <a:pt x="36981" y="12642"/>
                  </a:lnTo>
                  <a:lnTo>
                    <a:pt x="36886" y="12548"/>
                  </a:lnTo>
                  <a:lnTo>
                    <a:pt x="36792" y="12453"/>
                  </a:lnTo>
                  <a:lnTo>
                    <a:pt x="36414" y="13114"/>
                  </a:lnTo>
                  <a:lnTo>
                    <a:pt x="36320" y="13491"/>
                  </a:lnTo>
                  <a:lnTo>
                    <a:pt x="36320" y="13868"/>
                  </a:lnTo>
                  <a:lnTo>
                    <a:pt x="35754" y="15095"/>
                  </a:lnTo>
                  <a:lnTo>
                    <a:pt x="35377" y="15755"/>
                  </a:lnTo>
                  <a:lnTo>
                    <a:pt x="34999" y="16227"/>
                  </a:lnTo>
                  <a:lnTo>
                    <a:pt x="34999" y="16038"/>
                  </a:lnTo>
                  <a:lnTo>
                    <a:pt x="34716" y="16321"/>
                  </a:lnTo>
                  <a:lnTo>
                    <a:pt x="34528" y="16698"/>
                  </a:lnTo>
                  <a:lnTo>
                    <a:pt x="34528" y="16698"/>
                  </a:lnTo>
                  <a:lnTo>
                    <a:pt x="34716" y="16604"/>
                  </a:lnTo>
                  <a:lnTo>
                    <a:pt x="34150" y="17170"/>
                  </a:lnTo>
                  <a:lnTo>
                    <a:pt x="33584" y="17736"/>
                  </a:lnTo>
                  <a:lnTo>
                    <a:pt x="33679" y="17830"/>
                  </a:lnTo>
                  <a:lnTo>
                    <a:pt x="33773" y="17736"/>
                  </a:lnTo>
                  <a:lnTo>
                    <a:pt x="33867" y="17736"/>
                  </a:lnTo>
                  <a:lnTo>
                    <a:pt x="33867" y="17830"/>
                  </a:lnTo>
                  <a:lnTo>
                    <a:pt x="33679" y="17925"/>
                  </a:lnTo>
                  <a:lnTo>
                    <a:pt x="33490" y="18019"/>
                  </a:lnTo>
                  <a:lnTo>
                    <a:pt x="33396" y="18113"/>
                  </a:lnTo>
                  <a:lnTo>
                    <a:pt x="33207" y="18208"/>
                  </a:lnTo>
                  <a:lnTo>
                    <a:pt x="33113" y="18585"/>
                  </a:lnTo>
                  <a:lnTo>
                    <a:pt x="33207" y="18679"/>
                  </a:lnTo>
                  <a:lnTo>
                    <a:pt x="33207" y="18774"/>
                  </a:lnTo>
                  <a:lnTo>
                    <a:pt x="33018" y="18963"/>
                  </a:lnTo>
                  <a:lnTo>
                    <a:pt x="32924" y="18963"/>
                  </a:lnTo>
                  <a:lnTo>
                    <a:pt x="32924" y="18868"/>
                  </a:lnTo>
                  <a:lnTo>
                    <a:pt x="32924" y="18679"/>
                  </a:lnTo>
                  <a:lnTo>
                    <a:pt x="32735" y="18868"/>
                  </a:lnTo>
                  <a:lnTo>
                    <a:pt x="32641" y="18963"/>
                  </a:lnTo>
                  <a:lnTo>
                    <a:pt x="32547" y="18963"/>
                  </a:lnTo>
                  <a:lnTo>
                    <a:pt x="32547" y="19057"/>
                  </a:lnTo>
                  <a:lnTo>
                    <a:pt x="32735" y="18963"/>
                  </a:lnTo>
                  <a:lnTo>
                    <a:pt x="32735" y="18963"/>
                  </a:lnTo>
                  <a:lnTo>
                    <a:pt x="32075" y="19717"/>
                  </a:lnTo>
                  <a:lnTo>
                    <a:pt x="31698" y="20000"/>
                  </a:lnTo>
                  <a:lnTo>
                    <a:pt x="31603" y="20000"/>
                  </a:lnTo>
                  <a:lnTo>
                    <a:pt x="31603" y="19906"/>
                  </a:lnTo>
                  <a:lnTo>
                    <a:pt x="31320" y="20095"/>
                  </a:lnTo>
                  <a:lnTo>
                    <a:pt x="31037" y="20283"/>
                  </a:lnTo>
                  <a:lnTo>
                    <a:pt x="31132" y="20095"/>
                  </a:lnTo>
                  <a:lnTo>
                    <a:pt x="30943" y="20283"/>
                  </a:lnTo>
                  <a:lnTo>
                    <a:pt x="31132" y="20378"/>
                  </a:lnTo>
                  <a:lnTo>
                    <a:pt x="31037" y="20661"/>
                  </a:lnTo>
                  <a:lnTo>
                    <a:pt x="30849" y="20849"/>
                  </a:lnTo>
                  <a:lnTo>
                    <a:pt x="30754" y="20944"/>
                  </a:lnTo>
                  <a:lnTo>
                    <a:pt x="30660" y="20849"/>
                  </a:lnTo>
                  <a:lnTo>
                    <a:pt x="30849" y="20755"/>
                  </a:lnTo>
                  <a:lnTo>
                    <a:pt x="30754" y="20755"/>
                  </a:lnTo>
                  <a:lnTo>
                    <a:pt x="30754" y="20661"/>
                  </a:lnTo>
                  <a:lnTo>
                    <a:pt x="30754" y="20566"/>
                  </a:lnTo>
                  <a:lnTo>
                    <a:pt x="30660" y="20661"/>
                  </a:lnTo>
                  <a:lnTo>
                    <a:pt x="30471" y="20849"/>
                  </a:lnTo>
                  <a:lnTo>
                    <a:pt x="30094" y="21038"/>
                  </a:lnTo>
                  <a:lnTo>
                    <a:pt x="30188" y="21038"/>
                  </a:lnTo>
                  <a:lnTo>
                    <a:pt x="30188" y="21227"/>
                  </a:lnTo>
                  <a:lnTo>
                    <a:pt x="29905" y="21604"/>
                  </a:lnTo>
                  <a:lnTo>
                    <a:pt x="30188" y="21415"/>
                  </a:lnTo>
                  <a:lnTo>
                    <a:pt x="29905" y="21793"/>
                  </a:lnTo>
                  <a:lnTo>
                    <a:pt x="29905" y="21698"/>
                  </a:lnTo>
                  <a:lnTo>
                    <a:pt x="29811" y="21793"/>
                  </a:lnTo>
                  <a:lnTo>
                    <a:pt x="29716" y="21887"/>
                  </a:lnTo>
                  <a:lnTo>
                    <a:pt x="29339" y="21981"/>
                  </a:lnTo>
                  <a:lnTo>
                    <a:pt x="28867" y="21981"/>
                  </a:lnTo>
                  <a:lnTo>
                    <a:pt x="28773" y="22076"/>
                  </a:lnTo>
                  <a:lnTo>
                    <a:pt x="28584" y="22170"/>
                  </a:lnTo>
                  <a:lnTo>
                    <a:pt x="28679" y="22264"/>
                  </a:lnTo>
                  <a:lnTo>
                    <a:pt x="28679" y="22453"/>
                  </a:lnTo>
                  <a:lnTo>
                    <a:pt x="28962" y="22076"/>
                  </a:lnTo>
                  <a:lnTo>
                    <a:pt x="28867" y="22453"/>
                  </a:lnTo>
                  <a:lnTo>
                    <a:pt x="29150" y="22264"/>
                  </a:lnTo>
                  <a:lnTo>
                    <a:pt x="29150" y="22359"/>
                  </a:lnTo>
                  <a:lnTo>
                    <a:pt x="28679" y="22642"/>
                  </a:lnTo>
                  <a:lnTo>
                    <a:pt x="28490" y="22547"/>
                  </a:lnTo>
                  <a:lnTo>
                    <a:pt x="28396" y="22453"/>
                  </a:lnTo>
                  <a:lnTo>
                    <a:pt x="28301" y="22453"/>
                  </a:lnTo>
                  <a:lnTo>
                    <a:pt x="28207" y="22547"/>
                  </a:lnTo>
                  <a:lnTo>
                    <a:pt x="27924" y="22736"/>
                  </a:lnTo>
                  <a:lnTo>
                    <a:pt x="27641" y="22925"/>
                  </a:lnTo>
                  <a:lnTo>
                    <a:pt x="27735" y="22925"/>
                  </a:lnTo>
                  <a:lnTo>
                    <a:pt x="26886" y="23491"/>
                  </a:lnTo>
                  <a:lnTo>
                    <a:pt x="26132" y="23962"/>
                  </a:lnTo>
                  <a:lnTo>
                    <a:pt x="26132" y="23774"/>
                  </a:lnTo>
                  <a:lnTo>
                    <a:pt x="26226" y="23585"/>
                  </a:lnTo>
                  <a:lnTo>
                    <a:pt x="25754" y="23868"/>
                  </a:lnTo>
                  <a:lnTo>
                    <a:pt x="25471" y="24151"/>
                  </a:lnTo>
                  <a:lnTo>
                    <a:pt x="25377" y="24245"/>
                  </a:lnTo>
                  <a:lnTo>
                    <a:pt x="25471" y="24340"/>
                  </a:lnTo>
                  <a:lnTo>
                    <a:pt x="25188" y="24245"/>
                  </a:lnTo>
                  <a:lnTo>
                    <a:pt x="24905" y="24245"/>
                  </a:lnTo>
                  <a:lnTo>
                    <a:pt x="24434" y="24340"/>
                  </a:lnTo>
                  <a:lnTo>
                    <a:pt x="23585" y="24811"/>
                  </a:lnTo>
                  <a:lnTo>
                    <a:pt x="23207" y="24906"/>
                  </a:lnTo>
                  <a:lnTo>
                    <a:pt x="22924" y="25000"/>
                  </a:lnTo>
                  <a:lnTo>
                    <a:pt x="22830" y="24906"/>
                  </a:lnTo>
                  <a:lnTo>
                    <a:pt x="22924" y="24811"/>
                  </a:lnTo>
                  <a:lnTo>
                    <a:pt x="22830" y="24717"/>
                  </a:lnTo>
                  <a:lnTo>
                    <a:pt x="21886" y="24717"/>
                  </a:lnTo>
                  <a:lnTo>
                    <a:pt x="21509" y="24906"/>
                  </a:lnTo>
                  <a:lnTo>
                    <a:pt x="21037" y="25189"/>
                  </a:lnTo>
                  <a:lnTo>
                    <a:pt x="20660" y="25283"/>
                  </a:lnTo>
                  <a:lnTo>
                    <a:pt x="20754" y="25189"/>
                  </a:lnTo>
                  <a:lnTo>
                    <a:pt x="20754" y="25094"/>
                  </a:lnTo>
                  <a:lnTo>
                    <a:pt x="20471" y="25283"/>
                  </a:lnTo>
                  <a:lnTo>
                    <a:pt x="20377" y="25377"/>
                  </a:lnTo>
                  <a:lnTo>
                    <a:pt x="20188" y="25094"/>
                  </a:lnTo>
                  <a:lnTo>
                    <a:pt x="20471" y="25094"/>
                  </a:lnTo>
                  <a:lnTo>
                    <a:pt x="20094" y="25000"/>
                  </a:lnTo>
                  <a:lnTo>
                    <a:pt x="19339" y="25094"/>
                  </a:lnTo>
                  <a:lnTo>
                    <a:pt x="18019" y="25377"/>
                  </a:lnTo>
                  <a:lnTo>
                    <a:pt x="18019" y="25377"/>
                  </a:lnTo>
                  <a:lnTo>
                    <a:pt x="18679" y="25000"/>
                  </a:lnTo>
                  <a:lnTo>
                    <a:pt x="18396" y="25000"/>
                  </a:lnTo>
                  <a:lnTo>
                    <a:pt x="18113" y="25094"/>
                  </a:lnTo>
                  <a:lnTo>
                    <a:pt x="17830" y="25094"/>
                  </a:lnTo>
                  <a:lnTo>
                    <a:pt x="17075" y="25000"/>
                  </a:lnTo>
                  <a:lnTo>
                    <a:pt x="15943" y="24717"/>
                  </a:lnTo>
                  <a:lnTo>
                    <a:pt x="15094" y="24623"/>
                  </a:lnTo>
                  <a:lnTo>
                    <a:pt x="14811" y="24528"/>
                  </a:lnTo>
                  <a:lnTo>
                    <a:pt x="14764" y="24481"/>
                  </a:lnTo>
                  <a:lnTo>
                    <a:pt x="14764" y="24481"/>
                  </a:lnTo>
                  <a:lnTo>
                    <a:pt x="14717" y="24528"/>
                  </a:lnTo>
                  <a:lnTo>
                    <a:pt x="14339" y="24340"/>
                  </a:lnTo>
                  <a:lnTo>
                    <a:pt x="13868" y="24057"/>
                  </a:lnTo>
                  <a:lnTo>
                    <a:pt x="13868" y="24057"/>
                  </a:lnTo>
                  <a:lnTo>
                    <a:pt x="14056" y="24245"/>
                  </a:lnTo>
                  <a:lnTo>
                    <a:pt x="13868" y="24245"/>
                  </a:lnTo>
                  <a:lnTo>
                    <a:pt x="13679" y="24151"/>
                  </a:lnTo>
                  <a:lnTo>
                    <a:pt x="13585" y="23962"/>
                  </a:lnTo>
                  <a:lnTo>
                    <a:pt x="13396" y="23962"/>
                  </a:lnTo>
                  <a:lnTo>
                    <a:pt x="13490" y="23868"/>
                  </a:lnTo>
                  <a:lnTo>
                    <a:pt x="12924" y="23868"/>
                  </a:lnTo>
                  <a:lnTo>
                    <a:pt x="12170" y="23679"/>
                  </a:lnTo>
                  <a:lnTo>
                    <a:pt x="11509" y="23491"/>
                  </a:lnTo>
                  <a:lnTo>
                    <a:pt x="11226" y="23302"/>
                  </a:lnTo>
                  <a:lnTo>
                    <a:pt x="11132" y="23113"/>
                  </a:lnTo>
                  <a:lnTo>
                    <a:pt x="10755" y="23113"/>
                  </a:lnTo>
                  <a:lnTo>
                    <a:pt x="10472" y="22925"/>
                  </a:lnTo>
                  <a:lnTo>
                    <a:pt x="10566" y="22925"/>
                  </a:lnTo>
                  <a:lnTo>
                    <a:pt x="10094" y="22736"/>
                  </a:lnTo>
                  <a:lnTo>
                    <a:pt x="9717" y="22642"/>
                  </a:lnTo>
                  <a:lnTo>
                    <a:pt x="9339" y="22642"/>
                  </a:lnTo>
                  <a:lnTo>
                    <a:pt x="9339" y="22453"/>
                  </a:lnTo>
                  <a:lnTo>
                    <a:pt x="9339" y="22264"/>
                  </a:lnTo>
                  <a:lnTo>
                    <a:pt x="9056" y="21981"/>
                  </a:lnTo>
                  <a:lnTo>
                    <a:pt x="7924" y="21321"/>
                  </a:lnTo>
                  <a:lnTo>
                    <a:pt x="7453" y="21038"/>
                  </a:lnTo>
                  <a:lnTo>
                    <a:pt x="6887" y="20566"/>
                  </a:lnTo>
                  <a:lnTo>
                    <a:pt x="6132" y="19906"/>
                  </a:lnTo>
                  <a:lnTo>
                    <a:pt x="5755" y="19717"/>
                  </a:lnTo>
                  <a:lnTo>
                    <a:pt x="5660" y="19623"/>
                  </a:lnTo>
                  <a:lnTo>
                    <a:pt x="5472" y="19623"/>
                  </a:lnTo>
                  <a:lnTo>
                    <a:pt x="5283" y="19246"/>
                  </a:lnTo>
                  <a:lnTo>
                    <a:pt x="4906" y="18774"/>
                  </a:lnTo>
                  <a:lnTo>
                    <a:pt x="4528" y="18302"/>
                  </a:lnTo>
                  <a:lnTo>
                    <a:pt x="4151" y="18019"/>
                  </a:lnTo>
                  <a:lnTo>
                    <a:pt x="4151" y="17736"/>
                  </a:lnTo>
                  <a:lnTo>
                    <a:pt x="4057" y="17547"/>
                  </a:lnTo>
                  <a:lnTo>
                    <a:pt x="3679" y="17076"/>
                  </a:lnTo>
                  <a:lnTo>
                    <a:pt x="3868" y="17076"/>
                  </a:lnTo>
                  <a:lnTo>
                    <a:pt x="3113" y="16887"/>
                  </a:lnTo>
                  <a:lnTo>
                    <a:pt x="3207" y="16604"/>
                  </a:lnTo>
                  <a:lnTo>
                    <a:pt x="3113" y="16227"/>
                  </a:lnTo>
                  <a:lnTo>
                    <a:pt x="2924" y="15849"/>
                  </a:lnTo>
                  <a:lnTo>
                    <a:pt x="2641" y="15661"/>
                  </a:lnTo>
                  <a:lnTo>
                    <a:pt x="2736" y="15566"/>
                  </a:lnTo>
                  <a:lnTo>
                    <a:pt x="2641" y="15472"/>
                  </a:lnTo>
                  <a:lnTo>
                    <a:pt x="2453" y="15095"/>
                  </a:lnTo>
                  <a:lnTo>
                    <a:pt x="1981" y="14529"/>
                  </a:lnTo>
                  <a:lnTo>
                    <a:pt x="2170" y="14434"/>
                  </a:lnTo>
                  <a:lnTo>
                    <a:pt x="1981" y="14340"/>
                  </a:lnTo>
                  <a:lnTo>
                    <a:pt x="1887" y="14246"/>
                  </a:lnTo>
                  <a:lnTo>
                    <a:pt x="1792" y="14151"/>
                  </a:lnTo>
                  <a:lnTo>
                    <a:pt x="1604" y="13680"/>
                  </a:lnTo>
                  <a:lnTo>
                    <a:pt x="1698" y="13774"/>
                  </a:lnTo>
                  <a:lnTo>
                    <a:pt x="1698" y="13774"/>
                  </a:lnTo>
                  <a:lnTo>
                    <a:pt x="1509" y="13302"/>
                  </a:lnTo>
                  <a:lnTo>
                    <a:pt x="1321" y="12831"/>
                  </a:lnTo>
                  <a:lnTo>
                    <a:pt x="1226" y="12453"/>
                  </a:lnTo>
                  <a:lnTo>
                    <a:pt x="1226" y="12170"/>
                  </a:lnTo>
                  <a:lnTo>
                    <a:pt x="1321" y="11982"/>
                  </a:lnTo>
                  <a:lnTo>
                    <a:pt x="1415" y="12453"/>
                  </a:lnTo>
                  <a:lnTo>
                    <a:pt x="1509" y="12359"/>
                  </a:lnTo>
                  <a:lnTo>
                    <a:pt x="1792" y="12359"/>
                  </a:lnTo>
                  <a:lnTo>
                    <a:pt x="1604" y="12170"/>
                  </a:lnTo>
                  <a:lnTo>
                    <a:pt x="1604" y="11887"/>
                  </a:lnTo>
                  <a:lnTo>
                    <a:pt x="1509" y="11227"/>
                  </a:lnTo>
                  <a:lnTo>
                    <a:pt x="1415" y="11132"/>
                  </a:lnTo>
                  <a:lnTo>
                    <a:pt x="1415" y="10944"/>
                  </a:lnTo>
                  <a:lnTo>
                    <a:pt x="1321" y="10849"/>
                  </a:lnTo>
                  <a:lnTo>
                    <a:pt x="1226" y="10849"/>
                  </a:lnTo>
                  <a:lnTo>
                    <a:pt x="1226" y="11038"/>
                  </a:lnTo>
                  <a:lnTo>
                    <a:pt x="1321" y="11321"/>
                  </a:lnTo>
                  <a:lnTo>
                    <a:pt x="1132" y="11227"/>
                  </a:lnTo>
                  <a:lnTo>
                    <a:pt x="1132" y="11132"/>
                  </a:lnTo>
                  <a:lnTo>
                    <a:pt x="1132" y="11038"/>
                  </a:lnTo>
                  <a:lnTo>
                    <a:pt x="943" y="10849"/>
                  </a:lnTo>
                  <a:lnTo>
                    <a:pt x="1038" y="10661"/>
                  </a:lnTo>
                  <a:lnTo>
                    <a:pt x="1132" y="10378"/>
                  </a:lnTo>
                  <a:lnTo>
                    <a:pt x="1226" y="9812"/>
                  </a:lnTo>
                  <a:lnTo>
                    <a:pt x="1132" y="9340"/>
                  </a:lnTo>
                  <a:lnTo>
                    <a:pt x="1132" y="9151"/>
                  </a:lnTo>
                  <a:lnTo>
                    <a:pt x="1226" y="9057"/>
                  </a:lnTo>
                  <a:lnTo>
                    <a:pt x="1226" y="8491"/>
                  </a:lnTo>
                  <a:lnTo>
                    <a:pt x="1321" y="7831"/>
                  </a:lnTo>
                  <a:lnTo>
                    <a:pt x="1604" y="6416"/>
                  </a:lnTo>
                  <a:lnTo>
                    <a:pt x="1981" y="4906"/>
                  </a:lnTo>
                  <a:lnTo>
                    <a:pt x="2453" y="3302"/>
                  </a:lnTo>
                  <a:lnTo>
                    <a:pt x="2736" y="2359"/>
                  </a:lnTo>
                  <a:lnTo>
                    <a:pt x="2924" y="1887"/>
                  </a:lnTo>
                  <a:lnTo>
                    <a:pt x="3019" y="1416"/>
                  </a:lnTo>
                  <a:lnTo>
                    <a:pt x="3302" y="1133"/>
                  </a:lnTo>
                  <a:lnTo>
                    <a:pt x="3491" y="755"/>
                  </a:lnTo>
                  <a:lnTo>
                    <a:pt x="3585" y="567"/>
                  </a:lnTo>
                  <a:lnTo>
                    <a:pt x="3585" y="472"/>
                  </a:lnTo>
                  <a:lnTo>
                    <a:pt x="3491" y="378"/>
                  </a:lnTo>
                  <a:lnTo>
                    <a:pt x="3302" y="284"/>
                  </a:lnTo>
                  <a:lnTo>
                    <a:pt x="3207" y="95"/>
                  </a:lnTo>
                  <a:lnTo>
                    <a:pt x="31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7"/>
            <p:cNvSpPr/>
            <p:nvPr/>
          </p:nvSpPr>
          <p:spPr>
            <a:xfrm>
              <a:off x="1091875" y="1951850"/>
              <a:ext cx="188700" cy="136800"/>
            </a:xfrm>
            <a:custGeom>
              <a:avLst/>
              <a:gdLst/>
              <a:ahLst/>
              <a:cxnLst/>
              <a:rect l="l" t="t" r="r" b="b"/>
              <a:pathLst>
                <a:path w="7548" h="5472" extrusionOk="0">
                  <a:moveTo>
                    <a:pt x="5000" y="0"/>
                  </a:moveTo>
                  <a:lnTo>
                    <a:pt x="4812" y="95"/>
                  </a:lnTo>
                  <a:lnTo>
                    <a:pt x="4717" y="95"/>
                  </a:lnTo>
                  <a:lnTo>
                    <a:pt x="4340" y="472"/>
                  </a:lnTo>
                  <a:lnTo>
                    <a:pt x="4057" y="566"/>
                  </a:lnTo>
                  <a:lnTo>
                    <a:pt x="3774" y="566"/>
                  </a:lnTo>
                  <a:lnTo>
                    <a:pt x="3397" y="378"/>
                  </a:lnTo>
                  <a:lnTo>
                    <a:pt x="3208" y="944"/>
                  </a:lnTo>
                  <a:lnTo>
                    <a:pt x="2548" y="1887"/>
                  </a:lnTo>
                  <a:lnTo>
                    <a:pt x="2170" y="2359"/>
                  </a:lnTo>
                  <a:lnTo>
                    <a:pt x="1793" y="2736"/>
                  </a:lnTo>
                  <a:lnTo>
                    <a:pt x="1415" y="2925"/>
                  </a:lnTo>
                  <a:lnTo>
                    <a:pt x="1321" y="2925"/>
                  </a:lnTo>
                  <a:lnTo>
                    <a:pt x="1227" y="2831"/>
                  </a:lnTo>
                  <a:lnTo>
                    <a:pt x="1321" y="3114"/>
                  </a:lnTo>
                  <a:lnTo>
                    <a:pt x="1132" y="3114"/>
                  </a:lnTo>
                  <a:lnTo>
                    <a:pt x="1227" y="3302"/>
                  </a:lnTo>
                  <a:lnTo>
                    <a:pt x="1227" y="3208"/>
                  </a:lnTo>
                  <a:lnTo>
                    <a:pt x="1321" y="3302"/>
                  </a:lnTo>
                  <a:lnTo>
                    <a:pt x="1510" y="3491"/>
                  </a:lnTo>
                  <a:lnTo>
                    <a:pt x="1321" y="3397"/>
                  </a:lnTo>
                  <a:lnTo>
                    <a:pt x="1132" y="3491"/>
                  </a:lnTo>
                  <a:lnTo>
                    <a:pt x="755" y="3963"/>
                  </a:lnTo>
                  <a:lnTo>
                    <a:pt x="472" y="4529"/>
                  </a:lnTo>
                  <a:lnTo>
                    <a:pt x="283" y="4623"/>
                  </a:lnTo>
                  <a:lnTo>
                    <a:pt x="0" y="4623"/>
                  </a:lnTo>
                  <a:lnTo>
                    <a:pt x="378" y="5095"/>
                  </a:lnTo>
                  <a:lnTo>
                    <a:pt x="944" y="5472"/>
                  </a:lnTo>
                  <a:lnTo>
                    <a:pt x="849" y="5378"/>
                  </a:lnTo>
                  <a:lnTo>
                    <a:pt x="944" y="5283"/>
                  </a:lnTo>
                  <a:lnTo>
                    <a:pt x="1132" y="5189"/>
                  </a:lnTo>
                  <a:lnTo>
                    <a:pt x="1321" y="5000"/>
                  </a:lnTo>
                  <a:lnTo>
                    <a:pt x="1321" y="4812"/>
                  </a:lnTo>
                  <a:lnTo>
                    <a:pt x="1227" y="4623"/>
                  </a:lnTo>
                  <a:lnTo>
                    <a:pt x="1227" y="4623"/>
                  </a:lnTo>
                  <a:lnTo>
                    <a:pt x="1510" y="4812"/>
                  </a:lnTo>
                  <a:lnTo>
                    <a:pt x="1415" y="4717"/>
                  </a:lnTo>
                  <a:lnTo>
                    <a:pt x="1415" y="4717"/>
                  </a:lnTo>
                  <a:lnTo>
                    <a:pt x="1604" y="4812"/>
                  </a:lnTo>
                  <a:lnTo>
                    <a:pt x="1698" y="4906"/>
                  </a:lnTo>
                  <a:lnTo>
                    <a:pt x="1604" y="4717"/>
                  </a:lnTo>
                  <a:lnTo>
                    <a:pt x="1415" y="4151"/>
                  </a:lnTo>
                  <a:lnTo>
                    <a:pt x="1510" y="4340"/>
                  </a:lnTo>
                  <a:lnTo>
                    <a:pt x="1887" y="4529"/>
                  </a:lnTo>
                  <a:lnTo>
                    <a:pt x="4812" y="1321"/>
                  </a:lnTo>
                  <a:lnTo>
                    <a:pt x="4812" y="1415"/>
                  </a:lnTo>
                  <a:lnTo>
                    <a:pt x="4812" y="1510"/>
                  </a:lnTo>
                  <a:lnTo>
                    <a:pt x="5095" y="1510"/>
                  </a:lnTo>
                  <a:lnTo>
                    <a:pt x="5000" y="1604"/>
                  </a:lnTo>
                  <a:lnTo>
                    <a:pt x="5000" y="1698"/>
                  </a:lnTo>
                  <a:lnTo>
                    <a:pt x="5189" y="1981"/>
                  </a:lnTo>
                  <a:lnTo>
                    <a:pt x="5472" y="2264"/>
                  </a:lnTo>
                  <a:lnTo>
                    <a:pt x="5661" y="2264"/>
                  </a:lnTo>
                  <a:lnTo>
                    <a:pt x="5944" y="2170"/>
                  </a:lnTo>
                  <a:lnTo>
                    <a:pt x="5661" y="2359"/>
                  </a:lnTo>
                  <a:lnTo>
                    <a:pt x="5566" y="2453"/>
                  </a:lnTo>
                  <a:lnTo>
                    <a:pt x="5566" y="2642"/>
                  </a:lnTo>
                  <a:lnTo>
                    <a:pt x="5661" y="2736"/>
                  </a:lnTo>
                  <a:lnTo>
                    <a:pt x="5944" y="2831"/>
                  </a:lnTo>
                  <a:lnTo>
                    <a:pt x="6132" y="2831"/>
                  </a:lnTo>
                  <a:lnTo>
                    <a:pt x="6227" y="3114"/>
                  </a:lnTo>
                  <a:lnTo>
                    <a:pt x="6415" y="3585"/>
                  </a:lnTo>
                  <a:lnTo>
                    <a:pt x="6698" y="4057"/>
                  </a:lnTo>
                  <a:lnTo>
                    <a:pt x="6887" y="4151"/>
                  </a:lnTo>
                  <a:lnTo>
                    <a:pt x="7076" y="4151"/>
                  </a:lnTo>
                  <a:lnTo>
                    <a:pt x="6887" y="4340"/>
                  </a:lnTo>
                  <a:lnTo>
                    <a:pt x="6793" y="4434"/>
                  </a:lnTo>
                  <a:lnTo>
                    <a:pt x="6887" y="4529"/>
                  </a:lnTo>
                  <a:lnTo>
                    <a:pt x="7076" y="4717"/>
                  </a:lnTo>
                  <a:lnTo>
                    <a:pt x="7453" y="4812"/>
                  </a:lnTo>
                  <a:lnTo>
                    <a:pt x="7264" y="5000"/>
                  </a:lnTo>
                  <a:lnTo>
                    <a:pt x="7076" y="5095"/>
                  </a:lnTo>
                  <a:lnTo>
                    <a:pt x="7359" y="5095"/>
                  </a:lnTo>
                  <a:lnTo>
                    <a:pt x="7547" y="4717"/>
                  </a:lnTo>
                  <a:lnTo>
                    <a:pt x="7453" y="4623"/>
                  </a:lnTo>
                  <a:lnTo>
                    <a:pt x="7264" y="4717"/>
                  </a:lnTo>
                  <a:lnTo>
                    <a:pt x="7453" y="4434"/>
                  </a:lnTo>
                  <a:lnTo>
                    <a:pt x="7453" y="4340"/>
                  </a:lnTo>
                  <a:lnTo>
                    <a:pt x="7453" y="4151"/>
                  </a:lnTo>
                  <a:lnTo>
                    <a:pt x="7170" y="3963"/>
                  </a:lnTo>
                  <a:lnTo>
                    <a:pt x="6793" y="3868"/>
                  </a:lnTo>
                  <a:lnTo>
                    <a:pt x="6981" y="3774"/>
                  </a:lnTo>
                  <a:lnTo>
                    <a:pt x="7264" y="3585"/>
                  </a:lnTo>
                  <a:lnTo>
                    <a:pt x="6981" y="3114"/>
                  </a:lnTo>
                  <a:lnTo>
                    <a:pt x="6698" y="2831"/>
                  </a:lnTo>
                  <a:lnTo>
                    <a:pt x="6415" y="2642"/>
                  </a:lnTo>
                  <a:lnTo>
                    <a:pt x="6604" y="2264"/>
                  </a:lnTo>
                  <a:lnTo>
                    <a:pt x="6887" y="1981"/>
                  </a:lnTo>
                  <a:lnTo>
                    <a:pt x="6415" y="2076"/>
                  </a:lnTo>
                  <a:lnTo>
                    <a:pt x="6604" y="1887"/>
                  </a:lnTo>
                  <a:lnTo>
                    <a:pt x="6227" y="1887"/>
                  </a:lnTo>
                  <a:lnTo>
                    <a:pt x="6415" y="1698"/>
                  </a:lnTo>
                  <a:lnTo>
                    <a:pt x="6510" y="1604"/>
                  </a:lnTo>
                  <a:lnTo>
                    <a:pt x="6510" y="1510"/>
                  </a:lnTo>
                  <a:lnTo>
                    <a:pt x="6227" y="1604"/>
                  </a:lnTo>
                  <a:lnTo>
                    <a:pt x="6132" y="1793"/>
                  </a:lnTo>
                  <a:lnTo>
                    <a:pt x="6132" y="1510"/>
                  </a:lnTo>
                  <a:lnTo>
                    <a:pt x="6038" y="1321"/>
                  </a:lnTo>
                  <a:lnTo>
                    <a:pt x="5755" y="944"/>
                  </a:lnTo>
                  <a:lnTo>
                    <a:pt x="5283" y="566"/>
                  </a:lnTo>
                  <a:lnTo>
                    <a:pt x="5095" y="283"/>
                  </a:lnTo>
                  <a:lnTo>
                    <a:pt x="50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 name="Google Shape;109;p17"/>
          <p:cNvGrpSpPr/>
          <p:nvPr/>
        </p:nvGrpSpPr>
        <p:grpSpPr>
          <a:xfrm rot="4843953" flipH="1">
            <a:off x="2064273" y="1817152"/>
            <a:ext cx="1166676" cy="1032863"/>
            <a:chOff x="1113100" y="2199475"/>
            <a:chExt cx="801900" cy="709925"/>
          </a:xfrm>
        </p:grpSpPr>
        <p:sp>
          <p:nvSpPr>
            <p:cNvPr id="110" name="Google Shape;110;p17"/>
            <p:cNvSpPr/>
            <p:nvPr/>
          </p:nvSpPr>
          <p:spPr>
            <a:xfrm>
              <a:off x="1113100" y="2291450"/>
              <a:ext cx="735850" cy="617950"/>
            </a:xfrm>
            <a:custGeom>
              <a:avLst/>
              <a:gdLst/>
              <a:ahLst/>
              <a:cxnLst/>
              <a:rect l="l" t="t" r="r" b="b"/>
              <a:pathLst>
                <a:path w="29434" h="24718" extrusionOk="0">
                  <a:moveTo>
                    <a:pt x="26604" y="13869"/>
                  </a:moveTo>
                  <a:lnTo>
                    <a:pt x="26509" y="13963"/>
                  </a:lnTo>
                  <a:lnTo>
                    <a:pt x="26509" y="14057"/>
                  </a:lnTo>
                  <a:lnTo>
                    <a:pt x="26604" y="14246"/>
                  </a:lnTo>
                  <a:lnTo>
                    <a:pt x="26604" y="13869"/>
                  </a:lnTo>
                  <a:close/>
                  <a:moveTo>
                    <a:pt x="7925" y="23397"/>
                  </a:moveTo>
                  <a:lnTo>
                    <a:pt x="8302" y="23491"/>
                  </a:lnTo>
                  <a:lnTo>
                    <a:pt x="8113" y="23491"/>
                  </a:lnTo>
                  <a:lnTo>
                    <a:pt x="7925" y="23397"/>
                  </a:lnTo>
                  <a:close/>
                  <a:moveTo>
                    <a:pt x="28962" y="1"/>
                  </a:moveTo>
                  <a:lnTo>
                    <a:pt x="28962" y="95"/>
                  </a:lnTo>
                  <a:lnTo>
                    <a:pt x="28774" y="284"/>
                  </a:lnTo>
                  <a:lnTo>
                    <a:pt x="28868" y="284"/>
                  </a:lnTo>
                  <a:lnTo>
                    <a:pt x="28868" y="567"/>
                  </a:lnTo>
                  <a:lnTo>
                    <a:pt x="28679" y="567"/>
                  </a:lnTo>
                  <a:lnTo>
                    <a:pt x="28868" y="661"/>
                  </a:lnTo>
                  <a:lnTo>
                    <a:pt x="28679" y="850"/>
                  </a:lnTo>
                  <a:lnTo>
                    <a:pt x="28679" y="1039"/>
                  </a:lnTo>
                  <a:lnTo>
                    <a:pt x="28585" y="1039"/>
                  </a:lnTo>
                  <a:lnTo>
                    <a:pt x="28491" y="1227"/>
                  </a:lnTo>
                  <a:lnTo>
                    <a:pt x="28679" y="1416"/>
                  </a:lnTo>
                  <a:lnTo>
                    <a:pt x="28962" y="1605"/>
                  </a:lnTo>
                  <a:lnTo>
                    <a:pt x="28585" y="1793"/>
                  </a:lnTo>
                  <a:lnTo>
                    <a:pt x="28868" y="1982"/>
                  </a:lnTo>
                  <a:lnTo>
                    <a:pt x="28962" y="2171"/>
                  </a:lnTo>
                  <a:lnTo>
                    <a:pt x="28868" y="2265"/>
                  </a:lnTo>
                  <a:lnTo>
                    <a:pt x="28774" y="2359"/>
                  </a:lnTo>
                  <a:lnTo>
                    <a:pt x="28868" y="2359"/>
                  </a:lnTo>
                  <a:lnTo>
                    <a:pt x="28774" y="2454"/>
                  </a:lnTo>
                  <a:lnTo>
                    <a:pt x="28868" y="2548"/>
                  </a:lnTo>
                  <a:lnTo>
                    <a:pt x="28868" y="2642"/>
                  </a:lnTo>
                  <a:lnTo>
                    <a:pt x="28585" y="2642"/>
                  </a:lnTo>
                  <a:lnTo>
                    <a:pt x="28679" y="2737"/>
                  </a:lnTo>
                  <a:lnTo>
                    <a:pt x="28774" y="2831"/>
                  </a:lnTo>
                  <a:lnTo>
                    <a:pt x="28774" y="3303"/>
                  </a:lnTo>
                  <a:lnTo>
                    <a:pt x="28679" y="3680"/>
                  </a:lnTo>
                  <a:lnTo>
                    <a:pt x="28585" y="3963"/>
                  </a:lnTo>
                  <a:lnTo>
                    <a:pt x="28774" y="4058"/>
                  </a:lnTo>
                  <a:lnTo>
                    <a:pt x="28774" y="4341"/>
                  </a:lnTo>
                  <a:lnTo>
                    <a:pt x="28585" y="4246"/>
                  </a:lnTo>
                  <a:lnTo>
                    <a:pt x="28585" y="4341"/>
                  </a:lnTo>
                  <a:lnTo>
                    <a:pt x="28679" y="4435"/>
                  </a:lnTo>
                  <a:lnTo>
                    <a:pt x="28491" y="4435"/>
                  </a:lnTo>
                  <a:lnTo>
                    <a:pt x="28585" y="4718"/>
                  </a:lnTo>
                  <a:lnTo>
                    <a:pt x="28491" y="5001"/>
                  </a:lnTo>
                  <a:lnTo>
                    <a:pt x="28774" y="4907"/>
                  </a:lnTo>
                  <a:lnTo>
                    <a:pt x="29057" y="5095"/>
                  </a:lnTo>
                  <a:lnTo>
                    <a:pt x="29057" y="5095"/>
                  </a:lnTo>
                  <a:lnTo>
                    <a:pt x="28774" y="5001"/>
                  </a:lnTo>
                  <a:lnTo>
                    <a:pt x="28679" y="5001"/>
                  </a:lnTo>
                  <a:lnTo>
                    <a:pt x="28774" y="5095"/>
                  </a:lnTo>
                  <a:lnTo>
                    <a:pt x="28585" y="5095"/>
                  </a:lnTo>
                  <a:lnTo>
                    <a:pt x="28396" y="5567"/>
                  </a:lnTo>
                  <a:lnTo>
                    <a:pt x="28396" y="5756"/>
                  </a:lnTo>
                  <a:lnTo>
                    <a:pt x="28585" y="6039"/>
                  </a:lnTo>
                  <a:lnTo>
                    <a:pt x="28396" y="6982"/>
                  </a:lnTo>
                  <a:lnTo>
                    <a:pt x="28302" y="7359"/>
                  </a:lnTo>
                  <a:lnTo>
                    <a:pt x="28113" y="7737"/>
                  </a:lnTo>
                  <a:lnTo>
                    <a:pt x="28113" y="7642"/>
                  </a:lnTo>
                  <a:lnTo>
                    <a:pt x="28113" y="7548"/>
                  </a:lnTo>
                  <a:lnTo>
                    <a:pt x="27830" y="8114"/>
                  </a:lnTo>
                  <a:lnTo>
                    <a:pt x="27830" y="8114"/>
                  </a:lnTo>
                  <a:lnTo>
                    <a:pt x="27924" y="8020"/>
                  </a:lnTo>
                  <a:lnTo>
                    <a:pt x="27453" y="8963"/>
                  </a:lnTo>
                  <a:lnTo>
                    <a:pt x="27736" y="8963"/>
                  </a:lnTo>
                  <a:lnTo>
                    <a:pt x="27547" y="9246"/>
                  </a:lnTo>
                  <a:lnTo>
                    <a:pt x="27547" y="9435"/>
                  </a:lnTo>
                  <a:lnTo>
                    <a:pt x="27641" y="9529"/>
                  </a:lnTo>
                  <a:lnTo>
                    <a:pt x="27641" y="9812"/>
                  </a:lnTo>
                  <a:lnTo>
                    <a:pt x="27547" y="9906"/>
                  </a:lnTo>
                  <a:lnTo>
                    <a:pt x="27453" y="9906"/>
                  </a:lnTo>
                  <a:lnTo>
                    <a:pt x="27358" y="9718"/>
                  </a:lnTo>
                  <a:lnTo>
                    <a:pt x="27264" y="9812"/>
                  </a:lnTo>
                  <a:lnTo>
                    <a:pt x="27075" y="9906"/>
                  </a:lnTo>
                  <a:lnTo>
                    <a:pt x="27170" y="10001"/>
                  </a:lnTo>
                  <a:lnTo>
                    <a:pt x="27075" y="10095"/>
                  </a:lnTo>
                  <a:lnTo>
                    <a:pt x="27075" y="10284"/>
                  </a:lnTo>
                  <a:lnTo>
                    <a:pt x="27170" y="10472"/>
                  </a:lnTo>
                  <a:lnTo>
                    <a:pt x="27170" y="10755"/>
                  </a:lnTo>
                  <a:lnTo>
                    <a:pt x="26792" y="10755"/>
                  </a:lnTo>
                  <a:lnTo>
                    <a:pt x="26698" y="10661"/>
                  </a:lnTo>
                  <a:lnTo>
                    <a:pt x="26698" y="10850"/>
                  </a:lnTo>
                  <a:lnTo>
                    <a:pt x="26604" y="10944"/>
                  </a:lnTo>
                  <a:lnTo>
                    <a:pt x="26415" y="10944"/>
                  </a:lnTo>
                  <a:lnTo>
                    <a:pt x="26415" y="11038"/>
                  </a:lnTo>
                  <a:lnTo>
                    <a:pt x="26509" y="11038"/>
                  </a:lnTo>
                  <a:lnTo>
                    <a:pt x="26604" y="11133"/>
                  </a:lnTo>
                  <a:lnTo>
                    <a:pt x="26604" y="11321"/>
                  </a:lnTo>
                  <a:lnTo>
                    <a:pt x="26604" y="11510"/>
                  </a:lnTo>
                  <a:lnTo>
                    <a:pt x="26509" y="11510"/>
                  </a:lnTo>
                  <a:lnTo>
                    <a:pt x="26509" y="11416"/>
                  </a:lnTo>
                  <a:lnTo>
                    <a:pt x="26415" y="11416"/>
                  </a:lnTo>
                  <a:lnTo>
                    <a:pt x="26415" y="11321"/>
                  </a:lnTo>
                  <a:lnTo>
                    <a:pt x="26321" y="11793"/>
                  </a:lnTo>
                  <a:lnTo>
                    <a:pt x="26226" y="11699"/>
                  </a:lnTo>
                  <a:lnTo>
                    <a:pt x="26132" y="11793"/>
                  </a:lnTo>
                  <a:lnTo>
                    <a:pt x="26226" y="11793"/>
                  </a:lnTo>
                  <a:lnTo>
                    <a:pt x="26321" y="12076"/>
                  </a:lnTo>
                  <a:lnTo>
                    <a:pt x="26415" y="12359"/>
                  </a:lnTo>
                  <a:lnTo>
                    <a:pt x="26038" y="12548"/>
                  </a:lnTo>
                  <a:lnTo>
                    <a:pt x="25755" y="12737"/>
                  </a:lnTo>
                  <a:lnTo>
                    <a:pt x="25660" y="12925"/>
                  </a:lnTo>
                  <a:lnTo>
                    <a:pt x="25755" y="12925"/>
                  </a:lnTo>
                  <a:lnTo>
                    <a:pt x="25755" y="13020"/>
                  </a:lnTo>
                  <a:lnTo>
                    <a:pt x="25849" y="12737"/>
                  </a:lnTo>
                  <a:lnTo>
                    <a:pt x="25943" y="13020"/>
                  </a:lnTo>
                  <a:lnTo>
                    <a:pt x="26038" y="12831"/>
                  </a:lnTo>
                  <a:lnTo>
                    <a:pt x="26132" y="12925"/>
                  </a:lnTo>
                  <a:lnTo>
                    <a:pt x="25943" y="13208"/>
                  </a:lnTo>
                  <a:lnTo>
                    <a:pt x="25660" y="13114"/>
                  </a:lnTo>
                  <a:lnTo>
                    <a:pt x="25472" y="13208"/>
                  </a:lnTo>
                  <a:lnTo>
                    <a:pt x="25377" y="13397"/>
                  </a:lnTo>
                  <a:lnTo>
                    <a:pt x="25283" y="13869"/>
                  </a:lnTo>
                  <a:lnTo>
                    <a:pt x="25189" y="14435"/>
                  </a:lnTo>
                  <a:lnTo>
                    <a:pt x="25094" y="14623"/>
                  </a:lnTo>
                  <a:lnTo>
                    <a:pt x="25000" y="14812"/>
                  </a:lnTo>
                  <a:lnTo>
                    <a:pt x="24906" y="14718"/>
                  </a:lnTo>
                  <a:lnTo>
                    <a:pt x="24811" y="14529"/>
                  </a:lnTo>
                  <a:lnTo>
                    <a:pt x="24717" y="14906"/>
                  </a:lnTo>
                  <a:lnTo>
                    <a:pt x="24717" y="15189"/>
                  </a:lnTo>
                  <a:lnTo>
                    <a:pt x="24717" y="15284"/>
                  </a:lnTo>
                  <a:lnTo>
                    <a:pt x="24811" y="15284"/>
                  </a:lnTo>
                  <a:lnTo>
                    <a:pt x="24528" y="15378"/>
                  </a:lnTo>
                  <a:lnTo>
                    <a:pt x="24340" y="15472"/>
                  </a:lnTo>
                  <a:lnTo>
                    <a:pt x="24057" y="15944"/>
                  </a:lnTo>
                  <a:lnTo>
                    <a:pt x="23962" y="16416"/>
                  </a:lnTo>
                  <a:lnTo>
                    <a:pt x="23774" y="16699"/>
                  </a:lnTo>
                  <a:lnTo>
                    <a:pt x="23396" y="16699"/>
                  </a:lnTo>
                  <a:lnTo>
                    <a:pt x="23208" y="16982"/>
                  </a:lnTo>
                  <a:lnTo>
                    <a:pt x="23019" y="17359"/>
                  </a:lnTo>
                  <a:lnTo>
                    <a:pt x="22830" y="17831"/>
                  </a:lnTo>
                  <a:lnTo>
                    <a:pt x="22830" y="17736"/>
                  </a:lnTo>
                  <a:lnTo>
                    <a:pt x="22736" y="17642"/>
                  </a:lnTo>
                  <a:lnTo>
                    <a:pt x="22736" y="17642"/>
                  </a:lnTo>
                  <a:lnTo>
                    <a:pt x="22830" y="17925"/>
                  </a:lnTo>
                  <a:lnTo>
                    <a:pt x="22453" y="17925"/>
                  </a:lnTo>
                  <a:lnTo>
                    <a:pt x="22547" y="17736"/>
                  </a:lnTo>
                  <a:lnTo>
                    <a:pt x="22453" y="17736"/>
                  </a:lnTo>
                  <a:lnTo>
                    <a:pt x="22359" y="17831"/>
                  </a:lnTo>
                  <a:lnTo>
                    <a:pt x="22264" y="18208"/>
                  </a:lnTo>
                  <a:lnTo>
                    <a:pt x="22170" y="18491"/>
                  </a:lnTo>
                  <a:lnTo>
                    <a:pt x="22076" y="18585"/>
                  </a:lnTo>
                  <a:lnTo>
                    <a:pt x="21887" y="18585"/>
                  </a:lnTo>
                  <a:lnTo>
                    <a:pt x="21698" y="19152"/>
                  </a:lnTo>
                  <a:lnTo>
                    <a:pt x="21604" y="18869"/>
                  </a:lnTo>
                  <a:lnTo>
                    <a:pt x="21604" y="19057"/>
                  </a:lnTo>
                  <a:lnTo>
                    <a:pt x="21415" y="19152"/>
                  </a:lnTo>
                  <a:lnTo>
                    <a:pt x="20943" y="19529"/>
                  </a:lnTo>
                  <a:lnTo>
                    <a:pt x="20377" y="19812"/>
                  </a:lnTo>
                  <a:lnTo>
                    <a:pt x="19906" y="20095"/>
                  </a:lnTo>
                  <a:lnTo>
                    <a:pt x="20094" y="20189"/>
                  </a:lnTo>
                  <a:lnTo>
                    <a:pt x="20189" y="20284"/>
                  </a:lnTo>
                  <a:lnTo>
                    <a:pt x="19906" y="20378"/>
                  </a:lnTo>
                  <a:lnTo>
                    <a:pt x="19906" y="20284"/>
                  </a:lnTo>
                  <a:lnTo>
                    <a:pt x="19811" y="20189"/>
                  </a:lnTo>
                  <a:lnTo>
                    <a:pt x="19811" y="20284"/>
                  </a:lnTo>
                  <a:lnTo>
                    <a:pt x="19811" y="20378"/>
                  </a:lnTo>
                  <a:lnTo>
                    <a:pt x="19245" y="20284"/>
                  </a:lnTo>
                  <a:lnTo>
                    <a:pt x="19340" y="20378"/>
                  </a:lnTo>
                  <a:lnTo>
                    <a:pt x="19245" y="20472"/>
                  </a:lnTo>
                  <a:lnTo>
                    <a:pt x="19434" y="20567"/>
                  </a:lnTo>
                  <a:lnTo>
                    <a:pt x="19340" y="20661"/>
                  </a:lnTo>
                  <a:lnTo>
                    <a:pt x="18962" y="20661"/>
                  </a:lnTo>
                  <a:lnTo>
                    <a:pt x="18585" y="21038"/>
                  </a:lnTo>
                  <a:lnTo>
                    <a:pt x="18113" y="21416"/>
                  </a:lnTo>
                  <a:lnTo>
                    <a:pt x="17736" y="21699"/>
                  </a:lnTo>
                  <a:lnTo>
                    <a:pt x="17359" y="21793"/>
                  </a:lnTo>
                  <a:lnTo>
                    <a:pt x="17076" y="22076"/>
                  </a:lnTo>
                  <a:lnTo>
                    <a:pt x="16793" y="22359"/>
                  </a:lnTo>
                  <a:lnTo>
                    <a:pt x="16698" y="22265"/>
                  </a:lnTo>
                  <a:lnTo>
                    <a:pt x="16604" y="22170"/>
                  </a:lnTo>
                  <a:lnTo>
                    <a:pt x="16321" y="22170"/>
                  </a:lnTo>
                  <a:lnTo>
                    <a:pt x="15849" y="22453"/>
                  </a:lnTo>
                  <a:lnTo>
                    <a:pt x="14340" y="22831"/>
                  </a:lnTo>
                  <a:lnTo>
                    <a:pt x="14340" y="22925"/>
                  </a:lnTo>
                  <a:lnTo>
                    <a:pt x="14340" y="23019"/>
                  </a:lnTo>
                  <a:lnTo>
                    <a:pt x="14245" y="23114"/>
                  </a:lnTo>
                  <a:lnTo>
                    <a:pt x="14057" y="23019"/>
                  </a:lnTo>
                  <a:lnTo>
                    <a:pt x="13962" y="22925"/>
                  </a:lnTo>
                  <a:lnTo>
                    <a:pt x="13774" y="22925"/>
                  </a:lnTo>
                  <a:lnTo>
                    <a:pt x="13774" y="23208"/>
                  </a:lnTo>
                  <a:lnTo>
                    <a:pt x="13491" y="23114"/>
                  </a:lnTo>
                  <a:lnTo>
                    <a:pt x="13113" y="23114"/>
                  </a:lnTo>
                  <a:lnTo>
                    <a:pt x="12642" y="23208"/>
                  </a:lnTo>
                  <a:lnTo>
                    <a:pt x="12453" y="23302"/>
                  </a:lnTo>
                  <a:lnTo>
                    <a:pt x="12076" y="23208"/>
                  </a:lnTo>
                  <a:lnTo>
                    <a:pt x="11793" y="23114"/>
                  </a:lnTo>
                  <a:lnTo>
                    <a:pt x="11510" y="23585"/>
                  </a:lnTo>
                  <a:lnTo>
                    <a:pt x="11321" y="23397"/>
                  </a:lnTo>
                  <a:lnTo>
                    <a:pt x="11132" y="23302"/>
                  </a:lnTo>
                  <a:lnTo>
                    <a:pt x="10849" y="23302"/>
                  </a:lnTo>
                  <a:lnTo>
                    <a:pt x="10566" y="23397"/>
                  </a:lnTo>
                  <a:lnTo>
                    <a:pt x="10566" y="23302"/>
                  </a:lnTo>
                  <a:lnTo>
                    <a:pt x="10189" y="23302"/>
                  </a:lnTo>
                  <a:lnTo>
                    <a:pt x="9717" y="23491"/>
                  </a:lnTo>
                  <a:lnTo>
                    <a:pt x="9717" y="23302"/>
                  </a:lnTo>
                  <a:lnTo>
                    <a:pt x="9623" y="23491"/>
                  </a:lnTo>
                  <a:lnTo>
                    <a:pt x="9434" y="23680"/>
                  </a:lnTo>
                  <a:lnTo>
                    <a:pt x="9340" y="23585"/>
                  </a:lnTo>
                  <a:lnTo>
                    <a:pt x="9434" y="23585"/>
                  </a:lnTo>
                  <a:lnTo>
                    <a:pt x="9340" y="23491"/>
                  </a:lnTo>
                  <a:lnTo>
                    <a:pt x="9246" y="23491"/>
                  </a:lnTo>
                  <a:lnTo>
                    <a:pt x="9246" y="23585"/>
                  </a:lnTo>
                  <a:lnTo>
                    <a:pt x="9151" y="23491"/>
                  </a:lnTo>
                  <a:lnTo>
                    <a:pt x="8868" y="23680"/>
                  </a:lnTo>
                  <a:lnTo>
                    <a:pt x="8774" y="23680"/>
                  </a:lnTo>
                  <a:lnTo>
                    <a:pt x="8680" y="23491"/>
                  </a:lnTo>
                  <a:lnTo>
                    <a:pt x="8585" y="23585"/>
                  </a:lnTo>
                  <a:lnTo>
                    <a:pt x="8491" y="23585"/>
                  </a:lnTo>
                  <a:lnTo>
                    <a:pt x="8397" y="23491"/>
                  </a:lnTo>
                  <a:lnTo>
                    <a:pt x="8302" y="23491"/>
                  </a:lnTo>
                  <a:lnTo>
                    <a:pt x="8208" y="23302"/>
                  </a:lnTo>
                  <a:lnTo>
                    <a:pt x="8302" y="23114"/>
                  </a:lnTo>
                  <a:lnTo>
                    <a:pt x="8302" y="23114"/>
                  </a:lnTo>
                  <a:lnTo>
                    <a:pt x="8019" y="23208"/>
                  </a:lnTo>
                  <a:lnTo>
                    <a:pt x="7642" y="23208"/>
                  </a:lnTo>
                  <a:lnTo>
                    <a:pt x="7359" y="23302"/>
                  </a:lnTo>
                  <a:lnTo>
                    <a:pt x="7264" y="23302"/>
                  </a:lnTo>
                  <a:lnTo>
                    <a:pt x="7264" y="23397"/>
                  </a:lnTo>
                  <a:lnTo>
                    <a:pt x="7547" y="23397"/>
                  </a:lnTo>
                  <a:lnTo>
                    <a:pt x="7453" y="23491"/>
                  </a:lnTo>
                  <a:lnTo>
                    <a:pt x="7359" y="23491"/>
                  </a:lnTo>
                  <a:lnTo>
                    <a:pt x="7170" y="23680"/>
                  </a:lnTo>
                  <a:lnTo>
                    <a:pt x="6981" y="23397"/>
                  </a:lnTo>
                  <a:lnTo>
                    <a:pt x="6698" y="23208"/>
                  </a:lnTo>
                  <a:lnTo>
                    <a:pt x="6604" y="23114"/>
                  </a:lnTo>
                  <a:lnTo>
                    <a:pt x="6415" y="23208"/>
                  </a:lnTo>
                  <a:lnTo>
                    <a:pt x="6227" y="23302"/>
                  </a:lnTo>
                  <a:lnTo>
                    <a:pt x="6132" y="23491"/>
                  </a:lnTo>
                  <a:lnTo>
                    <a:pt x="6038" y="23491"/>
                  </a:lnTo>
                  <a:lnTo>
                    <a:pt x="6038" y="23397"/>
                  </a:lnTo>
                  <a:lnTo>
                    <a:pt x="6132" y="23208"/>
                  </a:lnTo>
                  <a:lnTo>
                    <a:pt x="5849" y="23302"/>
                  </a:lnTo>
                  <a:lnTo>
                    <a:pt x="5661" y="23397"/>
                  </a:lnTo>
                  <a:lnTo>
                    <a:pt x="5095" y="23208"/>
                  </a:lnTo>
                  <a:lnTo>
                    <a:pt x="4057" y="23019"/>
                  </a:lnTo>
                  <a:lnTo>
                    <a:pt x="2925" y="22831"/>
                  </a:lnTo>
                  <a:lnTo>
                    <a:pt x="2265" y="22831"/>
                  </a:lnTo>
                  <a:lnTo>
                    <a:pt x="2265" y="22642"/>
                  </a:lnTo>
                  <a:lnTo>
                    <a:pt x="1887" y="22642"/>
                  </a:lnTo>
                  <a:lnTo>
                    <a:pt x="1510" y="22548"/>
                  </a:lnTo>
                  <a:lnTo>
                    <a:pt x="944" y="22076"/>
                  </a:lnTo>
                  <a:lnTo>
                    <a:pt x="944" y="21887"/>
                  </a:lnTo>
                  <a:lnTo>
                    <a:pt x="1038" y="21699"/>
                  </a:lnTo>
                  <a:lnTo>
                    <a:pt x="755" y="21699"/>
                  </a:lnTo>
                  <a:lnTo>
                    <a:pt x="472" y="21793"/>
                  </a:lnTo>
                  <a:lnTo>
                    <a:pt x="95" y="22076"/>
                  </a:lnTo>
                  <a:lnTo>
                    <a:pt x="0" y="22265"/>
                  </a:lnTo>
                  <a:lnTo>
                    <a:pt x="0" y="22359"/>
                  </a:lnTo>
                  <a:lnTo>
                    <a:pt x="283" y="22453"/>
                  </a:lnTo>
                  <a:lnTo>
                    <a:pt x="189" y="22548"/>
                  </a:lnTo>
                  <a:lnTo>
                    <a:pt x="95" y="22453"/>
                  </a:lnTo>
                  <a:lnTo>
                    <a:pt x="95" y="22642"/>
                  </a:lnTo>
                  <a:lnTo>
                    <a:pt x="283" y="22642"/>
                  </a:lnTo>
                  <a:lnTo>
                    <a:pt x="566" y="22736"/>
                  </a:lnTo>
                  <a:lnTo>
                    <a:pt x="472" y="22831"/>
                  </a:lnTo>
                  <a:lnTo>
                    <a:pt x="472" y="22925"/>
                  </a:lnTo>
                  <a:lnTo>
                    <a:pt x="661" y="22736"/>
                  </a:lnTo>
                  <a:lnTo>
                    <a:pt x="755" y="22925"/>
                  </a:lnTo>
                  <a:lnTo>
                    <a:pt x="755" y="23019"/>
                  </a:lnTo>
                  <a:lnTo>
                    <a:pt x="661" y="23019"/>
                  </a:lnTo>
                  <a:lnTo>
                    <a:pt x="944" y="23114"/>
                  </a:lnTo>
                  <a:lnTo>
                    <a:pt x="1132" y="23208"/>
                  </a:lnTo>
                  <a:lnTo>
                    <a:pt x="1604" y="23397"/>
                  </a:lnTo>
                  <a:lnTo>
                    <a:pt x="1510" y="23491"/>
                  </a:lnTo>
                  <a:lnTo>
                    <a:pt x="1510" y="23585"/>
                  </a:lnTo>
                  <a:lnTo>
                    <a:pt x="1793" y="23680"/>
                  </a:lnTo>
                  <a:lnTo>
                    <a:pt x="2170" y="23774"/>
                  </a:lnTo>
                  <a:lnTo>
                    <a:pt x="2453" y="23774"/>
                  </a:lnTo>
                  <a:lnTo>
                    <a:pt x="2359" y="23868"/>
                  </a:lnTo>
                  <a:lnTo>
                    <a:pt x="2642" y="24057"/>
                  </a:lnTo>
                  <a:lnTo>
                    <a:pt x="2736" y="23868"/>
                  </a:lnTo>
                  <a:lnTo>
                    <a:pt x="3019" y="23680"/>
                  </a:lnTo>
                  <a:lnTo>
                    <a:pt x="2925" y="23963"/>
                  </a:lnTo>
                  <a:lnTo>
                    <a:pt x="2831" y="24151"/>
                  </a:lnTo>
                  <a:lnTo>
                    <a:pt x="3114" y="23868"/>
                  </a:lnTo>
                  <a:lnTo>
                    <a:pt x="3208" y="24151"/>
                  </a:lnTo>
                  <a:lnTo>
                    <a:pt x="3302" y="23963"/>
                  </a:lnTo>
                  <a:lnTo>
                    <a:pt x="3491" y="24057"/>
                  </a:lnTo>
                  <a:lnTo>
                    <a:pt x="3585" y="24340"/>
                  </a:lnTo>
                  <a:lnTo>
                    <a:pt x="3680" y="24246"/>
                  </a:lnTo>
                  <a:lnTo>
                    <a:pt x="3774" y="24057"/>
                  </a:lnTo>
                  <a:lnTo>
                    <a:pt x="3868" y="24151"/>
                  </a:lnTo>
                  <a:lnTo>
                    <a:pt x="3868" y="24340"/>
                  </a:lnTo>
                  <a:lnTo>
                    <a:pt x="4434" y="24151"/>
                  </a:lnTo>
                  <a:lnTo>
                    <a:pt x="4717" y="24057"/>
                  </a:lnTo>
                  <a:lnTo>
                    <a:pt x="4812" y="24151"/>
                  </a:lnTo>
                  <a:lnTo>
                    <a:pt x="4812" y="23868"/>
                  </a:lnTo>
                  <a:lnTo>
                    <a:pt x="5000" y="23774"/>
                  </a:lnTo>
                  <a:lnTo>
                    <a:pt x="5000" y="23868"/>
                  </a:lnTo>
                  <a:lnTo>
                    <a:pt x="4906" y="24057"/>
                  </a:lnTo>
                  <a:lnTo>
                    <a:pt x="5095" y="23963"/>
                  </a:lnTo>
                  <a:lnTo>
                    <a:pt x="5378" y="23963"/>
                  </a:lnTo>
                  <a:lnTo>
                    <a:pt x="5378" y="24151"/>
                  </a:lnTo>
                  <a:lnTo>
                    <a:pt x="5000" y="24151"/>
                  </a:lnTo>
                  <a:lnTo>
                    <a:pt x="5095" y="24246"/>
                  </a:lnTo>
                  <a:lnTo>
                    <a:pt x="5000" y="24246"/>
                  </a:lnTo>
                  <a:lnTo>
                    <a:pt x="5000" y="24434"/>
                  </a:lnTo>
                  <a:lnTo>
                    <a:pt x="5378" y="24434"/>
                  </a:lnTo>
                  <a:lnTo>
                    <a:pt x="5566" y="24246"/>
                  </a:lnTo>
                  <a:lnTo>
                    <a:pt x="5944" y="24340"/>
                  </a:lnTo>
                  <a:lnTo>
                    <a:pt x="6415" y="24340"/>
                  </a:lnTo>
                  <a:lnTo>
                    <a:pt x="6321" y="24434"/>
                  </a:lnTo>
                  <a:lnTo>
                    <a:pt x="6510" y="24434"/>
                  </a:lnTo>
                  <a:lnTo>
                    <a:pt x="6604" y="24340"/>
                  </a:lnTo>
                  <a:lnTo>
                    <a:pt x="6604" y="24246"/>
                  </a:lnTo>
                  <a:lnTo>
                    <a:pt x="6793" y="24340"/>
                  </a:lnTo>
                  <a:lnTo>
                    <a:pt x="6604" y="24434"/>
                  </a:lnTo>
                  <a:lnTo>
                    <a:pt x="6793" y="24434"/>
                  </a:lnTo>
                  <a:lnTo>
                    <a:pt x="6887" y="24340"/>
                  </a:lnTo>
                  <a:lnTo>
                    <a:pt x="6981" y="24434"/>
                  </a:lnTo>
                  <a:lnTo>
                    <a:pt x="7264" y="24434"/>
                  </a:lnTo>
                  <a:lnTo>
                    <a:pt x="7925" y="24623"/>
                  </a:lnTo>
                  <a:lnTo>
                    <a:pt x="8680" y="24623"/>
                  </a:lnTo>
                  <a:lnTo>
                    <a:pt x="9057" y="24529"/>
                  </a:lnTo>
                  <a:lnTo>
                    <a:pt x="9529" y="24529"/>
                  </a:lnTo>
                  <a:lnTo>
                    <a:pt x="10000" y="24623"/>
                  </a:lnTo>
                  <a:lnTo>
                    <a:pt x="10566" y="24717"/>
                  </a:lnTo>
                  <a:lnTo>
                    <a:pt x="11415" y="24623"/>
                  </a:lnTo>
                  <a:lnTo>
                    <a:pt x="12359" y="24529"/>
                  </a:lnTo>
                  <a:lnTo>
                    <a:pt x="12830" y="24340"/>
                  </a:lnTo>
                  <a:lnTo>
                    <a:pt x="12925" y="24529"/>
                  </a:lnTo>
                  <a:lnTo>
                    <a:pt x="13019" y="24340"/>
                  </a:lnTo>
                  <a:lnTo>
                    <a:pt x="13113" y="24529"/>
                  </a:lnTo>
                  <a:lnTo>
                    <a:pt x="13208" y="24434"/>
                  </a:lnTo>
                  <a:lnTo>
                    <a:pt x="13113" y="24340"/>
                  </a:lnTo>
                  <a:lnTo>
                    <a:pt x="13962" y="24340"/>
                  </a:lnTo>
                  <a:lnTo>
                    <a:pt x="13962" y="24434"/>
                  </a:lnTo>
                  <a:lnTo>
                    <a:pt x="13962" y="24529"/>
                  </a:lnTo>
                  <a:lnTo>
                    <a:pt x="14717" y="24246"/>
                  </a:lnTo>
                  <a:lnTo>
                    <a:pt x="15566" y="24057"/>
                  </a:lnTo>
                  <a:lnTo>
                    <a:pt x="15378" y="23963"/>
                  </a:lnTo>
                  <a:lnTo>
                    <a:pt x="15472" y="23868"/>
                  </a:lnTo>
                  <a:lnTo>
                    <a:pt x="15566" y="23963"/>
                  </a:lnTo>
                  <a:lnTo>
                    <a:pt x="15472" y="23774"/>
                  </a:lnTo>
                  <a:lnTo>
                    <a:pt x="15661" y="23868"/>
                  </a:lnTo>
                  <a:lnTo>
                    <a:pt x="15566" y="24057"/>
                  </a:lnTo>
                  <a:lnTo>
                    <a:pt x="16038" y="23963"/>
                  </a:lnTo>
                  <a:lnTo>
                    <a:pt x="16698" y="23680"/>
                  </a:lnTo>
                  <a:lnTo>
                    <a:pt x="17264" y="23397"/>
                  </a:lnTo>
                  <a:lnTo>
                    <a:pt x="17453" y="23208"/>
                  </a:lnTo>
                  <a:lnTo>
                    <a:pt x="17547" y="23019"/>
                  </a:lnTo>
                  <a:lnTo>
                    <a:pt x="17736" y="23114"/>
                  </a:lnTo>
                  <a:lnTo>
                    <a:pt x="17830" y="23114"/>
                  </a:lnTo>
                  <a:lnTo>
                    <a:pt x="18019" y="23019"/>
                  </a:lnTo>
                  <a:lnTo>
                    <a:pt x="18208" y="22736"/>
                  </a:lnTo>
                  <a:lnTo>
                    <a:pt x="18302" y="22548"/>
                  </a:lnTo>
                  <a:lnTo>
                    <a:pt x="18868" y="22359"/>
                  </a:lnTo>
                  <a:lnTo>
                    <a:pt x="19623" y="22076"/>
                  </a:lnTo>
                  <a:lnTo>
                    <a:pt x="20189" y="21699"/>
                  </a:lnTo>
                  <a:lnTo>
                    <a:pt x="20849" y="21227"/>
                  </a:lnTo>
                  <a:lnTo>
                    <a:pt x="21321" y="20755"/>
                  </a:lnTo>
                  <a:lnTo>
                    <a:pt x="21510" y="20472"/>
                  </a:lnTo>
                  <a:lnTo>
                    <a:pt x="22170" y="19906"/>
                  </a:lnTo>
                  <a:lnTo>
                    <a:pt x="22736" y="19435"/>
                  </a:lnTo>
                  <a:lnTo>
                    <a:pt x="23113" y="18963"/>
                  </a:lnTo>
                  <a:lnTo>
                    <a:pt x="23302" y="18585"/>
                  </a:lnTo>
                  <a:lnTo>
                    <a:pt x="23396" y="18774"/>
                  </a:lnTo>
                  <a:lnTo>
                    <a:pt x="23585" y="18397"/>
                  </a:lnTo>
                  <a:lnTo>
                    <a:pt x="23774" y="18114"/>
                  </a:lnTo>
                  <a:lnTo>
                    <a:pt x="24057" y="17736"/>
                  </a:lnTo>
                  <a:lnTo>
                    <a:pt x="24245" y="17453"/>
                  </a:lnTo>
                  <a:lnTo>
                    <a:pt x="24340" y="17453"/>
                  </a:lnTo>
                  <a:lnTo>
                    <a:pt x="24434" y="17359"/>
                  </a:lnTo>
                  <a:lnTo>
                    <a:pt x="24623" y="16982"/>
                  </a:lnTo>
                  <a:lnTo>
                    <a:pt x="25189" y="16227"/>
                  </a:lnTo>
                  <a:lnTo>
                    <a:pt x="25566" y="15661"/>
                  </a:lnTo>
                  <a:lnTo>
                    <a:pt x="25943" y="15189"/>
                  </a:lnTo>
                  <a:lnTo>
                    <a:pt x="26226" y="14529"/>
                  </a:lnTo>
                  <a:lnTo>
                    <a:pt x="26509" y="13680"/>
                  </a:lnTo>
                  <a:lnTo>
                    <a:pt x="26604" y="13869"/>
                  </a:lnTo>
                  <a:lnTo>
                    <a:pt x="26604" y="13586"/>
                  </a:lnTo>
                  <a:lnTo>
                    <a:pt x="26698" y="13303"/>
                  </a:lnTo>
                  <a:lnTo>
                    <a:pt x="26792" y="13303"/>
                  </a:lnTo>
                  <a:lnTo>
                    <a:pt x="26887" y="13397"/>
                  </a:lnTo>
                  <a:lnTo>
                    <a:pt x="27170" y="12831"/>
                  </a:lnTo>
                  <a:lnTo>
                    <a:pt x="27264" y="12548"/>
                  </a:lnTo>
                  <a:lnTo>
                    <a:pt x="27264" y="12454"/>
                  </a:lnTo>
                  <a:lnTo>
                    <a:pt x="26981" y="12076"/>
                  </a:lnTo>
                  <a:lnTo>
                    <a:pt x="27075" y="12171"/>
                  </a:lnTo>
                  <a:lnTo>
                    <a:pt x="27170" y="12076"/>
                  </a:lnTo>
                  <a:lnTo>
                    <a:pt x="27358" y="12076"/>
                  </a:lnTo>
                  <a:lnTo>
                    <a:pt x="27453" y="12171"/>
                  </a:lnTo>
                  <a:lnTo>
                    <a:pt x="27453" y="11982"/>
                  </a:lnTo>
                  <a:lnTo>
                    <a:pt x="27547" y="11793"/>
                  </a:lnTo>
                  <a:lnTo>
                    <a:pt x="27641" y="11793"/>
                  </a:lnTo>
                  <a:lnTo>
                    <a:pt x="27547" y="11510"/>
                  </a:lnTo>
                  <a:lnTo>
                    <a:pt x="27641" y="11133"/>
                  </a:lnTo>
                  <a:lnTo>
                    <a:pt x="27830" y="10755"/>
                  </a:lnTo>
                  <a:lnTo>
                    <a:pt x="27924" y="10661"/>
                  </a:lnTo>
                  <a:lnTo>
                    <a:pt x="28113" y="10661"/>
                  </a:lnTo>
                  <a:lnTo>
                    <a:pt x="28019" y="10378"/>
                  </a:lnTo>
                  <a:lnTo>
                    <a:pt x="28019" y="10284"/>
                  </a:lnTo>
                  <a:lnTo>
                    <a:pt x="28019" y="10095"/>
                  </a:lnTo>
                  <a:lnTo>
                    <a:pt x="28113" y="10284"/>
                  </a:lnTo>
                  <a:lnTo>
                    <a:pt x="28208" y="10001"/>
                  </a:lnTo>
                  <a:lnTo>
                    <a:pt x="28019" y="10001"/>
                  </a:lnTo>
                  <a:lnTo>
                    <a:pt x="27924" y="9906"/>
                  </a:lnTo>
                  <a:lnTo>
                    <a:pt x="28113" y="9718"/>
                  </a:lnTo>
                  <a:lnTo>
                    <a:pt x="28208" y="9718"/>
                  </a:lnTo>
                  <a:lnTo>
                    <a:pt x="28113" y="9529"/>
                  </a:lnTo>
                  <a:lnTo>
                    <a:pt x="28396" y="9529"/>
                  </a:lnTo>
                  <a:lnTo>
                    <a:pt x="28302" y="9057"/>
                  </a:lnTo>
                  <a:lnTo>
                    <a:pt x="28396" y="9057"/>
                  </a:lnTo>
                  <a:lnTo>
                    <a:pt x="28396" y="8963"/>
                  </a:lnTo>
                  <a:lnTo>
                    <a:pt x="28396" y="8774"/>
                  </a:lnTo>
                  <a:lnTo>
                    <a:pt x="28491" y="8491"/>
                  </a:lnTo>
                  <a:lnTo>
                    <a:pt x="28585" y="8114"/>
                  </a:lnTo>
                  <a:lnTo>
                    <a:pt x="28774" y="8303"/>
                  </a:lnTo>
                  <a:lnTo>
                    <a:pt x="28962" y="7454"/>
                  </a:lnTo>
                  <a:lnTo>
                    <a:pt x="29057" y="6699"/>
                  </a:lnTo>
                  <a:lnTo>
                    <a:pt x="29245" y="5661"/>
                  </a:lnTo>
                  <a:lnTo>
                    <a:pt x="29340" y="4718"/>
                  </a:lnTo>
                  <a:lnTo>
                    <a:pt x="29340" y="4341"/>
                  </a:lnTo>
                  <a:lnTo>
                    <a:pt x="29057" y="4435"/>
                  </a:lnTo>
                  <a:lnTo>
                    <a:pt x="28962" y="4435"/>
                  </a:lnTo>
                  <a:lnTo>
                    <a:pt x="28962" y="4246"/>
                  </a:lnTo>
                  <a:lnTo>
                    <a:pt x="29151" y="4341"/>
                  </a:lnTo>
                  <a:lnTo>
                    <a:pt x="29245" y="4152"/>
                  </a:lnTo>
                  <a:lnTo>
                    <a:pt x="29151" y="4152"/>
                  </a:lnTo>
                  <a:lnTo>
                    <a:pt x="29057" y="3963"/>
                  </a:lnTo>
                  <a:lnTo>
                    <a:pt x="28962" y="3680"/>
                  </a:lnTo>
                  <a:lnTo>
                    <a:pt x="28962" y="3680"/>
                  </a:lnTo>
                  <a:lnTo>
                    <a:pt x="29245" y="3774"/>
                  </a:lnTo>
                  <a:lnTo>
                    <a:pt x="29057" y="3586"/>
                  </a:lnTo>
                  <a:lnTo>
                    <a:pt x="29057" y="3397"/>
                  </a:lnTo>
                  <a:lnTo>
                    <a:pt x="29245" y="3586"/>
                  </a:lnTo>
                  <a:lnTo>
                    <a:pt x="29245" y="3491"/>
                  </a:lnTo>
                  <a:lnTo>
                    <a:pt x="29434" y="3114"/>
                  </a:lnTo>
                  <a:lnTo>
                    <a:pt x="29245" y="2925"/>
                  </a:lnTo>
                  <a:lnTo>
                    <a:pt x="28962" y="2642"/>
                  </a:lnTo>
                  <a:lnTo>
                    <a:pt x="28962" y="2642"/>
                  </a:lnTo>
                  <a:lnTo>
                    <a:pt x="29245" y="2831"/>
                  </a:lnTo>
                  <a:lnTo>
                    <a:pt x="29340" y="2737"/>
                  </a:lnTo>
                  <a:lnTo>
                    <a:pt x="29434" y="2359"/>
                  </a:lnTo>
                  <a:lnTo>
                    <a:pt x="29434" y="2265"/>
                  </a:lnTo>
                  <a:lnTo>
                    <a:pt x="29434" y="2171"/>
                  </a:lnTo>
                  <a:lnTo>
                    <a:pt x="29340" y="2171"/>
                  </a:lnTo>
                  <a:lnTo>
                    <a:pt x="28774" y="944"/>
                  </a:lnTo>
                  <a:lnTo>
                    <a:pt x="28962" y="661"/>
                  </a:lnTo>
                  <a:lnTo>
                    <a:pt x="29057" y="473"/>
                  </a:lnTo>
                  <a:lnTo>
                    <a:pt x="29151" y="473"/>
                  </a:lnTo>
                  <a:lnTo>
                    <a:pt x="28868" y="190"/>
                  </a:lnTo>
                  <a:lnTo>
                    <a:pt x="29057" y="190"/>
                  </a:lnTo>
                  <a:lnTo>
                    <a:pt x="289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7"/>
            <p:cNvSpPr/>
            <p:nvPr/>
          </p:nvSpPr>
          <p:spPr>
            <a:xfrm>
              <a:off x="1745175" y="2199475"/>
              <a:ext cx="169825" cy="162775"/>
            </a:xfrm>
            <a:custGeom>
              <a:avLst/>
              <a:gdLst/>
              <a:ahLst/>
              <a:cxnLst/>
              <a:rect l="l" t="t" r="r" b="b"/>
              <a:pathLst>
                <a:path w="6793" h="6511" extrusionOk="0">
                  <a:moveTo>
                    <a:pt x="1038" y="6416"/>
                  </a:moveTo>
                  <a:lnTo>
                    <a:pt x="1038" y="6463"/>
                  </a:lnTo>
                  <a:lnTo>
                    <a:pt x="1038" y="6463"/>
                  </a:lnTo>
                  <a:lnTo>
                    <a:pt x="943" y="6416"/>
                  </a:lnTo>
                  <a:close/>
                  <a:moveTo>
                    <a:pt x="2641" y="1"/>
                  </a:moveTo>
                  <a:lnTo>
                    <a:pt x="2641" y="190"/>
                  </a:lnTo>
                  <a:lnTo>
                    <a:pt x="2641" y="473"/>
                  </a:lnTo>
                  <a:lnTo>
                    <a:pt x="2641" y="567"/>
                  </a:lnTo>
                  <a:lnTo>
                    <a:pt x="2547" y="284"/>
                  </a:lnTo>
                  <a:lnTo>
                    <a:pt x="2547" y="756"/>
                  </a:lnTo>
                  <a:lnTo>
                    <a:pt x="2453" y="284"/>
                  </a:lnTo>
                  <a:lnTo>
                    <a:pt x="2453" y="473"/>
                  </a:lnTo>
                  <a:lnTo>
                    <a:pt x="2453" y="661"/>
                  </a:lnTo>
                  <a:lnTo>
                    <a:pt x="2075" y="1227"/>
                  </a:lnTo>
                  <a:lnTo>
                    <a:pt x="1509" y="2171"/>
                  </a:lnTo>
                  <a:lnTo>
                    <a:pt x="849" y="3114"/>
                  </a:lnTo>
                  <a:lnTo>
                    <a:pt x="377" y="3774"/>
                  </a:lnTo>
                  <a:lnTo>
                    <a:pt x="283" y="4152"/>
                  </a:lnTo>
                  <a:lnTo>
                    <a:pt x="472" y="4246"/>
                  </a:lnTo>
                  <a:lnTo>
                    <a:pt x="472" y="4340"/>
                  </a:lnTo>
                  <a:lnTo>
                    <a:pt x="377" y="4435"/>
                  </a:lnTo>
                  <a:lnTo>
                    <a:pt x="283" y="4435"/>
                  </a:lnTo>
                  <a:lnTo>
                    <a:pt x="566" y="4529"/>
                  </a:lnTo>
                  <a:lnTo>
                    <a:pt x="472" y="4435"/>
                  </a:lnTo>
                  <a:lnTo>
                    <a:pt x="566" y="4435"/>
                  </a:lnTo>
                  <a:lnTo>
                    <a:pt x="849" y="4623"/>
                  </a:lnTo>
                  <a:lnTo>
                    <a:pt x="566" y="4623"/>
                  </a:lnTo>
                  <a:lnTo>
                    <a:pt x="472" y="4812"/>
                  </a:lnTo>
                  <a:lnTo>
                    <a:pt x="377" y="5284"/>
                  </a:lnTo>
                  <a:lnTo>
                    <a:pt x="283" y="5944"/>
                  </a:lnTo>
                  <a:lnTo>
                    <a:pt x="189" y="6133"/>
                  </a:lnTo>
                  <a:lnTo>
                    <a:pt x="0" y="6227"/>
                  </a:lnTo>
                  <a:lnTo>
                    <a:pt x="566" y="6416"/>
                  </a:lnTo>
                  <a:lnTo>
                    <a:pt x="1038" y="6494"/>
                  </a:lnTo>
                  <a:lnTo>
                    <a:pt x="1038" y="6494"/>
                  </a:lnTo>
                  <a:lnTo>
                    <a:pt x="1038" y="6510"/>
                  </a:lnTo>
                  <a:lnTo>
                    <a:pt x="1051" y="6497"/>
                  </a:lnTo>
                  <a:lnTo>
                    <a:pt x="1051" y="6497"/>
                  </a:lnTo>
                  <a:lnTo>
                    <a:pt x="1132" y="6510"/>
                  </a:lnTo>
                  <a:lnTo>
                    <a:pt x="1069" y="6479"/>
                  </a:lnTo>
                  <a:lnTo>
                    <a:pt x="1069" y="6479"/>
                  </a:lnTo>
                  <a:lnTo>
                    <a:pt x="1132" y="6416"/>
                  </a:lnTo>
                  <a:lnTo>
                    <a:pt x="1226" y="6133"/>
                  </a:lnTo>
                  <a:lnTo>
                    <a:pt x="1226" y="5944"/>
                  </a:lnTo>
                  <a:lnTo>
                    <a:pt x="1038" y="5755"/>
                  </a:lnTo>
                  <a:lnTo>
                    <a:pt x="1415" y="5755"/>
                  </a:lnTo>
                  <a:lnTo>
                    <a:pt x="1321" y="5661"/>
                  </a:lnTo>
                  <a:lnTo>
                    <a:pt x="1415" y="5661"/>
                  </a:lnTo>
                  <a:lnTo>
                    <a:pt x="1604" y="5755"/>
                  </a:lnTo>
                  <a:lnTo>
                    <a:pt x="1415" y="5567"/>
                  </a:lnTo>
                  <a:lnTo>
                    <a:pt x="1038" y="5189"/>
                  </a:lnTo>
                  <a:lnTo>
                    <a:pt x="1226" y="5284"/>
                  </a:lnTo>
                  <a:lnTo>
                    <a:pt x="1604" y="5378"/>
                  </a:lnTo>
                  <a:lnTo>
                    <a:pt x="2264" y="3491"/>
                  </a:lnTo>
                  <a:lnTo>
                    <a:pt x="3019" y="1605"/>
                  </a:lnTo>
                  <a:lnTo>
                    <a:pt x="3019" y="1888"/>
                  </a:lnTo>
                  <a:lnTo>
                    <a:pt x="3113" y="1699"/>
                  </a:lnTo>
                  <a:lnTo>
                    <a:pt x="3113" y="1888"/>
                  </a:lnTo>
                  <a:lnTo>
                    <a:pt x="3302" y="1699"/>
                  </a:lnTo>
                  <a:lnTo>
                    <a:pt x="3208" y="1888"/>
                  </a:lnTo>
                  <a:lnTo>
                    <a:pt x="3302" y="1982"/>
                  </a:lnTo>
                  <a:lnTo>
                    <a:pt x="3585" y="2076"/>
                  </a:lnTo>
                  <a:lnTo>
                    <a:pt x="3962" y="2171"/>
                  </a:lnTo>
                  <a:lnTo>
                    <a:pt x="4340" y="1982"/>
                  </a:lnTo>
                  <a:lnTo>
                    <a:pt x="4151" y="2171"/>
                  </a:lnTo>
                  <a:lnTo>
                    <a:pt x="4151" y="2359"/>
                  </a:lnTo>
                  <a:lnTo>
                    <a:pt x="4151" y="2454"/>
                  </a:lnTo>
                  <a:lnTo>
                    <a:pt x="4245" y="2548"/>
                  </a:lnTo>
                  <a:lnTo>
                    <a:pt x="4623" y="2548"/>
                  </a:lnTo>
                  <a:lnTo>
                    <a:pt x="4811" y="2359"/>
                  </a:lnTo>
                  <a:lnTo>
                    <a:pt x="5000" y="2642"/>
                  </a:lnTo>
                  <a:lnTo>
                    <a:pt x="5283" y="3020"/>
                  </a:lnTo>
                  <a:lnTo>
                    <a:pt x="5755" y="3208"/>
                  </a:lnTo>
                  <a:lnTo>
                    <a:pt x="6132" y="3208"/>
                  </a:lnTo>
                  <a:lnTo>
                    <a:pt x="6038" y="3397"/>
                  </a:lnTo>
                  <a:lnTo>
                    <a:pt x="6038" y="3586"/>
                  </a:lnTo>
                  <a:lnTo>
                    <a:pt x="6132" y="3680"/>
                  </a:lnTo>
                  <a:lnTo>
                    <a:pt x="6321" y="3680"/>
                  </a:lnTo>
                  <a:lnTo>
                    <a:pt x="6698" y="3586"/>
                  </a:lnTo>
                  <a:lnTo>
                    <a:pt x="6698" y="3869"/>
                  </a:lnTo>
                  <a:lnTo>
                    <a:pt x="6509" y="3963"/>
                  </a:lnTo>
                  <a:lnTo>
                    <a:pt x="6509" y="3963"/>
                  </a:lnTo>
                  <a:lnTo>
                    <a:pt x="6792" y="3869"/>
                  </a:lnTo>
                  <a:lnTo>
                    <a:pt x="6792" y="3491"/>
                  </a:lnTo>
                  <a:lnTo>
                    <a:pt x="6698" y="3397"/>
                  </a:lnTo>
                  <a:lnTo>
                    <a:pt x="6509" y="3586"/>
                  </a:lnTo>
                  <a:lnTo>
                    <a:pt x="6509" y="3586"/>
                  </a:lnTo>
                  <a:lnTo>
                    <a:pt x="6604" y="3303"/>
                  </a:lnTo>
                  <a:lnTo>
                    <a:pt x="6604" y="3114"/>
                  </a:lnTo>
                  <a:lnTo>
                    <a:pt x="6509" y="3020"/>
                  </a:lnTo>
                  <a:lnTo>
                    <a:pt x="6226" y="3020"/>
                  </a:lnTo>
                  <a:lnTo>
                    <a:pt x="5849" y="3114"/>
                  </a:lnTo>
                  <a:lnTo>
                    <a:pt x="5849" y="3114"/>
                  </a:lnTo>
                  <a:lnTo>
                    <a:pt x="5943" y="2831"/>
                  </a:lnTo>
                  <a:lnTo>
                    <a:pt x="5943" y="2925"/>
                  </a:lnTo>
                  <a:lnTo>
                    <a:pt x="6132" y="2548"/>
                  </a:lnTo>
                  <a:lnTo>
                    <a:pt x="5660" y="2359"/>
                  </a:lnTo>
                  <a:lnTo>
                    <a:pt x="5283" y="2171"/>
                  </a:lnTo>
                  <a:lnTo>
                    <a:pt x="4906" y="2171"/>
                  </a:lnTo>
                  <a:lnTo>
                    <a:pt x="4906" y="1699"/>
                  </a:lnTo>
                  <a:lnTo>
                    <a:pt x="5094" y="1322"/>
                  </a:lnTo>
                  <a:lnTo>
                    <a:pt x="4717" y="1605"/>
                  </a:lnTo>
                  <a:lnTo>
                    <a:pt x="4811" y="1322"/>
                  </a:lnTo>
                  <a:lnTo>
                    <a:pt x="4811" y="1322"/>
                  </a:lnTo>
                  <a:lnTo>
                    <a:pt x="4717" y="1416"/>
                  </a:lnTo>
                  <a:lnTo>
                    <a:pt x="4434" y="1605"/>
                  </a:lnTo>
                  <a:lnTo>
                    <a:pt x="4623" y="1322"/>
                  </a:lnTo>
                  <a:lnTo>
                    <a:pt x="4623" y="1227"/>
                  </a:lnTo>
                  <a:lnTo>
                    <a:pt x="4528" y="1133"/>
                  </a:lnTo>
                  <a:lnTo>
                    <a:pt x="4340" y="1322"/>
                  </a:lnTo>
                  <a:lnTo>
                    <a:pt x="4340" y="1510"/>
                  </a:lnTo>
                  <a:lnTo>
                    <a:pt x="4245" y="1322"/>
                  </a:lnTo>
                  <a:lnTo>
                    <a:pt x="4151" y="1227"/>
                  </a:lnTo>
                  <a:lnTo>
                    <a:pt x="3868" y="944"/>
                  </a:lnTo>
                  <a:lnTo>
                    <a:pt x="3208" y="567"/>
                  </a:lnTo>
                  <a:lnTo>
                    <a:pt x="2925" y="378"/>
                  </a:lnTo>
                  <a:lnTo>
                    <a:pt x="27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 name="Google Shape;112;p17"/>
          <p:cNvGrpSpPr/>
          <p:nvPr/>
        </p:nvGrpSpPr>
        <p:grpSpPr>
          <a:xfrm rot="2011211">
            <a:off x="2656279" y="880731"/>
            <a:ext cx="1046869" cy="269659"/>
            <a:chOff x="271125" y="812725"/>
            <a:chExt cx="766525" cy="221725"/>
          </a:xfrm>
        </p:grpSpPr>
        <p:sp>
          <p:nvSpPr>
            <p:cNvPr id="113" name="Google Shape;113;p17"/>
            <p:cNvSpPr/>
            <p:nvPr/>
          </p:nvSpPr>
          <p:spPr>
            <a:xfrm>
              <a:off x="271125" y="921200"/>
              <a:ext cx="695775" cy="70775"/>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7"/>
            <p:cNvSpPr/>
            <p:nvPr/>
          </p:nvSpPr>
          <p:spPr>
            <a:xfrm>
              <a:off x="858375" y="812725"/>
              <a:ext cx="179275" cy="221725"/>
            </a:xfrm>
            <a:custGeom>
              <a:avLst/>
              <a:gdLst/>
              <a:ahLst/>
              <a:cxnLst/>
              <a:rect l="l" t="t" r="r" b="b"/>
              <a:pathLst>
                <a:path w="7171" h="8869" extrusionOk="0">
                  <a:moveTo>
                    <a:pt x="5756" y="6510"/>
                  </a:moveTo>
                  <a:lnTo>
                    <a:pt x="5756" y="6604"/>
                  </a:lnTo>
                  <a:lnTo>
                    <a:pt x="5850" y="6604"/>
                  </a:lnTo>
                  <a:lnTo>
                    <a:pt x="5756" y="6510"/>
                  </a:lnTo>
                  <a:close/>
                  <a:moveTo>
                    <a:pt x="2265" y="7925"/>
                  </a:moveTo>
                  <a:lnTo>
                    <a:pt x="2252" y="7965"/>
                  </a:lnTo>
                  <a:lnTo>
                    <a:pt x="2252" y="7965"/>
                  </a:lnTo>
                  <a:lnTo>
                    <a:pt x="2284" y="7953"/>
                  </a:lnTo>
                  <a:lnTo>
                    <a:pt x="2284" y="7953"/>
                  </a:lnTo>
                  <a:lnTo>
                    <a:pt x="2265" y="7925"/>
                  </a:lnTo>
                  <a:close/>
                  <a:moveTo>
                    <a:pt x="567" y="0"/>
                  </a:moveTo>
                  <a:lnTo>
                    <a:pt x="284" y="189"/>
                  </a:lnTo>
                  <a:lnTo>
                    <a:pt x="95" y="472"/>
                  </a:lnTo>
                  <a:lnTo>
                    <a:pt x="1" y="755"/>
                  </a:lnTo>
                  <a:lnTo>
                    <a:pt x="95" y="1038"/>
                  </a:lnTo>
                  <a:lnTo>
                    <a:pt x="190" y="1227"/>
                  </a:lnTo>
                  <a:lnTo>
                    <a:pt x="473" y="1415"/>
                  </a:lnTo>
                  <a:lnTo>
                    <a:pt x="850" y="1321"/>
                  </a:lnTo>
                  <a:lnTo>
                    <a:pt x="661" y="1604"/>
                  </a:lnTo>
                  <a:lnTo>
                    <a:pt x="756" y="1604"/>
                  </a:lnTo>
                  <a:lnTo>
                    <a:pt x="661" y="1793"/>
                  </a:lnTo>
                  <a:lnTo>
                    <a:pt x="661" y="1887"/>
                  </a:lnTo>
                  <a:lnTo>
                    <a:pt x="756" y="1793"/>
                  </a:lnTo>
                  <a:lnTo>
                    <a:pt x="1510" y="1604"/>
                  </a:lnTo>
                  <a:lnTo>
                    <a:pt x="1510" y="1604"/>
                  </a:lnTo>
                  <a:lnTo>
                    <a:pt x="1133" y="2076"/>
                  </a:lnTo>
                  <a:lnTo>
                    <a:pt x="1322" y="2453"/>
                  </a:lnTo>
                  <a:lnTo>
                    <a:pt x="1888" y="2830"/>
                  </a:lnTo>
                  <a:lnTo>
                    <a:pt x="3397" y="3774"/>
                  </a:lnTo>
                  <a:lnTo>
                    <a:pt x="5001" y="4623"/>
                  </a:lnTo>
                  <a:lnTo>
                    <a:pt x="5944" y="5095"/>
                  </a:lnTo>
                  <a:lnTo>
                    <a:pt x="5756" y="5189"/>
                  </a:lnTo>
                  <a:lnTo>
                    <a:pt x="5378" y="5378"/>
                  </a:lnTo>
                  <a:lnTo>
                    <a:pt x="5378" y="5283"/>
                  </a:lnTo>
                  <a:lnTo>
                    <a:pt x="5001" y="5661"/>
                  </a:lnTo>
                  <a:lnTo>
                    <a:pt x="4623" y="5944"/>
                  </a:lnTo>
                  <a:lnTo>
                    <a:pt x="4435" y="6321"/>
                  </a:lnTo>
                  <a:lnTo>
                    <a:pt x="4340" y="6510"/>
                  </a:lnTo>
                  <a:lnTo>
                    <a:pt x="4435" y="6698"/>
                  </a:lnTo>
                  <a:lnTo>
                    <a:pt x="4435" y="6698"/>
                  </a:lnTo>
                  <a:lnTo>
                    <a:pt x="4246" y="6415"/>
                  </a:lnTo>
                  <a:lnTo>
                    <a:pt x="4057" y="6321"/>
                  </a:lnTo>
                  <a:lnTo>
                    <a:pt x="3963" y="6415"/>
                  </a:lnTo>
                  <a:lnTo>
                    <a:pt x="3869" y="6510"/>
                  </a:lnTo>
                  <a:lnTo>
                    <a:pt x="3680" y="6887"/>
                  </a:lnTo>
                  <a:lnTo>
                    <a:pt x="3680" y="7076"/>
                  </a:lnTo>
                  <a:lnTo>
                    <a:pt x="3774" y="7076"/>
                  </a:lnTo>
                  <a:lnTo>
                    <a:pt x="3680" y="7264"/>
                  </a:lnTo>
                  <a:lnTo>
                    <a:pt x="3303" y="7453"/>
                  </a:lnTo>
                  <a:lnTo>
                    <a:pt x="2359" y="7925"/>
                  </a:lnTo>
                  <a:lnTo>
                    <a:pt x="2284" y="7953"/>
                  </a:lnTo>
                  <a:lnTo>
                    <a:pt x="2284" y="7953"/>
                  </a:lnTo>
                  <a:lnTo>
                    <a:pt x="2454" y="8208"/>
                  </a:lnTo>
                  <a:lnTo>
                    <a:pt x="2642" y="8396"/>
                  </a:lnTo>
                  <a:lnTo>
                    <a:pt x="2642" y="8302"/>
                  </a:lnTo>
                  <a:lnTo>
                    <a:pt x="2737" y="8396"/>
                  </a:lnTo>
                  <a:lnTo>
                    <a:pt x="2831" y="8113"/>
                  </a:lnTo>
                  <a:lnTo>
                    <a:pt x="2925" y="7925"/>
                  </a:lnTo>
                  <a:lnTo>
                    <a:pt x="3020" y="7830"/>
                  </a:lnTo>
                  <a:lnTo>
                    <a:pt x="3397" y="7830"/>
                  </a:lnTo>
                  <a:lnTo>
                    <a:pt x="3680" y="7736"/>
                  </a:lnTo>
                  <a:lnTo>
                    <a:pt x="3774" y="7547"/>
                  </a:lnTo>
                  <a:lnTo>
                    <a:pt x="3869" y="7264"/>
                  </a:lnTo>
                  <a:lnTo>
                    <a:pt x="4246" y="7453"/>
                  </a:lnTo>
                  <a:lnTo>
                    <a:pt x="4623" y="7642"/>
                  </a:lnTo>
                  <a:lnTo>
                    <a:pt x="4718" y="7547"/>
                  </a:lnTo>
                  <a:lnTo>
                    <a:pt x="4906" y="7359"/>
                  </a:lnTo>
                  <a:lnTo>
                    <a:pt x="5190" y="7170"/>
                  </a:lnTo>
                  <a:lnTo>
                    <a:pt x="5095" y="7076"/>
                  </a:lnTo>
                  <a:lnTo>
                    <a:pt x="4906" y="6793"/>
                  </a:lnTo>
                  <a:lnTo>
                    <a:pt x="4906" y="6793"/>
                  </a:lnTo>
                  <a:lnTo>
                    <a:pt x="5095" y="6887"/>
                  </a:lnTo>
                  <a:lnTo>
                    <a:pt x="5378" y="6793"/>
                  </a:lnTo>
                  <a:lnTo>
                    <a:pt x="5756" y="6510"/>
                  </a:lnTo>
                  <a:lnTo>
                    <a:pt x="6322" y="6132"/>
                  </a:lnTo>
                  <a:lnTo>
                    <a:pt x="6699" y="5566"/>
                  </a:lnTo>
                  <a:lnTo>
                    <a:pt x="7171" y="5095"/>
                  </a:lnTo>
                  <a:lnTo>
                    <a:pt x="7076" y="4717"/>
                  </a:lnTo>
                  <a:lnTo>
                    <a:pt x="6982" y="4434"/>
                  </a:lnTo>
                  <a:lnTo>
                    <a:pt x="6605" y="3963"/>
                  </a:lnTo>
                  <a:lnTo>
                    <a:pt x="6133" y="3491"/>
                  </a:lnTo>
                  <a:lnTo>
                    <a:pt x="5567" y="3113"/>
                  </a:lnTo>
                  <a:lnTo>
                    <a:pt x="4340" y="2547"/>
                  </a:lnTo>
                  <a:lnTo>
                    <a:pt x="3208" y="1887"/>
                  </a:lnTo>
                  <a:lnTo>
                    <a:pt x="2925" y="1698"/>
                  </a:lnTo>
                  <a:lnTo>
                    <a:pt x="2925" y="1604"/>
                  </a:lnTo>
                  <a:lnTo>
                    <a:pt x="2925" y="1510"/>
                  </a:lnTo>
                  <a:lnTo>
                    <a:pt x="2737" y="1698"/>
                  </a:lnTo>
                  <a:lnTo>
                    <a:pt x="2642" y="1698"/>
                  </a:lnTo>
                  <a:lnTo>
                    <a:pt x="2642" y="1604"/>
                  </a:lnTo>
                  <a:lnTo>
                    <a:pt x="2642" y="1510"/>
                  </a:lnTo>
                  <a:lnTo>
                    <a:pt x="2642" y="1415"/>
                  </a:lnTo>
                  <a:lnTo>
                    <a:pt x="2454" y="1604"/>
                  </a:lnTo>
                  <a:lnTo>
                    <a:pt x="2454" y="1698"/>
                  </a:lnTo>
                  <a:lnTo>
                    <a:pt x="2265" y="1887"/>
                  </a:lnTo>
                  <a:lnTo>
                    <a:pt x="2265" y="1604"/>
                  </a:lnTo>
                  <a:lnTo>
                    <a:pt x="2171" y="1415"/>
                  </a:lnTo>
                  <a:lnTo>
                    <a:pt x="1605" y="944"/>
                  </a:lnTo>
                  <a:lnTo>
                    <a:pt x="1227" y="755"/>
                  </a:lnTo>
                  <a:lnTo>
                    <a:pt x="1039" y="472"/>
                  </a:lnTo>
                  <a:lnTo>
                    <a:pt x="850" y="283"/>
                  </a:lnTo>
                  <a:lnTo>
                    <a:pt x="944" y="0"/>
                  </a:lnTo>
                  <a:close/>
                  <a:moveTo>
                    <a:pt x="2252" y="7965"/>
                  </a:moveTo>
                  <a:lnTo>
                    <a:pt x="850" y="8491"/>
                  </a:lnTo>
                  <a:lnTo>
                    <a:pt x="756" y="8491"/>
                  </a:lnTo>
                  <a:lnTo>
                    <a:pt x="756" y="8774"/>
                  </a:lnTo>
                  <a:lnTo>
                    <a:pt x="944" y="8868"/>
                  </a:lnTo>
                  <a:lnTo>
                    <a:pt x="1133" y="8868"/>
                  </a:lnTo>
                  <a:lnTo>
                    <a:pt x="1605" y="8774"/>
                  </a:lnTo>
                  <a:lnTo>
                    <a:pt x="1793" y="8679"/>
                  </a:lnTo>
                  <a:lnTo>
                    <a:pt x="2076" y="8491"/>
                  </a:lnTo>
                  <a:lnTo>
                    <a:pt x="2171" y="8208"/>
                  </a:lnTo>
                  <a:lnTo>
                    <a:pt x="2252" y="7965"/>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 name="Google Shape;116;p17"/>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11</a:t>
            </a:fld>
            <a:endParaRPr/>
          </a:p>
        </p:txBody>
      </p:sp>
      <p:sp>
        <p:nvSpPr>
          <p:cNvPr id="2" name="Google Shape;656;p47">
            <a:extLst>
              <a:ext uri="{FF2B5EF4-FFF2-40B4-BE49-F238E27FC236}">
                <a16:creationId xmlns:a16="http://schemas.microsoft.com/office/drawing/2014/main" id="{8D5F4D5E-59BF-3F09-8DFA-6086191788F5}"/>
              </a:ext>
            </a:extLst>
          </p:cNvPr>
          <p:cNvSpPr/>
          <p:nvPr/>
        </p:nvSpPr>
        <p:spPr>
          <a:xfrm>
            <a:off x="3996019" y="1092231"/>
            <a:ext cx="1288020" cy="1581006"/>
          </a:xfrm>
          <a:custGeom>
            <a:avLst/>
            <a:gdLst/>
            <a:ahLst/>
            <a:cxnLst/>
            <a:rect l="l" t="t" r="r" b="b"/>
            <a:pathLst>
              <a:path w="16279" h="18810" extrusionOk="0">
                <a:moveTo>
                  <a:pt x="8297" y="536"/>
                </a:moveTo>
                <a:lnTo>
                  <a:pt x="8078" y="658"/>
                </a:lnTo>
                <a:lnTo>
                  <a:pt x="7859" y="780"/>
                </a:lnTo>
                <a:lnTo>
                  <a:pt x="7567" y="974"/>
                </a:lnTo>
                <a:lnTo>
                  <a:pt x="7665" y="804"/>
                </a:lnTo>
                <a:lnTo>
                  <a:pt x="7786" y="682"/>
                </a:lnTo>
                <a:lnTo>
                  <a:pt x="7884" y="609"/>
                </a:lnTo>
                <a:lnTo>
                  <a:pt x="7981" y="585"/>
                </a:lnTo>
                <a:lnTo>
                  <a:pt x="8078" y="561"/>
                </a:lnTo>
                <a:lnTo>
                  <a:pt x="8200" y="536"/>
                </a:lnTo>
                <a:close/>
                <a:moveTo>
                  <a:pt x="8687" y="731"/>
                </a:moveTo>
                <a:lnTo>
                  <a:pt x="8760" y="828"/>
                </a:lnTo>
                <a:lnTo>
                  <a:pt x="8808" y="950"/>
                </a:lnTo>
                <a:lnTo>
                  <a:pt x="8760" y="974"/>
                </a:lnTo>
                <a:lnTo>
                  <a:pt x="8541" y="1072"/>
                </a:lnTo>
                <a:lnTo>
                  <a:pt x="8346" y="1169"/>
                </a:lnTo>
                <a:lnTo>
                  <a:pt x="7957" y="1412"/>
                </a:lnTo>
                <a:lnTo>
                  <a:pt x="7689" y="1583"/>
                </a:lnTo>
                <a:lnTo>
                  <a:pt x="7543" y="1680"/>
                </a:lnTo>
                <a:lnTo>
                  <a:pt x="7397" y="1777"/>
                </a:lnTo>
                <a:lnTo>
                  <a:pt x="7421" y="1534"/>
                </a:lnTo>
                <a:lnTo>
                  <a:pt x="7446" y="1315"/>
                </a:lnTo>
                <a:lnTo>
                  <a:pt x="8054" y="999"/>
                </a:lnTo>
                <a:lnTo>
                  <a:pt x="8370" y="853"/>
                </a:lnTo>
                <a:lnTo>
                  <a:pt x="8687" y="731"/>
                </a:lnTo>
                <a:close/>
                <a:moveTo>
                  <a:pt x="8881" y="1364"/>
                </a:moveTo>
                <a:lnTo>
                  <a:pt x="8881" y="1583"/>
                </a:lnTo>
                <a:lnTo>
                  <a:pt x="8687" y="1656"/>
                </a:lnTo>
                <a:lnTo>
                  <a:pt x="8492" y="1753"/>
                </a:lnTo>
                <a:lnTo>
                  <a:pt x="8249" y="1875"/>
                </a:lnTo>
                <a:lnTo>
                  <a:pt x="8005" y="2021"/>
                </a:lnTo>
                <a:lnTo>
                  <a:pt x="7957" y="2069"/>
                </a:lnTo>
                <a:lnTo>
                  <a:pt x="7932" y="2142"/>
                </a:lnTo>
                <a:lnTo>
                  <a:pt x="7786" y="2142"/>
                </a:lnTo>
                <a:lnTo>
                  <a:pt x="7373" y="2118"/>
                </a:lnTo>
                <a:lnTo>
                  <a:pt x="7373" y="2069"/>
                </a:lnTo>
                <a:lnTo>
                  <a:pt x="7470" y="2069"/>
                </a:lnTo>
                <a:lnTo>
                  <a:pt x="7567" y="2045"/>
                </a:lnTo>
                <a:lnTo>
                  <a:pt x="7738" y="1972"/>
                </a:lnTo>
                <a:lnTo>
                  <a:pt x="8054" y="1777"/>
                </a:lnTo>
                <a:lnTo>
                  <a:pt x="8881" y="1364"/>
                </a:lnTo>
                <a:close/>
                <a:moveTo>
                  <a:pt x="8857" y="2021"/>
                </a:moveTo>
                <a:lnTo>
                  <a:pt x="8857" y="2191"/>
                </a:lnTo>
                <a:lnTo>
                  <a:pt x="8541" y="2167"/>
                </a:lnTo>
                <a:lnTo>
                  <a:pt x="8857" y="2021"/>
                </a:lnTo>
                <a:close/>
                <a:moveTo>
                  <a:pt x="5937" y="2556"/>
                </a:moveTo>
                <a:lnTo>
                  <a:pt x="6765" y="2580"/>
                </a:lnTo>
                <a:lnTo>
                  <a:pt x="7592" y="2629"/>
                </a:lnTo>
                <a:lnTo>
                  <a:pt x="9173" y="2677"/>
                </a:lnTo>
                <a:lnTo>
                  <a:pt x="9976" y="2702"/>
                </a:lnTo>
                <a:lnTo>
                  <a:pt x="10755" y="2726"/>
                </a:lnTo>
                <a:lnTo>
                  <a:pt x="11582" y="2702"/>
                </a:lnTo>
                <a:lnTo>
                  <a:pt x="12385" y="2677"/>
                </a:lnTo>
                <a:lnTo>
                  <a:pt x="13213" y="2629"/>
                </a:lnTo>
                <a:lnTo>
                  <a:pt x="14016" y="2605"/>
                </a:lnTo>
                <a:lnTo>
                  <a:pt x="14064" y="2605"/>
                </a:lnTo>
                <a:lnTo>
                  <a:pt x="14235" y="2750"/>
                </a:lnTo>
                <a:lnTo>
                  <a:pt x="14405" y="2872"/>
                </a:lnTo>
                <a:lnTo>
                  <a:pt x="15038" y="3432"/>
                </a:lnTo>
                <a:lnTo>
                  <a:pt x="15329" y="3724"/>
                </a:lnTo>
                <a:lnTo>
                  <a:pt x="15597" y="4040"/>
                </a:lnTo>
                <a:lnTo>
                  <a:pt x="15694" y="4235"/>
                </a:lnTo>
                <a:lnTo>
                  <a:pt x="15792" y="4405"/>
                </a:lnTo>
                <a:lnTo>
                  <a:pt x="15694" y="4551"/>
                </a:lnTo>
                <a:lnTo>
                  <a:pt x="15573" y="4673"/>
                </a:lnTo>
                <a:lnTo>
                  <a:pt x="15402" y="4843"/>
                </a:lnTo>
                <a:lnTo>
                  <a:pt x="15232" y="4989"/>
                </a:lnTo>
                <a:lnTo>
                  <a:pt x="14843" y="5281"/>
                </a:lnTo>
                <a:lnTo>
                  <a:pt x="14454" y="5549"/>
                </a:lnTo>
                <a:lnTo>
                  <a:pt x="14235" y="5719"/>
                </a:lnTo>
                <a:lnTo>
                  <a:pt x="14064" y="5889"/>
                </a:lnTo>
                <a:lnTo>
                  <a:pt x="13286" y="5865"/>
                </a:lnTo>
                <a:lnTo>
                  <a:pt x="12507" y="5841"/>
                </a:lnTo>
                <a:lnTo>
                  <a:pt x="10974" y="5841"/>
                </a:lnTo>
                <a:lnTo>
                  <a:pt x="7859" y="5889"/>
                </a:lnTo>
                <a:lnTo>
                  <a:pt x="4623" y="5938"/>
                </a:lnTo>
                <a:lnTo>
                  <a:pt x="2385" y="5938"/>
                </a:lnTo>
                <a:lnTo>
                  <a:pt x="2117" y="5962"/>
                </a:lnTo>
                <a:lnTo>
                  <a:pt x="1874" y="6011"/>
                </a:lnTo>
                <a:lnTo>
                  <a:pt x="1849" y="5889"/>
                </a:lnTo>
                <a:lnTo>
                  <a:pt x="1849" y="5768"/>
                </a:lnTo>
                <a:lnTo>
                  <a:pt x="1801" y="5524"/>
                </a:lnTo>
                <a:lnTo>
                  <a:pt x="1655" y="4332"/>
                </a:lnTo>
                <a:lnTo>
                  <a:pt x="1606" y="3724"/>
                </a:lnTo>
                <a:lnTo>
                  <a:pt x="1557" y="3091"/>
                </a:lnTo>
                <a:lnTo>
                  <a:pt x="1557" y="2848"/>
                </a:lnTo>
                <a:lnTo>
                  <a:pt x="1533" y="2580"/>
                </a:lnTo>
                <a:lnTo>
                  <a:pt x="1874" y="2629"/>
                </a:lnTo>
                <a:lnTo>
                  <a:pt x="2214" y="2653"/>
                </a:lnTo>
                <a:lnTo>
                  <a:pt x="2920" y="2653"/>
                </a:lnTo>
                <a:lnTo>
                  <a:pt x="3626" y="2629"/>
                </a:lnTo>
                <a:lnTo>
                  <a:pt x="4283" y="2580"/>
                </a:lnTo>
                <a:lnTo>
                  <a:pt x="5110" y="2556"/>
                </a:lnTo>
                <a:close/>
                <a:moveTo>
                  <a:pt x="8468" y="6352"/>
                </a:moveTo>
                <a:lnTo>
                  <a:pt x="8200" y="6449"/>
                </a:lnTo>
                <a:lnTo>
                  <a:pt x="7835" y="6644"/>
                </a:lnTo>
                <a:lnTo>
                  <a:pt x="7665" y="6765"/>
                </a:lnTo>
                <a:lnTo>
                  <a:pt x="7494" y="6887"/>
                </a:lnTo>
                <a:lnTo>
                  <a:pt x="7470" y="6619"/>
                </a:lnTo>
                <a:lnTo>
                  <a:pt x="7421" y="6352"/>
                </a:lnTo>
                <a:close/>
                <a:moveTo>
                  <a:pt x="8735" y="6644"/>
                </a:moveTo>
                <a:lnTo>
                  <a:pt x="8735" y="6692"/>
                </a:lnTo>
                <a:lnTo>
                  <a:pt x="8735" y="6960"/>
                </a:lnTo>
                <a:lnTo>
                  <a:pt x="8103" y="6936"/>
                </a:lnTo>
                <a:lnTo>
                  <a:pt x="8030" y="6936"/>
                </a:lnTo>
                <a:lnTo>
                  <a:pt x="8200" y="6863"/>
                </a:lnTo>
                <a:lnTo>
                  <a:pt x="8735" y="6644"/>
                </a:lnTo>
                <a:close/>
                <a:moveTo>
                  <a:pt x="3942" y="7301"/>
                </a:moveTo>
                <a:lnTo>
                  <a:pt x="4331" y="7325"/>
                </a:lnTo>
                <a:lnTo>
                  <a:pt x="5061" y="7374"/>
                </a:lnTo>
                <a:lnTo>
                  <a:pt x="5864" y="7422"/>
                </a:lnTo>
                <a:lnTo>
                  <a:pt x="6667" y="7447"/>
                </a:lnTo>
                <a:lnTo>
                  <a:pt x="8297" y="7471"/>
                </a:lnTo>
                <a:lnTo>
                  <a:pt x="8833" y="7495"/>
                </a:lnTo>
                <a:lnTo>
                  <a:pt x="8930" y="7520"/>
                </a:lnTo>
                <a:lnTo>
                  <a:pt x="9052" y="7495"/>
                </a:lnTo>
                <a:lnTo>
                  <a:pt x="11607" y="7593"/>
                </a:lnTo>
                <a:lnTo>
                  <a:pt x="12361" y="7617"/>
                </a:lnTo>
                <a:lnTo>
                  <a:pt x="13115" y="7593"/>
                </a:lnTo>
                <a:lnTo>
                  <a:pt x="13870" y="7568"/>
                </a:lnTo>
                <a:lnTo>
                  <a:pt x="14624" y="7568"/>
                </a:lnTo>
                <a:lnTo>
                  <a:pt x="14600" y="7739"/>
                </a:lnTo>
                <a:lnTo>
                  <a:pt x="14575" y="7933"/>
                </a:lnTo>
                <a:lnTo>
                  <a:pt x="14575" y="8298"/>
                </a:lnTo>
                <a:lnTo>
                  <a:pt x="14624" y="8980"/>
                </a:lnTo>
                <a:lnTo>
                  <a:pt x="14697" y="9539"/>
                </a:lnTo>
                <a:lnTo>
                  <a:pt x="14746" y="10123"/>
                </a:lnTo>
                <a:lnTo>
                  <a:pt x="14770" y="10391"/>
                </a:lnTo>
                <a:lnTo>
                  <a:pt x="14794" y="10659"/>
                </a:lnTo>
                <a:lnTo>
                  <a:pt x="13310" y="10707"/>
                </a:lnTo>
                <a:lnTo>
                  <a:pt x="11826" y="10780"/>
                </a:lnTo>
                <a:lnTo>
                  <a:pt x="10341" y="10829"/>
                </a:lnTo>
                <a:lnTo>
                  <a:pt x="9587" y="10853"/>
                </a:lnTo>
                <a:lnTo>
                  <a:pt x="8833" y="10829"/>
                </a:lnTo>
                <a:lnTo>
                  <a:pt x="7178" y="10780"/>
                </a:lnTo>
                <a:lnTo>
                  <a:pt x="6327" y="10780"/>
                </a:lnTo>
                <a:lnTo>
                  <a:pt x="5499" y="10804"/>
                </a:lnTo>
                <a:lnTo>
                  <a:pt x="4088" y="10853"/>
                </a:lnTo>
                <a:lnTo>
                  <a:pt x="3358" y="10902"/>
                </a:lnTo>
                <a:lnTo>
                  <a:pt x="3017" y="10926"/>
                </a:lnTo>
                <a:lnTo>
                  <a:pt x="2677" y="10999"/>
                </a:lnTo>
                <a:lnTo>
                  <a:pt x="2677" y="10926"/>
                </a:lnTo>
                <a:lnTo>
                  <a:pt x="2652" y="10853"/>
                </a:lnTo>
                <a:lnTo>
                  <a:pt x="2604" y="10804"/>
                </a:lnTo>
                <a:lnTo>
                  <a:pt x="2531" y="10756"/>
                </a:lnTo>
                <a:lnTo>
                  <a:pt x="2239" y="10586"/>
                </a:lnTo>
                <a:lnTo>
                  <a:pt x="1947" y="10391"/>
                </a:lnTo>
                <a:lnTo>
                  <a:pt x="1411" y="10002"/>
                </a:lnTo>
                <a:lnTo>
                  <a:pt x="1168" y="9807"/>
                </a:lnTo>
                <a:lnTo>
                  <a:pt x="925" y="9612"/>
                </a:lnTo>
                <a:lnTo>
                  <a:pt x="681" y="9393"/>
                </a:lnTo>
                <a:lnTo>
                  <a:pt x="438" y="9199"/>
                </a:lnTo>
                <a:lnTo>
                  <a:pt x="633" y="9028"/>
                </a:lnTo>
                <a:lnTo>
                  <a:pt x="1338" y="8396"/>
                </a:lnTo>
                <a:lnTo>
                  <a:pt x="1703" y="8104"/>
                </a:lnTo>
                <a:lnTo>
                  <a:pt x="2068" y="7812"/>
                </a:lnTo>
                <a:lnTo>
                  <a:pt x="2336" y="7641"/>
                </a:lnTo>
                <a:lnTo>
                  <a:pt x="2458" y="7568"/>
                </a:lnTo>
                <a:lnTo>
                  <a:pt x="2579" y="7447"/>
                </a:lnTo>
                <a:lnTo>
                  <a:pt x="2604" y="7374"/>
                </a:lnTo>
                <a:lnTo>
                  <a:pt x="2847" y="7374"/>
                </a:lnTo>
                <a:lnTo>
                  <a:pt x="3115" y="7349"/>
                </a:lnTo>
                <a:lnTo>
                  <a:pt x="3577" y="7301"/>
                </a:lnTo>
                <a:close/>
                <a:moveTo>
                  <a:pt x="7446" y="11242"/>
                </a:moveTo>
                <a:lnTo>
                  <a:pt x="8541" y="11291"/>
                </a:lnTo>
                <a:lnTo>
                  <a:pt x="8395" y="11364"/>
                </a:lnTo>
                <a:lnTo>
                  <a:pt x="8249" y="11461"/>
                </a:lnTo>
                <a:lnTo>
                  <a:pt x="7981" y="11632"/>
                </a:lnTo>
                <a:lnTo>
                  <a:pt x="7567" y="11851"/>
                </a:lnTo>
                <a:lnTo>
                  <a:pt x="7519" y="11534"/>
                </a:lnTo>
                <a:lnTo>
                  <a:pt x="7494" y="11388"/>
                </a:lnTo>
                <a:lnTo>
                  <a:pt x="7446" y="11242"/>
                </a:lnTo>
                <a:close/>
                <a:moveTo>
                  <a:pt x="8784" y="11632"/>
                </a:moveTo>
                <a:lnTo>
                  <a:pt x="8735" y="12094"/>
                </a:lnTo>
                <a:lnTo>
                  <a:pt x="8541" y="12167"/>
                </a:lnTo>
                <a:lnTo>
                  <a:pt x="8370" y="12264"/>
                </a:lnTo>
                <a:lnTo>
                  <a:pt x="8005" y="12459"/>
                </a:lnTo>
                <a:lnTo>
                  <a:pt x="7762" y="12581"/>
                </a:lnTo>
                <a:lnTo>
                  <a:pt x="7640" y="12678"/>
                </a:lnTo>
                <a:lnTo>
                  <a:pt x="7543" y="12751"/>
                </a:lnTo>
                <a:lnTo>
                  <a:pt x="7543" y="12678"/>
                </a:lnTo>
                <a:lnTo>
                  <a:pt x="7567" y="12216"/>
                </a:lnTo>
                <a:lnTo>
                  <a:pt x="7713" y="12167"/>
                </a:lnTo>
                <a:lnTo>
                  <a:pt x="7859" y="12118"/>
                </a:lnTo>
                <a:lnTo>
                  <a:pt x="8103" y="11997"/>
                </a:lnTo>
                <a:lnTo>
                  <a:pt x="8443" y="11826"/>
                </a:lnTo>
                <a:lnTo>
                  <a:pt x="8614" y="11729"/>
                </a:lnTo>
                <a:lnTo>
                  <a:pt x="8784" y="11632"/>
                </a:lnTo>
                <a:close/>
                <a:moveTo>
                  <a:pt x="8735" y="12581"/>
                </a:moveTo>
                <a:lnTo>
                  <a:pt x="8735" y="13189"/>
                </a:lnTo>
                <a:lnTo>
                  <a:pt x="8662" y="13165"/>
                </a:lnTo>
                <a:lnTo>
                  <a:pt x="8565" y="13165"/>
                </a:lnTo>
                <a:lnTo>
                  <a:pt x="8468" y="13189"/>
                </a:lnTo>
                <a:lnTo>
                  <a:pt x="8249" y="13262"/>
                </a:lnTo>
                <a:lnTo>
                  <a:pt x="8054" y="13384"/>
                </a:lnTo>
                <a:lnTo>
                  <a:pt x="7859" y="13481"/>
                </a:lnTo>
                <a:lnTo>
                  <a:pt x="7665" y="13627"/>
                </a:lnTo>
                <a:lnTo>
                  <a:pt x="7446" y="13797"/>
                </a:lnTo>
                <a:lnTo>
                  <a:pt x="7494" y="13140"/>
                </a:lnTo>
                <a:lnTo>
                  <a:pt x="7665" y="13116"/>
                </a:lnTo>
                <a:lnTo>
                  <a:pt x="7835" y="13043"/>
                </a:lnTo>
                <a:lnTo>
                  <a:pt x="8151" y="12873"/>
                </a:lnTo>
                <a:lnTo>
                  <a:pt x="8735" y="12581"/>
                </a:lnTo>
                <a:close/>
                <a:moveTo>
                  <a:pt x="8735" y="13578"/>
                </a:moveTo>
                <a:lnTo>
                  <a:pt x="8735" y="14138"/>
                </a:lnTo>
                <a:lnTo>
                  <a:pt x="8541" y="14211"/>
                </a:lnTo>
                <a:lnTo>
                  <a:pt x="8346" y="14284"/>
                </a:lnTo>
                <a:lnTo>
                  <a:pt x="7981" y="14454"/>
                </a:lnTo>
                <a:lnTo>
                  <a:pt x="7689" y="14576"/>
                </a:lnTo>
                <a:lnTo>
                  <a:pt x="7543" y="14673"/>
                </a:lnTo>
                <a:lnTo>
                  <a:pt x="7421" y="14746"/>
                </a:lnTo>
                <a:lnTo>
                  <a:pt x="7421" y="14454"/>
                </a:lnTo>
                <a:lnTo>
                  <a:pt x="7421" y="14138"/>
                </a:lnTo>
                <a:lnTo>
                  <a:pt x="7567" y="14089"/>
                </a:lnTo>
                <a:lnTo>
                  <a:pt x="7738" y="14016"/>
                </a:lnTo>
                <a:lnTo>
                  <a:pt x="8005" y="13870"/>
                </a:lnTo>
                <a:lnTo>
                  <a:pt x="8176" y="13773"/>
                </a:lnTo>
                <a:lnTo>
                  <a:pt x="8370" y="13724"/>
                </a:lnTo>
                <a:lnTo>
                  <a:pt x="8735" y="13578"/>
                </a:lnTo>
                <a:close/>
                <a:moveTo>
                  <a:pt x="8735" y="14625"/>
                </a:moveTo>
                <a:lnTo>
                  <a:pt x="8735" y="15014"/>
                </a:lnTo>
                <a:lnTo>
                  <a:pt x="8687" y="15038"/>
                </a:lnTo>
                <a:lnTo>
                  <a:pt x="7908" y="15501"/>
                </a:lnTo>
                <a:lnTo>
                  <a:pt x="7689" y="15598"/>
                </a:lnTo>
                <a:lnTo>
                  <a:pt x="7446" y="15720"/>
                </a:lnTo>
                <a:lnTo>
                  <a:pt x="7421" y="15087"/>
                </a:lnTo>
                <a:lnTo>
                  <a:pt x="7592" y="15063"/>
                </a:lnTo>
                <a:lnTo>
                  <a:pt x="7738" y="15014"/>
                </a:lnTo>
                <a:lnTo>
                  <a:pt x="8054" y="14892"/>
                </a:lnTo>
                <a:lnTo>
                  <a:pt x="8735" y="14625"/>
                </a:lnTo>
                <a:close/>
                <a:moveTo>
                  <a:pt x="8711" y="15452"/>
                </a:moveTo>
                <a:lnTo>
                  <a:pt x="8711" y="16231"/>
                </a:lnTo>
                <a:lnTo>
                  <a:pt x="8419" y="16328"/>
                </a:lnTo>
                <a:lnTo>
                  <a:pt x="8151" y="16425"/>
                </a:lnTo>
                <a:lnTo>
                  <a:pt x="7811" y="16523"/>
                </a:lnTo>
                <a:lnTo>
                  <a:pt x="7494" y="16620"/>
                </a:lnTo>
                <a:lnTo>
                  <a:pt x="7470" y="16012"/>
                </a:lnTo>
                <a:lnTo>
                  <a:pt x="7567" y="16012"/>
                </a:lnTo>
                <a:lnTo>
                  <a:pt x="7689" y="15963"/>
                </a:lnTo>
                <a:lnTo>
                  <a:pt x="7908" y="15890"/>
                </a:lnTo>
                <a:lnTo>
                  <a:pt x="8322" y="15671"/>
                </a:lnTo>
                <a:lnTo>
                  <a:pt x="8711" y="15452"/>
                </a:lnTo>
                <a:close/>
                <a:moveTo>
                  <a:pt x="8687" y="16717"/>
                </a:moveTo>
                <a:lnTo>
                  <a:pt x="8687" y="17082"/>
                </a:lnTo>
                <a:lnTo>
                  <a:pt x="8687" y="17107"/>
                </a:lnTo>
                <a:lnTo>
                  <a:pt x="8346" y="17228"/>
                </a:lnTo>
                <a:lnTo>
                  <a:pt x="8005" y="17399"/>
                </a:lnTo>
                <a:lnTo>
                  <a:pt x="7543" y="17593"/>
                </a:lnTo>
                <a:lnTo>
                  <a:pt x="7519" y="17009"/>
                </a:lnTo>
                <a:lnTo>
                  <a:pt x="7689" y="17009"/>
                </a:lnTo>
                <a:lnTo>
                  <a:pt x="7859" y="16961"/>
                </a:lnTo>
                <a:lnTo>
                  <a:pt x="8176" y="16888"/>
                </a:lnTo>
                <a:lnTo>
                  <a:pt x="8687" y="16717"/>
                </a:lnTo>
                <a:close/>
                <a:moveTo>
                  <a:pt x="8687" y="17545"/>
                </a:moveTo>
                <a:lnTo>
                  <a:pt x="8687" y="18250"/>
                </a:lnTo>
                <a:lnTo>
                  <a:pt x="8370" y="18275"/>
                </a:lnTo>
                <a:lnTo>
                  <a:pt x="8054" y="18299"/>
                </a:lnTo>
                <a:lnTo>
                  <a:pt x="7835" y="18323"/>
                </a:lnTo>
                <a:lnTo>
                  <a:pt x="7592" y="18348"/>
                </a:lnTo>
                <a:lnTo>
                  <a:pt x="7543" y="18372"/>
                </a:lnTo>
                <a:lnTo>
                  <a:pt x="7543" y="18031"/>
                </a:lnTo>
                <a:lnTo>
                  <a:pt x="7689" y="17983"/>
                </a:lnTo>
                <a:lnTo>
                  <a:pt x="7811" y="17934"/>
                </a:lnTo>
                <a:lnTo>
                  <a:pt x="8078" y="17812"/>
                </a:lnTo>
                <a:lnTo>
                  <a:pt x="8687" y="17545"/>
                </a:lnTo>
                <a:close/>
                <a:moveTo>
                  <a:pt x="8078" y="1"/>
                </a:moveTo>
                <a:lnTo>
                  <a:pt x="7884" y="25"/>
                </a:lnTo>
                <a:lnTo>
                  <a:pt x="7713" y="74"/>
                </a:lnTo>
                <a:lnTo>
                  <a:pt x="7567" y="171"/>
                </a:lnTo>
                <a:lnTo>
                  <a:pt x="7446" y="269"/>
                </a:lnTo>
                <a:lnTo>
                  <a:pt x="7324" y="390"/>
                </a:lnTo>
                <a:lnTo>
                  <a:pt x="7227" y="536"/>
                </a:lnTo>
                <a:lnTo>
                  <a:pt x="7154" y="682"/>
                </a:lnTo>
                <a:lnTo>
                  <a:pt x="7081" y="853"/>
                </a:lnTo>
                <a:lnTo>
                  <a:pt x="7032" y="1023"/>
                </a:lnTo>
                <a:lnTo>
                  <a:pt x="6959" y="1388"/>
                </a:lnTo>
                <a:lnTo>
                  <a:pt x="6935" y="1753"/>
                </a:lnTo>
                <a:lnTo>
                  <a:pt x="6959" y="2118"/>
                </a:lnTo>
                <a:lnTo>
                  <a:pt x="6959" y="2118"/>
                </a:lnTo>
                <a:lnTo>
                  <a:pt x="5816" y="2094"/>
                </a:lnTo>
                <a:lnTo>
                  <a:pt x="4672" y="2094"/>
                </a:lnTo>
                <a:lnTo>
                  <a:pt x="2993" y="2167"/>
                </a:lnTo>
                <a:lnTo>
                  <a:pt x="1801" y="2167"/>
                </a:lnTo>
                <a:lnTo>
                  <a:pt x="1387" y="2191"/>
                </a:lnTo>
                <a:lnTo>
                  <a:pt x="1338" y="2191"/>
                </a:lnTo>
                <a:lnTo>
                  <a:pt x="1290" y="2215"/>
                </a:lnTo>
                <a:lnTo>
                  <a:pt x="1290" y="2240"/>
                </a:lnTo>
                <a:lnTo>
                  <a:pt x="1217" y="2288"/>
                </a:lnTo>
                <a:lnTo>
                  <a:pt x="1192" y="2361"/>
                </a:lnTo>
                <a:lnTo>
                  <a:pt x="1119" y="2556"/>
                </a:lnTo>
                <a:lnTo>
                  <a:pt x="1071" y="2775"/>
                </a:lnTo>
                <a:lnTo>
                  <a:pt x="1046" y="3018"/>
                </a:lnTo>
                <a:lnTo>
                  <a:pt x="1046" y="3261"/>
                </a:lnTo>
                <a:lnTo>
                  <a:pt x="1071" y="3748"/>
                </a:lnTo>
                <a:lnTo>
                  <a:pt x="1119" y="4162"/>
                </a:lnTo>
                <a:lnTo>
                  <a:pt x="1168" y="4770"/>
                </a:lnTo>
                <a:lnTo>
                  <a:pt x="1241" y="5378"/>
                </a:lnTo>
                <a:lnTo>
                  <a:pt x="1265" y="5622"/>
                </a:lnTo>
                <a:lnTo>
                  <a:pt x="1290" y="5889"/>
                </a:lnTo>
                <a:lnTo>
                  <a:pt x="1314" y="6011"/>
                </a:lnTo>
                <a:lnTo>
                  <a:pt x="1338" y="6133"/>
                </a:lnTo>
                <a:lnTo>
                  <a:pt x="1411" y="6230"/>
                </a:lnTo>
                <a:lnTo>
                  <a:pt x="1484" y="6303"/>
                </a:lnTo>
                <a:lnTo>
                  <a:pt x="1557" y="6352"/>
                </a:lnTo>
                <a:lnTo>
                  <a:pt x="1630" y="6352"/>
                </a:lnTo>
                <a:lnTo>
                  <a:pt x="1703" y="6327"/>
                </a:lnTo>
                <a:lnTo>
                  <a:pt x="1776" y="6279"/>
                </a:lnTo>
                <a:lnTo>
                  <a:pt x="1801" y="6254"/>
                </a:lnTo>
                <a:lnTo>
                  <a:pt x="2020" y="6303"/>
                </a:lnTo>
                <a:lnTo>
                  <a:pt x="2239" y="6327"/>
                </a:lnTo>
                <a:lnTo>
                  <a:pt x="2701" y="6352"/>
                </a:lnTo>
                <a:lnTo>
                  <a:pt x="4429" y="6376"/>
                </a:lnTo>
                <a:lnTo>
                  <a:pt x="6959" y="6352"/>
                </a:lnTo>
                <a:lnTo>
                  <a:pt x="6984" y="6595"/>
                </a:lnTo>
                <a:lnTo>
                  <a:pt x="7008" y="6911"/>
                </a:lnTo>
                <a:lnTo>
                  <a:pt x="5962" y="6887"/>
                </a:lnTo>
                <a:lnTo>
                  <a:pt x="4891" y="6838"/>
                </a:lnTo>
                <a:lnTo>
                  <a:pt x="4161" y="6814"/>
                </a:lnTo>
                <a:lnTo>
                  <a:pt x="3163" y="6814"/>
                </a:lnTo>
                <a:lnTo>
                  <a:pt x="2896" y="6863"/>
                </a:lnTo>
                <a:lnTo>
                  <a:pt x="2628" y="6936"/>
                </a:lnTo>
                <a:lnTo>
                  <a:pt x="2506" y="6984"/>
                </a:lnTo>
                <a:lnTo>
                  <a:pt x="2409" y="7057"/>
                </a:lnTo>
                <a:lnTo>
                  <a:pt x="2360" y="7033"/>
                </a:lnTo>
                <a:lnTo>
                  <a:pt x="2263" y="7033"/>
                </a:lnTo>
                <a:lnTo>
                  <a:pt x="2190" y="7057"/>
                </a:lnTo>
                <a:lnTo>
                  <a:pt x="1995" y="7130"/>
                </a:lnTo>
                <a:lnTo>
                  <a:pt x="1825" y="7228"/>
                </a:lnTo>
                <a:lnTo>
                  <a:pt x="1630" y="7374"/>
                </a:lnTo>
                <a:lnTo>
                  <a:pt x="1290" y="7666"/>
                </a:lnTo>
                <a:lnTo>
                  <a:pt x="1022" y="7933"/>
                </a:lnTo>
                <a:lnTo>
                  <a:pt x="681" y="8250"/>
                </a:lnTo>
                <a:lnTo>
                  <a:pt x="365" y="8590"/>
                </a:lnTo>
                <a:lnTo>
                  <a:pt x="243" y="8712"/>
                </a:lnTo>
                <a:lnTo>
                  <a:pt x="122" y="8858"/>
                </a:lnTo>
                <a:lnTo>
                  <a:pt x="24" y="9004"/>
                </a:lnTo>
                <a:lnTo>
                  <a:pt x="0" y="9077"/>
                </a:lnTo>
                <a:lnTo>
                  <a:pt x="0" y="9174"/>
                </a:lnTo>
                <a:lnTo>
                  <a:pt x="0" y="9199"/>
                </a:lnTo>
                <a:lnTo>
                  <a:pt x="0" y="9247"/>
                </a:lnTo>
                <a:lnTo>
                  <a:pt x="0" y="9320"/>
                </a:lnTo>
                <a:lnTo>
                  <a:pt x="73" y="9466"/>
                </a:lnTo>
                <a:lnTo>
                  <a:pt x="170" y="9612"/>
                </a:lnTo>
                <a:lnTo>
                  <a:pt x="292" y="9758"/>
                </a:lnTo>
                <a:lnTo>
                  <a:pt x="414" y="9904"/>
                </a:lnTo>
                <a:lnTo>
                  <a:pt x="681" y="10148"/>
                </a:lnTo>
                <a:lnTo>
                  <a:pt x="949" y="10367"/>
                </a:lnTo>
                <a:lnTo>
                  <a:pt x="1265" y="10610"/>
                </a:lnTo>
                <a:lnTo>
                  <a:pt x="1582" y="10829"/>
                </a:lnTo>
                <a:lnTo>
                  <a:pt x="1922" y="11048"/>
                </a:lnTo>
                <a:lnTo>
                  <a:pt x="2239" y="11242"/>
                </a:lnTo>
                <a:lnTo>
                  <a:pt x="2312" y="11267"/>
                </a:lnTo>
                <a:lnTo>
                  <a:pt x="2385" y="11267"/>
                </a:lnTo>
                <a:lnTo>
                  <a:pt x="2750" y="11340"/>
                </a:lnTo>
                <a:lnTo>
                  <a:pt x="3139" y="11388"/>
                </a:lnTo>
                <a:lnTo>
                  <a:pt x="3528" y="11388"/>
                </a:lnTo>
                <a:lnTo>
                  <a:pt x="3918" y="11364"/>
                </a:lnTo>
                <a:lnTo>
                  <a:pt x="4721" y="11315"/>
                </a:lnTo>
                <a:lnTo>
                  <a:pt x="5499" y="11267"/>
                </a:lnTo>
                <a:lnTo>
                  <a:pt x="6278" y="11242"/>
                </a:lnTo>
                <a:lnTo>
                  <a:pt x="7081" y="11242"/>
                </a:lnTo>
                <a:lnTo>
                  <a:pt x="7081" y="11607"/>
                </a:lnTo>
                <a:lnTo>
                  <a:pt x="7081" y="11972"/>
                </a:lnTo>
                <a:lnTo>
                  <a:pt x="7081" y="12313"/>
                </a:lnTo>
                <a:lnTo>
                  <a:pt x="7057" y="12678"/>
                </a:lnTo>
                <a:lnTo>
                  <a:pt x="6984" y="13578"/>
                </a:lnTo>
                <a:lnTo>
                  <a:pt x="6935" y="14016"/>
                </a:lnTo>
                <a:lnTo>
                  <a:pt x="6911" y="14454"/>
                </a:lnTo>
                <a:lnTo>
                  <a:pt x="6911" y="15476"/>
                </a:lnTo>
                <a:lnTo>
                  <a:pt x="6959" y="16498"/>
                </a:lnTo>
                <a:lnTo>
                  <a:pt x="7057" y="18542"/>
                </a:lnTo>
                <a:lnTo>
                  <a:pt x="7057" y="18615"/>
                </a:lnTo>
                <a:lnTo>
                  <a:pt x="7081" y="18688"/>
                </a:lnTo>
                <a:lnTo>
                  <a:pt x="7130" y="18737"/>
                </a:lnTo>
                <a:lnTo>
                  <a:pt x="7203" y="18761"/>
                </a:lnTo>
                <a:lnTo>
                  <a:pt x="7251" y="18786"/>
                </a:lnTo>
                <a:lnTo>
                  <a:pt x="7324" y="18786"/>
                </a:lnTo>
                <a:lnTo>
                  <a:pt x="7373" y="18761"/>
                </a:lnTo>
                <a:lnTo>
                  <a:pt x="7446" y="18737"/>
                </a:lnTo>
                <a:lnTo>
                  <a:pt x="7519" y="18786"/>
                </a:lnTo>
                <a:lnTo>
                  <a:pt x="7640" y="18810"/>
                </a:lnTo>
                <a:lnTo>
                  <a:pt x="8662" y="18810"/>
                </a:lnTo>
                <a:lnTo>
                  <a:pt x="8954" y="18786"/>
                </a:lnTo>
                <a:lnTo>
                  <a:pt x="9003" y="18786"/>
                </a:lnTo>
                <a:lnTo>
                  <a:pt x="9076" y="18761"/>
                </a:lnTo>
                <a:lnTo>
                  <a:pt x="9149" y="18664"/>
                </a:lnTo>
                <a:lnTo>
                  <a:pt x="9198" y="18542"/>
                </a:lnTo>
                <a:lnTo>
                  <a:pt x="9198" y="18421"/>
                </a:lnTo>
                <a:lnTo>
                  <a:pt x="9198" y="18323"/>
                </a:lnTo>
                <a:lnTo>
                  <a:pt x="9222" y="16547"/>
                </a:lnTo>
                <a:lnTo>
                  <a:pt x="9246" y="14771"/>
                </a:lnTo>
                <a:lnTo>
                  <a:pt x="9271" y="12946"/>
                </a:lnTo>
                <a:lnTo>
                  <a:pt x="9295" y="12118"/>
                </a:lnTo>
                <a:lnTo>
                  <a:pt x="9271" y="11729"/>
                </a:lnTo>
                <a:lnTo>
                  <a:pt x="9246" y="11315"/>
                </a:lnTo>
                <a:lnTo>
                  <a:pt x="10682" y="11315"/>
                </a:lnTo>
                <a:lnTo>
                  <a:pt x="12142" y="11267"/>
                </a:lnTo>
                <a:lnTo>
                  <a:pt x="13578" y="11194"/>
                </a:lnTo>
                <a:lnTo>
                  <a:pt x="14283" y="11169"/>
                </a:lnTo>
                <a:lnTo>
                  <a:pt x="15013" y="11169"/>
                </a:lnTo>
                <a:lnTo>
                  <a:pt x="15135" y="11145"/>
                </a:lnTo>
                <a:lnTo>
                  <a:pt x="15208" y="11072"/>
                </a:lnTo>
                <a:lnTo>
                  <a:pt x="15257" y="10999"/>
                </a:lnTo>
                <a:lnTo>
                  <a:pt x="15257" y="10902"/>
                </a:lnTo>
                <a:lnTo>
                  <a:pt x="15305" y="10731"/>
                </a:lnTo>
                <a:lnTo>
                  <a:pt x="15305" y="10586"/>
                </a:lnTo>
                <a:lnTo>
                  <a:pt x="15281" y="10245"/>
                </a:lnTo>
                <a:lnTo>
                  <a:pt x="15135" y="9126"/>
                </a:lnTo>
                <a:lnTo>
                  <a:pt x="15086" y="8615"/>
                </a:lnTo>
                <a:lnTo>
                  <a:pt x="15086" y="8104"/>
                </a:lnTo>
                <a:lnTo>
                  <a:pt x="15086" y="7933"/>
                </a:lnTo>
                <a:lnTo>
                  <a:pt x="15111" y="7739"/>
                </a:lnTo>
                <a:lnTo>
                  <a:pt x="15135" y="7568"/>
                </a:lnTo>
                <a:lnTo>
                  <a:pt x="15135" y="7374"/>
                </a:lnTo>
                <a:lnTo>
                  <a:pt x="15135" y="7276"/>
                </a:lnTo>
                <a:lnTo>
                  <a:pt x="15111" y="7179"/>
                </a:lnTo>
                <a:lnTo>
                  <a:pt x="15086" y="7130"/>
                </a:lnTo>
                <a:lnTo>
                  <a:pt x="15038" y="7106"/>
                </a:lnTo>
                <a:lnTo>
                  <a:pt x="14965" y="7057"/>
                </a:lnTo>
                <a:lnTo>
                  <a:pt x="14892" y="7033"/>
                </a:lnTo>
                <a:lnTo>
                  <a:pt x="14064" y="7033"/>
                </a:lnTo>
                <a:lnTo>
                  <a:pt x="13237" y="7057"/>
                </a:lnTo>
                <a:lnTo>
                  <a:pt x="12434" y="7082"/>
                </a:lnTo>
                <a:lnTo>
                  <a:pt x="11607" y="7082"/>
                </a:lnTo>
                <a:lnTo>
                  <a:pt x="9246" y="6984"/>
                </a:lnTo>
                <a:lnTo>
                  <a:pt x="9246" y="6765"/>
                </a:lnTo>
                <a:lnTo>
                  <a:pt x="9246" y="6571"/>
                </a:lnTo>
                <a:lnTo>
                  <a:pt x="9198" y="6352"/>
                </a:lnTo>
                <a:lnTo>
                  <a:pt x="9222" y="6327"/>
                </a:lnTo>
                <a:lnTo>
                  <a:pt x="10925" y="6303"/>
                </a:lnTo>
                <a:lnTo>
                  <a:pt x="12556" y="6303"/>
                </a:lnTo>
                <a:lnTo>
                  <a:pt x="14186" y="6376"/>
                </a:lnTo>
                <a:lnTo>
                  <a:pt x="14259" y="6376"/>
                </a:lnTo>
                <a:lnTo>
                  <a:pt x="14308" y="6352"/>
                </a:lnTo>
                <a:lnTo>
                  <a:pt x="14381" y="6279"/>
                </a:lnTo>
                <a:lnTo>
                  <a:pt x="14405" y="6206"/>
                </a:lnTo>
                <a:lnTo>
                  <a:pt x="14405" y="6108"/>
                </a:lnTo>
                <a:lnTo>
                  <a:pt x="14575" y="5962"/>
                </a:lnTo>
                <a:lnTo>
                  <a:pt x="14940" y="5670"/>
                </a:lnTo>
                <a:lnTo>
                  <a:pt x="15329" y="5427"/>
                </a:lnTo>
                <a:lnTo>
                  <a:pt x="15597" y="5232"/>
                </a:lnTo>
                <a:lnTo>
                  <a:pt x="15913" y="4965"/>
                </a:lnTo>
                <a:lnTo>
                  <a:pt x="16059" y="4819"/>
                </a:lnTo>
                <a:lnTo>
                  <a:pt x="16181" y="4673"/>
                </a:lnTo>
                <a:lnTo>
                  <a:pt x="16254" y="4502"/>
                </a:lnTo>
                <a:lnTo>
                  <a:pt x="16254" y="4429"/>
                </a:lnTo>
                <a:lnTo>
                  <a:pt x="16254" y="4356"/>
                </a:lnTo>
                <a:lnTo>
                  <a:pt x="16278" y="4283"/>
                </a:lnTo>
                <a:lnTo>
                  <a:pt x="16278" y="4210"/>
                </a:lnTo>
                <a:lnTo>
                  <a:pt x="16230" y="4064"/>
                </a:lnTo>
                <a:lnTo>
                  <a:pt x="16132" y="3894"/>
                </a:lnTo>
                <a:lnTo>
                  <a:pt x="16011" y="3724"/>
                </a:lnTo>
                <a:lnTo>
                  <a:pt x="15743" y="3432"/>
                </a:lnTo>
                <a:lnTo>
                  <a:pt x="15524" y="3213"/>
                </a:lnTo>
                <a:lnTo>
                  <a:pt x="15135" y="2848"/>
                </a:lnTo>
                <a:lnTo>
                  <a:pt x="14746" y="2532"/>
                </a:lnTo>
                <a:lnTo>
                  <a:pt x="14478" y="2288"/>
                </a:lnTo>
                <a:lnTo>
                  <a:pt x="14308" y="2215"/>
                </a:lnTo>
                <a:lnTo>
                  <a:pt x="14235" y="2167"/>
                </a:lnTo>
                <a:lnTo>
                  <a:pt x="14162" y="2167"/>
                </a:lnTo>
                <a:lnTo>
                  <a:pt x="14089" y="2118"/>
                </a:lnTo>
                <a:lnTo>
                  <a:pt x="14016" y="2118"/>
                </a:lnTo>
                <a:lnTo>
                  <a:pt x="13237" y="2142"/>
                </a:lnTo>
                <a:lnTo>
                  <a:pt x="12483" y="2167"/>
                </a:lnTo>
                <a:lnTo>
                  <a:pt x="11704" y="2215"/>
                </a:lnTo>
                <a:lnTo>
                  <a:pt x="10950" y="2240"/>
                </a:lnTo>
                <a:lnTo>
                  <a:pt x="10171" y="2240"/>
                </a:lnTo>
                <a:lnTo>
                  <a:pt x="9392" y="2215"/>
                </a:lnTo>
                <a:lnTo>
                  <a:pt x="9441" y="2069"/>
                </a:lnTo>
                <a:lnTo>
                  <a:pt x="9465" y="1899"/>
                </a:lnTo>
                <a:lnTo>
                  <a:pt x="9465" y="1558"/>
                </a:lnTo>
                <a:lnTo>
                  <a:pt x="9417" y="1218"/>
                </a:lnTo>
                <a:lnTo>
                  <a:pt x="9368" y="950"/>
                </a:lnTo>
                <a:lnTo>
                  <a:pt x="9295" y="755"/>
                </a:lnTo>
                <a:lnTo>
                  <a:pt x="9222" y="561"/>
                </a:lnTo>
                <a:lnTo>
                  <a:pt x="9125" y="415"/>
                </a:lnTo>
                <a:lnTo>
                  <a:pt x="8979" y="293"/>
                </a:lnTo>
                <a:lnTo>
                  <a:pt x="8833" y="196"/>
                </a:lnTo>
                <a:lnTo>
                  <a:pt x="8662" y="98"/>
                </a:lnTo>
                <a:lnTo>
                  <a:pt x="8492" y="50"/>
                </a:lnTo>
                <a:lnTo>
                  <a:pt x="829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00381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4"/>
          <p:cNvSpPr txBox="1">
            <a:spLocks noGrp="1"/>
          </p:cNvSpPr>
          <p:nvPr>
            <p:ph type="ctrTitle"/>
          </p:nvPr>
        </p:nvSpPr>
        <p:spPr>
          <a:xfrm>
            <a:off x="685800" y="1964342"/>
            <a:ext cx="7772400"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dirty="0"/>
              <a:t>3.</a:t>
            </a:r>
            <a:endParaRPr sz="6000" dirty="0"/>
          </a:p>
          <a:p>
            <a:pPr marL="0" lvl="0" indent="0" algn="ctr" rtl="0">
              <a:spcBef>
                <a:spcPts val="0"/>
              </a:spcBef>
              <a:spcAft>
                <a:spcPts val="0"/>
              </a:spcAft>
              <a:buNone/>
            </a:pPr>
            <a:endParaRPr dirty="0"/>
          </a:p>
          <a:p>
            <a:pPr marL="0" lvl="0" indent="0" algn="ctr" rtl="0">
              <a:spcBef>
                <a:spcPts val="0"/>
              </a:spcBef>
              <a:spcAft>
                <a:spcPts val="0"/>
              </a:spcAft>
              <a:buNone/>
            </a:pPr>
            <a:r>
              <a:rPr lang="en" dirty="0"/>
              <a:t>Negotiation Strategies</a:t>
            </a:r>
            <a:endParaRPr dirty="0"/>
          </a:p>
        </p:txBody>
      </p:sp>
      <p:sp>
        <p:nvSpPr>
          <p:cNvPr id="82" name="Google Shape;82;p14"/>
          <p:cNvSpPr txBox="1">
            <a:spLocks noGrp="1"/>
          </p:cNvSpPr>
          <p:nvPr>
            <p:ph type="subTitle" idx="1"/>
          </p:nvPr>
        </p:nvSpPr>
        <p:spPr>
          <a:xfrm>
            <a:off x="685800" y="3144853"/>
            <a:ext cx="7772400" cy="7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Putting it all together so you can decide how to make decisions during the game (the negotiation aka chess match)</a:t>
            </a:r>
            <a:endParaRPr dirty="0"/>
          </a:p>
        </p:txBody>
      </p:sp>
      <p:sp>
        <p:nvSpPr>
          <p:cNvPr id="83" name="Google Shape;83;p14"/>
          <p:cNvSpPr/>
          <p:nvPr/>
        </p:nvSpPr>
        <p:spPr>
          <a:xfrm>
            <a:off x="3617075" y="256025"/>
            <a:ext cx="1824693" cy="1702276"/>
          </a:xfrm>
          <a:custGeom>
            <a:avLst/>
            <a:gdLst/>
            <a:ahLst/>
            <a:cxnLst/>
            <a:rect l="l" t="t" r="r" b="b"/>
            <a:pathLst>
              <a:path w="73112" h="68207" extrusionOk="0">
                <a:moveTo>
                  <a:pt x="46809" y="1210"/>
                </a:moveTo>
                <a:lnTo>
                  <a:pt x="46886" y="1227"/>
                </a:lnTo>
                <a:lnTo>
                  <a:pt x="46886" y="1227"/>
                </a:lnTo>
                <a:lnTo>
                  <a:pt x="46866" y="1215"/>
                </a:lnTo>
                <a:lnTo>
                  <a:pt x="46809" y="1210"/>
                </a:lnTo>
                <a:close/>
                <a:moveTo>
                  <a:pt x="35754" y="1982"/>
                </a:moveTo>
                <a:lnTo>
                  <a:pt x="36320" y="2170"/>
                </a:lnTo>
                <a:lnTo>
                  <a:pt x="36037" y="2170"/>
                </a:lnTo>
                <a:lnTo>
                  <a:pt x="35660" y="2076"/>
                </a:lnTo>
                <a:lnTo>
                  <a:pt x="35754" y="1982"/>
                </a:lnTo>
                <a:close/>
                <a:moveTo>
                  <a:pt x="42641" y="1321"/>
                </a:moveTo>
                <a:lnTo>
                  <a:pt x="44622" y="1510"/>
                </a:lnTo>
                <a:lnTo>
                  <a:pt x="46603" y="1793"/>
                </a:lnTo>
                <a:lnTo>
                  <a:pt x="46226" y="1793"/>
                </a:lnTo>
                <a:lnTo>
                  <a:pt x="46320" y="1982"/>
                </a:lnTo>
                <a:lnTo>
                  <a:pt x="45660" y="1793"/>
                </a:lnTo>
                <a:lnTo>
                  <a:pt x="44905" y="1699"/>
                </a:lnTo>
                <a:lnTo>
                  <a:pt x="44905" y="1699"/>
                </a:lnTo>
                <a:lnTo>
                  <a:pt x="45188" y="2076"/>
                </a:lnTo>
                <a:lnTo>
                  <a:pt x="45282" y="2265"/>
                </a:lnTo>
                <a:lnTo>
                  <a:pt x="45094" y="2265"/>
                </a:lnTo>
                <a:lnTo>
                  <a:pt x="44716" y="2170"/>
                </a:lnTo>
                <a:lnTo>
                  <a:pt x="43773" y="1793"/>
                </a:lnTo>
                <a:lnTo>
                  <a:pt x="42641" y="1321"/>
                </a:lnTo>
                <a:close/>
                <a:moveTo>
                  <a:pt x="34622" y="5095"/>
                </a:moveTo>
                <a:lnTo>
                  <a:pt x="34169" y="5151"/>
                </a:lnTo>
                <a:lnTo>
                  <a:pt x="34169" y="5151"/>
                </a:lnTo>
                <a:lnTo>
                  <a:pt x="34056" y="5189"/>
                </a:lnTo>
                <a:lnTo>
                  <a:pt x="34622" y="5095"/>
                </a:lnTo>
                <a:close/>
                <a:moveTo>
                  <a:pt x="58490" y="6793"/>
                </a:moveTo>
                <a:lnTo>
                  <a:pt x="59056" y="7453"/>
                </a:lnTo>
                <a:lnTo>
                  <a:pt x="59087" y="7476"/>
                </a:lnTo>
                <a:lnTo>
                  <a:pt x="58490" y="6793"/>
                </a:lnTo>
                <a:close/>
                <a:moveTo>
                  <a:pt x="56697" y="7736"/>
                </a:moveTo>
                <a:lnTo>
                  <a:pt x="57358" y="8113"/>
                </a:lnTo>
                <a:lnTo>
                  <a:pt x="57075" y="8113"/>
                </a:lnTo>
                <a:lnTo>
                  <a:pt x="56697" y="7736"/>
                </a:lnTo>
                <a:close/>
                <a:moveTo>
                  <a:pt x="59810" y="8679"/>
                </a:moveTo>
                <a:lnTo>
                  <a:pt x="60087" y="8956"/>
                </a:lnTo>
                <a:lnTo>
                  <a:pt x="59905" y="8774"/>
                </a:lnTo>
                <a:lnTo>
                  <a:pt x="59810" y="8679"/>
                </a:lnTo>
                <a:close/>
                <a:moveTo>
                  <a:pt x="57546" y="8019"/>
                </a:moveTo>
                <a:lnTo>
                  <a:pt x="58395" y="8774"/>
                </a:lnTo>
                <a:lnTo>
                  <a:pt x="59339" y="9434"/>
                </a:lnTo>
                <a:lnTo>
                  <a:pt x="58490" y="8868"/>
                </a:lnTo>
                <a:lnTo>
                  <a:pt x="57735" y="8208"/>
                </a:lnTo>
                <a:lnTo>
                  <a:pt x="57546" y="8019"/>
                </a:lnTo>
                <a:close/>
                <a:moveTo>
                  <a:pt x="60282" y="9246"/>
                </a:moveTo>
                <a:lnTo>
                  <a:pt x="60565" y="9812"/>
                </a:lnTo>
                <a:lnTo>
                  <a:pt x="60282" y="9529"/>
                </a:lnTo>
                <a:lnTo>
                  <a:pt x="60282" y="9340"/>
                </a:lnTo>
                <a:lnTo>
                  <a:pt x="60282" y="9246"/>
                </a:lnTo>
                <a:close/>
                <a:moveTo>
                  <a:pt x="59999" y="8396"/>
                </a:moveTo>
                <a:lnTo>
                  <a:pt x="60659" y="8774"/>
                </a:lnTo>
                <a:lnTo>
                  <a:pt x="61131" y="9340"/>
                </a:lnTo>
                <a:lnTo>
                  <a:pt x="61603" y="9906"/>
                </a:lnTo>
                <a:lnTo>
                  <a:pt x="61886" y="10566"/>
                </a:lnTo>
                <a:lnTo>
                  <a:pt x="60942" y="9434"/>
                </a:lnTo>
                <a:lnTo>
                  <a:pt x="61320" y="10095"/>
                </a:lnTo>
                <a:lnTo>
                  <a:pt x="59999" y="8396"/>
                </a:lnTo>
                <a:close/>
                <a:moveTo>
                  <a:pt x="63773" y="11132"/>
                </a:moveTo>
                <a:lnTo>
                  <a:pt x="64537" y="12278"/>
                </a:lnTo>
                <a:lnTo>
                  <a:pt x="64622" y="12359"/>
                </a:lnTo>
                <a:lnTo>
                  <a:pt x="63773" y="11132"/>
                </a:lnTo>
                <a:close/>
                <a:moveTo>
                  <a:pt x="65093" y="14528"/>
                </a:moveTo>
                <a:lnTo>
                  <a:pt x="65376" y="15189"/>
                </a:lnTo>
                <a:lnTo>
                  <a:pt x="65659" y="15755"/>
                </a:lnTo>
                <a:lnTo>
                  <a:pt x="66037" y="16981"/>
                </a:lnTo>
                <a:lnTo>
                  <a:pt x="65659" y="16321"/>
                </a:lnTo>
                <a:lnTo>
                  <a:pt x="65282" y="15377"/>
                </a:lnTo>
                <a:lnTo>
                  <a:pt x="65093" y="14528"/>
                </a:lnTo>
                <a:close/>
                <a:moveTo>
                  <a:pt x="65093" y="16321"/>
                </a:moveTo>
                <a:lnTo>
                  <a:pt x="65565" y="16698"/>
                </a:lnTo>
                <a:lnTo>
                  <a:pt x="65942" y="17076"/>
                </a:lnTo>
                <a:lnTo>
                  <a:pt x="66320" y="17547"/>
                </a:lnTo>
                <a:lnTo>
                  <a:pt x="66414" y="17830"/>
                </a:lnTo>
                <a:lnTo>
                  <a:pt x="66508" y="18113"/>
                </a:lnTo>
                <a:lnTo>
                  <a:pt x="65848" y="17170"/>
                </a:lnTo>
                <a:lnTo>
                  <a:pt x="65093" y="16321"/>
                </a:lnTo>
                <a:close/>
                <a:moveTo>
                  <a:pt x="72074" y="36226"/>
                </a:moveTo>
                <a:lnTo>
                  <a:pt x="71791" y="37547"/>
                </a:lnTo>
                <a:lnTo>
                  <a:pt x="71603" y="38773"/>
                </a:lnTo>
                <a:lnTo>
                  <a:pt x="71320" y="40000"/>
                </a:lnTo>
                <a:lnTo>
                  <a:pt x="70754" y="41509"/>
                </a:lnTo>
                <a:lnTo>
                  <a:pt x="70942" y="40283"/>
                </a:lnTo>
                <a:lnTo>
                  <a:pt x="71225" y="38962"/>
                </a:lnTo>
                <a:lnTo>
                  <a:pt x="72074" y="36226"/>
                </a:lnTo>
                <a:close/>
                <a:moveTo>
                  <a:pt x="69150" y="44433"/>
                </a:moveTo>
                <a:lnTo>
                  <a:pt x="68867" y="44905"/>
                </a:lnTo>
                <a:lnTo>
                  <a:pt x="68584" y="45377"/>
                </a:lnTo>
                <a:lnTo>
                  <a:pt x="68206" y="45754"/>
                </a:lnTo>
                <a:lnTo>
                  <a:pt x="67923" y="46132"/>
                </a:lnTo>
                <a:lnTo>
                  <a:pt x="68112" y="45754"/>
                </a:lnTo>
                <a:lnTo>
                  <a:pt x="68678" y="45188"/>
                </a:lnTo>
                <a:lnTo>
                  <a:pt x="69150" y="44433"/>
                </a:lnTo>
                <a:close/>
                <a:moveTo>
                  <a:pt x="67357" y="47830"/>
                </a:moveTo>
                <a:lnTo>
                  <a:pt x="66886" y="48584"/>
                </a:lnTo>
                <a:lnTo>
                  <a:pt x="66508" y="48867"/>
                </a:lnTo>
                <a:lnTo>
                  <a:pt x="66414" y="48867"/>
                </a:lnTo>
                <a:lnTo>
                  <a:pt x="66414" y="48773"/>
                </a:lnTo>
                <a:lnTo>
                  <a:pt x="66886" y="48301"/>
                </a:lnTo>
                <a:lnTo>
                  <a:pt x="67357" y="47830"/>
                </a:lnTo>
                <a:close/>
                <a:moveTo>
                  <a:pt x="65093" y="48396"/>
                </a:moveTo>
                <a:lnTo>
                  <a:pt x="65376" y="48490"/>
                </a:lnTo>
                <a:lnTo>
                  <a:pt x="64905" y="49056"/>
                </a:lnTo>
                <a:lnTo>
                  <a:pt x="64622" y="49528"/>
                </a:lnTo>
                <a:lnTo>
                  <a:pt x="64244" y="49811"/>
                </a:lnTo>
                <a:lnTo>
                  <a:pt x="64244" y="49905"/>
                </a:lnTo>
                <a:lnTo>
                  <a:pt x="64056" y="49905"/>
                </a:lnTo>
                <a:lnTo>
                  <a:pt x="64056" y="49811"/>
                </a:lnTo>
                <a:lnTo>
                  <a:pt x="64433" y="49150"/>
                </a:lnTo>
                <a:lnTo>
                  <a:pt x="64622" y="48867"/>
                </a:lnTo>
                <a:lnTo>
                  <a:pt x="64905" y="48584"/>
                </a:lnTo>
                <a:lnTo>
                  <a:pt x="65093" y="48396"/>
                </a:lnTo>
                <a:close/>
                <a:moveTo>
                  <a:pt x="6981" y="52452"/>
                </a:moveTo>
                <a:lnTo>
                  <a:pt x="7170" y="53112"/>
                </a:lnTo>
                <a:lnTo>
                  <a:pt x="7075" y="53018"/>
                </a:lnTo>
                <a:lnTo>
                  <a:pt x="6981" y="52641"/>
                </a:lnTo>
                <a:lnTo>
                  <a:pt x="6981" y="52452"/>
                </a:lnTo>
                <a:close/>
                <a:moveTo>
                  <a:pt x="7736" y="54339"/>
                </a:moveTo>
                <a:lnTo>
                  <a:pt x="7641" y="54433"/>
                </a:lnTo>
                <a:lnTo>
                  <a:pt x="7641" y="54339"/>
                </a:lnTo>
                <a:close/>
                <a:moveTo>
                  <a:pt x="61225" y="55094"/>
                </a:moveTo>
                <a:lnTo>
                  <a:pt x="61037" y="55377"/>
                </a:lnTo>
                <a:lnTo>
                  <a:pt x="60754" y="55471"/>
                </a:lnTo>
                <a:lnTo>
                  <a:pt x="60754" y="55471"/>
                </a:lnTo>
                <a:lnTo>
                  <a:pt x="60942" y="55282"/>
                </a:lnTo>
                <a:lnTo>
                  <a:pt x="61225" y="55094"/>
                </a:lnTo>
                <a:close/>
                <a:moveTo>
                  <a:pt x="6132" y="53867"/>
                </a:moveTo>
                <a:lnTo>
                  <a:pt x="7358" y="55377"/>
                </a:lnTo>
                <a:lnTo>
                  <a:pt x="7641" y="55471"/>
                </a:lnTo>
                <a:lnTo>
                  <a:pt x="7641" y="55471"/>
                </a:lnTo>
                <a:lnTo>
                  <a:pt x="7641" y="55471"/>
                </a:lnTo>
                <a:lnTo>
                  <a:pt x="7830" y="55565"/>
                </a:lnTo>
                <a:lnTo>
                  <a:pt x="8302" y="56414"/>
                </a:lnTo>
                <a:lnTo>
                  <a:pt x="7170" y="55471"/>
                </a:lnTo>
                <a:lnTo>
                  <a:pt x="6509" y="54622"/>
                </a:lnTo>
                <a:lnTo>
                  <a:pt x="6226" y="54245"/>
                </a:lnTo>
                <a:lnTo>
                  <a:pt x="6132" y="53867"/>
                </a:lnTo>
                <a:close/>
                <a:moveTo>
                  <a:pt x="9056" y="56414"/>
                </a:moveTo>
                <a:lnTo>
                  <a:pt x="9245" y="56509"/>
                </a:lnTo>
                <a:lnTo>
                  <a:pt x="9151" y="56509"/>
                </a:lnTo>
                <a:lnTo>
                  <a:pt x="9056" y="56414"/>
                </a:lnTo>
                <a:close/>
                <a:moveTo>
                  <a:pt x="10472" y="56980"/>
                </a:moveTo>
                <a:lnTo>
                  <a:pt x="11321" y="57358"/>
                </a:lnTo>
                <a:lnTo>
                  <a:pt x="11887" y="57735"/>
                </a:lnTo>
                <a:lnTo>
                  <a:pt x="12264" y="58018"/>
                </a:lnTo>
                <a:lnTo>
                  <a:pt x="11604" y="57641"/>
                </a:lnTo>
                <a:lnTo>
                  <a:pt x="11604" y="57641"/>
                </a:lnTo>
                <a:lnTo>
                  <a:pt x="11792" y="58112"/>
                </a:lnTo>
                <a:lnTo>
                  <a:pt x="11604" y="58018"/>
                </a:lnTo>
                <a:lnTo>
                  <a:pt x="11132" y="57452"/>
                </a:lnTo>
                <a:lnTo>
                  <a:pt x="10849" y="57169"/>
                </a:lnTo>
                <a:lnTo>
                  <a:pt x="10472" y="56980"/>
                </a:lnTo>
                <a:close/>
                <a:moveTo>
                  <a:pt x="18019" y="59433"/>
                </a:moveTo>
                <a:lnTo>
                  <a:pt x="18773" y="59810"/>
                </a:lnTo>
                <a:lnTo>
                  <a:pt x="19528" y="60376"/>
                </a:lnTo>
                <a:lnTo>
                  <a:pt x="19056" y="60282"/>
                </a:lnTo>
                <a:lnTo>
                  <a:pt x="18962" y="60188"/>
                </a:lnTo>
                <a:lnTo>
                  <a:pt x="18490" y="59810"/>
                </a:lnTo>
                <a:lnTo>
                  <a:pt x="18019" y="59433"/>
                </a:lnTo>
                <a:close/>
                <a:moveTo>
                  <a:pt x="14528" y="59999"/>
                </a:moveTo>
                <a:lnTo>
                  <a:pt x="14717" y="60093"/>
                </a:lnTo>
                <a:lnTo>
                  <a:pt x="14905" y="60188"/>
                </a:lnTo>
                <a:lnTo>
                  <a:pt x="15188" y="60471"/>
                </a:lnTo>
                <a:lnTo>
                  <a:pt x="15283" y="60565"/>
                </a:lnTo>
                <a:lnTo>
                  <a:pt x="15188" y="60565"/>
                </a:lnTo>
                <a:lnTo>
                  <a:pt x="14528" y="59999"/>
                </a:lnTo>
                <a:close/>
                <a:moveTo>
                  <a:pt x="49339" y="60188"/>
                </a:moveTo>
                <a:lnTo>
                  <a:pt x="48395" y="60565"/>
                </a:lnTo>
                <a:lnTo>
                  <a:pt x="47924" y="60754"/>
                </a:lnTo>
                <a:lnTo>
                  <a:pt x="47452" y="60754"/>
                </a:lnTo>
                <a:lnTo>
                  <a:pt x="47924" y="60471"/>
                </a:lnTo>
                <a:lnTo>
                  <a:pt x="48301" y="60282"/>
                </a:lnTo>
                <a:lnTo>
                  <a:pt x="49056" y="60188"/>
                </a:lnTo>
                <a:close/>
                <a:moveTo>
                  <a:pt x="19245" y="60565"/>
                </a:moveTo>
                <a:lnTo>
                  <a:pt x="19811" y="60659"/>
                </a:lnTo>
                <a:lnTo>
                  <a:pt x="20566" y="61037"/>
                </a:lnTo>
                <a:lnTo>
                  <a:pt x="20566" y="61037"/>
                </a:lnTo>
                <a:lnTo>
                  <a:pt x="19811" y="60848"/>
                </a:lnTo>
                <a:lnTo>
                  <a:pt x="19245" y="60565"/>
                </a:lnTo>
                <a:close/>
                <a:moveTo>
                  <a:pt x="47075" y="61226"/>
                </a:moveTo>
                <a:lnTo>
                  <a:pt x="46792" y="61414"/>
                </a:lnTo>
                <a:lnTo>
                  <a:pt x="46697" y="61509"/>
                </a:lnTo>
                <a:lnTo>
                  <a:pt x="46792" y="61603"/>
                </a:lnTo>
                <a:lnTo>
                  <a:pt x="47263" y="61603"/>
                </a:lnTo>
                <a:lnTo>
                  <a:pt x="47641" y="61509"/>
                </a:lnTo>
                <a:lnTo>
                  <a:pt x="46886" y="61792"/>
                </a:lnTo>
                <a:lnTo>
                  <a:pt x="46131" y="61886"/>
                </a:lnTo>
                <a:lnTo>
                  <a:pt x="46131" y="61980"/>
                </a:lnTo>
                <a:lnTo>
                  <a:pt x="46037" y="61980"/>
                </a:lnTo>
                <a:lnTo>
                  <a:pt x="45660" y="61697"/>
                </a:lnTo>
                <a:lnTo>
                  <a:pt x="46320" y="61320"/>
                </a:lnTo>
                <a:lnTo>
                  <a:pt x="47075" y="61226"/>
                </a:lnTo>
                <a:close/>
                <a:moveTo>
                  <a:pt x="24151" y="63678"/>
                </a:moveTo>
                <a:lnTo>
                  <a:pt x="24905" y="63961"/>
                </a:lnTo>
                <a:lnTo>
                  <a:pt x="25754" y="64244"/>
                </a:lnTo>
                <a:lnTo>
                  <a:pt x="25188" y="64244"/>
                </a:lnTo>
                <a:lnTo>
                  <a:pt x="24151" y="64150"/>
                </a:lnTo>
                <a:lnTo>
                  <a:pt x="23773" y="64056"/>
                </a:lnTo>
                <a:lnTo>
                  <a:pt x="23585" y="63961"/>
                </a:lnTo>
                <a:lnTo>
                  <a:pt x="23585" y="63867"/>
                </a:lnTo>
                <a:lnTo>
                  <a:pt x="23585" y="63773"/>
                </a:lnTo>
                <a:lnTo>
                  <a:pt x="24151" y="63678"/>
                </a:lnTo>
                <a:close/>
                <a:moveTo>
                  <a:pt x="34811" y="64622"/>
                </a:moveTo>
                <a:lnTo>
                  <a:pt x="35094" y="64810"/>
                </a:lnTo>
                <a:lnTo>
                  <a:pt x="35377" y="64905"/>
                </a:lnTo>
                <a:lnTo>
                  <a:pt x="34622" y="64999"/>
                </a:lnTo>
                <a:lnTo>
                  <a:pt x="34056" y="64999"/>
                </a:lnTo>
                <a:lnTo>
                  <a:pt x="34056" y="64905"/>
                </a:lnTo>
                <a:lnTo>
                  <a:pt x="34811" y="64622"/>
                </a:lnTo>
                <a:close/>
                <a:moveTo>
                  <a:pt x="46414" y="63773"/>
                </a:moveTo>
                <a:lnTo>
                  <a:pt x="46131" y="64056"/>
                </a:lnTo>
                <a:lnTo>
                  <a:pt x="44433" y="64716"/>
                </a:lnTo>
                <a:lnTo>
                  <a:pt x="43962" y="64905"/>
                </a:lnTo>
                <a:lnTo>
                  <a:pt x="44150" y="64810"/>
                </a:lnTo>
                <a:lnTo>
                  <a:pt x="42641" y="64999"/>
                </a:lnTo>
                <a:lnTo>
                  <a:pt x="42924" y="64810"/>
                </a:lnTo>
                <a:lnTo>
                  <a:pt x="43207" y="64622"/>
                </a:lnTo>
                <a:lnTo>
                  <a:pt x="42358" y="64905"/>
                </a:lnTo>
                <a:lnTo>
                  <a:pt x="43113" y="64622"/>
                </a:lnTo>
                <a:lnTo>
                  <a:pt x="45377" y="63867"/>
                </a:lnTo>
                <a:lnTo>
                  <a:pt x="44999" y="64150"/>
                </a:lnTo>
                <a:lnTo>
                  <a:pt x="44622" y="64433"/>
                </a:lnTo>
                <a:lnTo>
                  <a:pt x="46414" y="63773"/>
                </a:lnTo>
                <a:close/>
                <a:moveTo>
                  <a:pt x="39905" y="64622"/>
                </a:moveTo>
                <a:lnTo>
                  <a:pt x="39811" y="64716"/>
                </a:lnTo>
                <a:lnTo>
                  <a:pt x="39622" y="64810"/>
                </a:lnTo>
                <a:lnTo>
                  <a:pt x="38962" y="64999"/>
                </a:lnTo>
                <a:lnTo>
                  <a:pt x="38207" y="65093"/>
                </a:lnTo>
                <a:lnTo>
                  <a:pt x="37641" y="65093"/>
                </a:lnTo>
                <a:lnTo>
                  <a:pt x="39056" y="64810"/>
                </a:lnTo>
                <a:lnTo>
                  <a:pt x="39528" y="64716"/>
                </a:lnTo>
                <a:lnTo>
                  <a:pt x="39905" y="64622"/>
                </a:lnTo>
                <a:close/>
                <a:moveTo>
                  <a:pt x="42829" y="64056"/>
                </a:moveTo>
                <a:lnTo>
                  <a:pt x="42452" y="64244"/>
                </a:lnTo>
                <a:lnTo>
                  <a:pt x="42263" y="64433"/>
                </a:lnTo>
                <a:lnTo>
                  <a:pt x="41980" y="64622"/>
                </a:lnTo>
                <a:lnTo>
                  <a:pt x="41886" y="64999"/>
                </a:lnTo>
                <a:lnTo>
                  <a:pt x="42263" y="64999"/>
                </a:lnTo>
                <a:lnTo>
                  <a:pt x="40094" y="65282"/>
                </a:lnTo>
                <a:lnTo>
                  <a:pt x="40848" y="64999"/>
                </a:lnTo>
                <a:lnTo>
                  <a:pt x="41131" y="64810"/>
                </a:lnTo>
                <a:lnTo>
                  <a:pt x="41131" y="64716"/>
                </a:lnTo>
                <a:lnTo>
                  <a:pt x="41037" y="64622"/>
                </a:lnTo>
                <a:lnTo>
                  <a:pt x="40754" y="64622"/>
                </a:lnTo>
                <a:lnTo>
                  <a:pt x="40282" y="64527"/>
                </a:lnTo>
                <a:lnTo>
                  <a:pt x="40188" y="64433"/>
                </a:lnTo>
                <a:lnTo>
                  <a:pt x="41509" y="64339"/>
                </a:lnTo>
                <a:lnTo>
                  <a:pt x="42829" y="64056"/>
                </a:lnTo>
                <a:close/>
                <a:moveTo>
                  <a:pt x="15660" y="60376"/>
                </a:moveTo>
                <a:lnTo>
                  <a:pt x="16887" y="61131"/>
                </a:lnTo>
                <a:lnTo>
                  <a:pt x="17924" y="62075"/>
                </a:lnTo>
                <a:lnTo>
                  <a:pt x="17924" y="61792"/>
                </a:lnTo>
                <a:lnTo>
                  <a:pt x="17830" y="61603"/>
                </a:lnTo>
                <a:lnTo>
                  <a:pt x="19056" y="61980"/>
                </a:lnTo>
                <a:lnTo>
                  <a:pt x="20283" y="62358"/>
                </a:lnTo>
                <a:lnTo>
                  <a:pt x="20849" y="62546"/>
                </a:lnTo>
                <a:lnTo>
                  <a:pt x="21415" y="62735"/>
                </a:lnTo>
                <a:lnTo>
                  <a:pt x="21886" y="63018"/>
                </a:lnTo>
                <a:lnTo>
                  <a:pt x="22358" y="63395"/>
                </a:lnTo>
                <a:lnTo>
                  <a:pt x="21509" y="63301"/>
                </a:lnTo>
                <a:lnTo>
                  <a:pt x="22547" y="63867"/>
                </a:lnTo>
                <a:lnTo>
                  <a:pt x="23868" y="64339"/>
                </a:lnTo>
                <a:lnTo>
                  <a:pt x="25471" y="64905"/>
                </a:lnTo>
                <a:lnTo>
                  <a:pt x="27169" y="65282"/>
                </a:lnTo>
                <a:lnTo>
                  <a:pt x="26603" y="65282"/>
                </a:lnTo>
                <a:lnTo>
                  <a:pt x="27075" y="65942"/>
                </a:lnTo>
                <a:lnTo>
                  <a:pt x="26886" y="65942"/>
                </a:lnTo>
                <a:lnTo>
                  <a:pt x="26603" y="65848"/>
                </a:lnTo>
                <a:lnTo>
                  <a:pt x="25849" y="65659"/>
                </a:lnTo>
                <a:lnTo>
                  <a:pt x="25283" y="65471"/>
                </a:lnTo>
                <a:lnTo>
                  <a:pt x="25188" y="65376"/>
                </a:lnTo>
                <a:lnTo>
                  <a:pt x="25754" y="65376"/>
                </a:lnTo>
                <a:lnTo>
                  <a:pt x="26226" y="65471"/>
                </a:lnTo>
                <a:lnTo>
                  <a:pt x="26320" y="65282"/>
                </a:lnTo>
                <a:lnTo>
                  <a:pt x="26320" y="65188"/>
                </a:lnTo>
                <a:lnTo>
                  <a:pt x="26226" y="65093"/>
                </a:lnTo>
                <a:lnTo>
                  <a:pt x="25660" y="65093"/>
                </a:lnTo>
                <a:lnTo>
                  <a:pt x="25188" y="65188"/>
                </a:lnTo>
                <a:lnTo>
                  <a:pt x="24528" y="65376"/>
                </a:lnTo>
                <a:lnTo>
                  <a:pt x="24528" y="65376"/>
                </a:lnTo>
                <a:lnTo>
                  <a:pt x="25000" y="65093"/>
                </a:lnTo>
                <a:lnTo>
                  <a:pt x="23679" y="64905"/>
                </a:lnTo>
                <a:lnTo>
                  <a:pt x="22547" y="64716"/>
                </a:lnTo>
                <a:lnTo>
                  <a:pt x="21603" y="64339"/>
                </a:lnTo>
                <a:lnTo>
                  <a:pt x="20660" y="63867"/>
                </a:lnTo>
                <a:lnTo>
                  <a:pt x="20943" y="63867"/>
                </a:lnTo>
                <a:lnTo>
                  <a:pt x="20377" y="63773"/>
                </a:lnTo>
                <a:lnTo>
                  <a:pt x="19339" y="63678"/>
                </a:lnTo>
                <a:lnTo>
                  <a:pt x="18868" y="63490"/>
                </a:lnTo>
                <a:lnTo>
                  <a:pt x="18396" y="63301"/>
                </a:lnTo>
                <a:lnTo>
                  <a:pt x="18585" y="63207"/>
                </a:lnTo>
                <a:lnTo>
                  <a:pt x="18868" y="63301"/>
                </a:lnTo>
                <a:lnTo>
                  <a:pt x="18019" y="62735"/>
                </a:lnTo>
                <a:lnTo>
                  <a:pt x="16981" y="62075"/>
                </a:lnTo>
                <a:lnTo>
                  <a:pt x="14811" y="60471"/>
                </a:lnTo>
                <a:lnTo>
                  <a:pt x="16415" y="61414"/>
                </a:lnTo>
                <a:lnTo>
                  <a:pt x="15660" y="60376"/>
                </a:lnTo>
                <a:close/>
                <a:moveTo>
                  <a:pt x="28867" y="65659"/>
                </a:moveTo>
                <a:lnTo>
                  <a:pt x="30660" y="65942"/>
                </a:lnTo>
                <a:lnTo>
                  <a:pt x="32547" y="66131"/>
                </a:lnTo>
                <a:lnTo>
                  <a:pt x="32075" y="66225"/>
                </a:lnTo>
                <a:lnTo>
                  <a:pt x="31320" y="66225"/>
                </a:lnTo>
                <a:lnTo>
                  <a:pt x="30566" y="66131"/>
                </a:lnTo>
                <a:lnTo>
                  <a:pt x="28867" y="65659"/>
                </a:lnTo>
                <a:close/>
                <a:moveTo>
                  <a:pt x="39150" y="0"/>
                </a:moveTo>
                <a:lnTo>
                  <a:pt x="39528" y="283"/>
                </a:lnTo>
                <a:lnTo>
                  <a:pt x="39622" y="378"/>
                </a:lnTo>
                <a:lnTo>
                  <a:pt x="41509" y="1038"/>
                </a:lnTo>
                <a:lnTo>
                  <a:pt x="40943" y="1132"/>
                </a:lnTo>
                <a:lnTo>
                  <a:pt x="40282" y="1227"/>
                </a:lnTo>
                <a:lnTo>
                  <a:pt x="38962" y="1038"/>
                </a:lnTo>
                <a:lnTo>
                  <a:pt x="37547" y="849"/>
                </a:lnTo>
                <a:lnTo>
                  <a:pt x="36320" y="661"/>
                </a:lnTo>
                <a:lnTo>
                  <a:pt x="36415" y="755"/>
                </a:lnTo>
                <a:lnTo>
                  <a:pt x="36415" y="849"/>
                </a:lnTo>
                <a:lnTo>
                  <a:pt x="35943" y="944"/>
                </a:lnTo>
                <a:lnTo>
                  <a:pt x="34150" y="1132"/>
                </a:lnTo>
                <a:lnTo>
                  <a:pt x="31698" y="1132"/>
                </a:lnTo>
                <a:lnTo>
                  <a:pt x="30660" y="1227"/>
                </a:lnTo>
                <a:lnTo>
                  <a:pt x="29716" y="1321"/>
                </a:lnTo>
                <a:lnTo>
                  <a:pt x="30377" y="1416"/>
                </a:lnTo>
                <a:lnTo>
                  <a:pt x="31037" y="1510"/>
                </a:lnTo>
                <a:lnTo>
                  <a:pt x="30094" y="1699"/>
                </a:lnTo>
                <a:lnTo>
                  <a:pt x="28773" y="2076"/>
                </a:lnTo>
                <a:lnTo>
                  <a:pt x="27924" y="2359"/>
                </a:lnTo>
                <a:lnTo>
                  <a:pt x="27924" y="2453"/>
                </a:lnTo>
                <a:lnTo>
                  <a:pt x="28207" y="2453"/>
                </a:lnTo>
                <a:lnTo>
                  <a:pt x="26509" y="3019"/>
                </a:lnTo>
                <a:lnTo>
                  <a:pt x="26792" y="2831"/>
                </a:lnTo>
                <a:lnTo>
                  <a:pt x="26792" y="2831"/>
                </a:lnTo>
                <a:lnTo>
                  <a:pt x="25660" y="2925"/>
                </a:lnTo>
                <a:lnTo>
                  <a:pt x="25754" y="2831"/>
                </a:lnTo>
                <a:lnTo>
                  <a:pt x="25377" y="2925"/>
                </a:lnTo>
                <a:lnTo>
                  <a:pt x="24905" y="3208"/>
                </a:lnTo>
                <a:lnTo>
                  <a:pt x="24056" y="3774"/>
                </a:lnTo>
                <a:lnTo>
                  <a:pt x="22264" y="4340"/>
                </a:lnTo>
                <a:lnTo>
                  <a:pt x="20471" y="5095"/>
                </a:lnTo>
                <a:lnTo>
                  <a:pt x="18679" y="5755"/>
                </a:lnTo>
                <a:lnTo>
                  <a:pt x="16981" y="6604"/>
                </a:lnTo>
                <a:lnTo>
                  <a:pt x="17453" y="6604"/>
                </a:lnTo>
                <a:lnTo>
                  <a:pt x="17830" y="6415"/>
                </a:lnTo>
                <a:lnTo>
                  <a:pt x="18868" y="6038"/>
                </a:lnTo>
                <a:lnTo>
                  <a:pt x="19905" y="5661"/>
                </a:lnTo>
                <a:lnTo>
                  <a:pt x="20377" y="5472"/>
                </a:lnTo>
                <a:lnTo>
                  <a:pt x="20943" y="5378"/>
                </a:lnTo>
                <a:lnTo>
                  <a:pt x="20943" y="5378"/>
                </a:lnTo>
                <a:lnTo>
                  <a:pt x="19528" y="6038"/>
                </a:lnTo>
                <a:lnTo>
                  <a:pt x="19528" y="6038"/>
                </a:lnTo>
                <a:lnTo>
                  <a:pt x="20094" y="5944"/>
                </a:lnTo>
                <a:lnTo>
                  <a:pt x="18396" y="7076"/>
                </a:lnTo>
                <a:lnTo>
                  <a:pt x="20849" y="6038"/>
                </a:lnTo>
                <a:lnTo>
                  <a:pt x="23396" y="5095"/>
                </a:lnTo>
                <a:lnTo>
                  <a:pt x="26037" y="4246"/>
                </a:lnTo>
                <a:lnTo>
                  <a:pt x="28679" y="3397"/>
                </a:lnTo>
                <a:lnTo>
                  <a:pt x="28301" y="3491"/>
                </a:lnTo>
                <a:lnTo>
                  <a:pt x="28773" y="3208"/>
                </a:lnTo>
                <a:lnTo>
                  <a:pt x="30283" y="2736"/>
                </a:lnTo>
                <a:lnTo>
                  <a:pt x="29905" y="2831"/>
                </a:lnTo>
                <a:lnTo>
                  <a:pt x="29056" y="2831"/>
                </a:lnTo>
                <a:lnTo>
                  <a:pt x="28584" y="2642"/>
                </a:lnTo>
                <a:lnTo>
                  <a:pt x="30566" y="2548"/>
                </a:lnTo>
                <a:lnTo>
                  <a:pt x="32641" y="2548"/>
                </a:lnTo>
                <a:lnTo>
                  <a:pt x="37264" y="2831"/>
                </a:lnTo>
                <a:lnTo>
                  <a:pt x="39528" y="3019"/>
                </a:lnTo>
                <a:lnTo>
                  <a:pt x="43490" y="3019"/>
                </a:lnTo>
                <a:lnTo>
                  <a:pt x="44339" y="2831"/>
                </a:lnTo>
                <a:lnTo>
                  <a:pt x="45094" y="2736"/>
                </a:lnTo>
                <a:lnTo>
                  <a:pt x="45943" y="3114"/>
                </a:lnTo>
                <a:lnTo>
                  <a:pt x="46886" y="3397"/>
                </a:lnTo>
                <a:lnTo>
                  <a:pt x="48678" y="3963"/>
                </a:lnTo>
                <a:lnTo>
                  <a:pt x="50565" y="4434"/>
                </a:lnTo>
                <a:lnTo>
                  <a:pt x="51509" y="4717"/>
                </a:lnTo>
                <a:lnTo>
                  <a:pt x="52358" y="5189"/>
                </a:lnTo>
                <a:lnTo>
                  <a:pt x="51792" y="4812"/>
                </a:lnTo>
                <a:lnTo>
                  <a:pt x="53584" y="5849"/>
                </a:lnTo>
                <a:lnTo>
                  <a:pt x="55376" y="6981"/>
                </a:lnTo>
                <a:lnTo>
                  <a:pt x="56320" y="7642"/>
                </a:lnTo>
                <a:lnTo>
                  <a:pt x="57169" y="8302"/>
                </a:lnTo>
                <a:lnTo>
                  <a:pt x="57924" y="9057"/>
                </a:lnTo>
                <a:lnTo>
                  <a:pt x="58678" y="9906"/>
                </a:lnTo>
                <a:lnTo>
                  <a:pt x="62357" y="14057"/>
                </a:lnTo>
                <a:lnTo>
                  <a:pt x="64622" y="16887"/>
                </a:lnTo>
                <a:lnTo>
                  <a:pt x="66697" y="19623"/>
                </a:lnTo>
                <a:lnTo>
                  <a:pt x="66603" y="19151"/>
                </a:lnTo>
                <a:lnTo>
                  <a:pt x="66603" y="18774"/>
                </a:lnTo>
                <a:lnTo>
                  <a:pt x="67357" y="20472"/>
                </a:lnTo>
                <a:lnTo>
                  <a:pt x="68772" y="23962"/>
                </a:lnTo>
                <a:lnTo>
                  <a:pt x="68867" y="24151"/>
                </a:lnTo>
                <a:lnTo>
                  <a:pt x="69810" y="26792"/>
                </a:lnTo>
                <a:lnTo>
                  <a:pt x="70565" y="29245"/>
                </a:lnTo>
                <a:lnTo>
                  <a:pt x="70754" y="30283"/>
                </a:lnTo>
                <a:lnTo>
                  <a:pt x="70848" y="31037"/>
                </a:lnTo>
                <a:lnTo>
                  <a:pt x="70848" y="31604"/>
                </a:lnTo>
                <a:lnTo>
                  <a:pt x="70754" y="31792"/>
                </a:lnTo>
                <a:lnTo>
                  <a:pt x="70565" y="31887"/>
                </a:lnTo>
                <a:lnTo>
                  <a:pt x="69433" y="36698"/>
                </a:lnTo>
                <a:lnTo>
                  <a:pt x="68206" y="41698"/>
                </a:lnTo>
                <a:lnTo>
                  <a:pt x="68584" y="41037"/>
                </a:lnTo>
                <a:lnTo>
                  <a:pt x="68961" y="40188"/>
                </a:lnTo>
                <a:lnTo>
                  <a:pt x="69244" y="40471"/>
                </a:lnTo>
                <a:lnTo>
                  <a:pt x="69244" y="40849"/>
                </a:lnTo>
                <a:lnTo>
                  <a:pt x="69244" y="41226"/>
                </a:lnTo>
                <a:lnTo>
                  <a:pt x="69055" y="41698"/>
                </a:lnTo>
                <a:lnTo>
                  <a:pt x="68489" y="42924"/>
                </a:lnTo>
                <a:lnTo>
                  <a:pt x="67735" y="44150"/>
                </a:lnTo>
                <a:lnTo>
                  <a:pt x="66791" y="45377"/>
                </a:lnTo>
                <a:lnTo>
                  <a:pt x="65942" y="46509"/>
                </a:lnTo>
                <a:lnTo>
                  <a:pt x="64716" y="47924"/>
                </a:lnTo>
                <a:lnTo>
                  <a:pt x="65565" y="47641"/>
                </a:lnTo>
                <a:lnTo>
                  <a:pt x="65093" y="48301"/>
                </a:lnTo>
                <a:lnTo>
                  <a:pt x="64433" y="48962"/>
                </a:lnTo>
                <a:lnTo>
                  <a:pt x="63112" y="50188"/>
                </a:lnTo>
                <a:lnTo>
                  <a:pt x="63678" y="48962"/>
                </a:lnTo>
                <a:lnTo>
                  <a:pt x="64244" y="47641"/>
                </a:lnTo>
                <a:lnTo>
                  <a:pt x="65754" y="44811"/>
                </a:lnTo>
                <a:lnTo>
                  <a:pt x="67169" y="42169"/>
                </a:lnTo>
                <a:lnTo>
                  <a:pt x="67735" y="41037"/>
                </a:lnTo>
                <a:lnTo>
                  <a:pt x="68206" y="40094"/>
                </a:lnTo>
                <a:lnTo>
                  <a:pt x="68206" y="39811"/>
                </a:lnTo>
                <a:lnTo>
                  <a:pt x="68301" y="39622"/>
                </a:lnTo>
                <a:lnTo>
                  <a:pt x="68301" y="39717"/>
                </a:lnTo>
                <a:lnTo>
                  <a:pt x="68395" y="39339"/>
                </a:lnTo>
                <a:lnTo>
                  <a:pt x="68772" y="37735"/>
                </a:lnTo>
                <a:lnTo>
                  <a:pt x="69055" y="36037"/>
                </a:lnTo>
                <a:lnTo>
                  <a:pt x="69150" y="32924"/>
                </a:lnTo>
                <a:lnTo>
                  <a:pt x="69150" y="30849"/>
                </a:lnTo>
                <a:lnTo>
                  <a:pt x="69150" y="28679"/>
                </a:lnTo>
                <a:lnTo>
                  <a:pt x="68961" y="28773"/>
                </a:lnTo>
                <a:lnTo>
                  <a:pt x="68961" y="29056"/>
                </a:lnTo>
                <a:lnTo>
                  <a:pt x="68678" y="28302"/>
                </a:lnTo>
                <a:lnTo>
                  <a:pt x="68395" y="27453"/>
                </a:lnTo>
                <a:lnTo>
                  <a:pt x="68018" y="25755"/>
                </a:lnTo>
                <a:lnTo>
                  <a:pt x="67923" y="25283"/>
                </a:lnTo>
                <a:lnTo>
                  <a:pt x="67923" y="25472"/>
                </a:lnTo>
                <a:lnTo>
                  <a:pt x="67546" y="24906"/>
                </a:lnTo>
                <a:lnTo>
                  <a:pt x="67074" y="24245"/>
                </a:lnTo>
                <a:lnTo>
                  <a:pt x="66980" y="24057"/>
                </a:lnTo>
                <a:lnTo>
                  <a:pt x="65471" y="22264"/>
                </a:lnTo>
                <a:lnTo>
                  <a:pt x="64810" y="21415"/>
                </a:lnTo>
                <a:lnTo>
                  <a:pt x="64339" y="20755"/>
                </a:lnTo>
                <a:lnTo>
                  <a:pt x="64622" y="20943"/>
                </a:lnTo>
                <a:lnTo>
                  <a:pt x="64527" y="20755"/>
                </a:lnTo>
                <a:lnTo>
                  <a:pt x="64339" y="20472"/>
                </a:lnTo>
                <a:lnTo>
                  <a:pt x="63301" y="19434"/>
                </a:lnTo>
                <a:lnTo>
                  <a:pt x="62357" y="18585"/>
                </a:lnTo>
                <a:lnTo>
                  <a:pt x="62452" y="18679"/>
                </a:lnTo>
                <a:lnTo>
                  <a:pt x="62357" y="18868"/>
                </a:lnTo>
                <a:lnTo>
                  <a:pt x="61508" y="18019"/>
                </a:lnTo>
                <a:lnTo>
                  <a:pt x="61791" y="18396"/>
                </a:lnTo>
                <a:lnTo>
                  <a:pt x="60848" y="17547"/>
                </a:lnTo>
                <a:lnTo>
                  <a:pt x="60471" y="17076"/>
                </a:lnTo>
                <a:lnTo>
                  <a:pt x="60471" y="16981"/>
                </a:lnTo>
                <a:lnTo>
                  <a:pt x="60565" y="17076"/>
                </a:lnTo>
                <a:lnTo>
                  <a:pt x="61225" y="17547"/>
                </a:lnTo>
                <a:lnTo>
                  <a:pt x="58961" y="15566"/>
                </a:lnTo>
                <a:lnTo>
                  <a:pt x="59527" y="16227"/>
                </a:lnTo>
                <a:lnTo>
                  <a:pt x="58584" y="15566"/>
                </a:lnTo>
                <a:lnTo>
                  <a:pt x="57641" y="14906"/>
                </a:lnTo>
                <a:lnTo>
                  <a:pt x="57546" y="15000"/>
                </a:lnTo>
                <a:lnTo>
                  <a:pt x="57452" y="15094"/>
                </a:lnTo>
                <a:lnTo>
                  <a:pt x="58301" y="15660"/>
                </a:lnTo>
                <a:lnTo>
                  <a:pt x="59056" y="16227"/>
                </a:lnTo>
                <a:lnTo>
                  <a:pt x="60471" y="17547"/>
                </a:lnTo>
                <a:lnTo>
                  <a:pt x="61886" y="18774"/>
                </a:lnTo>
                <a:lnTo>
                  <a:pt x="62640" y="19340"/>
                </a:lnTo>
                <a:lnTo>
                  <a:pt x="63395" y="19906"/>
                </a:lnTo>
                <a:lnTo>
                  <a:pt x="62829" y="19528"/>
                </a:lnTo>
                <a:lnTo>
                  <a:pt x="62074" y="19057"/>
                </a:lnTo>
                <a:lnTo>
                  <a:pt x="62074" y="19245"/>
                </a:lnTo>
                <a:lnTo>
                  <a:pt x="62357" y="19717"/>
                </a:lnTo>
                <a:lnTo>
                  <a:pt x="63584" y="21415"/>
                </a:lnTo>
                <a:lnTo>
                  <a:pt x="65093" y="23207"/>
                </a:lnTo>
                <a:lnTo>
                  <a:pt x="65754" y="23962"/>
                </a:lnTo>
                <a:lnTo>
                  <a:pt x="66225" y="24434"/>
                </a:lnTo>
                <a:lnTo>
                  <a:pt x="66414" y="24528"/>
                </a:lnTo>
                <a:lnTo>
                  <a:pt x="66320" y="24057"/>
                </a:lnTo>
                <a:lnTo>
                  <a:pt x="66697" y="24906"/>
                </a:lnTo>
                <a:lnTo>
                  <a:pt x="67074" y="26038"/>
                </a:lnTo>
                <a:lnTo>
                  <a:pt x="66414" y="24811"/>
                </a:lnTo>
                <a:lnTo>
                  <a:pt x="66791" y="25566"/>
                </a:lnTo>
                <a:lnTo>
                  <a:pt x="67169" y="26321"/>
                </a:lnTo>
                <a:lnTo>
                  <a:pt x="67263" y="26415"/>
                </a:lnTo>
                <a:lnTo>
                  <a:pt x="67923" y="28679"/>
                </a:lnTo>
                <a:lnTo>
                  <a:pt x="68206" y="29339"/>
                </a:lnTo>
                <a:lnTo>
                  <a:pt x="68678" y="30471"/>
                </a:lnTo>
                <a:lnTo>
                  <a:pt x="68772" y="30660"/>
                </a:lnTo>
                <a:lnTo>
                  <a:pt x="68678" y="30660"/>
                </a:lnTo>
                <a:lnTo>
                  <a:pt x="68395" y="30377"/>
                </a:lnTo>
                <a:lnTo>
                  <a:pt x="68206" y="30094"/>
                </a:lnTo>
                <a:lnTo>
                  <a:pt x="68206" y="30566"/>
                </a:lnTo>
                <a:lnTo>
                  <a:pt x="68301" y="31037"/>
                </a:lnTo>
                <a:lnTo>
                  <a:pt x="68395" y="31509"/>
                </a:lnTo>
                <a:lnTo>
                  <a:pt x="68395" y="31887"/>
                </a:lnTo>
                <a:lnTo>
                  <a:pt x="68301" y="31792"/>
                </a:lnTo>
                <a:lnTo>
                  <a:pt x="68301" y="31698"/>
                </a:lnTo>
                <a:lnTo>
                  <a:pt x="68301" y="31415"/>
                </a:lnTo>
                <a:lnTo>
                  <a:pt x="68018" y="30094"/>
                </a:lnTo>
                <a:lnTo>
                  <a:pt x="67735" y="28868"/>
                </a:lnTo>
                <a:lnTo>
                  <a:pt x="68112" y="31698"/>
                </a:lnTo>
                <a:lnTo>
                  <a:pt x="68206" y="33113"/>
                </a:lnTo>
                <a:lnTo>
                  <a:pt x="68206" y="34528"/>
                </a:lnTo>
                <a:lnTo>
                  <a:pt x="68112" y="35943"/>
                </a:lnTo>
                <a:lnTo>
                  <a:pt x="67923" y="37358"/>
                </a:lnTo>
                <a:lnTo>
                  <a:pt x="67546" y="38679"/>
                </a:lnTo>
                <a:lnTo>
                  <a:pt x="67074" y="40000"/>
                </a:lnTo>
                <a:lnTo>
                  <a:pt x="67263" y="39717"/>
                </a:lnTo>
                <a:lnTo>
                  <a:pt x="67357" y="39622"/>
                </a:lnTo>
                <a:lnTo>
                  <a:pt x="67357" y="39717"/>
                </a:lnTo>
                <a:lnTo>
                  <a:pt x="67263" y="40377"/>
                </a:lnTo>
                <a:lnTo>
                  <a:pt x="66980" y="41226"/>
                </a:lnTo>
                <a:lnTo>
                  <a:pt x="66791" y="41509"/>
                </a:lnTo>
                <a:lnTo>
                  <a:pt x="66697" y="41603"/>
                </a:lnTo>
                <a:lnTo>
                  <a:pt x="66414" y="42075"/>
                </a:lnTo>
                <a:lnTo>
                  <a:pt x="65754" y="43962"/>
                </a:lnTo>
                <a:lnTo>
                  <a:pt x="64905" y="46132"/>
                </a:lnTo>
                <a:lnTo>
                  <a:pt x="64150" y="47547"/>
                </a:lnTo>
                <a:lnTo>
                  <a:pt x="63395" y="48867"/>
                </a:lnTo>
                <a:lnTo>
                  <a:pt x="62546" y="50094"/>
                </a:lnTo>
                <a:lnTo>
                  <a:pt x="61697" y="51320"/>
                </a:lnTo>
                <a:lnTo>
                  <a:pt x="60376" y="52452"/>
                </a:lnTo>
                <a:lnTo>
                  <a:pt x="59810" y="53112"/>
                </a:lnTo>
                <a:lnTo>
                  <a:pt x="59244" y="53773"/>
                </a:lnTo>
                <a:lnTo>
                  <a:pt x="59999" y="53301"/>
                </a:lnTo>
                <a:lnTo>
                  <a:pt x="59905" y="53490"/>
                </a:lnTo>
                <a:lnTo>
                  <a:pt x="58018" y="54999"/>
                </a:lnTo>
                <a:lnTo>
                  <a:pt x="57075" y="55660"/>
                </a:lnTo>
                <a:lnTo>
                  <a:pt x="56037" y="56226"/>
                </a:lnTo>
                <a:lnTo>
                  <a:pt x="57924" y="54716"/>
                </a:lnTo>
                <a:lnTo>
                  <a:pt x="58867" y="53867"/>
                </a:lnTo>
                <a:lnTo>
                  <a:pt x="59716" y="53018"/>
                </a:lnTo>
                <a:lnTo>
                  <a:pt x="58961" y="53679"/>
                </a:lnTo>
                <a:lnTo>
                  <a:pt x="58207" y="54245"/>
                </a:lnTo>
                <a:lnTo>
                  <a:pt x="56603" y="55282"/>
                </a:lnTo>
                <a:lnTo>
                  <a:pt x="54905" y="56226"/>
                </a:lnTo>
                <a:lnTo>
                  <a:pt x="53301" y="57263"/>
                </a:lnTo>
                <a:lnTo>
                  <a:pt x="52735" y="57452"/>
                </a:lnTo>
                <a:lnTo>
                  <a:pt x="51509" y="57924"/>
                </a:lnTo>
                <a:lnTo>
                  <a:pt x="47829" y="59527"/>
                </a:lnTo>
                <a:lnTo>
                  <a:pt x="43962" y="61226"/>
                </a:lnTo>
                <a:lnTo>
                  <a:pt x="42358" y="61886"/>
                </a:lnTo>
                <a:lnTo>
                  <a:pt x="41414" y="62169"/>
                </a:lnTo>
                <a:lnTo>
                  <a:pt x="39433" y="62452"/>
                </a:lnTo>
                <a:lnTo>
                  <a:pt x="37169" y="62641"/>
                </a:lnTo>
                <a:lnTo>
                  <a:pt x="33679" y="62829"/>
                </a:lnTo>
                <a:lnTo>
                  <a:pt x="31226" y="62924"/>
                </a:lnTo>
                <a:lnTo>
                  <a:pt x="29528" y="62924"/>
                </a:lnTo>
                <a:lnTo>
                  <a:pt x="28301" y="62735"/>
                </a:lnTo>
                <a:lnTo>
                  <a:pt x="27075" y="62546"/>
                </a:lnTo>
                <a:lnTo>
                  <a:pt x="25754" y="62263"/>
                </a:lnTo>
                <a:lnTo>
                  <a:pt x="24622" y="61886"/>
                </a:lnTo>
                <a:lnTo>
                  <a:pt x="23396" y="61414"/>
                </a:lnTo>
                <a:lnTo>
                  <a:pt x="21320" y="60565"/>
                </a:lnTo>
                <a:lnTo>
                  <a:pt x="21509" y="60754"/>
                </a:lnTo>
                <a:lnTo>
                  <a:pt x="21698" y="60848"/>
                </a:lnTo>
                <a:lnTo>
                  <a:pt x="22169" y="61131"/>
                </a:lnTo>
                <a:lnTo>
                  <a:pt x="21037" y="60659"/>
                </a:lnTo>
                <a:lnTo>
                  <a:pt x="19434" y="59905"/>
                </a:lnTo>
                <a:lnTo>
                  <a:pt x="15754" y="57924"/>
                </a:lnTo>
                <a:lnTo>
                  <a:pt x="12453" y="56037"/>
                </a:lnTo>
                <a:lnTo>
                  <a:pt x="11415" y="55377"/>
                </a:lnTo>
                <a:lnTo>
                  <a:pt x="11226" y="55188"/>
                </a:lnTo>
                <a:lnTo>
                  <a:pt x="11132" y="55094"/>
                </a:lnTo>
                <a:lnTo>
                  <a:pt x="10377" y="54433"/>
                </a:lnTo>
                <a:lnTo>
                  <a:pt x="9717" y="53679"/>
                </a:lnTo>
                <a:lnTo>
                  <a:pt x="9717" y="53962"/>
                </a:lnTo>
                <a:lnTo>
                  <a:pt x="9622" y="54150"/>
                </a:lnTo>
                <a:lnTo>
                  <a:pt x="9528" y="54245"/>
                </a:lnTo>
                <a:lnTo>
                  <a:pt x="9434" y="54245"/>
                </a:lnTo>
                <a:lnTo>
                  <a:pt x="9151" y="54056"/>
                </a:lnTo>
                <a:lnTo>
                  <a:pt x="8868" y="53679"/>
                </a:lnTo>
                <a:lnTo>
                  <a:pt x="8585" y="53301"/>
                </a:lnTo>
                <a:lnTo>
                  <a:pt x="8302" y="52829"/>
                </a:lnTo>
                <a:lnTo>
                  <a:pt x="8302" y="52546"/>
                </a:lnTo>
                <a:lnTo>
                  <a:pt x="8302" y="52452"/>
                </a:lnTo>
                <a:lnTo>
                  <a:pt x="8396" y="52452"/>
                </a:lnTo>
                <a:lnTo>
                  <a:pt x="7924" y="52263"/>
                </a:lnTo>
                <a:lnTo>
                  <a:pt x="7358" y="51886"/>
                </a:lnTo>
                <a:lnTo>
                  <a:pt x="6038" y="50660"/>
                </a:lnTo>
                <a:lnTo>
                  <a:pt x="5849" y="50377"/>
                </a:lnTo>
                <a:lnTo>
                  <a:pt x="5566" y="50094"/>
                </a:lnTo>
                <a:lnTo>
                  <a:pt x="5566" y="50188"/>
                </a:lnTo>
                <a:lnTo>
                  <a:pt x="4811" y="49339"/>
                </a:lnTo>
                <a:lnTo>
                  <a:pt x="4717" y="49150"/>
                </a:lnTo>
                <a:lnTo>
                  <a:pt x="5189" y="49433"/>
                </a:lnTo>
                <a:lnTo>
                  <a:pt x="5377" y="49528"/>
                </a:lnTo>
                <a:lnTo>
                  <a:pt x="5472" y="49716"/>
                </a:lnTo>
                <a:lnTo>
                  <a:pt x="5660" y="50094"/>
                </a:lnTo>
                <a:lnTo>
                  <a:pt x="5377" y="49056"/>
                </a:lnTo>
                <a:lnTo>
                  <a:pt x="5000" y="48113"/>
                </a:lnTo>
                <a:lnTo>
                  <a:pt x="4057" y="45660"/>
                </a:lnTo>
                <a:lnTo>
                  <a:pt x="3585" y="44150"/>
                </a:lnTo>
                <a:lnTo>
                  <a:pt x="3208" y="42358"/>
                </a:lnTo>
                <a:lnTo>
                  <a:pt x="3396" y="42547"/>
                </a:lnTo>
                <a:lnTo>
                  <a:pt x="3491" y="42452"/>
                </a:lnTo>
                <a:lnTo>
                  <a:pt x="3585" y="42547"/>
                </a:lnTo>
                <a:lnTo>
                  <a:pt x="3774" y="42641"/>
                </a:lnTo>
                <a:lnTo>
                  <a:pt x="3679" y="40849"/>
                </a:lnTo>
                <a:lnTo>
                  <a:pt x="3585" y="38962"/>
                </a:lnTo>
                <a:lnTo>
                  <a:pt x="3679" y="37169"/>
                </a:lnTo>
                <a:lnTo>
                  <a:pt x="3774" y="36320"/>
                </a:lnTo>
                <a:lnTo>
                  <a:pt x="4057" y="35566"/>
                </a:lnTo>
                <a:lnTo>
                  <a:pt x="4434" y="33585"/>
                </a:lnTo>
                <a:lnTo>
                  <a:pt x="4434" y="33962"/>
                </a:lnTo>
                <a:lnTo>
                  <a:pt x="4528" y="34245"/>
                </a:lnTo>
                <a:lnTo>
                  <a:pt x="4717" y="32264"/>
                </a:lnTo>
                <a:lnTo>
                  <a:pt x="5189" y="30283"/>
                </a:lnTo>
                <a:lnTo>
                  <a:pt x="5755" y="28302"/>
                </a:lnTo>
                <a:lnTo>
                  <a:pt x="6604" y="26321"/>
                </a:lnTo>
                <a:lnTo>
                  <a:pt x="7453" y="24340"/>
                </a:lnTo>
                <a:lnTo>
                  <a:pt x="8585" y="22547"/>
                </a:lnTo>
                <a:lnTo>
                  <a:pt x="9717" y="20755"/>
                </a:lnTo>
                <a:lnTo>
                  <a:pt x="10943" y="19245"/>
                </a:lnTo>
                <a:lnTo>
                  <a:pt x="10849" y="19057"/>
                </a:lnTo>
                <a:lnTo>
                  <a:pt x="10849" y="18868"/>
                </a:lnTo>
                <a:lnTo>
                  <a:pt x="11132" y="18396"/>
                </a:lnTo>
                <a:lnTo>
                  <a:pt x="11604" y="17830"/>
                </a:lnTo>
                <a:lnTo>
                  <a:pt x="12264" y="17076"/>
                </a:lnTo>
                <a:lnTo>
                  <a:pt x="14151" y="15472"/>
                </a:lnTo>
                <a:lnTo>
                  <a:pt x="16415" y="13585"/>
                </a:lnTo>
                <a:lnTo>
                  <a:pt x="18868" y="11793"/>
                </a:lnTo>
                <a:lnTo>
                  <a:pt x="21226" y="10095"/>
                </a:lnTo>
                <a:lnTo>
                  <a:pt x="23302" y="8868"/>
                </a:lnTo>
                <a:lnTo>
                  <a:pt x="24717" y="8113"/>
                </a:lnTo>
                <a:lnTo>
                  <a:pt x="24245" y="8491"/>
                </a:lnTo>
                <a:lnTo>
                  <a:pt x="23773" y="8774"/>
                </a:lnTo>
                <a:lnTo>
                  <a:pt x="24811" y="8208"/>
                </a:lnTo>
                <a:lnTo>
                  <a:pt x="25566" y="7830"/>
                </a:lnTo>
                <a:lnTo>
                  <a:pt x="27452" y="6981"/>
                </a:lnTo>
                <a:lnTo>
                  <a:pt x="27264" y="6981"/>
                </a:lnTo>
                <a:lnTo>
                  <a:pt x="26981" y="6887"/>
                </a:lnTo>
                <a:lnTo>
                  <a:pt x="27830" y="6604"/>
                </a:lnTo>
                <a:lnTo>
                  <a:pt x="29056" y="6132"/>
                </a:lnTo>
                <a:lnTo>
                  <a:pt x="28679" y="6415"/>
                </a:lnTo>
                <a:lnTo>
                  <a:pt x="29056" y="6510"/>
                </a:lnTo>
                <a:lnTo>
                  <a:pt x="28962" y="6698"/>
                </a:lnTo>
                <a:lnTo>
                  <a:pt x="30283" y="6227"/>
                </a:lnTo>
                <a:lnTo>
                  <a:pt x="31698" y="5755"/>
                </a:lnTo>
                <a:lnTo>
                  <a:pt x="33113" y="5378"/>
                </a:lnTo>
                <a:lnTo>
                  <a:pt x="33867" y="5189"/>
                </a:lnTo>
                <a:lnTo>
                  <a:pt x="34169" y="5151"/>
                </a:lnTo>
                <a:lnTo>
                  <a:pt x="34169" y="5151"/>
                </a:lnTo>
                <a:lnTo>
                  <a:pt x="34905" y="4906"/>
                </a:lnTo>
                <a:lnTo>
                  <a:pt x="35754" y="4812"/>
                </a:lnTo>
                <a:lnTo>
                  <a:pt x="36603" y="4812"/>
                </a:lnTo>
                <a:lnTo>
                  <a:pt x="37547" y="4717"/>
                </a:lnTo>
                <a:lnTo>
                  <a:pt x="37830" y="4717"/>
                </a:lnTo>
                <a:lnTo>
                  <a:pt x="38396" y="4529"/>
                </a:lnTo>
                <a:lnTo>
                  <a:pt x="38867" y="4340"/>
                </a:lnTo>
                <a:lnTo>
                  <a:pt x="38867" y="4623"/>
                </a:lnTo>
                <a:lnTo>
                  <a:pt x="42735" y="4340"/>
                </a:lnTo>
                <a:lnTo>
                  <a:pt x="43207" y="4529"/>
                </a:lnTo>
                <a:lnTo>
                  <a:pt x="43018" y="4529"/>
                </a:lnTo>
                <a:lnTo>
                  <a:pt x="43867" y="4623"/>
                </a:lnTo>
                <a:lnTo>
                  <a:pt x="44811" y="4434"/>
                </a:lnTo>
                <a:lnTo>
                  <a:pt x="45094" y="4717"/>
                </a:lnTo>
                <a:lnTo>
                  <a:pt x="45754" y="4906"/>
                </a:lnTo>
                <a:lnTo>
                  <a:pt x="47546" y="5189"/>
                </a:lnTo>
                <a:lnTo>
                  <a:pt x="49622" y="5566"/>
                </a:lnTo>
                <a:lnTo>
                  <a:pt x="51131" y="5849"/>
                </a:lnTo>
                <a:lnTo>
                  <a:pt x="51131" y="5849"/>
                </a:lnTo>
                <a:lnTo>
                  <a:pt x="49244" y="5095"/>
                </a:lnTo>
                <a:lnTo>
                  <a:pt x="46886" y="4529"/>
                </a:lnTo>
                <a:lnTo>
                  <a:pt x="44433" y="3963"/>
                </a:lnTo>
                <a:lnTo>
                  <a:pt x="41980" y="3491"/>
                </a:lnTo>
                <a:lnTo>
                  <a:pt x="39528" y="3302"/>
                </a:lnTo>
                <a:lnTo>
                  <a:pt x="37358" y="3208"/>
                </a:lnTo>
                <a:lnTo>
                  <a:pt x="36415" y="3208"/>
                </a:lnTo>
                <a:lnTo>
                  <a:pt x="35565" y="3302"/>
                </a:lnTo>
                <a:lnTo>
                  <a:pt x="34811" y="3491"/>
                </a:lnTo>
                <a:lnTo>
                  <a:pt x="34150" y="3680"/>
                </a:lnTo>
                <a:lnTo>
                  <a:pt x="33490" y="3585"/>
                </a:lnTo>
                <a:lnTo>
                  <a:pt x="32830" y="3491"/>
                </a:lnTo>
                <a:lnTo>
                  <a:pt x="31509" y="3585"/>
                </a:lnTo>
                <a:lnTo>
                  <a:pt x="30000" y="3868"/>
                </a:lnTo>
                <a:lnTo>
                  <a:pt x="28490" y="4246"/>
                </a:lnTo>
                <a:lnTo>
                  <a:pt x="26981" y="4812"/>
                </a:lnTo>
                <a:lnTo>
                  <a:pt x="25471" y="5472"/>
                </a:lnTo>
                <a:lnTo>
                  <a:pt x="23868" y="6321"/>
                </a:lnTo>
                <a:lnTo>
                  <a:pt x="22358" y="7170"/>
                </a:lnTo>
                <a:lnTo>
                  <a:pt x="20849" y="8113"/>
                </a:lnTo>
                <a:lnTo>
                  <a:pt x="19339" y="9151"/>
                </a:lnTo>
                <a:lnTo>
                  <a:pt x="17924" y="10283"/>
                </a:lnTo>
                <a:lnTo>
                  <a:pt x="16604" y="11321"/>
                </a:lnTo>
                <a:lnTo>
                  <a:pt x="14056" y="13491"/>
                </a:lnTo>
                <a:lnTo>
                  <a:pt x="12075" y="15472"/>
                </a:lnTo>
                <a:lnTo>
                  <a:pt x="9717" y="18491"/>
                </a:lnTo>
                <a:lnTo>
                  <a:pt x="10000" y="17830"/>
                </a:lnTo>
                <a:lnTo>
                  <a:pt x="10377" y="17264"/>
                </a:lnTo>
                <a:lnTo>
                  <a:pt x="9717" y="18113"/>
                </a:lnTo>
                <a:lnTo>
                  <a:pt x="9056" y="19057"/>
                </a:lnTo>
                <a:lnTo>
                  <a:pt x="9151" y="19245"/>
                </a:lnTo>
                <a:lnTo>
                  <a:pt x="8396" y="20189"/>
                </a:lnTo>
                <a:lnTo>
                  <a:pt x="9151" y="18774"/>
                </a:lnTo>
                <a:lnTo>
                  <a:pt x="8019" y="20377"/>
                </a:lnTo>
                <a:lnTo>
                  <a:pt x="7075" y="22075"/>
                </a:lnTo>
                <a:lnTo>
                  <a:pt x="6226" y="23868"/>
                </a:lnTo>
                <a:lnTo>
                  <a:pt x="5472" y="25755"/>
                </a:lnTo>
                <a:lnTo>
                  <a:pt x="4151" y="29434"/>
                </a:lnTo>
                <a:lnTo>
                  <a:pt x="2924" y="32924"/>
                </a:lnTo>
                <a:lnTo>
                  <a:pt x="3019" y="33113"/>
                </a:lnTo>
                <a:lnTo>
                  <a:pt x="2924" y="33773"/>
                </a:lnTo>
                <a:lnTo>
                  <a:pt x="2453" y="36509"/>
                </a:lnTo>
                <a:lnTo>
                  <a:pt x="1981" y="39434"/>
                </a:lnTo>
                <a:lnTo>
                  <a:pt x="1981" y="39528"/>
                </a:lnTo>
                <a:lnTo>
                  <a:pt x="1981" y="39905"/>
                </a:lnTo>
                <a:lnTo>
                  <a:pt x="1792" y="41415"/>
                </a:lnTo>
                <a:lnTo>
                  <a:pt x="1698" y="42358"/>
                </a:lnTo>
                <a:lnTo>
                  <a:pt x="1698" y="43301"/>
                </a:lnTo>
                <a:lnTo>
                  <a:pt x="1792" y="44245"/>
                </a:lnTo>
                <a:lnTo>
                  <a:pt x="1887" y="44999"/>
                </a:lnTo>
                <a:lnTo>
                  <a:pt x="2170" y="46603"/>
                </a:lnTo>
                <a:lnTo>
                  <a:pt x="2170" y="46603"/>
                </a:lnTo>
                <a:lnTo>
                  <a:pt x="1887" y="46415"/>
                </a:lnTo>
                <a:lnTo>
                  <a:pt x="1792" y="46320"/>
                </a:lnTo>
                <a:lnTo>
                  <a:pt x="1792" y="46509"/>
                </a:lnTo>
                <a:lnTo>
                  <a:pt x="1981" y="46981"/>
                </a:lnTo>
                <a:lnTo>
                  <a:pt x="1415" y="46132"/>
                </a:lnTo>
                <a:lnTo>
                  <a:pt x="1509" y="46509"/>
                </a:lnTo>
                <a:lnTo>
                  <a:pt x="1321" y="46981"/>
                </a:lnTo>
                <a:lnTo>
                  <a:pt x="472" y="45471"/>
                </a:lnTo>
                <a:lnTo>
                  <a:pt x="377" y="45565"/>
                </a:lnTo>
                <a:lnTo>
                  <a:pt x="283" y="45660"/>
                </a:lnTo>
                <a:lnTo>
                  <a:pt x="189" y="45660"/>
                </a:lnTo>
                <a:lnTo>
                  <a:pt x="0" y="45565"/>
                </a:lnTo>
                <a:lnTo>
                  <a:pt x="0" y="45565"/>
                </a:lnTo>
                <a:lnTo>
                  <a:pt x="1038" y="47924"/>
                </a:lnTo>
                <a:lnTo>
                  <a:pt x="2264" y="50282"/>
                </a:lnTo>
                <a:lnTo>
                  <a:pt x="2075" y="49905"/>
                </a:lnTo>
                <a:lnTo>
                  <a:pt x="2170" y="49528"/>
                </a:lnTo>
                <a:lnTo>
                  <a:pt x="2736" y="50188"/>
                </a:lnTo>
                <a:lnTo>
                  <a:pt x="3208" y="50660"/>
                </a:lnTo>
                <a:lnTo>
                  <a:pt x="3396" y="50943"/>
                </a:lnTo>
                <a:lnTo>
                  <a:pt x="3396" y="51037"/>
                </a:lnTo>
                <a:lnTo>
                  <a:pt x="3302" y="50943"/>
                </a:lnTo>
                <a:lnTo>
                  <a:pt x="3302" y="50943"/>
                </a:lnTo>
                <a:lnTo>
                  <a:pt x="3585" y="51320"/>
                </a:lnTo>
                <a:lnTo>
                  <a:pt x="4623" y="53207"/>
                </a:lnTo>
                <a:lnTo>
                  <a:pt x="5755" y="55094"/>
                </a:lnTo>
                <a:lnTo>
                  <a:pt x="7075" y="56886"/>
                </a:lnTo>
                <a:lnTo>
                  <a:pt x="8585" y="58490"/>
                </a:lnTo>
                <a:lnTo>
                  <a:pt x="10189" y="59999"/>
                </a:lnTo>
                <a:lnTo>
                  <a:pt x="11792" y="61414"/>
                </a:lnTo>
                <a:lnTo>
                  <a:pt x="13585" y="62735"/>
                </a:lnTo>
                <a:lnTo>
                  <a:pt x="15471" y="63867"/>
                </a:lnTo>
                <a:lnTo>
                  <a:pt x="17641" y="64905"/>
                </a:lnTo>
                <a:lnTo>
                  <a:pt x="20000" y="65942"/>
                </a:lnTo>
                <a:lnTo>
                  <a:pt x="22358" y="66697"/>
                </a:lnTo>
                <a:lnTo>
                  <a:pt x="24811" y="67263"/>
                </a:lnTo>
                <a:lnTo>
                  <a:pt x="27264" y="67735"/>
                </a:lnTo>
                <a:lnTo>
                  <a:pt x="29811" y="68018"/>
                </a:lnTo>
                <a:lnTo>
                  <a:pt x="32264" y="68206"/>
                </a:lnTo>
                <a:lnTo>
                  <a:pt x="34811" y="68112"/>
                </a:lnTo>
                <a:lnTo>
                  <a:pt x="36981" y="67829"/>
                </a:lnTo>
                <a:lnTo>
                  <a:pt x="40471" y="67263"/>
                </a:lnTo>
                <a:lnTo>
                  <a:pt x="44056" y="66508"/>
                </a:lnTo>
                <a:lnTo>
                  <a:pt x="45565" y="66131"/>
                </a:lnTo>
                <a:lnTo>
                  <a:pt x="46509" y="65848"/>
                </a:lnTo>
                <a:lnTo>
                  <a:pt x="46509" y="65942"/>
                </a:lnTo>
                <a:lnTo>
                  <a:pt x="48018" y="65376"/>
                </a:lnTo>
                <a:lnTo>
                  <a:pt x="49527" y="64622"/>
                </a:lnTo>
                <a:lnTo>
                  <a:pt x="48867" y="64810"/>
                </a:lnTo>
                <a:lnTo>
                  <a:pt x="50754" y="63773"/>
                </a:lnTo>
                <a:lnTo>
                  <a:pt x="52546" y="62641"/>
                </a:lnTo>
                <a:lnTo>
                  <a:pt x="54244" y="61320"/>
                </a:lnTo>
                <a:lnTo>
                  <a:pt x="56037" y="59810"/>
                </a:lnTo>
                <a:lnTo>
                  <a:pt x="55282" y="60659"/>
                </a:lnTo>
                <a:lnTo>
                  <a:pt x="57263" y="59056"/>
                </a:lnTo>
                <a:lnTo>
                  <a:pt x="58112" y="58395"/>
                </a:lnTo>
                <a:lnTo>
                  <a:pt x="58207" y="58301"/>
                </a:lnTo>
                <a:lnTo>
                  <a:pt x="58112" y="58301"/>
                </a:lnTo>
                <a:lnTo>
                  <a:pt x="58584" y="57924"/>
                </a:lnTo>
                <a:lnTo>
                  <a:pt x="59056" y="57546"/>
                </a:lnTo>
                <a:lnTo>
                  <a:pt x="59999" y="56414"/>
                </a:lnTo>
                <a:lnTo>
                  <a:pt x="61414" y="55188"/>
                </a:lnTo>
                <a:lnTo>
                  <a:pt x="61414" y="55188"/>
                </a:lnTo>
                <a:lnTo>
                  <a:pt x="61131" y="55282"/>
                </a:lnTo>
                <a:lnTo>
                  <a:pt x="61508" y="54811"/>
                </a:lnTo>
                <a:lnTo>
                  <a:pt x="62735" y="53867"/>
                </a:lnTo>
                <a:lnTo>
                  <a:pt x="63867" y="52735"/>
                </a:lnTo>
                <a:lnTo>
                  <a:pt x="66131" y="50471"/>
                </a:lnTo>
                <a:lnTo>
                  <a:pt x="66131" y="50565"/>
                </a:lnTo>
                <a:lnTo>
                  <a:pt x="66320" y="50660"/>
                </a:lnTo>
                <a:lnTo>
                  <a:pt x="66414" y="50660"/>
                </a:lnTo>
                <a:lnTo>
                  <a:pt x="66603" y="50565"/>
                </a:lnTo>
                <a:lnTo>
                  <a:pt x="66603" y="50754"/>
                </a:lnTo>
                <a:lnTo>
                  <a:pt x="66508" y="50943"/>
                </a:lnTo>
                <a:lnTo>
                  <a:pt x="65848" y="51603"/>
                </a:lnTo>
                <a:lnTo>
                  <a:pt x="64999" y="52546"/>
                </a:lnTo>
                <a:lnTo>
                  <a:pt x="65376" y="52358"/>
                </a:lnTo>
                <a:lnTo>
                  <a:pt x="65848" y="52075"/>
                </a:lnTo>
                <a:lnTo>
                  <a:pt x="66697" y="51320"/>
                </a:lnTo>
                <a:lnTo>
                  <a:pt x="67546" y="50282"/>
                </a:lnTo>
                <a:lnTo>
                  <a:pt x="68301" y="49056"/>
                </a:lnTo>
                <a:lnTo>
                  <a:pt x="69055" y="47830"/>
                </a:lnTo>
                <a:lnTo>
                  <a:pt x="69716" y="46603"/>
                </a:lnTo>
                <a:lnTo>
                  <a:pt x="70565" y="44811"/>
                </a:lnTo>
                <a:lnTo>
                  <a:pt x="70282" y="45094"/>
                </a:lnTo>
                <a:lnTo>
                  <a:pt x="70942" y="43490"/>
                </a:lnTo>
                <a:lnTo>
                  <a:pt x="71037" y="43396"/>
                </a:lnTo>
                <a:lnTo>
                  <a:pt x="71697" y="41320"/>
                </a:lnTo>
                <a:lnTo>
                  <a:pt x="72263" y="39245"/>
                </a:lnTo>
                <a:lnTo>
                  <a:pt x="72640" y="37358"/>
                </a:lnTo>
                <a:lnTo>
                  <a:pt x="72923" y="35849"/>
                </a:lnTo>
                <a:lnTo>
                  <a:pt x="72829" y="36226"/>
                </a:lnTo>
                <a:lnTo>
                  <a:pt x="72735" y="36698"/>
                </a:lnTo>
                <a:lnTo>
                  <a:pt x="72452" y="36981"/>
                </a:lnTo>
                <a:lnTo>
                  <a:pt x="72169" y="37358"/>
                </a:lnTo>
                <a:lnTo>
                  <a:pt x="72263" y="36981"/>
                </a:lnTo>
                <a:lnTo>
                  <a:pt x="72452" y="36415"/>
                </a:lnTo>
                <a:lnTo>
                  <a:pt x="72452" y="35849"/>
                </a:lnTo>
                <a:lnTo>
                  <a:pt x="72357" y="35660"/>
                </a:lnTo>
                <a:lnTo>
                  <a:pt x="72263" y="35471"/>
                </a:lnTo>
                <a:lnTo>
                  <a:pt x="72640" y="33868"/>
                </a:lnTo>
                <a:lnTo>
                  <a:pt x="72735" y="33113"/>
                </a:lnTo>
                <a:lnTo>
                  <a:pt x="72735" y="32358"/>
                </a:lnTo>
                <a:lnTo>
                  <a:pt x="72923" y="33207"/>
                </a:lnTo>
                <a:lnTo>
                  <a:pt x="73018" y="34151"/>
                </a:lnTo>
                <a:lnTo>
                  <a:pt x="72923" y="32358"/>
                </a:lnTo>
                <a:lnTo>
                  <a:pt x="72923" y="31792"/>
                </a:lnTo>
                <a:lnTo>
                  <a:pt x="73112" y="30754"/>
                </a:lnTo>
                <a:lnTo>
                  <a:pt x="72829" y="31604"/>
                </a:lnTo>
                <a:lnTo>
                  <a:pt x="72735" y="30283"/>
                </a:lnTo>
                <a:lnTo>
                  <a:pt x="72546" y="28868"/>
                </a:lnTo>
                <a:lnTo>
                  <a:pt x="72357" y="27641"/>
                </a:lnTo>
                <a:lnTo>
                  <a:pt x="71980" y="26038"/>
                </a:lnTo>
                <a:lnTo>
                  <a:pt x="71414" y="24151"/>
                </a:lnTo>
                <a:lnTo>
                  <a:pt x="70754" y="22170"/>
                </a:lnTo>
                <a:lnTo>
                  <a:pt x="69905" y="20000"/>
                </a:lnTo>
                <a:lnTo>
                  <a:pt x="68867" y="18019"/>
                </a:lnTo>
                <a:lnTo>
                  <a:pt x="68301" y="16981"/>
                </a:lnTo>
                <a:lnTo>
                  <a:pt x="67735" y="16132"/>
                </a:lnTo>
                <a:lnTo>
                  <a:pt x="67074" y="15283"/>
                </a:lnTo>
                <a:lnTo>
                  <a:pt x="66414" y="14434"/>
                </a:lnTo>
                <a:lnTo>
                  <a:pt x="66508" y="14623"/>
                </a:lnTo>
                <a:lnTo>
                  <a:pt x="66414" y="14906"/>
                </a:lnTo>
                <a:lnTo>
                  <a:pt x="65754" y="14057"/>
                </a:lnTo>
                <a:lnTo>
                  <a:pt x="65093" y="13113"/>
                </a:lnTo>
                <a:lnTo>
                  <a:pt x="64537" y="12278"/>
                </a:lnTo>
                <a:lnTo>
                  <a:pt x="62924" y="10755"/>
                </a:lnTo>
                <a:lnTo>
                  <a:pt x="63018" y="10755"/>
                </a:lnTo>
                <a:lnTo>
                  <a:pt x="63018" y="10661"/>
                </a:lnTo>
                <a:lnTo>
                  <a:pt x="62924" y="10472"/>
                </a:lnTo>
                <a:lnTo>
                  <a:pt x="62263" y="9717"/>
                </a:lnTo>
                <a:lnTo>
                  <a:pt x="60376" y="7830"/>
                </a:lnTo>
                <a:lnTo>
                  <a:pt x="60754" y="8396"/>
                </a:lnTo>
                <a:lnTo>
                  <a:pt x="61131" y="8774"/>
                </a:lnTo>
                <a:lnTo>
                  <a:pt x="60376" y="8396"/>
                </a:lnTo>
                <a:lnTo>
                  <a:pt x="59716" y="7925"/>
                </a:lnTo>
                <a:lnTo>
                  <a:pt x="59087" y="7476"/>
                </a:lnTo>
                <a:lnTo>
                  <a:pt x="59810" y="8302"/>
                </a:lnTo>
                <a:lnTo>
                  <a:pt x="58678" y="7642"/>
                </a:lnTo>
                <a:lnTo>
                  <a:pt x="57641" y="6981"/>
                </a:lnTo>
                <a:lnTo>
                  <a:pt x="55471" y="5472"/>
                </a:lnTo>
                <a:lnTo>
                  <a:pt x="53301" y="4057"/>
                </a:lnTo>
                <a:lnTo>
                  <a:pt x="52169" y="3397"/>
                </a:lnTo>
                <a:lnTo>
                  <a:pt x="51037" y="2831"/>
                </a:lnTo>
                <a:lnTo>
                  <a:pt x="52075" y="2831"/>
                </a:lnTo>
                <a:lnTo>
                  <a:pt x="50660" y="1982"/>
                </a:lnTo>
                <a:lnTo>
                  <a:pt x="49811" y="1604"/>
                </a:lnTo>
                <a:lnTo>
                  <a:pt x="48867" y="1227"/>
                </a:lnTo>
                <a:lnTo>
                  <a:pt x="48018" y="849"/>
                </a:lnTo>
                <a:lnTo>
                  <a:pt x="47075" y="661"/>
                </a:lnTo>
                <a:lnTo>
                  <a:pt x="46226" y="566"/>
                </a:lnTo>
                <a:lnTo>
                  <a:pt x="45471" y="661"/>
                </a:lnTo>
                <a:lnTo>
                  <a:pt x="46226" y="849"/>
                </a:lnTo>
                <a:lnTo>
                  <a:pt x="46866" y="1215"/>
                </a:lnTo>
                <a:lnTo>
                  <a:pt x="46980" y="1227"/>
                </a:lnTo>
                <a:lnTo>
                  <a:pt x="47452" y="1416"/>
                </a:lnTo>
                <a:lnTo>
                  <a:pt x="47924" y="1510"/>
                </a:lnTo>
                <a:lnTo>
                  <a:pt x="47358" y="1321"/>
                </a:lnTo>
                <a:lnTo>
                  <a:pt x="46886" y="944"/>
                </a:lnTo>
                <a:lnTo>
                  <a:pt x="47829" y="1227"/>
                </a:lnTo>
                <a:lnTo>
                  <a:pt x="48773" y="1604"/>
                </a:lnTo>
                <a:lnTo>
                  <a:pt x="49622" y="2076"/>
                </a:lnTo>
                <a:lnTo>
                  <a:pt x="50377" y="2642"/>
                </a:lnTo>
                <a:lnTo>
                  <a:pt x="50377" y="2642"/>
                </a:lnTo>
                <a:lnTo>
                  <a:pt x="49622" y="2265"/>
                </a:lnTo>
                <a:lnTo>
                  <a:pt x="48584" y="1887"/>
                </a:lnTo>
                <a:lnTo>
                  <a:pt x="47358" y="1510"/>
                </a:lnTo>
                <a:lnTo>
                  <a:pt x="46037" y="1132"/>
                </a:lnTo>
                <a:lnTo>
                  <a:pt x="46809" y="1210"/>
                </a:lnTo>
                <a:lnTo>
                  <a:pt x="44339" y="661"/>
                </a:lnTo>
                <a:lnTo>
                  <a:pt x="44716" y="755"/>
                </a:lnTo>
                <a:lnTo>
                  <a:pt x="43113" y="472"/>
                </a:lnTo>
                <a:lnTo>
                  <a:pt x="41603" y="283"/>
                </a:lnTo>
                <a:lnTo>
                  <a:pt x="40282" y="95"/>
                </a:lnTo>
                <a:lnTo>
                  <a:pt x="3915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4"/>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12</a:t>
            </a:fld>
            <a:endParaRPr/>
          </a:p>
        </p:txBody>
      </p:sp>
    </p:spTree>
    <p:extLst>
      <p:ext uri="{BB962C8B-B14F-4D97-AF65-F5344CB8AC3E}">
        <p14:creationId xmlns:p14="http://schemas.microsoft.com/office/powerpoint/2010/main" val="3344895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0"/>
          <p:cNvSpPr txBox="1">
            <a:spLocks noGrp="1"/>
          </p:cNvSpPr>
          <p:nvPr>
            <p:ph type="title"/>
          </p:nvPr>
        </p:nvSpPr>
        <p:spPr>
          <a:xfrm>
            <a:off x="-6025" y="967975"/>
            <a:ext cx="9156000" cy="85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Negotiation Worksheet</a:t>
            </a:r>
            <a:endParaRPr dirty="0"/>
          </a:p>
        </p:txBody>
      </p:sp>
      <p:sp>
        <p:nvSpPr>
          <p:cNvPr id="143" name="Google Shape;143;p20"/>
          <p:cNvSpPr txBox="1">
            <a:spLocks noGrp="1"/>
          </p:cNvSpPr>
          <p:nvPr>
            <p:ph type="body" idx="1"/>
          </p:nvPr>
        </p:nvSpPr>
        <p:spPr>
          <a:xfrm>
            <a:off x="5816813" y="2160150"/>
            <a:ext cx="2312962" cy="2075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dirty="0"/>
              <a:t>Helpful guide for preparing any type of negotiation</a:t>
            </a:r>
            <a:endParaRPr dirty="0"/>
          </a:p>
        </p:txBody>
      </p:sp>
      <p:sp>
        <p:nvSpPr>
          <p:cNvPr id="145" name="Google Shape;145;p20"/>
          <p:cNvSpPr/>
          <p:nvPr/>
        </p:nvSpPr>
        <p:spPr>
          <a:xfrm>
            <a:off x="4141750" y="281249"/>
            <a:ext cx="788694" cy="805193"/>
          </a:xfrm>
          <a:custGeom>
            <a:avLst/>
            <a:gdLst/>
            <a:ahLst/>
            <a:cxnLst/>
            <a:rect l="l" t="t" r="r" b="b"/>
            <a:pathLst>
              <a:path w="67641" h="69056" extrusionOk="0">
                <a:moveTo>
                  <a:pt x="49622" y="2736"/>
                </a:moveTo>
                <a:lnTo>
                  <a:pt x="49622" y="2736"/>
                </a:lnTo>
                <a:lnTo>
                  <a:pt x="49622" y="2736"/>
                </a:lnTo>
                <a:close/>
                <a:moveTo>
                  <a:pt x="59622" y="55565"/>
                </a:moveTo>
                <a:lnTo>
                  <a:pt x="59622" y="55565"/>
                </a:lnTo>
                <a:lnTo>
                  <a:pt x="59622" y="55565"/>
                </a:lnTo>
                <a:close/>
                <a:moveTo>
                  <a:pt x="35471" y="0"/>
                </a:moveTo>
                <a:lnTo>
                  <a:pt x="34433" y="95"/>
                </a:lnTo>
                <a:lnTo>
                  <a:pt x="33584" y="189"/>
                </a:lnTo>
                <a:lnTo>
                  <a:pt x="32735" y="378"/>
                </a:lnTo>
                <a:lnTo>
                  <a:pt x="32169" y="566"/>
                </a:lnTo>
                <a:lnTo>
                  <a:pt x="31509" y="472"/>
                </a:lnTo>
                <a:lnTo>
                  <a:pt x="30754" y="472"/>
                </a:lnTo>
                <a:lnTo>
                  <a:pt x="29339" y="566"/>
                </a:lnTo>
                <a:lnTo>
                  <a:pt x="27830" y="849"/>
                </a:lnTo>
                <a:lnTo>
                  <a:pt x="26320" y="1321"/>
                </a:lnTo>
                <a:lnTo>
                  <a:pt x="24811" y="1981"/>
                </a:lnTo>
                <a:lnTo>
                  <a:pt x="23207" y="2736"/>
                </a:lnTo>
                <a:lnTo>
                  <a:pt x="21698" y="3585"/>
                </a:lnTo>
                <a:lnTo>
                  <a:pt x="20188" y="4623"/>
                </a:lnTo>
                <a:lnTo>
                  <a:pt x="18679" y="5661"/>
                </a:lnTo>
                <a:lnTo>
                  <a:pt x="17170" y="6793"/>
                </a:lnTo>
                <a:lnTo>
                  <a:pt x="15754" y="8019"/>
                </a:lnTo>
                <a:lnTo>
                  <a:pt x="14434" y="9151"/>
                </a:lnTo>
                <a:lnTo>
                  <a:pt x="11981" y="11510"/>
                </a:lnTo>
                <a:lnTo>
                  <a:pt x="10000" y="13774"/>
                </a:lnTo>
                <a:lnTo>
                  <a:pt x="7736" y="16981"/>
                </a:lnTo>
                <a:lnTo>
                  <a:pt x="8019" y="16321"/>
                </a:lnTo>
                <a:lnTo>
                  <a:pt x="8302" y="15660"/>
                </a:lnTo>
                <a:lnTo>
                  <a:pt x="7736" y="16604"/>
                </a:lnTo>
                <a:lnTo>
                  <a:pt x="7075" y="17642"/>
                </a:lnTo>
                <a:lnTo>
                  <a:pt x="7170" y="17830"/>
                </a:lnTo>
                <a:lnTo>
                  <a:pt x="6509" y="18868"/>
                </a:lnTo>
                <a:lnTo>
                  <a:pt x="7075" y="17359"/>
                </a:lnTo>
                <a:lnTo>
                  <a:pt x="6132" y="19057"/>
                </a:lnTo>
                <a:lnTo>
                  <a:pt x="5189" y="20849"/>
                </a:lnTo>
                <a:lnTo>
                  <a:pt x="4434" y="22736"/>
                </a:lnTo>
                <a:lnTo>
                  <a:pt x="3679" y="24622"/>
                </a:lnTo>
                <a:lnTo>
                  <a:pt x="2453" y="28490"/>
                </a:lnTo>
                <a:lnTo>
                  <a:pt x="1321" y="32169"/>
                </a:lnTo>
                <a:lnTo>
                  <a:pt x="1509" y="32264"/>
                </a:lnTo>
                <a:lnTo>
                  <a:pt x="1604" y="32453"/>
                </a:lnTo>
                <a:lnTo>
                  <a:pt x="1604" y="32641"/>
                </a:lnTo>
                <a:lnTo>
                  <a:pt x="1509" y="32924"/>
                </a:lnTo>
                <a:lnTo>
                  <a:pt x="1226" y="33396"/>
                </a:lnTo>
                <a:lnTo>
                  <a:pt x="1038" y="33585"/>
                </a:lnTo>
                <a:lnTo>
                  <a:pt x="1038" y="33773"/>
                </a:lnTo>
                <a:lnTo>
                  <a:pt x="1038" y="35000"/>
                </a:lnTo>
                <a:lnTo>
                  <a:pt x="849" y="36132"/>
                </a:lnTo>
                <a:lnTo>
                  <a:pt x="660" y="37358"/>
                </a:lnTo>
                <a:lnTo>
                  <a:pt x="472" y="38867"/>
                </a:lnTo>
                <a:lnTo>
                  <a:pt x="283" y="38301"/>
                </a:lnTo>
                <a:lnTo>
                  <a:pt x="94" y="39811"/>
                </a:lnTo>
                <a:lnTo>
                  <a:pt x="0" y="41509"/>
                </a:lnTo>
                <a:lnTo>
                  <a:pt x="94" y="43301"/>
                </a:lnTo>
                <a:lnTo>
                  <a:pt x="283" y="44056"/>
                </a:lnTo>
                <a:lnTo>
                  <a:pt x="472" y="44622"/>
                </a:lnTo>
                <a:lnTo>
                  <a:pt x="566" y="45660"/>
                </a:lnTo>
                <a:lnTo>
                  <a:pt x="755" y="46792"/>
                </a:lnTo>
                <a:lnTo>
                  <a:pt x="1226" y="48962"/>
                </a:lnTo>
                <a:lnTo>
                  <a:pt x="1981" y="51037"/>
                </a:lnTo>
                <a:lnTo>
                  <a:pt x="2924" y="53112"/>
                </a:lnTo>
                <a:lnTo>
                  <a:pt x="4057" y="55094"/>
                </a:lnTo>
                <a:lnTo>
                  <a:pt x="5283" y="56980"/>
                </a:lnTo>
                <a:lnTo>
                  <a:pt x="6698" y="58678"/>
                </a:lnTo>
                <a:lnTo>
                  <a:pt x="8113" y="60282"/>
                </a:lnTo>
                <a:lnTo>
                  <a:pt x="9056" y="61131"/>
                </a:lnTo>
                <a:lnTo>
                  <a:pt x="10000" y="61980"/>
                </a:lnTo>
                <a:lnTo>
                  <a:pt x="11038" y="62829"/>
                </a:lnTo>
                <a:lnTo>
                  <a:pt x="12075" y="63584"/>
                </a:lnTo>
                <a:lnTo>
                  <a:pt x="14339" y="64905"/>
                </a:lnTo>
                <a:lnTo>
                  <a:pt x="16604" y="66131"/>
                </a:lnTo>
                <a:lnTo>
                  <a:pt x="19056" y="67169"/>
                </a:lnTo>
                <a:lnTo>
                  <a:pt x="21509" y="67923"/>
                </a:lnTo>
                <a:lnTo>
                  <a:pt x="24056" y="68584"/>
                </a:lnTo>
                <a:lnTo>
                  <a:pt x="26603" y="69055"/>
                </a:lnTo>
                <a:lnTo>
                  <a:pt x="27830" y="69055"/>
                </a:lnTo>
                <a:lnTo>
                  <a:pt x="30188" y="68867"/>
                </a:lnTo>
                <a:lnTo>
                  <a:pt x="33113" y="68678"/>
                </a:lnTo>
                <a:lnTo>
                  <a:pt x="36509" y="68301"/>
                </a:lnTo>
                <a:lnTo>
                  <a:pt x="39811" y="67923"/>
                </a:lnTo>
                <a:lnTo>
                  <a:pt x="42735" y="67452"/>
                </a:lnTo>
                <a:lnTo>
                  <a:pt x="44905" y="66980"/>
                </a:lnTo>
                <a:lnTo>
                  <a:pt x="45565" y="66791"/>
                </a:lnTo>
                <a:lnTo>
                  <a:pt x="45943" y="66508"/>
                </a:lnTo>
                <a:lnTo>
                  <a:pt x="47358" y="65942"/>
                </a:lnTo>
                <a:lnTo>
                  <a:pt x="48018" y="65565"/>
                </a:lnTo>
                <a:lnTo>
                  <a:pt x="48678" y="65188"/>
                </a:lnTo>
                <a:lnTo>
                  <a:pt x="47924" y="65471"/>
                </a:lnTo>
                <a:lnTo>
                  <a:pt x="51509" y="62924"/>
                </a:lnTo>
                <a:lnTo>
                  <a:pt x="53301" y="61508"/>
                </a:lnTo>
                <a:lnTo>
                  <a:pt x="55093" y="59905"/>
                </a:lnTo>
                <a:lnTo>
                  <a:pt x="55093" y="59905"/>
                </a:lnTo>
                <a:lnTo>
                  <a:pt x="54810" y="60376"/>
                </a:lnTo>
                <a:lnTo>
                  <a:pt x="54339" y="60754"/>
                </a:lnTo>
                <a:lnTo>
                  <a:pt x="55376" y="59999"/>
                </a:lnTo>
                <a:lnTo>
                  <a:pt x="56320" y="59056"/>
                </a:lnTo>
                <a:lnTo>
                  <a:pt x="57075" y="58395"/>
                </a:lnTo>
                <a:lnTo>
                  <a:pt x="57169" y="58207"/>
                </a:lnTo>
                <a:lnTo>
                  <a:pt x="57075" y="58207"/>
                </a:lnTo>
                <a:lnTo>
                  <a:pt x="57924" y="57546"/>
                </a:lnTo>
                <a:lnTo>
                  <a:pt x="58678" y="56697"/>
                </a:lnTo>
                <a:lnTo>
                  <a:pt x="59339" y="55754"/>
                </a:lnTo>
                <a:lnTo>
                  <a:pt x="59905" y="54905"/>
                </a:lnTo>
                <a:lnTo>
                  <a:pt x="59716" y="54999"/>
                </a:lnTo>
                <a:lnTo>
                  <a:pt x="59622" y="54999"/>
                </a:lnTo>
                <a:lnTo>
                  <a:pt x="59810" y="54622"/>
                </a:lnTo>
                <a:lnTo>
                  <a:pt x="59150" y="55565"/>
                </a:lnTo>
                <a:lnTo>
                  <a:pt x="59527" y="55094"/>
                </a:lnTo>
                <a:lnTo>
                  <a:pt x="59433" y="55377"/>
                </a:lnTo>
                <a:lnTo>
                  <a:pt x="58867" y="56037"/>
                </a:lnTo>
                <a:lnTo>
                  <a:pt x="59056" y="55660"/>
                </a:lnTo>
                <a:lnTo>
                  <a:pt x="59056" y="55660"/>
                </a:lnTo>
                <a:lnTo>
                  <a:pt x="58678" y="56037"/>
                </a:lnTo>
                <a:lnTo>
                  <a:pt x="59810" y="54339"/>
                </a:lnTo>
                <a:lnTo>
                  <a:pt x="60282" y="53490"/>
                </a:lnTo>
                <a:lnTo>
                  <a:pt x="60282" y="53301"/>
                </a:lnTo>
                <a:lnTo>
                  <a:pt x="60188" y="53395"/>
                </a:lnTo>
                <a:lnTo>
                  <a:pt x="60188" y="53395"/>
                </a:lnTo>
                <a:lnTo>
                  <a:pt x="60565" y="52924"/>
                </a:lnTo>
                <a:lnTo>
                  <a:pt x="61037" y="52452"/>
                </a:lnTo>
                <a:lnTo>
                  <a:pt x="61886" y="51509"/>
                </a:lnTo>
                <a:lnTo>
                  <a:pt x="61508" y="52452"/>
                </a:lnTo>
                <a:lnTo>
                  <a:pt x="60848" y="53584"/>
                </a:lnTo>
                <a:lnTo>
                  <a:pt x="59622" y="55565"/>
                </a:lnTo>
                <a:lnTo>
                  <a:pt x="60376" y="54528"/>
                </a:lnTo>
                <a:lnTo>
                  <a:pt x="60942" y="53678"/>
                </a:lnTo>
                <a:lnTo>
                  <a:pt x="61980" y="51792"/>
                </a:lnTo>
                <a:lnTo>
                  <a:pt x="61886" y="51886"/>
                </a:lnTo>
                <a:lnTo>
                  <a:pt x="61886" y="51697"/>
                </a:lnTo>
                <a:lnTo>
                  <a:pt x="62169" y="51037"/>
                </a:lnTo>
                <a:lnTo>
                  <a:pt x="62735" y="49999"/>
                </a:lnTo>
                <a:lnTo>
                  <a:pt x="61508" y="51603"/>
                </a:lnTo>
                <a:lnTo>
                  <a:pt x="61603" y="51037"/>
                </a:lnTo>
                <a:lnTo>
                  <a:pt x="61697" y="50377"/>
                </a:lnTo>
                <a:lnTo>
                  <a:pt x="62169" y="48962"/>
                </a:lnTo>
                <a:lnTo>
                  <a:pt x="62829" y="47358"/>
                </a:lnTo>
                <a:lnTo>
                  <a:pt x="63678" y="45565"/>
                </a:lnTo>
                <a:lnTo>
                  <a:pt x="65376" y="42169"/>
                </a:lnTo>
                <a:lnTo>
                  <a:pt x="66131" y="40660"/>
                </a:lnTo>
                <a:lnTo>
                  <a:pt x="66697" y="39339"/>
                </a:lnTo>
                <a:lnTo>
                  <a:pt x="66603" y="39528"/>
                </a:lnTo>
                <a:lnTo>
                  <a:pt x="66697" y="39056"/>
                </a:lnTo>
                <a:lnTo>
                  <a:pt x="66791" y="38962"/>
                </a:lnTo>
                <a:lnTo>
                  <a:pt x="66791" y="39056"/>
                </a:lnTo>
                <a:lnTo>
                  <a:pt x="66886" y="38584"/>
                </a:lnTo>
                <a:lnTo>
                  <a:pt x="66791" y="38867"/>
                </a:lnTo>
                <a:lnTo>
                  <a:pt x="66980" y="38207"/>
                </a:lnTo>
                <a:lnTo>
                  <a:pt x="67169" y="37264"/>
                </a:lnTo>
                <a:lnTo>
                  <a:pt x="67263" y="36415"/>
                </a:lnTo>
                <a:lnTo>
                  <a:pt x="67357" y="36509"/>
                </a:lnTo>
                <a:lnTo>
                  <a:pt x="67452" y="36509"/>
                </a:lnTo>
                <a:lnTo>
                  <a:pt x="67546" y="35943"/>
                </a:lnTo>
                <a:lnTo>
                  <a:pt x="67546" y="34811"/>
                </a:lnTo>
                <a:lnTo>
                  <a:pt x="67640" y="31037"/>
                </a:lnTo>
                <a:lnTo>
                  <a:pt x="67640" y="28490"/>
                </a:lnTo>
                <a:lnTo>
                  <a:pt x="67546" y="27736"/>
                </a:lnTo>
                <a:lnTo>
                  <a:pt x="67546" y="27547"/>
                </a:lnTo>
                <a:lnTo>
                  <a:pt x="67452" y="27547"/>
                </a:lnTo>
                <a:lnTo>
                  <a:pt x="67074" y="26792"/>
                </a:lnTo>
                <a:lnTo>
                  <a:pt x="66791" y="25660"/>
                </a:lnTo>
                <a:lnTo>
                  <a:pt x="66508" y="24528"/>
                </a:lnTo>
                <a:lnTo>
                  <a:pt x="66414" y="23585"/>
                </a:lnTo>
                <a:lnTo>
                  <a:pt x="66320" y="23679"/>
                </a:lnTo>
                <a:lnTo>
                  <a:pt x="66320" y="23490"/>
                </a:lnTo>
                <a:lnTo>
                  <a:pt x="65942" y="22924"/>
                </a:lnTo>
                <a:lnTo>
                  <a:pt x="65565" y="22358"/>
                </a:lnTo>
                <a:lnTo>
                  <a:pt x="64527" y="21132"/>
                </a:lnTo>
                <a:lnTo>
                  <a:pt x="63584" y="19906"/>
                </a:lnTo>
                <a:lnTo>
                  <a:pt x="63207" y="19340"/>
                </a:lnTo>
                <a:lnTo>
                  <a:pt x="63018" y="18774"/>
                </a:lnTo>
                <a:lnTo>
                  <a:pt x="63112" y="18962"/>
                </a:lnTo>
                <a:lnTo>
                  <a:pt x="63301" y="19057"/>
                </a:lnTo>
                <a:lnTo>
                  <a:pt x="63301" y="19057"/>
                </a:lnTo>
                <a:lnTo>
                  <a:pt x="63207" y="18868"/>
                </a:lnTo>
                <a:lnTo>
                  <a:pt x="62923" y="18491"/>
                </a:lnTo>
                <a:lnTo>
                  <a:pt x="61980" y="17453"/>
                </a:lnTo>
                <a:lnTo>
                  <a:pt x="61037" y="16509"/>
                </a:lnTo>
                <a:lnTo>
                  <a:pt x="61037" y="16698"/>
                </a:lnTo>
                <a:lnTo>
                  <a:pt x="61037" y="16887"/>
                </a:lnTo>
                <a:lnTo>
                  <a:pt x="60093" y="15943"/>
                </a:lnTo>
                <a:lnTo>
                  <a:pt x="60376" y="16321"/>
                </a:lnTo>
                <a:lnTo>
                  <a:pt x="59527" y="15377"/>
                </a:lnTo>
                <a:lnTo>
                  <a:pt x="59056" y="14906"/>
                </a:lnTo>
                <a:lnTo>
                  <a:pt x="59244" y="14906"/>
                </a:lnTo>
                <a:lnTo>
                  <a:pt x="59905" y="15472"/>
                </a:lnTo>
                <a:lnTo>
                  <a:pt x="59905" y="15472"/>
                </a:lnTo>
                <a:lnTo>
                  <a:pt x="57641" y="13396"/>
                </a:lnTo>
                <a:lnTo>
                  <a:pt x="58112" y="13868"/>
                </a:lnTo>
                <a:lnTo>
                  <a:pt x="56886" y="13019"/>
                </a:lnTo>
                <a:lnTo>
                  <a:pt x="55754" y="12453"/>
                </a:lnTo>
                <a:lnTo>
                  <a:pt x="56603" y="13113"/>
                </a:lnTo>
                <a:lnTo>
                  <a:pt x="57452" y="13774"/>
                </a:lnTo>
                <a:lnTo>
                  <a:pt x="58961" y="15283"/>
                </a:lnTo>
                <a:lnTo>
                  <a:pt x="60376" y="16604"/>
                </a:lnTo>
                <a:lnTo>
                  <a:pt x="61225" y="17264"/>
                </a:lnTo>
                <a:lnTo>
                  <a:pt x="62074" y="17925"/>
                </a:lnTo>
                <a:lnTo>
                  <a:pt x="62074" y="17925"/>
                </a:lnTo>
                <a:lnTo>
                  <a:pt x="61414" y="17547"/>
                </a:lnTo>
                <a:lnTo>
                  <a:pt x="60659" y="16981"/>
                </a:lnTo>
                <a:lnTo>
                  <a:pt x="60754" y="17264"/>
                </a:lnTo>
                <a:lnTo>
                  <a:pt x="60942" y="17642"/>
                </a:lnTo>
                <a:lnTo>
                  <a:pt x="61980" y="19151"/>
                </a:lnTo>
                <a:lnTo>
                  <a:pt x="63301" y="20943"/>
                </a:lnTo>
                <a:lnTo>
                  <a:pt x="63207" y="20943"/>
                </a:lnTo>
                <a:lnTo>
                  <a:pt x="63395" y="21038"/>
                </a:lnTo>
                <a:lnTo>
                  <a:pt x="63490" y="21321"/>
                </a:lnTo>
                <a:lnTo>
                  <a:pt x="63678" y="21604"/>
                </a:lnTo>
                <a:lnTo>
                  <a:pt x="63773" y="21698"/>
                </a:lnTo>
                <a:lnTo>
                  <a:pt x="63584" y="21321"/>
                </a:lnTo>
                <a:lnTo>
                  <a:pt x="63584" y="21321"/>
                </a:lnTo>
                <a:lnTo>
                  <a:pt x="64244" y="22170"/>
                </a:lnTo>
                <a:lnTo>
                  <a:pt x="64716" y="22641"/>
                </a:lnTo>
                <a:lnTo>
                  <a:pt x="64905" y="22830"/>
                </a:lnTo>
                <a:lnTo>
                  <a:pt x="64999" y="22830"/>
                </a:lnTo>
                <a:lnTo>
                  <a:pt x="64999" y="22641"/>
                </a:lnTo>
                <a:lnTo>
                  <a:pt x="64905" y="22358"/>
                </a:lnTo>
                <a:lnTo>
                  <a:pt x="65282" y="23207"/>
                </a:lnTo>
                <a:lnTo>
                  <a:pt x="65565" y="24056"/>
                </a:lnTo>
                <a:lnTo>
                  <a:pt x="66225" y="25943"/>
                </a:lnTo>
                <a:lnTo>
                  <a:pt x="66697" y="27830"/>
                </a:lnTo>
                <a:lnTo>
                  <a:pt x="66886" y="28490"/>
                </a:lnTo>
                <a:lnTo>
                  <a:pt x="66980" y="28868"/>
                </a:lnTo>
                <a:lnTo>
                  <a:pt x="66886" y="28962"/>
                </a:lnTo>
                <a:lnTo>
                  <a:pt x="66697" y="28679"/>
                </a:lnTo>
                <a:lnTo>
                  <a:pt x="66697" y="29245"/>
                </a:lnTo>
                <a:lnTo>
                  <a:pt x="66791" y="29905"/>
                </a:lnTo>
                <a:lnTo>
                  <a:pt x="66886" y="29905"/>
                </a:lnTo>
                <a:lnTo>
                  <a:pt x="66886" y="30094"/>
                </a:lnTo>
                <a:lnTo>
                  <a:pt x="66886" y="30566"/>
                </a:lnTo>
                <a:lnTo>
                  <a:pt x="66697" y="30377"/>
                </a:lnTo>
                <a:lnTo>
                  <a:pt x="66603" y="30188"/>
                </a:lnTo>
                <a:lnTo>
                  <a:pt x="66603" y="30094"/>
                </a:lnTo>
                <a:lnTo>
                  <a:pt x="66697" y="29905"/>
                </a:lnTo>
                <a:lnTo>
                  <a:pt x="66508" y="28679"/>
                </a:lnTo>
                <a:lnTo>
                  <a:pt x="66225" y="27358"/>
                </a:lnTo>
                <a:lnTo>
                  <a:pt x="66603" y="30283"/>
                </a:lnTo>
                <a:lnTo>
                  <a:pt x="66697" y="31792"/>
                </a:lnTo>
                <a:lnTo>
                  <a:pt x="66697" y="33302"/>
                </a:lnTo>
                <a:lnTo>
                  <a:pt x="66603" y="34717"/>
                </a:lnTo>
                <a:lnTo>
                  <a:pt x="66414" y="36226"/>
                </a:lnTo>
                <a:lnTo>
                  <a:pt x="66131" y="37547"/>
                </a:lnTo>
                <a:lnTo>
                  <a:pt x="65659" y="38962"/>
                </a:lnTo>
                <a:lnTo>
                  <a:pt x="65848" y="38584"/>
                </a:lnTo>
                <a:lnTo>
                  <a:pt x="65942" y="38584"/>
                </a:lnTo>
                <a:lnTo>
                  <a:pt x="65848" y="39245"/>
                </a:lnTo>
                <a:lnTo>
                  <a:pt x="65565" y="40188"/>
                </a:lnTo>
                <a:lnTo>
                  <a:pt x="65471" y="40471"/>
                </a:lnTo>
                <a:lnTo>
                  <a:pt x="65282" y="40660"/>
                </a:lnTo>
                <a:lnTo>
                  <a:pt x="65282" y="40566"/>
                </a:lnTo>
                <a:lnTo>
                  <a:pt x="65093" y="41132"/>
                </a:lnTo>
                <a:lnTo>
                  <a:pt x="64433" y="43018"/>
                </a:lnTo>
                <a:lnTo>
                  <a:pt x="63678" y="45282"/>
                </a:lnTo>
                <a:lnTo>
                  <a:pt x="62735" y="47264"/>
                </a:lnTo>
                <a:lnTo>
                  <a:pt x="61697" y="49056"/>
                </a:lnTo>
                <a:lnTo>
                  <a:pt x="60659" y="50943"/>
                </a:lnTo>
                <a:lnTo>
                  <a:pt x="59433" y="52735"/>
                </a:lnTo>
                <a:lnTo>
                  <a:pt x="58207" y="54433"/>
                </a:lnTo>
                <a:lnTo>
                  <a:pt x="56886" y="56037"/>
                </a:lnTo>
                <a:lnTo>
                  <a:pt x="55376" y="57641"/>
                </a:lnTo>
                <a:lnTo>
                  <a:pt x="53867" y="59150"/>
                </a:lnTo>
                <a:lnTo>
                  <a:pt x="52169" y="60376"/>
                </a:lnTo>
                <a:lnTo>
                  <a:pt x="48961" y="62452"/>
                </a:lnTo>
                <a:lnTo>
                  <a:pt x="44528" y="65282"/>
                </a:lnTo>
                <a:lnTo>
                  <a:pt x="44622" y="65188"/>
                </a:lnTo>
                <a:lnTo>
                  <a:pt x="44716" y="65093"/>
                </a:lnTo>
                <a:lnTo>
                  <a:pt x="45094" y="64810"/>
                </a:lnTo>
                <a:lnTo>
                  <a:pt x="45660" y="64527"/>
                </a:lnTo>
                <a:lnTo>
                  <a:pt x="43867" y="65376"/>
                </a:lnTo>
                <a:lnTo>
                  <a:pt x="43113" y="65754"/>
                </a:lnTo>
                <a:lnTo>
                  <a:pt x="42924" y="65754"/>
                </a:lnTo>
                <a:lnTo>
                  <a:pt x="43113" y="65659"/>
                </a:lnTo>
                <a:lnTo>
                  <a:pt x="41603" y="66037"/>
                </a:lnTo>
                <a:lnTo>
                  <a:pt x="39999" y="66320"/>
                </a:lnTo>
                <a:lnTo>
                  <a:pt x="38396" y="66508"/>
                </a:lnTo>
                <a:lnTo>
                  <a:pt x="36792" y="66697"/>
                </a:lnTo>
                <a:lnTo>
                  <a:pt x="33584" y="66980"/>
                </a:lnTo>
                <a:lnTo>
                  <a:pt x="32169" y="67169"/>
                </a:lnTo>
                <a:lnTo>
                  <a:pt x="30754" y="67357"/>
                </a:lnTo>
                <a:lnTo>
                  <a:pt x="30094" y="67357"/>
                </a:lnTo>
                <a:lnTo>
                  <a:pt x="29339" y="67263"/>
                </a:lnTo>
                <a:lnTo>
                  <a:pt x="27830" y="66886"/>
                </a:lnTo>
                <a:lnTo>
                  <a:pt x="26415" y="66508"/>
                </a:lnTo>
                <a:lnTo>
                  <a:pt x="25754" y="66414"/>
                </a:lnTo>
                <a:lnTo>
                  <a:pt x="25094" y="66414"/>
                </a:lnTo>
                <a:lnTo>
                  <a:pt x="25566" y="66980"/>
                </a:lnTo>
                <a:lnTo>
                  <a:pt x="25471" y="67074"/>
                </a:lnTo>
                <a:lnTo>
                  <a:pt x="25188" y="66980"/>
                </a:lnTo>
                <a:lnTo>
                  <a:pt x="24339" y="66791"/>
                </a:lnTo>
                <a:lnTo>
                  <a:pt x="23773" y="66508"/>
                </a:lnTo>
                <a:lnTo>
                  <a:pt x="24245" y="66414"/>
                </a:lnTo>
                <a:lnTo>
                  <a:pt x="24717" y="66603"/>
                </a:lnTo>
                <a:lnTo>
                  <a:pt x="24811" y="66414"/>
                </a:lnTo>
                <a:lnTo>
                  <a:pt x="24811" y="66320"/>
                </a:lnTo>
                <a:lnTo>
                  <a:pt x="24717" y="66225"/>
                </a:lnTo>
                <a:lnTo>
                  <a:pt x="24528" y="66131"/>
                </a:lnTo>
                <a:lnTo>
                  <a:pt x="24151" y="66225"/>
                </a:lnTo>
                <a:lnTo>
                  <a:pt x="23679" y="66320"/>
                </a:lnTo>
                <a:lnTo>
                  <a:pt x="23018" y="66414"/>
                </a:lnTo>
                <a:lnTo>
                  <a:pt x="23490" y="66225"/>
                </a:lnTo>
                <a:lnTo>
                  <a:pt x="22075" y="65942"/>
                </a:lnTo>
                <a:lnTo>
                  <a:pt x="20943" y="65659"/>
                </a:lnTo>
                <a:lnTo>
                  <a:pt x="20000" y="65282"/>
                </a:lnTo>
                <a:lnTo>
                  <a:pt x="19056" y="64810"/>
                </a:lnTo>
                <a:lnTo>
                  <a:pt x="19056" y="64810"/>
                </a:lnTo>
                <a:lnTo>
                  <a:pt x="19717" y="64999"/>
                </a:lnTo>
                <a:lnTo>
                  <a:pt x="19151" y="64716"/>
                </a:lnTo>
                <a:lnTo>
                  <a:pt x="18962" y="64810"/>
                </a:lnTo>
                <a:lnTo>
                  <a:pt x="19151" y="64905"/>
                </a:lnTo>
                <a:lnTo>
                  <a:pt x="18490" y="64905"/>
                </a:lnTo>
                <a:lnTo>
                  <a:pt x="17830" y="64716"/>
                </a:lnTo>
                <a:lnTo>
                  <a:pt x="17264" y="64527"/>
                </a:lnTo>
                <a:lnTo>
                  <a:pt x="16698" y="64150"/>
                </a:lnTo>
                <a:lnTo>
                  <a:pt x="16981" y="64056"/>
                </a:lnTo>
                <a:lnTo>
                  <a:pt x="17264" y="64150"/>
                </a:lnTo>
                <a:lnTo>
                  <a:pt x="17264" y="64150"/>
                </a:lnTo>
                <a:lnTo>
                  <a:pt x="15188" y="63207"/>
                </a:lnTo>
                <a:lnTo>
                  <a:pt x="14622" y="62829"/>
                </a:lnTo>
                <a:lnTo>
                  <a:pt x="14717" y="62924"/>
                </a:lnTo>
                <a:lnTo>
                  <a:pt x="13773" y="62546"/>
                </a:lnTo>
                <a:lnTo>
                  <a:pt x="12924" y="62075"/>
                </a:lnTo>
                <a:lnTo>
                  <a:pt x="12358" y="61697"/>
                </a:lnTo>
                <a:lnTo>
                  <a:pt x="12264" y="61508"/>
                </a:lnTo>
                <a:lnTo>
                  <a:pt x="12170" y="61320"/>
                </a:lnTo>
                <a:lnTo>
                  <a:pt x="11698" y="60942"/>
                </a:lnTo>
                <a:lnTo>
                  <a:pt x="11132" y="60471"/>
                </a:lnTo>
                <a:lnTo>
                  <a:pt x="9906" y="59244"/>
                </a:lnTo>
                <a:lnTo>
                  <a:pt x="9906" y="59244"/>
                </a:lnTo>
                <a:lnTo>
                  <a:pt x="10566" y="59527"/>
                </a:lnTo>
                <a:lnTo>
                  <a:pt x="9434" y="58584"/>
                </a:lnTo>
                <a:lnTo>
                  <a:pt x="8207" y="57546"/>
                </a:lnTo>
                <a:lnTo>
                  <a:pt x="7547" y="56886"/>
                </a:lnTo>
                <a:lnTo>
                  <a:pt x="6981" y="56131"/>
                </a:lnTo>
                <a:lnTo>
                  <a:pt x="6226" y="55094"/>
                </a:lnTo>
                <a:lnTo>
                  <a:pt x="6415" y="55377"/>
                </a:lnTo>
                <a:lnTo>
                  <a:pt x="6038" y="54905"/>
                </a:lnTo>
                <a:lnTo>
                  <a:pt x="5472" y="54244"/>
                </a:lnTo>
                <a:lnTo>
                  <a:pt x="5283" y="53961"/>
                </a:lnTo>
                <a:lnTo>
                  <a:pt x="5094" y="53867"/>
                </a:lnTo>
                <a:lnTo>
                  <a:pt x="5377" y="54622"/>
                </a:lnTo>
                <a:lnTo>
                  <a:pt x="5849" y="55282"/>
                </a:lnTo>
                <a:lnTo>
                  <a:pt x="6321" y="55943"/>
                </a:lnTo>
                <a:lnTo>
                  <a:pt x="6698" y="56603"/>
                </a:lnTo>
                <a:lnTo>
                  <a:pt x="6226" y="56226"/>
                </a:lnTo>
                <a:lnTo>
                  <a:pt x="5943" y="55848"/>
                </a:lnTo>
                <a:lnTo>
                  <a:pt x="6038" y="56037"/>
                </a:lnTo>
                <a:lnTo>
                  <a:pt x="5943" y="55943"/>
                </a:lnTo>
                <a:lnTo>
                  <a:pt x="5377" y="55188"/>
                </a:lnTo>
                <a:lnTo>
                  <a:pt x="5000" y="54716"/>
                </a:lnTo>
                <a:lnTo>
                  <a:pt x="4717" y="54150"/>
                </a:lnTo>
                <a:lnTo>
                  <a:pt x="4528" y="53678"/>
                </a:lnTo>
                <a:lnTo>
                  <a:pt x="4528" y="53584"/>
                </a:lnTo>
                <a:lnTo>
                  <a:pt x="4623" y="53395"/>
                </a:lnTo>
                <a:lnTo>
                  <a:pt x="5094" y="54244"/>
                </a:lnTo>
                <a:lnTo>
                  <a:pt x="4717" y="53301"/>
                </a:lnTo>
                <a:lnTo>
                  <a:pt x="4528" y="53018"/>
                </a:lnTo>
                <a:lnTo>
                  <a:pt x="4151" y="52263"/>
                </a:lnTo>
                <a:lnTo>
                  <a:pt x="4151" y="52169"/>
                </a:lnTo>
                <a:lnTo>
                  <a:pt x="3774" y="51509"/>
                </a:lnTo>
                <a:lnTo>
                  <a:pt x="3396" y="50660"/>
                </a:lnTo>
                <a:lnTo>
                  <a:pt x="3585" y="51603"/>
                </a:lnTo>
                <a:lnTo>
                  <a:pt x="3396" y="51226"/>
                </a:lnTo>
                <a:lnTo>
                  <a:pt x="3208" y="50848"/>
                </a:lnTo>
                <a:lnTo>
                  <a:pt x="3208" y="50471"/>
                </a:lnTo>
                <a:lnTo>
                  <a:pt x="3208" y="50094"/>
                </a:lnTo>
                <a:lnTo>
                  <a:pt x="3585" y="50754"/>
                </a:lnTo>
                <a:lnTo>
                  <a:pt x="3868" y="51509"/>
                </a:lnTo>
                <a:lnTo>
                  <a:pt x="3868" y="51509"/>
                </a:lnTo>
                <a:lnTo>
                  <a:pt x="3208" y="49528"/>
                </a:lnTo>
                <a:lnTo>
                  <a:pt x="3208" y="49528"/>
                </a:lnTo>
                <a:lnTo>
                  <a:pt x="3868" y="50754"/>
                </a:lnTo>
                <a:lnTo>
                  <a:pt x="3208" y="48962"/>
                </a:lnTo>
                <a:lnTo>
                  <a:pt x="3585" y="49339"/>
                </a:lnTo>
                <a:lnTo>
                  <a:pt x="3774" y="49433"/>
                </a:lnTo>
                <a:lnTo>
                  <a:pt x="3962" y="49528"/>
                </a:lnTo>
                <a:lnTo>
                  <a:pt x="4057" y="49905"/>
                </a:lnTo>
                <a:lnTo>
                  <a:pt x="3868" y="48962"/>
                </a:lnTo>
                <a:lnTo>
                  <a:pt x="3491" y="47924"/>
                </a:lnTo>
                <a:lnTo>
                  <a:pt x="2641" y="45565"/>
                </a:lnTo>
                <a:lnTo>
                  <a:pt x="2170" y="43867"/>
                </a:lnTo>
                <a:lnTo>
                  <a:pt x="1698" y="41886"/>
                </a:lnTo>
                <a:lnTo>
                  <a:pt x="1698" y="41886"/>
                </a:lnTo>
                <a:lnTo>
                  <a:pt x="1887" y="42075"/>
                </a:lnTo>
                <a:lnTo>
                  <a:pt x="1981" y="41981"/>
                </a:lnTo>
                <a:lnTo>
                  <a:pt x="2075" y="42075"/>
                </a:lnTo>
                <a:lnTo>
                  <a:pt x="2264" y="42169"/>
                </a:lnTo>
                <a:lnTo>
                  <a:pt x="2170" y="40283"/>
                </a:lnTo>
                <a:lnTo>
                  <a:pt x="2075" y="38301"/>
                </a:lnTo>
                <a:lnTo>
                  <a:pt x="2170" y="36415"/>
                </a:lnTo>
                <a:lnTo>
                  <a:pt x="2358" y="35566"/>
                </a:lnTo>
                <a:lnTo>
                  <a:pt x="2453" y="34811"/>
                </a:lnTo>
                <a:lnTo>
                  <a:pt x="2830" y="32830"/>
                </a:lnTo>
                <a:lnTo>
                  <a:pt x="2830" y="33207"/>
                </a:lnTo>
                <a:lnTo>
                  <a:pt x="2924" y="33490"/>
                </a:lnTo>
                <a:lnTo>
                  <a:pt x="2924" y="32453"/>
                </a:lnTo>
                <a:lnTo>
                  <a:pt x="3019" y="31415"/>
                </a:lnTo>
                <a:lnTo>
                  <a:pt x="3396" y="29245"/>
                </a:lnTo>
                <a:lnTo>
                  <a:pt x="3868" y="27075"/>
                </a:lnTo>
                <a:lnTo>
                  <a:pt x="4623" y="25000"/>
                </a:lnTo>
                <a:lnTo>
                  <a:pt x="5566" y="22830"/>
                </a:lnTo>
                <a:lnTo>
                  <a:pt x="6604" y="20849"/>
                </a:lnTo>
                <a:lnTo>
                  <a:pt x="7830" y="18868"/>
                </a:lnTo>
                <a:lnTo>
                  <a:pt x="9151" y="16887"/>
                </a:lnTo>
                <a:lnTo>
                  <a:pt x="10566" y="15094"/>
                </a:lnTo>
                <a:lnTo>
                  <a:pt x="12075" y="13302"/>
                </a:lnTo>
                <a:lnTo>
                  <a:pt x="13773" y="11698"/>
                </a:lnTo>
                <a:lnTo>
                  <a:pt x="15377" y="10095"/>
                </a:lnTo>
                <a:lnTo>
                  <a:pt x="17170" y="8679"/>
                </a:lnTo>
                <a:lnTo>
                  <a:pt x="18962" y="7453"/>
                </a:lnTo>
                <a:lnTo>
                  <a:pt x="20754" y="6321"/>
                </a:lnTo>
                <a:lnTo>
                  <a:pt x="22547" y="5378"/>
                </a:lnTo>
                <a:lnTo>
                  <a:pt x="21603" y="6227"/>
                </a:lnTo>
                <a:lnTo>
                  <a:pt x="22641" y="5472"/>
                </a:lnTo>
                <a:lnTo>
                  <a:pt x="23302" y="5095"/>
                </a:lnTo>
                <a:lnTo>
                  <a:pt x="25377" y="4151"/>
                </a:lnTo>
                <a:lnTo>
                  <a:pt x="24811" y="4151"/>
                </a:lnTo>
                <a:lnTo>
                  <a:pt x="25660" y="3774"/>
                </a:lnTo>
                <a:lnTo>
                  <a:pt x="26886" y="3208"/>
                </a:lnTo>
                <a:lnTo>
                  <a:pt x="26603" y="3585"/>
                </a:lnTo>
                <a:lnTo>
                  <a:pt x="26886" y="3585"/>
                </a:lnTo>
                <a:lnTo>
                  <a:pt x="26886" y="3680"/>
                </a:lnTo>
                <a:lnTo>
                  <a:pt x="26792" y="3774"/>
                </a:lnTo>
                <a:lnTo>
                  <a:pt x="28301" y="3302"/>
                </a:lnTo>
                <a:lnTo>
                  <a:pt x="29622" y="2736"/>
                </a:lnTo>
                <a:lnTo>
                  <a:pt x="31037" y="2264"/>
                </a:lnTo>
                <a:lnTo>
                  <a:pt x="31792" y="2076"/>
                </a:lnTo>
                <a:lnTo>
                  <a:pt x="32641" y="1981"/>
                </a:lnTo>
                <a:lnTo>
                  <a:pt x="32547" y="2076"/>
                </a:lnTo>
                <a:lnTo>
                  <a:pt x="32924" y="1981"/>
                </a:lnTo>
                <a:lnTo>
                  <a:pt x="34245" y="1793"/>
                </a:lnTo>
                <a:lnTo>
                  <a:pt x="35848" y="1415"/>
                </a:lnTo>
                <a:lnTo>
                  <a:pt x="36981" y="1132"/>
                </a:lnTo>
                <a:lnTo>
                  <a:pt x="36981" y="1415"/>
                </a:lnTo>
                <a:lnTo>
                  <a:pt x="40943" y="1227"/>
                </a:lnTo>
                <a:lnTo>
                  <a:pt x="41509" y="1038"/>
                </a:lnTo>
                <a:lnTo>
                  <a:pt x="41697" y="1132"/>
                </a:lnTo>
                <a:lnTo>
                  <a:pt x="41509" y="1227"/>
                </a:lnTo>
                <a:lnTo>
                  <a:pt x="41320" y="1321"/>
                </a:lnTo>
                <a:lnTo>
                  <a:pt x="42263" y="1321"/>
                </a:lnTo>
                <a:lnTo>
                  <a:pt x="43113" y="1227"/>
                </a:lnTo>
                <a:lnTo>
                  <a:pt x="43396" y="1415"/>
                </a:lnTo>
                <a:lnTo>
                  <a:pt x="44056" y="1604"/>
                </a:lnTo>
                <a:lnTo>
                  <a:pt x="45943" y="2076"/>
                </a:lnTo>
                <a:lnTo>
                  <a:pt x="48018" y="2359"/>
                </a:lnTo>
                <a:lnTo>
                  <a:pt x="49622" y="2736"/>
                </a:lnTo>
                <a:lnTo>
                  <a:pt x="47641" y="1981"/>
                </a:lnTo>
                <a:lnTo>
                  <a:pt x="45282" y="1321"/>
                </a:lnTo>
                <a:lnTo>
                  <a:pt x="42735" y="755"/>
                </a:lnTo>
                <a:lnTo>
                  <a:pt x="40188" y="283"/>
                </a:lnTo>
                <a:lnTo>
                  <a:pt x="37735" y="95"/>
                </a:lnTo>
                <a:lnTo>
                  <a:pt x="354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20"/>
          <p:cNvSpPr/>
          <p:nvPr/>
        </p:nvSpPr>
        <p:spPr>
          <a:xfrm>
            <a:off x="476410" y="1598279"/>
            <a:ext cx="4794837" cy="3234696"/>
          </a:xfrm>
          <a:custGeom>
            <a:avLst/>
            <a:gdLst/>
            <a:ahLst/>
            <a:cxnLst/>
            <a:rect l="l" t="t" r="r" b="b"/>
            <a:pathLst>
              <a:path w="65189" h="62358" extrusionOk="0">
                <a:moveTo>
                  <a:pt x="40283" y="1525"/>
                </a:moveTo>
                <a:lnTo>
                  <a:pt x="40000" y="1541"/>
                </a:lnTo>
                <a:lnTo>
                  <a:pt x="40000" y="1541"/>
                </a:lnTo>
                <a:lnTo>
                  <a:pt x="39811" y="1604"/>
                </a:lnTo>
                <a:lnTo>
                  <a:pt x="40283" y="1525"/>
                </a:lnTo>
                <a:close/>
                <a:moveTo>
                  <a:pt x="22547" y="1793"/>
                </a:moveTo>
                <a:lnTo>
                  <a:pt x="22359" y="1887"/>
                </a:lnTo>
                <a:lnTo>
                  <a:pt x="21981" y="2359"/>
                </a:lnTo>
                <a:lnTo>
                  <a:pt x="24057" y="1981"/>
                </a:lnTo>
                <a:lnTo>
                  <a:pt x="23208" y="2076"/>
                </a:lnTo>
                <a:lnTo>
                  <a:pt x="22925" y="1981"/>
                </a:lnTo>
                <a:lnTo>
                  <a:pt x="22642" y="1887"/>
                </a:lnTo>
                <a:lnTo>
                  <a:pt x="22642" y="1793"/>
                </a:lnTo>
                <a:close/>
                <a:moveTo>
                  <a:pt x="64528" y="13585"/>
                </a:moveTo>
                <a:lnTo>
                  <a:pt x="64528" y="13679"/>
                </a:lnTo>
                <a:lnTo>
                  <a:pt x="64551" y="13679"/>
                </a:lnTo>
                <a:lnTo>
                  <a:pt x="64528" y="13585"/>
                </a:lnTo>
                <a:close/>
                <a:moveTo>
                  <a:pt x="33868" y="58678"/>
                </a:moveTo>
                <a:lnTo>
                  <a:pt x="34057" y="58772"/>
                </a:lnTo>
                <a:lnTo>
                  <a:pt x="34057" y="58772"/>
                </a:lnTo>
                <a:lnTo>
                  <a:pt x="33962" y="58678"/>
                </a:lnTo>
                <a:close/>
                <a:moveTo>
                  <a:pt x="30849" y="58678"/>
                </a:moveTo>
                <a:lnTo>
                  <a:pt x="30943" y="58772"/>
                </a:lnTo>
                <a:lnTo>
                  <a:pt x="30283" y="58867"/>
                </a:lnTo>
                <a:lnTo>
                  <a:pt x="30472" y="58772"/>
                </a:lnTo>
                <a:lnTo>
                  <a:pt x="30849" y="58678"/>
                </a:lnTo>
                <a:close/>
                <a:moveTo>
                  <a:pt x="32264" y="59056"/>
                </a:moveTo>
                <a:lnTo>
                  <a:pt x="33113" y="59244"/>
                </a:lnTo>
                <a:lnTo>
                  <a:pt x="31698" y="59339"/>
                </a:lnTo>
                <a:lnTo>
                  <a:pt x="31415" y="59339"/>
                </a:lnTo>
                <a:lnTo>
                  <a:pt x="32264" y="59056"/>
                </a:lnTo>
                <a:close/>
                <a:moveTo>
                  <a:pt x="60849" y="0"/>
                </a:moveTo>
                <a:lnTo>
                  <a:pt x="58679" y="95"/>
                </a:lnTo>
                <a:lnTo>
                  <a:pt x="56792" y="189"/>
                </a:lnTo>
                <a:lnTo>
                  <a:pt x="58584" y="378"/>
                </a:lnTo>
                <a:lnTo>
                  <a:pt x="58301" y="189"/>
                </a:lnTo>
                <a:lnTo>
                  <a:pt x="59151" y="378"/>
                </a:lnTo>
                <a:lnTo>
                  <a:pt x="58679" y="472"/>
                </a:lnTo>
                <a:lnTo>
                  <a:pt x="58018" y="472"/>
                </a:lnTo>
                <a:lnTo>
                  <a:pt x="56792" y="283"/>
                </a:lnTo>
                <a:lnTo>
                  <a:pt x="55943" y="283"/>
                </a:lnTo>
                <a:lnTo>
                  <a:pt x="54528" y="378"/>
                </a:lnTo>
                <a:lnTo>
                  <a:pt x="50660" y="378"/>
                </a:lnTo>
                <a:lnTo>
                  <a:pt x="48585" y="472"/>
                </a:lnTo>
                <a:lnTo>
                  <a:pt x="46226" y="472"/>
                </a:lnTo>
                <a:lnTo>
                  <a:pt x="43868" y="283"/>
                </a:lnTo>
                <a:lnTo>
                  <a:pt x="44056" y="472"/>
                </a:lnTo>
                <a:lnTo>
                  <a:pt x="44339" y="472"/>
                </a:lnTo>
                <a:lnTo>
                  <a:pt x="43396" y="661"/>
                </a:lnTo>
                <a:lnTo>
                  <a:pt x="42170" y="849"/>
                </a:lnTo>
                <a:lnTo>
                  <a:pt x="40849" y="755"/>
                </a:lnTo>
                <a:lnTo>
                  <a:pt x="40377" y="661"/>
                </a:lnTo>
                <a:lnTo>
                  <a:pt x="39906" y="566"/>
                </a:lnTo>
                <a:lnTo>
                  <a:pt x="39717" y="566"/>
                </a:lnTo>
                <a:lnTo>
                  <a:pt x="38207" y="661"/>
                </a:lnTo>
                <a:lnTo>
                  <a:pt x="36509" y="944"/>
                </a:lnTo>
                <a:lnTo>
                  <a:pt x="34906" y="1132"/>
                </a:lnTo>
                <a:lnTo>
                  <a:pt x="33585" y="1132"/>
                </a:lnTo>
                <a:lnTo>
                  <a:pt x="33962" y="1038"/>
                </a:lnTo>
                <a:lnTo>
                  <a:pt x="33774" y="944"/>
                </a:lnTo>
                <a:lnTo>
                  <a:pt x="33396" y="944"/>
                </a:lnTo>
                <a:lnTo>
                  <a:pt x="32453" y="1038"/>
                </a:lnTo>
                <a:lnTo>
                  <a:pt x="30283" y="1321"/>
                </a:lnTo>
                <a:lnTo>
                  <a:pt x="30472" y="1415"/>
                </a:lnTo>
                <a:lnTo>
                  <a:pt x="30566" y="1510"/>
                </a:lnTo>
                <a:lnTo>
                  <a:pt x="29151" y="1604"/>
                </a:lnTo>
                <a:lnTo>
                  <a:pt x="29057" y="1698"/>
                </a:lnTo>
                <a:lnTo>
                  <a:pt x="29717" y="1698"/>
                </a:lnTo>
                <a:lnTo>
                  <a:pt x="28208" y="1793"/>
                </a:lnTo>
                <a:lnTo>
                  <a:pt x="27547" y="1793"/>
                </a:lnTo>
                <a:lnTo>
                  <a:pt x="27642" y="1698"/>
                </a:lnTo>
                <a:lnTo>
                  <a:pt x="28585" y="1510"/>
                </a:lnTo>
                <a:lnTo>
                  <a:pt x="27736" y="1604"/>
                </a:lnTo>
                <a:lnTo>
                  <a:pt x="26887" y="1698"/>
                </a:lnTo>
                <a:lnTo>
                  <a:pt x="26038" y="1698"/>
                </a:lnTo>
                <a:lnTo>
                  <a:pt x="25189" y="1793"/>
                </a:lnTo>
                <a:lnTo>
                  <a:pt x="25189" y="1793"/>
                </a:lnTo>
                <a:lnTo>
                  <a:pt x="25755" y="1698"/>
                </a:lnTo>
                <a:lnTo>
                  <a:pt x="24906" y="1793"/>
                </a:lnTo>
                <a:lnTo>
                  <a:pt x="24057" y="1981"/>
                </a:lnTo>
                <a:lnTo>
                  <a:pt x="25094" y="1887"/>
                </a:lnTo>
                <a:lnTo>
                  <a:pt x="26132" y="1981"/>
                </a:lnTo>
                <a:lnTo>
                  <a:pt x="24906" y="2264"/>
                </a:lnTo>
                <a:lnTo>
                  <a:pt x="23585" y="2359"/>
                </a:lnTo>
                <a:lnTo>
                  <a:pt x="23585" y="2453"/>
                </a:lnTo>
                <a:lnTo>
                  <a:pt x="23585" y="2547"/>
                </a:lnTo>
                <a:lnTo>
                  <a:pt x="25566" y="2359"/>
                </a:lnTo>
                <a:lnTo>
                  <a:pt x="27547" y="2264"/>
                </a:lnTo>
                <a:lnTo>
                  <a:pt x="29434" y="1981"/>
                </a:lnTo>
                <a:lnTo>
                  <a:pt x="30377" y="1793"/>
                </a:lnTo>
                <a:lnTo>
                  <a:pt x="31321" y="1604"/>
                </a:lnTo>
                <a:lnTo>
                  <a:pt x="30472" y="1887"/>
                </a:lnTo>
                <a:lnTo>
                  <a:pt x="30660" y="1981"/>
                </a:lnTo>
                <a:lnTo>
                  <a:pt x="31038" y="2076"/>
                </a:lnTo>
                <a:lnTo>
                  <a:pt x="31981" y="2170"/>
                </a:lnTo>
                <a:lnTo>
                  <a:pt x="33302" y="2170"/>
                </a:lnTo>
                <a:lnTo>
                  <a:pt x="34717" y="2076"/>
                </a:lnTo>
                <a:lnTo>
                  <a:pt x="37075" y="1887"/>
                </a:lnTo>
                <a:lnTo>
                  <a:pt x="37830" y="1793"/>
                </a:lnTo>
                <a:lnTo>
                  <a:pt x="37924" y="1698"/>
                </a:lnTo>
                <a:lnTo>
                  <a:pt x="38868" y="1604"/>
                </a:lnTo>
                <a:lnTo>
                  <a:pt x="38962" y="1510"/>
                </a:lnTo>
                <a:lnTo>
                  <a:pt x="38868" y="1510"/>
                </a:lnTo>
                <a:lnTo>
                  <a:pt x="38113" y="1415"/>
                </a:lnTo>
                <a:lnTo>
                  <a:pt x="40000" y="1510"/>
                </a:lnTo>
                <a:lnTo>
                  <a:pt x="38868" y="1604"/>
                </a:lnTo>
                <a:lnTo>
                  <a:pt x="40000" y="1541"/>
                </a:lnTo>
                <a:lnTo>
                  <a:pt x="40000" y="1541"/>
                </a:lnTo>
                <a:lnTo>
                  <a:pt x="40094" y="1510"/>
                </a:lnTo>
                <a:lnTo>
                  <a:pt x="40377" y="1510"/>
                </a:lnTo>
                <a:lnTo>
                  <a:pt x="40283" y="1525"/>
                </a:lnTo>
                <a:lnTo>
                  <a:pt x="40283" y="1525"/>
                </a:lnTo>
                <a:lnTo>
                  <a:pt x="40566" y="1510"/>
                </a:lnTo>
                <a:lnTo>
                  <a:pt x="41509" y="1604"/>
                </a:lnTo>
                <a:lnTo>
                  <a:pt x="44151" y="1415"/>
                </a:lnTo>
                <a:lnTo>
                  <a:pt x="45000" y="1321"/>
                </a:lnTo>
                <a:lnTo>
                  <a:pt x="44434" y="1321"/>
                </a:lnTo>
                <a:lnTo>
                  <a:pt x="45188" y="1132"/>
                </a:lnTo>
                <a:lnTo>
                  <a:pt x="45660" y="1227"/>
                </a:lnTo>
                <a:lnTo>
                  <a:pt x="45755" y="1227"/>
                </a:lnTo>
                <a:lnTo>
                  <a:pt x="45755" y="1321"/>
                </a:lnTo>
                <a:lnTo>
                  <a:pt x="45377" y="1321"/>
                </a:lnTo>
                <a:lnTo>
                  <a:pt x="46038" y="1415"/>
                </a:lnTo>
                <a:lnTo>
                  <a:pt x="46792" y="1321"/>
                </a:lnTo>
                <a:lnTo>
                  <a:pt x="46792" y="1227"/>
                </a:lnTo>
                <a:lnTo>
                  <a:pt x="46981" y="1321"/>
                </a:lnTo>
                <a:lnTo>
                  <a:pt x="47547" y="1321"/>
                </a:lnTo>
                <a:lnTo>
                  <a:pt x="47358" y="1510"/>
                </a:lnTo>
                <a:lnTo>
                  <a:pt x="46981" y="1510"/>
                </a:lnTo>
                <a:lnTo>
                  <a:pt x="46792" y="1415"/>
                </a:lnTo>
                <a:lnTo>
                  <a:pt x="43868" y="1698"/>
                </a:lnTo>
                <a:lnTo>
                  <a:pt x="45566" y="1698"/>
                </a:lnTo>
                <a:lnTo>
                  <a:pt x="47264" y="1604"/>
                </a:lnTo>
                <a:lnTo>
                  <a:pt x="50566" y="1321"/>
                </a:lnTo>
                <a:lnTo>
                  <a:pt x="52169" y="1227"/>
                </a:lnTo>
                <a:lnTo>
                  <a:pt x="55471" y="1227"/>
                </a:lnTo>
                <a:lnTo>
                  <a:pt x="57075" y="1415"/>
                </a:lnTo>
                <a:lnTo>
                  <a:pt x="56603" y="1321"/>
                </a:lnTo>
                <a:lnTo>
                  <a:pt x="56509" y="1227"/>
                </a:lnTo>
                <a:lnTo>
                  <a:pt x="57264" y="1132"/>
                </a:lnTo>
                <a:lnTo>
                  <a:pt x="58396" y="1227"/>
                </a:lnTo>
                <a:lnTo>
                  <a:pt x="58773" y="1227"/>
                </a:lnTo>
                <a:lnTo>
                  <a:pt x="58962" y="1321"/>
                </a:lnTo>
                <a:lnTo>
                  <a:pt x="59905" y="1321"/>
                </a:lnTo>
                <a:lnTo>
                  <a:pt x="61037" y="1510"/>
                </a:lnTo>
                <a:lnTo>
                  <a:pt x="61603" y="1698"/>
                </a:lnTo>
                <a:lnTo>
                  <a:pt x="62075" y="1887"/>
                </a:lnTo>
                <a:lnTo>
                  <a:pt x="62452" y="2076"/>
                </a:lnTo>
                <a:lnTo>
                  <a:pt x="62547" y="2359"/>
                </a:lnTo>
                <a:lnTo>
                  <a:pt x="62641" y="4528"/>
                </a:lnTo>
                <a:lnTo>
                  <a:pt x="62641" y="8113"/>
                </a:lnTo>
                <a:lnTo>
                  <a:pt x="62547" y="17547"/>
                </a:lnTo>
                <a:lnTo>
                  <a:pt x="62547" y="22547"/>
                </a:lnTo>
                <a:lnTo>
                  <a:pt x="62641" y="27075"/>
                </a:lnTo>
                <a:lnTo>
                  <a:pt x="62830" y="30849"/>
                </a:lnTo>
                <a:lnTo>
                  <a:pt x="62924" y="32169"/>
                </a:lnTo>
                <a:lnTo>
                  <a:pt x="63113" y="33207"/>
                </a:lnTo>
                <a:lnTo>
                  <a:pt x="63113" y="34528"/>
                </a:lnTo>
                <a:lnTo>
                  <a:pt x="63207" y="35943"/>
                </a:lnTo>
                <a:lnTo>
                  <a:pt x="63207" y="36886"/>
                </a:lnTo>
                <a:lnTo>
                  <a:pt x="63113" y="38396"/>
                </a:lnTo>
                <a:lnTo>
                  <a:pt x="62830" y="42358"/>
                </a:lnTo>
                <a:lnTo>
                  <a:pt x="62547" y="46509"/>
                </a:lnTo>
                <a:lnTo>
                  <a:pt x="62452" y="48207"/>
                </a:lnTo>
                <a:lnTo>
                  <a:pt x="62547" y="49527"/>
                </a:lnTo>
                <a:lnTo>
                  <a:pt x="62547" y="51131"/>
                </a:lnTo>
                <a:lnTo>
                  <a:pt x="62547" y="52735"/>
                </a:lnTo>
                <a:lnTo>
                  <a:pt x="62358" y="53584"/>
                </a:lnTo>
                <a:lnTo>
                  <a:pt x="62264" y="54339"/>
                </a:lnTo>
                <a:lnTo>
                  <a:pt x="61981" y="55093"/>
                </a:lnTo>
                <a:lnTo>
                  <a:pt x="61603" y="55754"/>
                </a:lnTo>
                <a:lnTo>
                  <a:pt x="61792" y="55754"/>
                </a:lnTo>
                <a:lnTo>
                  <a:pt x="61886" y="55565"/>
                </a:lnTo>
                <a:lnTo>
                  <a:pt x="62169" y="55376"/>
                </a:lnTo>
                <a:lnTo>
                  <a:pt x="62264" y="55565"/>
                </a:lnTo>
                <a:lnTo>
                  <a:pt x="62169" y="55754"/>
                </a:lnTo>
                <a:lnTo>
                  <a:pt x="61981" y="56225"/>
                </a:lnTo>
                <a:lnTo>
                  <a:pt x="61792" y="56037"/>
                </a:lnTo>
                <a:lnTo>
                  <a:pt x="61509" y="55754"/>
                </a:lnTo>
                <a:lnTo>
                  <a:pt x="61603" y="55942"/>
                </a:lnTo>
                <a:lnTo>
                  <a:pt x="61509" y="55942"/>
                </a:lnTo>
                <a:lnTo>
                  <a:pt x="61603" y="56037"/>
                </a:lnTo>
                <a:lnTo>
                  <a:pt x="60094" y="56320"/>
                </a:lnTo>
                <a:lnTo>
                  <a:pt x="58773" y="56414"/>
                </a:lnTo>
                <a:lnTo>
                  <a:pt x="57547" y="56508"/>
                </a:lnTo>
                <a:lnTo>
                  <a:pt x="56415" y="56508"/>
                </a:lnTo>
                <a:lnTo>
                  <a:pt x="56698" y="56320"/>
                </a:lnTo>
                <a:lnTo>
                  <a:pt x="56698" y="56320"/>
                </a:lnTo>
                <a:lnTo>
                  <a:pt x="56037" y="56508"/>
                </a:lnTo>
                <a:lnTo>
                  <a:pt x="54811" y="56886"/>
                </a:lnTo>
                <a:lnTo>
                  <a:pt x="53679" y="57074"/>
                </a:lnTo>
                <a:lnTo>
                  <a:pt x="53868" y="56791"/>
                </a:lnTo>
                <a:lnTo>
                  <a:pt x="54245" y="56697"/>
                </a:lnTo>
                <a:lnTo>
                  <a:pt x="53019" y="56886"/>
                </a:lnTo>
                <a:lnTo>
                  <a:pt x="51698" y="56980"/>
                </a:lnTo>
                <a:lnTo>
                  <a:pt x="50943" y="57074"/>
                </a:lnTo>
                <a:lnTo>
                  <a:pt x="51132" y="57169"/>
                </a:lnTo>
                <a:lnTo>
                  <a:pt x="48962" y="57452"/>
                </a:lnTo>
                <a:lnTo>
                  <a:pt x="48962" y="57357"/>
                </a:lnTo>
                <a:lnTo>
                  <a:pt x="48019" y="57452"/>
                </a:lnTo>
                <a:lnTo>
                  <a:pt x="47641" y="57452"/>
                </a:lnTo>
                <a:lnTo>
                  <a:pt x="46604" y="57546"/>
                </a:lnTo>
                <a:lnTo>
                  <a:pt x="44717" y="57546"/>
                </a:lnTo>
                <a:lnTo>
                  <a:pt x="44339" y="57452"/>
                </a:lnTo>
                <a:lnTo>
                  <a:pt x="45000" y="57263"/>
                </a:lnTo>
                <a:lnTo>
                  <a:pt x="40000" y="57829"/>
                </a:lnTo>
                <a:lnTo>
                  <a:pt x="38019" y="58206"/>
                </a:lnTo>
                <a:lnTo>
                  <a:pt x="37547" y="58018"/>
                </a:lnTo>
                <a:lnTo>
                  <a:pt x="37075" y="58018"/>
                </a:lnTo>
                <a:lnTo>
                  <a:pt x="36698" y="58112"/>
                </a:lnTo>
                <a:lnTo>
                  <a:pt x="36415" y="58301"/>
                </a:lnTo>
                <a:lnTo>
                  <a:pt x="36038" y="58301"/>
                </a:lnTo>
                <a:lnTo>
                  <a:pt x="36038" y="58395"/>
                </a:lnTo>
                <a:lnTo>
                  <a:pt x="36321" y="58395"/>
                </a:lnTo>
                <a:lnTo>
                  <a:pt x="36132" y="58678"/>
                </a:lnTo>
                <a:lnTo>
                  <a:pt x="37075" y="58678"/>
                </a:lnTo>
                <a:lnTo>
                  <a:pt x="37830" y="58584"/>
                </a:lnTo>
                <a:lnTo>
                  <a:pt x="38585" y="58489"/>
                </a:lnTo>
                <a:lnTo>
                  <a:pt x="39434" y="58489"/>
                </a:lnTo>
                <a:lnTo>
                  <a:pt x="38585" y="58867"/>
                </a:lnTo>
                <a:lnTo>
                  <a:pt x="37358" y="59244"/>
                </a:lnTo>
                <a:lnTo>
                  <a:pt x="36792" y="59339"/>
                </a:lnTo>
                <a:lnTo>
                  <a:pt x="36226" y="59339"/>
                </a:lnTo>
                <a:lnTo>
                  <a:pt x="35755" y="59244"/>
                </a:lnTo>
                <a:lnTo>
                  <a:pt x="35566" y="59056"/>
                </a:lnTo>
                <a:lnTo>
                  <a:pt x="35472" y="58867"/>
                </a:lnTo>
                <a:lnTo>
                  <a:pt x="36509" y="58772"/>
                </a:lnTo>
                <a:lnTo>
                  <a:pt x="35377" y="58678"/>
                </a:lnTo>
                <a:lnTo>
                  <a:pt x="34151" y="58772"/>
                </a:lnTo>
                <a:lnTo>
                  <a:pt x="34057" y="58772"/>
                </a:lnTo>
                <a:lnTo>
                  <a:pt x="33208" y="58961"/>
                </a:lnTo>
                <a:lnTo>
                  <a:pt x="32264" y="59056"/>
                </a:lnTo>
                <a:lnTo>
                  <a:pt x="32264" y="59056"/>
                </a:lnTo>
                <a:lnTo>
                  <a:pt x="33113" y="58867"/>
                </a:lnTo>
                <a:lnTo>
                  <a:pt x="31887" y="58489"/>
                </a:lnTo>
                <a:lnTo>
                  <a:pt x="31132" y="58395"/>
                </a:lnTo>
                <a:lnTo>
                  <a:pt x="31038" y="58301"/>
                </a:lnTo>
                <a:lnTo>
                  <a:pt x="31132" y="58301"/>
                </a:lnTo>
                <a:lnTo>
                  <a:pt x="31509" y="58206"/>
                </a:lnTo>
                <a:lnTo>
                  <a:pt x="30660" y="58206"/>
                </a:lnTo>
                <a:lnTo>
                  <a:pt x="30283" y="58301"/>
                </a:lnTo>
                <a:lnTo>
                  <a:pt x="29906" y="58489"/>
                </a:lnTo>
                <a:lnTo>
                  <a:pt x="29151" y="58678"/>
                </a:lnTo>
                <a:lnTo>
                  <a:pt x="29340" y="58584"/>
                </a:lnTo>
                <a:lnTo>
                  <a:pt x="29434" y="58395"/>
                </a:lnTo>
                <a:lnTo>
                  <a:pt x="29434" y="58395"/>
                </a:lnTo>
                <a:lnTo>
                  <a:pt x="28585" y="58489"/>
                </a:lnTo>
                <a:lnTo>
                  <a:pt x="28491" y="58584"/>
                </a:lnTo>
                <a:lnTo>
                  <a:pt x="28396" y="58678"/>
                </a:lnTo>
                <a:lnTo>
                  <a:pt x="27736" y="58867"/>
                </a:lnTo>
                <a:lnTo>
                  <a:pt x="25660" y="59150"/>
                </a:lnTo>
                <a:lnTo>
                  <a:pt x="22170" y="59622"/>
                </a:lnTo>
                <a:lnTo>
                  <a:pt x="22359" y="59527"/>
                </a:lnTo>
                <a:lnTo>
                  <a:pt x="22359" y="59433"/>
                </a:lnTo>
                <a:lnTo>
                  <a:pt x="22264" y="59433"/>
                </a:lnTo>
                <a:lnTo>
                  <a:pt x="22453" y="59244"/>
                </a:lnTo>
                <a:lnTo>
                  <a:pt x="22453" y="59056"/>
                </a:lnTo>
                <a:lnTo>
                  <a:pt x="21132" y="59339"/>
                </a:lnTo>
                <a:lnTo>
                  <a:pt x="19246" y="59716"/>
                </a:lnTo>
                <a:lnTo>
                  <a:pt x="18208" y="59810"/>
                </a:lnTo>
                <a:lnTo>
                  <a:pt x="17264" y="59905"/>
                </a:lnTo>
                <a:lnTo>
                  <a:pt x="16415" y="59905"/>
                </a:lnTo>
                <a:lnTo>
                  <a:pt x="15849" y="59810"/>
                </a:lnTo>
                <a:lnTo>
                  <a:pt x="14246" y="59810"/>
                </a:lnTo>
                <a:lnTo>
                  <a:pt x="11981" y="59999"/>
                </a:lnTo>
                <a:lnTo>
                  <a:pt x="11981" y="59999"/>
                </a:lnTo>
                <a:lnTo>
                  <a:pt x="12359" y="59905"/>
                </a:lnTo>
                <a:lnTo>
                  <a:pt x="12736" y="59716"/>
                </a:lnTo>
                <a:lnTo>
                  <a:pt x="11415" y="59905"/>
                </a:lnTo>
                <a:lnTo>
                  <a:pt x="10000" y="60093"/>
                </a:lnTo>
                <a:lnTo>
                  <a:pt x="7076" y="60188"/>
                </a:lnTo>
                <a:lnTo>
                  <a:pt x="4151" y="60376"/>
                </a:lnTo>
                <a:lnTo>
                  <a:pt x="2831" y="60471"/>
                </a:lnTo>
                <a:lnTo>
                  <a:pt x="1604" y="60659"/>
                </a:lnTo>
                <a:lnTo>
                  <a:pt x="1227" y="59244"/>
                </a:lnTo>
                <a:lnTo>
                  <a:pt x="1038" y="57735"/>
                </a:lnTo>
                <a:lnTo>
                  <a:pt x="850" y="56131"/>
                </a:lnTo>
                <a:lnTo>
                  <a:pt x="755" y="54433"/>
                </a:lnTo>
                <a:lnTo>
                  <a:pt x="755" y="52735"/>
                </a:lnTo>
                <a:lnTo>
                  <a:pt x="755" y="50942"/>
                </a:lnTo>
                <a:lnTo>
                  <a:pt x="1038" y="47263"/>
                </a:lnTo>
                <a:lnTo>
                  <a:pt x="1321" y="43678"/>
                </a:lnTo>
                <a:lnTo>
                  <a:pt x="1699" y="39999"/>
                </a:lnTo>
                <a:lnTo>
                  <a:pt x="2453" y="33301"/>
                </a:lnTo>
                <a:lnTo>
                  <a:pt x="2548" y="33962"/>
                </a:lnTo>
                <a:lnTo>
                  <a:pt x="2642" y="34622"/>
                </a:lnTo>
                <a:lnTo>
                  <a:pt x="2642" y="33018"/>
                </a:lnTo>
                <a:lnTo>
                  <a:pt x="2551" y="32287"/>
                </a:lnTo>
                <a:lnTo>
                  <a:pt x="2642" y="30000"/>
                </a:lnTo>
                <a:lnTo>
                  <a:pt x="2453" y="30377"/>
                </a:lnTo>
                <a:lnTo>
                  <a:pt x="2453" y="29245"/>
                </a:lnTo>
                <a:lnTo>
                  <a:pt x="2453" y="27830"/>
                </a:lnTo>
                <a:lnTo>
                  <a:pt x="2642" y="28301"/>
                </a:lnTo>
                <a:lnTo>
                  <a:pt x="2736" y="28018"/>
                </a:lnTo>
                <a:lnTo>
                  <a:pt x="2831" y="28018"/>
                </a:lnTo>
                <a:lnTo>
                  <a:pt x="2925" y="28207"/>
                </a:lnTo>
                <a:lnTo>
                  <a:pt x="3019" y="26415"/>
                </a:lnTo>
                <a:lnTo>
                  <a:pt x="3019" y="24811"/>
                </a:lnTo>
                <a:lnTo>
                  <a:pt x="3019" y="23113"/>
                </a:lnTo>
                <a:lnTo>
                  <a:pt x="3019" y="22170"/>
                </a:lnTo>
                <a:lnTo>
                  <a:pt x="3208" y="21320"/>
                </a:lnTo>
                <a:lnTo>
                  <a:pt x="3302" y="19528"/>
                </a:lnTo>
                <a:lnTo>
                  <a:pt x="3302" y="17641"/>
                </a:lnTo>
                <a:lnTo>
                  <a:pt x="3302" y="16887"/>
                </a:lnTo>
                <a:lnTo>
                  <a:pt x="3208" y="16321"/>
                </a:lnTo>
                <a:lnTo>
                  <a:pt x="3397" y="16415"/>
                </a:lnTo>
                <a:lnTo>
                  <a:pt x="3585" y="11981"/>
                </a:lnTo>
                <a:lnTo>
                  <a:pt x="3680" y="11415"/>
                </a:lnTo>
                <a:lnTo>
                  <a:pt x="3680" y="11698"/>
                </a:lnTo>
                <a:lnTo>
                  <a:pt x="3774" y="11132"/>
                </a:lnTo>
                <a:lnTo>
                  <a:pt x="3868" y="10660"/>
                </a:lnTo>
                <a:lnTo>
                  <a:pt x="3774" y="10094"/>
                </a:lnTo>
                <a:lnTo>
                  <a:pt x="3680" y="9623"/>
                </a:lnTo>
                <a:lnTo>
                  <a:pt x="3774" y="9434"/>
                </a:lnTo>
                <a:lnTo>
                  <a:pt x="3868" y="9245"/>
                </a:lnTo>
                <a:lnTo>
                  <a:pt x="4057" y="8491"/>
                </a:lnTo>
                <a:lnTo>
                  <a:pt x="4340" y="6321"/>
                </a:lnTo>
                <a:lnTo>
                  <a:pt x="4623" y="2264"/>
                </a:lnTo>
                <a:lnTo>
                  <a:pt x="3491" y="7170"/>
                </a:lnTo>
                <a:lnTo>
                  <a:pt x="2925" y="9906"/>
                </a:lnTo>
                <a:lnTo>
                  <a:pt x="2359" y="12736"/>
                </a:lnTo>
                <a:lnTo>
                  <a:pt x="1982" y="15377"/>
                </a:lnTo>
                <a:lnTo>
                  <a:pt x="1699" y="17830"/>
                </a:lnTo>
                <a:lnTo>
                  <a:pt x="1510" y="19905"/>
                </a:lnTo>
                <a:lnTo>
                  <a:pt x="1604" y="20754"/>
                </a:lnTo>
                <a:lnTo>
                  <a:pt x="1699" y="21509"/>
                </a:lnTo>
                <a:lnTo>
                  <a:pt x="1321" y="22453"/>
                </a:lnTo>
                <a:lnTo>
                  <a:pt x="1133" y="23585"/>
                </a:lnTo>
                <a:lnTo>
                  <a:pt x="1038" y="24905"/>
                </a:lnTo>
                <a:lnTo>
                  <a:pt x="1038" y="26226"/>
                </a:lnTo>
                <a:lnTo>
                  <a:pt x="1038" y="28962"/>
                </a:lnTo>
                <a:lnTo>
                  <a:pt x="1038" y="31415"/>
                </a:lnTo>
                <a:lnTo>
                  <a:pt x="661" y="40188"/>
                </a:lnTo>
                <a:lnTo>
                  <a:pt x="472" y="44999"/>
                </a:lnTo>
                <a:lnTo>
                  <a:pt x="378" y="49622"/>
                </a:lnTo>
                <a:lnTo>
                  <a:pt x="472" y="51603"/>
                </a:lnTo>
                <a:lnTo>
                  <a:pt x="378" y="53961"/>
                </a:lnTo>
                <a:lnTo>
                  <a:pt x="189" y="53301"/>
                </a:lnTo>
                <a:lnTo>
                  <a:pt x="95" y="52641"/>
                </a:lnTo>
                <a:lnTo>
                  <a:pt x="189" y="53867"/>
                </a:lnTo>
                <a:lnTo>
                  <a:pt x="189" y="55093"/>
                </a:lnTo>
                <a:lnTo>
                  <a:pt x="378" y="55188"/>
                </a:lnTo>
                <a:lnTo>
                  <a:pt x="284" y="56508"/>
                </a:lnTo>
                <a:lnTo>
                  <a:pt x="95" y="54905"/>
                </a:lnTo>
                <a:lnTo>
                  <a:pt x="1" y="58489"/>
                </a:lnTo>
                <a:lnTo>
                  <a:pt x="1" y="62357"/>
                </a:lnTo>
                <a:lnTo>
                  <a:pt x="6038" y="61886"/>
                </a:lnTo>
                <a:lnTo>
                  <a:pt x="8963" y="61697"/>
                </a:lnTo>
                <a:lnTo>
                  <a:pt x="11698" y="61603"/>
                </a:lnTo>
                <a:lnTo>
                  <a:pt x="11698" y="61414"/>
                </a:lnTo>
                <a:lnTo>
                  <a:pt x="11887" y="61225"/>
                </a:lnTo>
                <a:lnTo>
                  <a:pt x="12264" y="61225"/>
                </a:lnTo>
                <a:lnTo>
                  <a:pt x="12548" y="61320"/>
                </a:lnTo>
                <a:lnTo>
                  <a:pt x="12736" y="61414"/>
                </a:lnTo>
                <a:lnTo>
                  <a:pt x="12642" y="61320"/>
                </a:lnTo>
                <a:lnTo>
                  <a:pt x="13302" y="61508"/>
                </a:lnTo>
                <a:lnTo>
                  <a:pt x="13302" y="61508"/>
                </a:lnTo>
                <a:lnTo>
                  <a:pt x="12736" y="61414"/>
                </a:lnTo>
                <a:lnTo>
                  <a:pt x="13019" y="61508"/>
                </a:lnTo>
                <a:lnTo>
                  <a:pt x="12736" y="61603"/>
                </a:lnTo>
                <a:lnTo>
                  <a:pt x="12831" y="61697"/>
                </a:lnTo>
                <a:lnTo>
                  <a:pt x="14246" y="61508"/>
                </a:lnTo>
                <a:lnTo>
                  <a:pt x="13491" y="61508"/>
                </a:lnTo>
                <a:lnTo>
                  <a:pt x="14717" y="61225"/>
                </a:lnTo>
                <a:lnTo>
                  <a:pt x="16038" y="61131"/>
                </a:lnTo>
                <a:lnTo>
                  <a:pt x="18962" y="61131"/>
                </a:lnTo>
                <a:lnTo>
                  <a:pt x="19151" y="61225"/>
                </a:lnTo>
                <a:lnTo>
                  <a:pt x="19623" y="61320"/>
                </a:lnTo>
                <a:lnTo>
                  <a:pt x="21227" y="61320"/>
                </a:lnTo>
                <a:lnTo>
                  <a:pt x="23302" y="61225"/>
                </a:lnTo>
                <a:lnTo>
                  <a:pt x="24245" y="61131"/>
                </a:lnTo>
                <a:lnTo>
                  <a:pt x="25094" y="60942"/>
                </a:lnTo>
                <a:lnTo>
                  <a:pt x="28868" y="60848"/>
                </a:lnTo>
                <a:lnTo>
                  <a:pt x="32642" y="60659"/>
                </a:lnTo>
                <a:lnTo>
                  <a:pt x="36415" y="60376"/>
                </a:lnTo>
                <a:lnTo>
                  <a:pt x="40283" y="60093"/>
                </a:lnTo>
                <a:lnTo>
                  <a:pt x="47830" y="59339"/>
                </a:lnTo>
                <a:lnTo>
                  <a:pt x="55377" y="58678"/>
                </a:lnTo>
                <a:lnTo>
                  <a:pt x="61037" y="58678"/>
                </a:lnTo>
                <a:lnTo>
                  <a:pt x="62264" y="58584"/>
                </a:lnTo>
                <a:lnTo>
                  <a:pt x="63207" y="58395"/>
                </a:lnTo>
                <a:lnTo>
                  <a:pt x="63490" y="58206"/>
                </a:lnTo>
                <a:lnTo>
                  <a:pt x="63773" y="58018"/>
                </a:lnTo>
                <a:lnTo>
                  <a:pt x="63962" y="57735"/>
                </a:lnTo>
                <a:lnTo>
                  <a:pt x="64150" y="57357"/>
                </a:lnTo>
                <a:lnTo>
                  <a:pt x="64339" y="56225"/>
                </a:lnTo>
                <a:lnTo>
                  <a:pt x="64528" y="54716"/>
                </a:lnTo>
                <a:lnTo>
                  <a:pt x="64528" y="53018"/>
                </a:lnTo>
                <a:lnTo>
                  <a:pt x="64622" y="49810"/>
                </a:lnTo>
                <a:lnTo>
                  <a:pt x="64622" y="47546"/>
                </a:lnTo>
                <a:lnTo>
                  <a:pt x="64905" y="40848"/>
                </a:lnTo>
                <a:lnTo>
                  <a:pt x="64999" y="36320"/>
                </a:lnTo>
                <a:lnTo>
                  <a:pt x="65094" y="33301"/>
                </a:lnTo>
                <a:lnTo>
                  <a:pt x="65188" y="33396"/>
                </a:lnTo>
                <a:lnTo>
                  <a:pt x="65188" y="31603"/>
                </a:lnTo>
                <a:lnTo>
                  <a:pt x="65188" y="29811"/>
                </a:lnTo>
                <a:lnTo>
                  <a:pt x="65094" y="30660"/>
                </a:lnTo>
                <a:lnTo>
                  <a:pt x="64905" y="28301"/>
                </a:lnTo>
                <a:lnTo>
                  <a:pt x="64811" y="25849"/>
                </a:lnTo>
                <a:lnTo>
                  <a:pt x="64716" y="23302"/>
                </a:lnTo>
                <a:lnTo>
                  <a:pt x="64622" y="20849"/>
                </a:lnTo>
                <a:lnTo>
                  <a:pt x="64811" y="22075"/>
                </a:lnTo>
                <a:lnTo>
                  <a:pt x="64811" y="20754"/>
                </a:lnTo>
                <a:lnTo>
                  <a:pt x="64811" y="18962"/>
                </a:lnTo>
                <a:lnTo>
                  <a:pt x="64811" y="18868"/>
                </a:lnTo>
                <a:lnTo>
                  <a:pt x="64716" y="17358"/>
                </a:lnTo>
                <a:lnTo>
                  <a:pt x="64811" y="18113"/>
                </a:lnTo>
                <a:lnTo>
                  <a:pt x="64999" y="16981"/>
                </a:lnTo>
                <a:lnTo>
                  <a:pt x="64905" y="15755"/>
                </a:lnTo>
                <a:lnTo>
                  <a:pt x="64811" y="14528"/>
                </a:lnTo>
                <a:lnTo>
                  <a:pt x="64716" y="13396"/>
                </a:lnTo>
                <a:lnTo>
                  <a:pt x="64622" y="13679"/>
                </a:lnTo>
                <a:lnTo>
                  <a:pt x="64551" y="13679"/>
                </a:lnTo>
                <a:lnTo>
                  <a:pt x="64622" y="13962"/>
                </a:lnTo>
                <a:lnTo>
                  <a:pt x="64716" y="15000"/>
                </a:lnTo>
                <a:lnTo>
                  <a:pt x="64528" y="14623"/>
                </a:lnTo>
                <a:lnTo>
                  <a:pt x="64528" y="15094"/>
                </a:lnTo>
                <a:lnTo>
                  <a:pt x="64339" y="12736"/>
                </a:lnTo>
                <a:lnTo>
                  <a:pt x="64150" y="11698"/>
                </a:lnTo>
                <a:lnTo>
                  <a:pt x="64056" y="11604"/>
                </a:lnTo>
                <a:lnTo>
                  <a:pt x="64056" y="11226"/>
                </a:lnTo>
                <a:lnTo>
                  <a:pt x="64245" y="10566"/>
                </a:lnTo>
                <a:lnTo>
                  <a:pt x="64245" y="9811"/>
                </a:lnTo>
                <a:lnTo>
                  <a:pt x="64245" y="9560"/>
                </a:lnTo>
                <a:lnTo>
                  <a:pt x="64433" y="10189"/>
                </a:lnTo>
                <a:lnTo>
                  <a:pt x="64622" y="11604"/>
                </a:lnTo>
                <a:lnTo>
                  <a:pt x="64811" y="13019"/>
                </a:lnTo>
                <a:lnTo>
                  <a:pt x="64905" y="14151"/>
                </a:lnTo>
                <a:lnTo>
                  <a:pt x="64905" y="12830"/>
                </a:lnTo>
                <a:lnTo>
                  <a:pt x="64811" y="11698"/>
                </a:lnTo>
                <a:lnTo>
                  <a:pt x="64528" y="9340"/>
                </a:lnTo>
                <a:lnTo>
                  <a:pt x="64433" y="9528"/>
                </a:lnTo>
                <a:lnTo>
                  <a:pt x="64433" y="9340"/>
                </a:lnTo>
                <a:lnTo>
                  <a:pt x="64245" y="8585"/>
                </a:lnTo>
                <a:lnTo>
                  <a:pt x="64150" y="7264"/>
                </a:lnTo>
                <a:lnTo>
                  <a:pt x="64056" y="9434"/>
                </a:lnTo>
                <a:lnTo>
                  <a:pt x="63773" y="8868"/>
                </a:lnTo>
                <a:lnTo>
                  <a:pt x="63679" y="7925"/>
                </a:lnTo>
                <a:lnTo>
                  <a:pt x="63584" y="6792"/>
                </a:lnTo>
                <a:lnTo>
                  <a:pt x="63490" y="5566"/>
                </a:lnTo>
                <a:lnTo>
                  <a:pt x="63490" y="1227"/>
                </a:lnTo>
                <a:lnTo>
                  <a:pt x="63490" y="661"/>
                </a:lnTo>
                <a:lnTo>
                  <a:pt x="63396" y="566"/>
                </a:lnTo>
                <a:lnTo>
                  <a:pt x="63207" y="378"/>
                </a:lnTo>
                <a:lnTo>
                  <a:pt x="62641" y="189"/>
                </a:lnTo>
                <a:lnTo>
                  <a:pt x="61792" y="95"/>
                </a:lnTo>
                <a:lnTo>
                  <a:pt x="608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0"/>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13</a:t>
            </a:fld>
            <a:endParaRPr/>
          </a:p>
        </p:txBody>
      </p:sp>
      <p:sp>
        <p:nvSpPr>
          <p:cNvPr id="2" name="Google Shape;672;p47">
            <a:extLst>
              <a:ext uri="{FF2B5EF4-FFF2-40B4-BE49-F238E27FC236}">
                <a16:creationId xmlns:a16="http://schemas.microsoft.com/office/drawing/2014/main" id="{E84BF1DE-775B-5C2E-3C80-697C7424D0CD}"/>
              </a:ext>
            </a:extLst>
          </p:cNvPr>
          <p:cNvSpPr/>
          <p:nvPr/>
        </p:nvSpPr>
        <p:spPr>
          <a:xfrm>
            <a:off x="4347838" y="493717"/>
            <a:ext cx="376518" cy="380255"/>
          </a:xfrm>
          <a:custGeom>
            <a:avLst/>
            <a:gdLst/>
            <a:ahLst/>
            <a:cxnLst/>
            <a:rect l="l" t="t" r="r" b="b"/>
            <a:pathLst>
              <a:path w="17228" h="17399" extrusionOk="0">
                <a:moveTo>
                  <a:pt x="14162" y="439"/>
                </a:moveTo>
                <a:lnTo>
                  <a:pt x="14478" y="512"/>
                </a:lnTo>
                <a:lnTo>
                  <a:pt x="14794" y="609"/>
                </a:lnTo>
                <a:lnTo>
                  <a:pt x="15111" y="755"/>
                </a:lnTo>
                <a:lnTo>
                  <a:pt x="15403" y="925"/>
                </a:lnTo>
                <a:lnTo>
                  <a:pt x="15670" y="1120"/>
                </a:lnTo>
                <a:lnTo>
                  <a:pt x="15914" y="1315"/>
                </a:lnTo>
                <a:lnTo>
                  <a:pt x="16108" y="1534"/>
                </a:lnTo>
                <a:lnTo>
                  <a:pt x="15987" y="1558"/>
                </a:lnTo>
                <a:lnTo>
                  <a:pt x="15889" y="1607"/>
                </a:lnTo>
                <a:lnTo>
                  <a:pt x="15816" y="1655"/>
                </a:lnTo>
                <a:lnTo>
                  <a:pt x="15792" y="1680"/>
                </a:lnTo>
                <a:lnTo>
                  <a:pt x="15768" y="1728"/>
                </a:lnTo>
                <a:lnTo>
                  <a:pt x="15768" y="1777"/>
                </a:lnTo>
                <a:lnTo>
                  <a:pt x="15792" y="1826"/>
                </a:lnTo>
                <a:lnTo>
                  <a:pt x="15865" y="1850"/>
                </a:lnTo>
                <a:lnTo>
                  <a:pt x="15938" y="1874"/>
                </a:lnTo>
                <a:lnTo>
                  <a:pt x="16230" y="1874"/>
                </a:lnTo>
                <a:lnTo>
                  <a:pt x="16352" y="1850"/>
                </a:lnTo>
                <a:lnTo>
                  <a:pt x="16546" y="2166"/>
                </a:lnTo>
                <a:lnTo>
                  <a:pt x="16254" y="2142"/>
                </a:lnTo>
                <a:lnTo>
                  <a:pt x="16011" y="2142"/>
                </a:lnTo>
                <a:lnTo>
                  <a:pt x="15987" y="2166"/>
                </a:lnTo>
                <a:lnTo>
                  <a:pt x="15987" y="2191"/>
                </a:lnTo>
                <a:lnTo>
                  <a:pt x="16133" y="2312"/>
                </a:lnTo>
                <a:lnTo>
                  <a:pt x="16303" y="2410"/>
                </a:lnTo>
                <a:lnTo>
                  <a:pt x="16473" y="2458"/>
                </a:lnTo>
                <a:lnTo>
                  <a:pt x="16668" y="2507"/>
                </a:lnTo>
                <a:lnTo>
                  <a:pt x="16717" y="2750"/>
                </a:lnTo>
                <a:lnTo>
                  <a:pt x="16741" y="2994"/>
                </a:lnTo>
                <a:lnTo>
                  <a:pt x="16522" y="2872"/>
                </a:lnTo>
                <a:lnTo>
                  <a:pt x="16352" y="2799"/>
                </a:lnTo>
                <a:lnTo>
                  <a:pt x="16181" y="2702"/>
                </a:lnTo>
                <a:lnTo>
                  <a:pt x="16011" y="2653"/>
                </a:lnTo>
                <a:lnTo>
                  <a:pt x="15792" y="2653"/>
                </a:lnTo>
                <a:lnTo>
                  <a:pt x="15768" y="2677"/>
                </a:lnTo>
                <a:lnTo>
                  <a:pt x="15768" y="2702"/>
                </a:lnTo>
                <a:lnTo>
                  <a:pt x="15768" y="2726"/>
                </a:lnTo>
                <a:lnTo>
                  <a:pt x="15889" y="2872"/>
                </a:lnTo>
                <a:lnTo>
                  <a:pt x="16035" y="2994"/>
                </a:lnTo>
                <a:lnTo>
                  <a:pt x="16327" y="3213"/>
                </a:lnTo>
                <a:lnTo>
                  <a:pt x="16522" y="3334"/>
                </a:lnTo>
                <a:lnTo>
                  <a:pt x="16619" y="3407"/>
                </a:lnTo>
                <a:lnTo>
                  <a:pt x="16717" y="3456"/>
                </a:lnTo>
                <a:lnTo>
                  <a:pt x="16692" y="3651"/>
                </a:lnTo>
                <a:lnTo>
                  <a:pt x="16619" y="3845"/>
                </a:lnTo>
                <a:lnTo>
                  <a:pt x="16400" y="3602"/>
                </a:lnTo>
                <a:lnTo>
                  <a:pt x="16133" y="3407"/>
                </a:lnTo>
                <a:lnTo>
                  <a:pt x="15987" y="3310"/>
                </a:lnTo>
                <a:lnTo>
                  <a:pt x="15841" y="3237"/>
                </a:lnTo>
                <a:lnTo>
                  <a:pt x="15695" y="3188"/>
                </a:lnTo>
                <a:lnTo>
                  <a:pt x="15524" y="3164"/>
                </a:lnTo>
                <a:lnTo>
                  <a:pt x="15476" y="3188"/>
                </a:lnTo>
                <a:lnTo>
                  <a:pt x="15476" y="3213"/>
                </a:lnTo>
                <a:lnTo>
                  <a:pt x="15476" y="3237"/>
                </a:lnTo>
                <a:lnTo>
                  <a:pt x="15500" y="3261"/>
                </a:lnTo>
                <a:lnTo>
                  <a:pt x="15597" y="3359"/>
                </a:lnTo>
                <a:lnTo>
                  <a:pt x="15695" y="3432"/>
                </a:lnTo>
                <a:lnTo>
                  <a:pt x="15987" y="3699"/>
                </a:lnTo>
                <a:lnTo>
                  <a:pt x="16230" y="3918"/>
                </a:lnTo>
                <a:lnTo>
                  <a:pt x="16449" y="4162"/>
                </a:lnTo>
                <a:lnTo>
                  <a:pt x="16473" y="4186"/>
                </a:lnTo>
                <a:lnTo>
                  <a:pt x="16254" y="4526"/>
                </a:lnTo>
                <a:lnTo>
                  <a:pt x="16206" y="4453"/>
                </a:lnTo>
                <a:lnTo>
                  <a:pt x="16133" y="4380"/>
                </a:lnTo>
                <a:lnTo>
                  <a:pt x="15962" y="4259"/>
                </a:lnTo>
                <a:lnTo>
                  <a:pt x="15646" y="4040"/>
                </a:lnTo>
                <a:lnTo>
                  <a:pt x="15403" y="3821"/>
                </a:lnTo>
                <a:lnTo>
                  <a:pt x="15159" y="3626"/>
                </a:lnTo>
                <a:lnTo>
                  <a:pt x="15111" y="3626"/>
                </a:lnTo>
                <a:lnTo>
                  <a:pt x="15062" y="3651"/>
                </a:lnTo>
                <a:lnTo>
                  <a:pt x="15013" y="3724"/>
                </a:lnTo>
                <a:lnTo>
                  <a:pt x="15013" y="3821"/>
                </a:lnTo>
                <a:lnTo>
                  <a:pt x="15013" y="3894"/>
                </a:lnTo>
                <a:lnTo>
                  <a:pt x="15038" y="3991"/>
                </a:lnTo>
                <a:lnTo>
                  <a:pt x="15135" y="4137"/>
                </a:lnTo>
                <a:lnTo>
                  <a:pt x="15257" y="4283"/>
                </a:lnTo>
                <a:lnTo>
                  <a:pt x="15427" y="4453"/>
                </a:lnTo>
                <a:lnTo>
                  <a:pt x="15622" y="4599"/>
                </a:lnTo>
                <a:lnTo>
                  <a:pt x="15816" y="4745"/>
                </a:lnTo>
                <a:lnTo>
                  <a:pt x="15914" y="4818"/>
                </a:lnTo>
                <a:lnTo>
                  <a:pt x="16011" y="4843"/>
                </a:lnTo>
                <a:lnTo>
                  <a:pt x="15792" y="5135"/>
                </a:lnTo>
                <a:lnTo>
                  <a:pt x="14867" y="4162"/>
                </a:lnTo>
                <a:lnTo>
                  <a:pt x="13967" y="3213"/>
                </a:lnTo>
                <a:lnTo>
                  <a:pt x="13505" y="2750"/>
                </a:lnTo>
                <a:lnTo>
                  <a:pt x="13018" y="2288"/>
                </a:lnTo>
                <a:lnTo>
                  <a:pt x="12531" y="1850"/>
                </a:lnTo>
                <a:lnTo>
                  <a:pt x="12021" y="1461"/>
                </a:lnTo>
                <a:lnTo>
                  <a:pt x="12021" y="1388"/>
                </a:lnTo>
                <a:lnTo>
                  <a:pt x="12118" y="1315"/>
                </a:lnTo>
                <a:lnTo>
                  <a:pt x="12215" y="1242"/>
                </a:lnTo>
                <a:lnTo>
                  <a:pt x="12385" y="1047"/>
                </a:lnTo>
                <a:lnTo>
                  <a:pt x="12629" y="852"/>
                </a:lnTo>
                <a:lnTo>
                  <a:pt x="12921" y="682"/>
                </a:lnTo>
                <a:lnTo>
                  <a:pt x="13213" y="560"/>
                </a:lnTo>
                <a:lnTo>
                  <a:pt x="13505" y="463"/>
                </a:lnTo>
                <a:lnTo>
                  <a:pt x="13675" y="439"/>
                </a:lnTo>
                <a:close/>
                <a:moveTo>
                  <a:pt x="11753" y="1704"/>
                </a:moveTo>
                <a:lnTo>
                  <a:pt x="11826" y="1850"/>
                </a:lnTo>
                <a:lnTo>
                  <a:pt x="11948" y="1972"/>
                </a:lnTo>
                <a:lnTo>
                  <a:pt x="12093" y="2069"/>
                </a:lnTo>
                <a:lnTo>
                  <a:pt x="12385" y="2288"/>
                </a:lnTo>
                <a:lnTo>
                  <a:pt x="12677" y="2531"/>
                </a:lnTo>
                <a:lnTo>
                  <a:pt x="12945" y="2823"/>
                </a:lnTo>
                <a:lnTo>
                  <a:pt x="13480" y="3383"/>
                </a:lnTo>
                <a:lnTo>
                  <a:pt x="14478" y="4453"/>
                </a:lnTo>
                <a:lnTo>
                  <a:pt x="15500" y="5500"/>
                </a:lnTo>
                <a:lnTo>
                  <a:pt x="15111" y="5962"/>
                </a:lnTo>
                <a:lnTo>
                  <a:pt x="14600" y="5500"/>
                </a:lnTo>
                <a:lnTo>
                  <a:pt x="14113" y="5013"/>
                </a:lnTo>
                <a:lnTo>
                  <a:pt x="13213" y="4016"/>
                </a:lnTo>
                <a:lnTo>
                  <a:pt x="12750" y="3529"/>
                </a:lnTo>
                <a:lnTo>
                  <a:pt x="12264" y="3018"/>
                </a:lnTo>
                <a:lnTo>
                  <a:pt x="11777" y="2556"/>
                </a:lnTo>
                <a:lnTo>
                  <a:pt x="11266" y="2093"/>
                </a:lnTo>
                <a:lnTo>
                  <a:pt x="11753" y="1704"/>
                </a:lnTo>
                <a:close/>
                <a:moveTo>
                  <a:pt x="13724" y="5232"/>
                </a:moveTo>
                <a:lnTo>
                  <a:pt x="14235" y="5767"/>
                </a:lnTo>
                <a:lnTo>
                  <a:pt x="14794" y="6278"/>
                </a:lnTo>
                <a:lnTo>
                  <a:pt x="14575" y="6497"/>
                </a:lnTo>
                <a:lnTo>
                  <a:pt x="14259" y="6278"/>
                </a:lnTo>
                <a:lnTo>
                  <a:pt x="13967" y="6035"/>
                </a:lnTo>
                <a:lnTo>
                  <a:pt x="13699" y="5792"/>
                </a:lnTo>
                <a:lnTo>
                  <a:pt x="13432" y="5573"/>
                </a:lnTo>
                <a:lnTo>
                  <a:pt x="13724" y="5232"/>
                </a:lnTo>
                <a:close/>
                <a:moveTo>
                  <a:pt x="13261" y="5767"/>
                </a:moveTo>
                <a:lnTo>
                  <a:pt x="13359" y="5913"/>
                </a:lnTo>
                <a:lnTo>
                  <a:pt x="13456" y="6059"/>
                </a:lnTo>
                <a:lnTo>
                  <a:pt x="13724" y="6303"/>
                </a:lnTo>
                <a:lnTo>
                  <a:pt x="13991" y="6546"/>
                </a:lnTo>
                <a:lnTo>
                  <a:pt x="14137" y="6668"/>
                </a:lnTo>
                <a:lnTo>
                  <a:pt x="14308" y="6765"/>
                </a:lnTo>
                <a:lnTo>
                  <a:pt x="14235" y="6814"/>
                </a:lnTo>
                <a:lnTo>
                  <a:pt x="14137" y="6692"/>
                </a:lnTo>
                <a:lnTo>
                  <a:pt x="13991" y="6595"/>
                </a:lnTo>
                <a:lnTo>
                  <a:pt x="13699" y="6400"/>
                </a:lnTo>
                <a:lnTo>
                  <a:pt x="13359" y="6230"/>
                </a:lnTo>
                <a:lnTo>
                  <a:pt x="13188" y="6132"/>
                </a:lnTo>
                <a:lnTo>
                  <a:pt x="13042" y="6011"/>
                </a:lnTo>
                <a:lnTo>
                  <a:pt x="13261" y="5767"/>
                </a:lnTo>
                <a:close/>
                <a:moveTo>
                  <a:pt x="13018" y="6059"/>
                </a:moveTo>
                <a:lnTo>
                  <a:pt x="13188" y="6303"/>
                </a:lnTo>
                <a:lnTo>
                  <a:pt x="13286" y="6424"/>
                </a:lnTo>
                <a:lnTo>
                  <a:pt x="13407" y="6522"/>
                </a:lnTo>
                <a:lnTo>
                  <a:pt x="14040" y="7008"/>
                </a:lnTo>
                <a:lnTo>
                  <a:pt x="13699" y="7349"/>
                </a:lnTo>
                <a:lnTo>
                  <a:pt x="13675" y="7325"/>
                </a:lnTo>
                <a:lnTo>
                  <a:pt x="13505" y="7227"/>
                </a:lnTo>
                <a:lnTo>
                  <a:pt x="13334" y="7106"/>
                </a:lnTo>
                <a:lnTo>
                  <a:pt x="13018" y="6838"/>
                </a:lnTo>
                <a:lnTo>
                  <a:pt x="12799" y="6668"/>
                </a:lnTo>
                <a:lnTo>
                  <a:pt x="12702" y="6595"/>
                </a:lnTo>
                <a:lnTo>
                  <a:pt x="12580" y="6546"/>
                </a:lnTo>
                <a:lnTo>
                  <a:pt x="12799" y="6303"/>
                </a:lnTo>
                <a:lnTo>
                  <a:pt x="13018" y="6059"/>
                </a:lnTo>
                <a:close/>
                <a:moveTo>
                  <a:pt x="12385" y="6716"/>
                </a:moveTo>
                <a:lnTo>
                  <a:pt x="12483" y="6838"/>
                </a:lnTo>
                <a:lnTo>
                  <a:pt x="12580" y="6935"/>
                </a:lnTo>
                <a:lnTo>
                  <a:pt x="12799" y="7130"/>
                </a:lnTo>
                <a:lnTo>
                  <a:pt x="13091" y="7398"/>
                </a:lnTo>
                <a:lnTo>
                  <a:pt x="13407" y="7617"/>
                </a:lnTo>
                <a:lnTo>
                  <a:pt x="13018" y="8006"/>
                </a:lnTo>
                <a:lnTo>
                  <a:pt x="12921" y="8079"/>
                </a:lnTo>
                <a:lnTo>
                  <a:pt x="12823" y="7909"/>
                </a:lnTo>
                <a:lnTo>
                  <a:pt x="12653" y="7763"/>
                </a:lnTo>
                <a:lnTo>
                  <a:pt x="12312" y="7495"/>
                </a:lnTo>
                <a:lnTo>
                  <a:pt x="12093" y="7325"/>
                </a:lnTo>
                <a:lnTo>
                  <a:pt x="11972" y="7252"/>
                </a:lnTo>
                <a:lnTo>
                  <a:pt x="11850" y="7179"/>
                </a:lnTo>
                <a:lnTo>
                  <a:pt x="12385" y="6716"/>
                </a:lnTo>
                <a:close/>
                <a:moveTo>
                  <a:pt x="11631" y="7373"/>
                </a:moveTo>
                <a:lnTo>
                  <a:pt x="11729" y="7471"/>
                </a:lnTo>
                <a:lnTo>
                  <a:pt x="11850" y="7568"/>
                </a:lnTo>
                <a:lnTo>
                  <a:pt x="12093" y="7738"/>
                </a:lnTo>
                <a:lnTo>
                  <a:pt x="12434" y="8055"/>
                </a:lnTo>
                <a:lnTo>
                  <a:pt x="12556" y="8201"/>
                </a:lnTo>
                <a:lnTo>
                  <a:pt x="12702" y="8322"/>
                </a:lnTo>
                <a:lnTo>
                  <a:pt x="11948" y="9150"/>
                </a:lnTo>
                <a:lnTo>
                  <a:pt x="11680" y="8906"/>
                </a:lnTo>
                <a:lnTo>
                  <a:pt x="11364" y="8687"/>
                </a:lnTo>
                <a:lnTo>
                  <a:pt x="11072" y="8444"/>
                </a:lnTo>
                <a:lnTo>
                  <a:pt x="10780" y="8201"/>
                </a:lnTo>
                <a:lnTo>
                  <a:pt x="11096" y="7860"/>
                </a:lnTo>
                <a:lnTo>
                  <a:pt x="11193" y="7957"/>
                </a:lnTo>
                <a:lnTo>
                  <a:pt x="11291" y="8030"/>
                </a:lnTo>
                <a:lnTo>
                  <a:pt x="11461" y="8176"/>
                </a:lnTo>
                <a:lnTo>
                  <a:pt x="11777" y="8493"/>
                </a:lnTo>
                <a:lnTo>
                  <a:pt x="11972" y="8614"/>
                </a:lnTo>
                <a:lnTo>
                  <a:pt x="12166" y="8736"/>
                </a:lnTo>
                <a:lnTo>
                  <a:pt x="12288" y="8736"/>
                </a:lnTo>
                <a:lnTo>
                  <a:pt x="12337" y="8712"/>
                </a:lnTo>
                <a:lnTo>
                  <a:pt x="12361" y="8639"/>
                </a:lnTo>
                <a:lnTo>
                  <a:pt x="12361" y="8566"/>
                </a:lnTo>
                <a:lnTo>
                  <a:pt x="12337" y="8493"/>
                </a:lnTo>
                <a:lnTo>
                  <a:pt x="12118" y="8322"/>
                </a:lnTo>
                <a:lnTo>
                  <a:pt x="11899" y="8152"/>
                </a:lnTo>
                <a:lnTo>
                  <a:pt x="11461" y="7811"/>
                </a:lnTo>
                <a:lnTo>
                  <a:pt x="11291" y="7690"/>
                </a:lnTo>
                <a:lnTo>
                  <a:pt x="11631" y="7373"/>
                </a:lnTo>
                <a:close/>
                <a:moveTo>
                  <a:pt x="10634" y="8371"/>
                </a:moveTo>
                <a:lnTo>
                  <a:pt x="10731" y="8541"/>
                </a:lnTo>
                <a:lnTo>
                  <a:pt x="10853" y="8687"/>
                </a:lnTo>
                <a:lnTo>
                  <a:pt x="10974" y="8809"/>
                </a:lnTo>
                <a:lnTo>
                  <a:pt x="11145" y="8931"/>
                </a:lnTo>
                <a:lnTo>
                  <a:pt x="11461" y="9150"/>
                </a:lnTo>
                <a:lnTo>
                  <a:pt x="11753" y="9369"/>
                </a:lnTo>
                <a:lnTo>
                  <a:pt x="11461" y="9685"/>
                </a:lnTo>
                <a:lnTo>
                  <a:pt x="11145" y="9442"/>
                </a:lnTo>
                <a:lnTo>
                  <a:pt x="10828" y="9198"/>
                </a:lnTo>
                <a:lnTo>
                  <a:pt x="10585" y="8955"/>
                </a:lnTo>
                <a:lnTo>
                  <a:pt x="10463" y="8833"/>
                </a:lnTo>
                <a:lnTo>
                  <a:pt x="10317" y="8736"/>
                </a:lnTo>
                <a:lnTo>
                  <a:pt x="10634" y="8371"/>
                </a:lnTo>
                <a:close/>
                <a:moveTo>
                  <a:pt x="10196" y="8931"/>
                </a:moveTo>
                <a:lnTo>
                  <a:pt x="10269" y="9052"/>
                </a:lnTo>
                <a:lnTo>
                  <a:pt x="10366" y="9198"/>
                </a:lnTo>
                <a:lnTo>
                  <a:pt x="10609" y="9417"/>
                </a:lnTo>
                <a:lnTo>
                  <a:pt x="10901" y="9709"/>
                </a:lnTo>
                <a:lnTo>
                  <a:pt x="11072" y="9831"/>
                </a:lnTo>
                <a:lnTo>
                  <a:pt x="11242" y="9953"/>
                </a:lnTo>
                <a:lnTo>
                  <a:pt x="10415" y="10853"/>
                </a:lnTo>
                <a:lnTo>
                  <a:pt x="10317" y="10707"/>
                </a:lnTo>
                <a:lnTo>
                  <a:pt x="10196" y="10585"/>
                </a:lnTo>
                <a:lnTo>
                  <a:pt x="9904" y="10366"/>
                </a:lnTo>
                <a:lnTo>
                  <a:pt x="9636" y="10172"/>
                </a:lnTo>
                <a:lnTo>
                  <a:pt x="9466" y="10074"/>
                </a:lnTo>
                <a:lnTo>
                  <a:pt x="9320" y="10001"/>
                </a:lnTo>
                <a:lnTo>
                  <a:pt x="9563" y="9709"/>
                </a:lnTo>
                <a:lnTo>
                  <a:pt x="9782" y="9880"/>
                </a:lnTo>
                <a:lnTo>
                  <a:pt x="10001" y="10026"/>
                </a:lnTo>
                <a:lnTo>
                  <a:pt x="10244" y="10245"/>
                </a:lnTo>
                <a:lnTo>
                  <a:pt x="10390" y="10366"/>
                </a:lnTo>
                <a:lnTo>
                  <a:pt x="10536" y="10464"/>
                </a:lnTo>
                <a:lnTo>
                  <a:pt x="10609" y="10488"/>
                </a:lnTo>
                <a:lnTo>
                  <a:pt x="10658" y="10464"/>
                </a:lnTo>
                <a:lnTo>
                  <a:pt x="10731" y="10439"/>
                </a:lnTo>
                <a:lnTo>
                  <a:pt x="10780" y="10391"/>
                </a:lnTo>
                <a:lnTo>
                  <a:pt x="10804" y="10342"/>
                </a:lnTo>
                <a:lnTo>
                  <a:pt x="10828" y="10269"/>
                </a:lnTo>
                <a:lnTo>
                  <a:pt x="10804" y="10220"/>
                </a:lnTo>
                <a:lnTo>
                  <a:pt x="10755" y="10147"/>
                </a:lnTo>
                <a:lnTo>
                  <a:pt x="10220" y="9734"/>
                </a:lnTo>
                <a:lnTo>
                  <a:pt x="10001" y="9563"/>
                </a:lnTo>
                <a:lnTo>
                  <a:pt x="9904" y="9490"/>
                </a:lnTo>
                <a:lnTo>
                  <a:pt x="9782" y="9442"/>
                </a:lnTo>
                <a:lnTo>
                  <a:pt x="10196" y="8931"/>
                </a:lnTo>
                <a:close/>
                <a:moveTo>
                  <a:pt x="9125" y="10245"/>
                </a:moveTo>
                <a:lnTo>
                  <a:pt x="9247" y="10342"/>
                </a:lnTo>
                <a:lnTo>
                  <a:pt x="9368" y="10415"/>
                </a:lnTo>
                <a:lnTo>
                  <a:pt x="9612" y="10585"/>
                </a:lnTo>
                <a:lnTo>
                  <a:pt x="9904" y="10829"/>
                </a:lnTo>
                <a:lnTo>
                  <a:pt x="10050" y="10950"/>
                </a:lnTo>
                <a:lnTo>
                  <a:pt x="10220" y="11048"/>
                </a:lnTo>
                <a:lnTo>
                  <a:pt x="9685" y="11583"/>
                </a:lnTo>
                <a:lnTo>
                  <a:pt x="9685" y="11534"/>
                </a:lnTo>
                <a:lnTo>
                  <a:pt x="9660" y="11437"/>
                </a:lnTo>
                <a:lnTo>
                  <a:pt x="9587" y="11364"/>
                </a:lnTo>
                <a:lnTo>
                  <a:pt x="9417" y="11218"/>
                </a:lnTo>
                <a:lnTo>
                  <a:pt x="9222" y="11023"/>
                </a:lnTo>
                <a:lnTo>
                  <a:pt x="9028" y="10853"/>
                </a:lnTo>
                <a:lnTo>
                  <a:pt x="8906" y="10756"/>
                </a:lnTo>
                <a:lnTo>
                  <a:pt x="8736" y="10683"/>
                </a:lnTo>
                <a:lnTo>
                  <a:pt x="8833" y="10585"/>
                </a:lnTo>
                <a:lnTo>
                  <a:pt x="9125" y="10245"/>
                </a:lnTo>
                <a:close/>
                <a:moveTo>
                  <a:pt x="8468" y="10926"/>
                </a:moveTo>
                <a:lnTo>
                  <a:pt x="8687" y="11096"/>
                </a:lnTo>
                <a:lnTo>
                  <a:pt x="8930" y="11291"/>
                </a:lnTo>
                <a:lnTo>
                  <a:pt x="9052" y="11437"/>
                </a:lnTo>
                <a:lnTo>
                  <a:pt x="9198" y="11583"/>
                </a:lnTo>
                <a:lnTo>
                  <a:pt x="9271" y="11656"/>
                </a:lnTo>
                <a:lnTo>
                  <a:pt x="9344" y="11705"/>
                </a:lnTo>
                <a:lnTo>
                  <a:pt x="9441" y="11753"/>
                </a:lnTo>
                <a:lnTo>
                  <a:pt x="9539" y="11753"/>
                </a:lnTo>
                <a:lnTo>
                  <a:pt x="8468" y="12824"/>
                </a:lnTo>
                <a:lnTo>
                  <a:pt x="8152" y="12532"/>
                </a:lnTo>
                <a:lnTo>
                  <a:pt x="7811" y="12240"/>
                </a:lnTo>
                <a:lnTo>
                  <a:pt x="7470" y="11899"/>
                </a:lnTo>
                <a:lnTo>
                  <a:pt x="7349" y="11826"/>
                </a:lnTo>
                <a:lnTo>
                  <a:pt x="7738" y="11534"/>
                </a:lnTo>
                <a:lnTo>
                  <a:pt x="7860" y="11705"/>
                </a:lnTo>
                <a:lnTo>
                  <a:pt x="8006" y="11875"/>
                </a:lnTo>
                <a:lnTo>
                  <a:pt x="8371" y="12264"/>
                </a:lnTo>
                <a:lnTo>
                  <a:pt x="8517" y="12434"/>
                </a:lnTo>
                <a:lnTo>
                  <a:pt x="8590" y="12483"/>
                </a:lnTo>
                <a:lnTo>
                  <a:pt x="8687" y="12507"/>
                </a:lnTo>
                <a:lnTo>
                  <a:pt x="8736" y="12507"/>
                </a:lnTo>
                <a:lnTo>
                  <a:pt x="8809" y="12483"/>
                </a:lnTo>
                <a:lnTo>
                  <a:pt x="8833" y="12434"/>
                </a:lnTo>
                <a:lnTo>
                  <a:pt x="8857" y="12386"/>
                </a:lnTo>
                <a:lnTo>
                  <a:pt x="8857" y="12289"/>
                </a:lnTo>
                <a:lnTo>
                  <a:pt x="8809" y="12191"/>
                </a:lnTo>
                <a:lnTo>
                  <a:pt x="8760" y="12094"/>
                </a:lnTo>
                <a:lnTo>
                  <a:pt x="8663" y="11997"/>
                </a:lnTo>
                <a:lnTo>
                  <a:pt x="8492" y="11826"/>
                </a:lnTo>
                <a:lnTo>
                  <a:pt x="8322" y="11680"/>
                </a:lnTo>
                <a:lnTo>
                  <a:pt x="8152" y="11510"/>
                </a:lnTo>
                <a:lnTo>
                  <a:pt x="7957" y="11364"/>
                </a:lnTo>
                <a:lnTo>
                  <a:pt x="8468" y="10926"/>
                </a:lnTo>
                <a:close/>
                <a:moveTo>
                  <a:pt x="11047" y="2312"/>
                </a:moveTo>
                <a:lnTo>
                  <a:pt x="11120" y="2434"/>
                </a:lnTo>
                <a:lnTo>
                  <a:pt x="11218" y="2531"/>
                </a:lnTo>
                <a:lnTo>
                  <a:pt x="11437" y="2750"/>
                </a:lnTo>
                <a:lnTo>
                  <a:pt x="11850" y="3213"/>
                </a:lnTo>
                <a:lnTo>
                  <a:pt x="11826" y="3213"/>
                </a:lnTo>
                <a:lnTo>
                  <a:pt x="11193" y="3748"/>
                </a:lnTo>
                <a:lnTo>
                  <a:pt x="10609" y="4283"/>
                </a:lnTo>
                <a:lnTo>
                  <a:pt x="10025" y="4867"/>
                </a:lnTo>
                <a:lnTo>
                  <a:pt x="9490" y="5500"/>
                </a:lnTo>
                <a:lnTo>
                  <a:pt x="9174" y="5865"/>
                </a:lnTo>
                <a:lnTo>
                  <a:pt x="8857" y="6254"/>
                </a:lnTo>
                <a:lnTo>
                  <a:pt x="8517" y="6595"/>
                </a:lnTo>
                <a:lnTo>
                  <a:pt x="8176" y="6935"/>
                </a:lnTo>
                <a:lnTo>
                  <a:pt x="7373" y="7617"/>
                </a:lnTo>
                <a:lnTo>
                  <a:pt x="6984" y="7933"/>
                </a:lnTo>
                <a:lnTo>
                  <a:pt x="6594" y="8274"/>
                </a:lnTo>
                <a:lnTo>
                  <a:pt x="6229" y="8639"/>
                </a:lnTo>
                <a:lnTo>
                  <a:pt x="5864" y="9004"/>
                </a:lnTo>
                <a:lnTo>
                  <a:pt x="5183" y="9782"/>
                </a:lnTo>
                <a:lnTo>
                  <a:pt x="4502" y="10537"/>
                </a:lnTo>
                <a:lnTo>
                  <a:pt x="4137" y="10902"/>
                </a:lnTo>
                <a:lnTo>
                  <a:pt x="3772" y="11242"/>
                </a:lnTo>
                <a:lnTo>
                  <a:pt x="3115" y="11802"/>
                </a:lnTo>
                <a:lnTo>
                  <a:pt x="2799" y="12118"/>
                </a:lnTo>
                <a:lnTo>
                  <a:pt x="2507" y="12434"/>
                </a:lnTo>
                <a:lnTo>
                  <a:pt x="2263" y="12702"/>
                </a:lnTo>
                <a:lnTo>
                  <a:pt x="2166" y="12848"/>
                </a:lnTo>
                <a:lnTo>
                  <a:pt x="2069" y="13018"/>
                </a:lnTo>
                <a:lnTo>
                  <a:pt x="1850" y="12824"/>
                </a:lnTo>
                <a:lnTo>
                  <a:pt x="1460" y="12459"/>
                </a:lnTo>
                <a:lnTo>
                  <a:pt x="1266" y="12264"/>
                </a:lnTo>
                <a:lnTo>
                  <a:pt x="1047" y="12118"/>
                </a:lnTo>
                <a:lnTo>
                  <a:pt x="1047" y="12070"/>
                </a:lnTo>
                <a:lnTo>
                  <a:pt x="1193" y="11997"/>
                </a:lnTo>
                <a:lnTo>
                  <a:pt x="1339" y="11924"/>
                </a:lnTo>
                <a:lnTo>
                  <a:pt x="1460" y="11826"/>
                </a:lnTo>
                <a:lnTo>
                  <a:pt x="1582" y="11705"/>
                </a:lnTo>
                <a:lnTo>
                  <a:pt x="2020" y="11218"/>
                </a:lnTo>
                <a:lnTo>
                  <a:pt x="2385" y="10853"/>
                </a:lnTo>
                <a:lnTo>
                  <a:pt x="2774" y="10537"/>
                </a:lnTo>
                <a:lnTo>
                  <a:pt x="3577" y="9880"/>
                </a:lnTo>
                <a:lnTo>
                  <a:pt x="3942" y="9539"/>
                </a:lnTo>
                <a:lnTo>
                  <a:pt x="4307" y="9198"/>
                </a:lnTo>
                <a:lnTo>
                  <a:pt x="5037" y="8468"/>
                </a:lnTo>
                <a:lnTo>
                  <a:pt x="5718" y="7738"/>
                </a:lnTo>
                <a:lnTo>
                  <a:pt x="6400" y="7008"/>
                </a:lnTo>
                <a:lnTo>
                  <a:pt x="7081" y="6303"/>
                </a:lnTo>
                <a:lnTo>
                  <a:pt x="7787" y="5621"/>
                </a:lnTo>
                <a:lnTo>
                  <a:pt x="8468" y="4940"/>
                </a:lnTo>
                <a:lnTo>
                  <a:pt x="9149" y="4259"/>
                </a:lnTo>
                <a:lnTo>
                  <a:pt x="10074" y="3261"/>
                </a:lnTo>
                <a:lnTo>
                  <a:pt x="10561" y="2775"/>
                </a:lnTo>
                <a:lnTo>
                  <a:pt x="11047" y="2312"/>
                </a:lnTo>
                <a:close/>
                <a:moveTo>
                  <a:pt x="7154" y="11997"/>
                </a:moveTo>
                <a:lnTo>
                  <a:pt x="7203" y="12094"/>
                </a:lnTo>
                <a:lnTo>
                  <a:pt x="7251" y="12167"/>
                </a:lnTo>
                <a:lnTo>
                  <a:pt x="7422" y="12386"/>
                </a:lnTo>
                <a:lnTo>
                  <a:pt x="7592" y="12580"/>
                </a:lnTo>
                <a:lnTo>
                  <a:pt x="7884" y="12872"/>
                </a:lnTo>
                <a:lnTo>
                  <a:pt x="8030" y="12994"/>
                </a:lnTo>
                <a:lnTo>
                  <a:pt x="8200" y="13091"/>
                </a:lnTo>
                <a:lnTo>
                  <a:pt x="7835" y="13481"/>
                </a:lnTo>
                <a:lnTo>
                  <a:pt x="7811" y="13432"/>
                </a:lnTo>
                <a:lnTo>
                  <a:pt x="7787" y="13408"/>
                </a:lnTo>
                <a:lnTo>
                  <a:pt x="7616" y="13262"/>
                </a:lnTo>
                <a:lnTo>
                  <a:pt x="7446" y="13140"/>
                </a:lnTo>
                <a:lnTo>
                  <a:pt x="7251" y="13018"/>
                </a:lnTo>
                <a:lnTo>
                  <a:pt x="7057" y="12872"/>
                </a:lnTo>
                <a:lnTo>
                  <a:pt x="6716" y="12580"/>
                </a:lnTo>
                <a:lnTo>
                  <a:pt x="6643" y="12532"/>
                </a:lnTo>
                <a:lnTo>
                  <a:pt x="6594" y="12507"/>
                </a:lnTo>
                <a:lnTo>
                  <a:pt x="6862" y="12240"/>
                </a:lnTo>
                <a:lnTo>
                  <a:pt x="7154" y="11997"/>
                </a:lnTo>
                <a:close/>
                <a:moveTo>
                  <a:pt x="6424" y="12702"/>
                </a:moveTo>
                <a:lnTo>
                  <a:pt x="6448" y="12775"/>
                </a:lnTo>
                <a:lnTo>
                  <a:pt x="6473" y="12848"/>
                </a:lnTo>
                <a:lnTo>
                  <a:pt x="6667" y="13043"/>
                </a:lnTo>
                <a:lnTo>
                  <a:pt x="6862" y="13213"/>
                </a:lnTo>
                <a:lnTo>
                  <a:pt x="7032" y="13359"/>
                </a:lnTo>
                <a:lnTo>
                  <a:pt x="7227" y="13481"/>
                </a:lnTo>
                <a:lnTo>
                  <a:pt x="7446" y="13602"/>
                </a:lnTo>
                <a:lnTo>
                  <a:pt x="7568" y="13627"/>
                </a:lnTo>
                <a:lnTo>
                  <a:pt x="7689" y="13627"/>
                </a:lnTo>
                <a:lnTo>
                  <a:pt x="7470" y="13846"/>
                </a:lnTo>
                <a:lnTo>
                  <a:pt x="7300" y="14040"/>
                </a:lnTo>
                <a:lnTo>
                  <a:pt x="7276" y="14016"/>
                </a:lnTo>
                <a:lnTo>
                  <a:pt x="6911" y="13797"/>
                </a:lnTo>
                <a:lnTo>
                  <a:pt x="6570" y="13554"/>
                </a:lnTo>
                <a:lnTo>
                  <a:pt x="6302" y="13335"/>
                </a:lnTo>
                <a:lnTo>
                  <a:pt x="6035" y="13164"/>
                </a:lnTo>
                <a:lnTo>
                  <a:pt x="6108" y="13043"/>
                </a:lnTo>
                <a:lnTo>
                  <a:pt x="6424" y="12702"/>
                </a:lnTo>
                <a:close/>
                <a:moveTo>
                  <a:pt x="5889" y="13335"/>
                </a:moveTo>
                <a:lnTo>
                  <a:pt x="5962" y="13456"/>
                </a:lnTo>
                <a:lnTo>
                  <a:pt x="6059" y="13578"/>
                </a:lnTo>
                <a:lnTo>
                  <a:pt x="6278" y="13797"/>
                </a:lnTo>
                <a:lnTo>
                  <a:pt x="6643" y="14089"/>
                </a:lnTo>
                <a:lnTo>
                  <a:pt x="6813" y="14211"/>
                </a:lnTo>
                <a:lnTo>
                  <a:pt x="7032" y="14308"/>
                </a:lnTo>
                <a:lnTo>
                  <a:pt x="6692" y="14673"/>
                </a:lnTo>
                <a:lnTo>
                  <a:pt x="6619" y="14624"/>
                </a:lnTo>
                <a:lnTo>
                  <a:pt x="6497" y="14600"/>
                </a:lnTo>
                <a:lnTo>
                  <a:pt x="6375" y="14527"/>
                </a:lnTo>
                <a:lnTo>
                  <a:pt x="6254" y="14454"/>
                </a:lnTo>
                <a:lnTo>
                  <a:pt x="6132" y="14381"/>
                </a:lnTo>
                <a:lnTo>
                  <a:pt x="5913" y="14186"/>
                </a:lnTo>
                <a:lnTo>
                  <a:pt x="5718" y="14016"/>
                </a:lnTo>
                <a:lnTo>
                  <a:pt x="5597" y="13943"/>
                </a:lnTo>
                <a:lnTo>
                  <a:pt x="5451" y="13846"/>
                </a:lnTo>
                <a:lnTo>
                  <a:pt x="5889" y="13335"/>
                </a:lnTo>
                <a:close/>
                <a:moveTo>
                  <a:pt x="12191" y="3553"/>
                </a:moveTo>
                <a:lnTo>
                  <a:pt x="12653" y="4040"/>
                </a:lnTo>
                <a:lnTo>
                  <a:pt x="13432" y="4916"/>
                </a:lnTo>
                <a:lnTo>
                  <a:pt x="13164" y="5208"/>
                </a:lnTo>
                <a:lnTo>
                  <a:pt x="12896" y="5500"/>
                </a:lnTo>
                <a:lnTo>
                  <a:pt x="12361" y="6108"/>
                </a:lnTo>
                <a:lnTo>
                  <a:pt x="12045" y="6424"/>
                </a:lnTo>
                <a:lnTo>
                  <a:pt x="11729" y="6716"/>
                </a:lnTo>
                <a:lnTo>
                  <a:pt x="11388" y="7008"/>
                </a:lnTo>
                <a:lnTo>
                  <a:pt x="11047" y="7300"/>
                </a:lnTo>
                <a:lnTo>
                  <a:pt x="10731" y="7617"/>
                </a:lnTo>
                <a:lnTo>
                  <a:pt x="10415" y="7957"/>
                </a:lnTo>
                <a:lnTo>
                  <a:pt x="9806" y="8687"/>
                </a:lnTo>
                <a:lnTo>
                  <a:pt x="9247" y="9417"/>
                </a:lnTo>
                <a:lnTo>
                  <a:pt x="8638" y="10147"/>
                </a:lnTo>
                <a:lnTo>
                  <a:pt x="8346" y="10464"/>
                </a:lnTo>
                <a:lnTo>
                  <a:pt x="8006" y="10756"/>
                </a:lnTo>
                <a:lnTo>
                  <a:pt x="7324" y="11340"/>
                </a:lnTo>
                <a:lnTo>
                  <a:pt x="6643" y="11899"/>
                </a:lnTo>
                <a:lnTo>
                  <a:pt x="6302" y="12191"/>
                </a:lnTo>
                <a:lnTo>
                  <a:pt x="6010" y="12532"/>
                </a:lnTo>
                <a:lnTo>
                  <a:pt x="5475" y="13164"/>
                </a:lnTo>
                <a:lnTo>
                  <a:pt x="4940" y="13773"/>
                </a:lnTo>
                <a:lnTo>
                  <a:pt x="4672" y="14016"/>
                </a:lnTo>
                <a:lnTo>
                  <a:pt x="4404" y="14235"/>
                </a:lnTo>
                <a:lnTo>
                  <a:pt x="4137" y="14454"/>
                </a:lnTo>
                <a:lnTo>
                  <a:pt x="4015" y="14600"/>
                </a:lnTo>
                <a:lnTo>
                  <a:pt x="3918" y="14722"/>
                </a:lnTo>
                <a:lnTo>
                  <a:pt x="3480" y="14284"/>
                </a:lnTo>
                <a:lnTo>
                  <a:pt x="3042" y="13846"/>
                </a:lnTo>
                <a:lnTo>
                  <a:pt x="2361" y="13262"/>
                </a:lnTo>
                <a:lnTo>
                  <a:pt x="2482" y="13164"/>
                </a:lnTo>
                <a:lnTo>
                  <a:pt x="2604" y="13043"/>
                </a:lnTo>
                <a:lnTo>
                  <a:pt x="2774" y="12799"/>
                </a:lnTo>
                <a:lnTo>
                  <a:pt x="3066" y="12507"/>
                </a:lnTo>
                <a:lnTo>
                  <a:pt x="3358" y="12216"/>
                </a:lnTo>
                <a:lnTo>
                  <a:pt x="3967" y="11680"/>
                </a:lnTo>
                <a:lnTo>
                  <a:pt x="4380" y="11315"/>
                </a:lnTo>
                <a:lnTo>
                  <a:pt x="4745" y="10950"/>
                </a:lnTo>
                <a:lnTo>
                  <a:pt x="5475" y="10172"/>
                </a:lnTo>
                <a:lnTo>
                  <a:pt x="6181" y="9393"/>
                </a:lnTo>
                <a:lnTo>
                  <a:pt x="6546" y="9004"/>
                </a:lnTo>
                <a:lnTo>
                  <a:pt x="6935" y="8614"/>
                </a:lnTo>
                <a:lnTo>
                  <a:pt x="7324" y="8274"/>
                </a:lnTo>
                <a:lnTo>
                  <a:pt x="7714" y="7933"/>
                </a:lnTo>
                <a:lnTo>
                  <a:pt x="8517" y="7276"/>
                </a:lnTo>
                <a:lnTo>
                  <a:pt x="8857" y="6935"/>
                </a:lnTo>
                <a:lnTo>
                  <a:pt x="9198" y="6595"/>
                </a:lnTo>
                <a:lnTo>
                  <a:pt x="9514" y="6205"/>
                </a:lnTo>
                <a:lnTo>
                  <a:pt x="9831" y="5840"/>
                </a:lnTo>
                <a:lnTo>
                  <a:pt x="10171" y="5427"/>
                </a:lnTo>
                <a:lnTo>
                  <a:pt x="10488" y="5062"/>
                </a:lnTo>
                <a:lnTo>
                  <a:pt x="10853" y="4697"/>
                </a:lnTo>
                <a:lnTo>
                  <a:pt x="11242" y="4356"/>
                </a:lnTo>
                <a:lnTo>
                  <a:pt x="11729" y="3967"/>
                </a:lnTo>
                <a:lnTo>
                  <a:pt x="11972" y="3772"/>
                </a:lnTo>
                <a:lnTo>
                  <a:pt x="12191" y="3553"/>
                </a:lnTo>
                <a:close/>
                <a:moveTo>
                  <a:pt x="5232" y="14065"/>
                </a:moveTo>
                <a:lnTo>
                  <a:pt x="5353" y="14186"/>
                </a:lnTo>
                <a:lnTo>
                  <a:pt x="5451" y="14308"/>
                </a:lnTo>
                <a:lnTo>
                  <a:pt x="5645" y="14454"/>
                </a:lnTo>
                <a:lnTo>
                  <a:pt x="5816" y="14624"/>
                </a:lnTo>
                <a:lnTo>
                  <a:pt x="5986" y="14770"/>
                </a:lnTo>
                <a:lnTo>
                  <a:pt x="6181" y="14892"/>
                </a:lnTo>
                <a:lnTo>
                  <a:pt x="6375" y="14989"/>
                </a:lnTo>
                <a:lnTo>
                  <a:pt x="6108" y="15281"/>
                </a:lnTo>
                <a:lnTo>
                  <a:pt x="5937" y="15452"/>
                </a:lnTo>
                <a:lnTo>
                  <a:pt x="5937" y="15403"/>
                </a:lnTo>
                <a:lnTo>
                  <a:pt x="5889" y="15354"/>
                </a:lnTo>
                <a:lnTo>
                  <a:pt x="5597" y="15038"/>
                </a:lnTo>
                <a:lnTo>
                  <a:pt x="5280" y="14746"/>
                </a:lnTo>
                <a:lnTo>
                  <a:pt x="5086" y="14576"/>
                </a:lnTo>
                <a:lnTo>
                  <a:pt x="4964" y="14503"/>
                </a:lnTo>
                <a:lnTo>
                  <a:pt x="4867" y="14430"/>
                </a:lnTo>
                <a:lnTo>
                  <a:pt x="5037" y="14284"/>
                </a:lnTo>
                <a:lnTo>
                  <a:pt x="5232" y="14065"/>
                </a:lnTo>
                <a:close/>
                <a:moveTo>
                  <a:pt x="852" y="15476"/>
                </a:moveTo>
                <a:lnTo>
                  <a:pt x="974" y="15598"/>
                </a:lnTo>
                <a:lnTo>
                  <a:pt x="1412" y="16036"/>
                </a:lnTo>
                <a:lnTo>
                  <a:pt x="1363" y="16011"/>
                </a:lnTo>
                <a:lnTo>
                  <a:pt x="1290" y="15987"/>
                </a:lnTo>
                <a:lnTo>
                  <a:pt x="852" y="15476"/>
                </a:lnTo>
                <a:close/>
                <a:moveTo>
                  <a:pt x="4575" y="14673"/>
                </a:moveTo>
                <a:lnTo>
                  <a:pt x="4696" y="14795"/>
                </a:lnTo>
                <a:lnTo>
                  <a:pt x="4818" y="14892"/>
                </a:lnTo>
                <a:lnTo>
                  <a:pt x="5037" y="15087"/>
                </a:lnTo>
                <a:lnTo>
                  <a:pt x="5329" y="15354"/>
                </a:lnTo>
                <a:lnTo>
                  <a:pt x="5597" y="15622"/>
                </a:lnTo>
                <a:lnTo>
                  <a:pt x="5670" y="15671"/>
                </a:lnTo>
                <a:lnTo>
                  <a:pt x="5718" y="15671"/>
                </a:lnTo>
                <a:lnTo>
                  <a:pt x="5378" y="15987"/>
                </a:lnTo>
                <a:lnTo>
                  <a:pt x="5232" y="16109"/>
                </a:lnTo>
                <a:lnTo>
                  <a:pt x="5183" y="16060"/>
                </a:lnTo>
                <a:lnTo>
                  <a:pt x="5110" y="16036"/>
                </a:lnTo>
                <a:lnTo>
                  <a:pt x="4088" y="14916"/>
                </a:lnTo>
                <a:lnTo>
                  <a:pt x="4210" y="14868"/>
                </a:lnTo>
                <a:lnTo>
                  <a:pt x="4331" y="14819"/>
                </a:lnTo>
                <a:lnTo>
                  <a:pt x="4453" y="14746"/>
                </a:lnTo>
                <a:lnTo>
                  <a:pt x="4575" y="14673"/>
                </a:lnTo>
                <a:close/>
                <a:moveTo>
                  <a:pt x="755" y="16230"/>
                </a:moveTo>
                <a:lnTo>
                  <a:pt x="1071" y="16498"/>
                </a:lnTo>
                <a:lnTo>
                  <a:pt x="1071" y="16522"/>
                </a:lnTo>
                <a:lnTo>
                  <a:pt x="998" y="16474"/>
                </a:lnTo>
                <a:lnTo>
                  <a:pt x="925" y="16449"/>
                </a:lnTo>
                <a:lnTo>
                  <a:pt x="852" y="16376"/>
                </a:lnTo>
                <a:lnTo>
                  <a:pt x="755" y="16230"/>
                </a:lnTo>
                <a:close/>
                <a:moveTo>
                  <a:pt x="1047" y="12532"/>
                </a:moveTo>
                <a:lnTo>
                  <a:pt x="1168" y="12678"/>
                </a:lnTo>
                <a:lnTo>
                  <a:pt x="1314" y="12824"/>
                </a:lnTo>
                <a:lnTo>
                  <a:pt x="1582" y="13067"/>
                </a:lnTo>
                <a:lnTo>
                  <a:pt x="2166" y="13602"/>
                </a:lnTo>
                <a:lnTo>
                  <a:pt x="2750" y="14113"/>
                </a:lnTo>
                <a:lnTo>
                  <a:pt x="3018" y="14357"/>
                </a:lnTo>
                <a:lnTo>
                  <a:pt x="3261" y="14600"/>
                </a:lnTo>
                <a:lnTo>
                  <a:pt x="3723" y="15135"/>
                </a:lnTo>
                <a:lnTo>
                  <a:pt x="4185" y="15646"/>
                </a:lnTo>
                <a:lnTo>
                  <a:pt x="4672" y="16157"/>
                </a:lnTo>
                <a:lnTo>
                  <a:pt x="4404" y="16230"/>
                </a:lnTo>
                <a:lnTo>
                  <a:pt x="4112" y="16303"/>
                </a:lnTo>
                <a:lnTo>
                  <a:pt x="3553" y="16376"/>
                </a:lnTo>
                <a:lnTo>
                  <a:pt x="2969" y="16425"/>
                </a:lnTo>
                <a:lnTo>
                  <a:pt x="2409" y="16498"/>
                </a:lnTo>
                <a:lnTo>
                  <a:pt x="2288" y="16522"/>
                </a:lnTo>
                <a:lnTo>
                  <a:pt x="2263" y="16474"/>
                </a:lnTo>
                <a:lnTo>
                  <a:pt x="2142" y="16230"/>
                </a:lnTo>
                <a:lnTo>
                  <a:pt x="1996" y="16011"/>
                </a:lnTo>
                <a:lnTo>
                  <a:pt x="1801" y="15792"/>
                </a:lnTo>
                <a:lnTo>
                  <a:pt x="1606" y="15598"/>
                </a:lnTo>
                <a:lnTo>
                  <a:pt x="1168" y="15233"/>
                </a:lnTo>
                <a:lnTo>
                  <a:pt x="730" y="14892"/>
                </a:lnTo>
                <a:lnTo>
                  <a:pt x="779" y="14600"/>
                </a:lnTo>
                <a:lnTo>
                  <a:pt x="925" y="13262"/>
                </a:lnTo>
                <a:lnTo>
                  <a:pt x="1047" y="12532"/>
                </a:lnTo>
                <a:close/>
                <a:moveTo>
                  <a:pt x="1436" y="16644"/>
                </a:moveTo>
                <a:lnTo>
                  <a:pt x="1533" y="16717"/>
                </a:lnTo>
                <a:lnTo>
                  <a:pt x="1387" y="16741"/>
                </a:lnTo>
                <a:lnTo>
                  <a:pt x="1436" y="16644"/>
                </a:lnTo>
                <a:close/>
                <a:moveTo>
                  <a:pt x="536" y="16741"/>
                </a:moveTo>
                <a:lnTo>
                  <a:pt x="584" y="16766"/>
                </a:lnTo>
                <a:lnTo>
                  <a:pt x="609" y="16766"/>
                </a:lnTo>
                <a:lnTo>
                  <a:pt x="682" y="16814"/>
                </a:lnTo>
                <a:lnTo>
                  <a:pt x="779" y="16839"/>
                </a:lnTo>
                <a:lnTo>
                  <a:pt x="876" y="16839"/>
                </a:lnTo>
                <a:lnTo>
                  <a:pt x="974" y="16814"/>
                </a:lnTo>
                <a:lnTo>
                  <a:pt x="974" y="16839"/>
                </a:lnTo>
                <a:lnTo>
                  <a:pt x="755" y="16887"/>
                </a:lnTo>
                <a:lnTo>
                  <a:pt x="511" y="16936"/>
                </a:lnTo>
                <a:lnTo>
                  <a:pt x="536" y="16741"/>
                </a:lnTo>
                <a:close/>
                <a:moveTo>
                  <a:pt x="13967" y="1"/>
                </a:moveTo>
                <a:lnTo>
                  <a:pt x="13602" y="25"/>
                </a:lnTo>
                <a:lnTo>
                  <a:pt x="13261" y="74"/>
                </a:lnTo>
                <a:lnTo>
                  <a:pt x="12945" y="195"/>
                </a:lnTo>
                <a:lnTo>
                  <a:pt x="12629" y="341"/>
                </a:lnTo>
                <a:lnTo>
                  <a:pt x="12337" y="560"/>
                </a:lnTo>
                <a:lnTo>
                  <a:pt x="12021" y="828"/>
                </a:lnTo>
                <a:lnTo>
                  <a:pt x="11875" y="974"/>
                </a:lnTo>
                <a:lnTo>
                  <a:pt x="11826" y="1071"/>
                </a:lnTo>
                <a:lnTo>
                  <a:pt x="11777" y="1169"/>
                </a:lnTo>
                <a:lnTo>
                  <a:pt x="11704" y="1193"/>
                </a:lnTo>
                <a:lnTo>
                  <a:pt x="11339" y="1485"/>
                </a:lnTo>
                <a:lnTo>
                  <a:pt x="10999" y="1777"/>
                </a:lnTo>
                <a:lnTo>
                  <a:pt x="10317" y="2385"/>
                </a:lnTo>
                <a:lnTo>
                  <a:pt x="9685" y="3042"/>
                </a:lnTo>
                <a:lnTo>
                  <a:pt x="9052" y="3699"/>
                </a:lnTo>
                <a:lnTo>
                  <a:pt x="8395" y="4405"/>
                </a:lnTo>
                <a:lnTo>
                  <a:pt x="7714" y="5086"/>
                </a:lnTo>
                <a:lnTo>
                  <a:pt x="7032" y="5743"/>
                </a:lnTo>
                <a:lnTo>
                  <a:pt x="6351" y="6449"/>
                </a:lnTo>
                <a:lnTo>
                  <a:pt x="4964" y="7933"/>
                </a:lnTo>
                <a:lnTo>
                  <a:pt x="4258" y="8663"/>
                </a:lnTo>
                <a:lnTo>
                  <a:pt x="3894" y="9004"/>
                </a:lnTo>
                <a:lnTo>
                  <a:pt x="3529" y="9344"/>
                </a:lnTo>
                <a:lnTo>
                  <a:pt x="2190" y="10537"/>
                </a:lnTo>
                <a:lnTo>
                  <a:pt x="1558" y="11145"/>
                </a:lnTo>
                <a:lnTo>
                  <a:pt x="925" y="11778"/>
                </a:lnTo>
                <a:lnTo>
                  <a:pt x="876" y="11753"/>
                </a:lnTo>
                <a:lnTo>
                  <a:pt x="803" y="11778"/>
                </a:lnTo>
                <a:lnTo>
                  <a:pt x="755" y="11802"/>
                </a:lnTo>
                <a:lnTo>
                  <a:pt x="706" y="11851"/>
                </a:lnTo>
                <a:lnTo>
                  <a:pt x="609" y="12118"/>
                </a:lnTo>
                <a:lnTo>
                  <a:pt x="511" y="12386"/>
                </a:lnTo>
                <a:lnTo>
                  <a:pt x="463" y="12702"/>
                </a:lnTo>
                <a:lnTo>
                  <a:pt x="414" y="12994"/>
                </a:lnTo>
                <a:lnTo>
                  <a:pt x="365" y="13627"/>
                </a:lnTo>
                <a:lnTo>
                  <a:pt x="292" y="14211"/>
                </a:lnTo>
                <a:lnTo>
                  <a:pt x="98" y="15646"/>
                </a:lnTo>
                <a:lnTo>
                  <a:pt x="25" y="16376"/>
                </a:lnTo>
                <a:lnTo>
                  <a:pt x="0" y="16717"/>
                </a:lnTo>
                <a:lnTo>
                  <a:pt x="0" y="17082"/>
                </a:lnTo>
                <a:lnTo>
                  <a:pt x="0" y="17155"/>
                </a:lnTo>
                <a:lnTo>
                  <a:pt x="25" y="17204"/>
                </a:lnTo>
                <a:lnTo>
                  <a:pt x="122" y="17277"/>
                </a:lnTo>
                <a:lnTo>
                  <a:pt x="219" y="17325"/>
                </a:lnTo>
                <a:lnTo>
                  <a:pt x="341" y="17325"/>
                </a:lnTo>
                <a:lnTo>
                  <a:pt x="438" y="17350"/>
                </a:lnTo>
                <a:lnTo>
                  <a:pt x="560" y="17374"/>
                </a:lnTo>
                <a:lnTo>
                  <a:pt x="803" y="17398"/>
                </a:lnTo>
                <a:lnTo>
                  <a:pt x="1047" y="17350"/>
                </a:lnTo>
                <a:lnTo>
                  <a:pt x="1339" y="17301"/>
                </a:lnTo>
                <a:lnTo>
                  <a:pt x="1874" y="17131"/>
                </a:lnTo>
                <a:lnTo>
                  <a:pt x="2312" y="17009"/>
                </a:lnTo>
                <a:lnTo>
                  <a:pt x="2677" y="16936"/>
                </a:lnTo>
                <a:lnTo>
                  <a:pt x="3018" y="16887"/>
                </a:lnTo>
                <a:lnTo>
                  <a:pt x="3723" y="16839"/>
                </a:lnTo>
                <a:lnTo>
                  <a:pt x="4088" y="16790"/>
                </a:lnTo>
                <a:lnTo>
                  <a:pt x="4429" y="16741"/>
                </a:lnTo>
                <a:lnTo>
                  <a:pt x="4769" y="16644"/>
                </a:lnTo>
                <a:lnTo>
                  <a:pt x="5110" y="16522"/>
                </a:lnTo>
                <a:lnTo>
                  <a:pt x="5159" y="16498"/>
                </a:lnTo>
                <a:lnTo>
                  <a:pt x="5207" y="16449"/>
                </a:lnTo>
                <a:lnTo>
                  <a:pt x="5353" y="16401"/>
                </a:lnTo>
                <a:lnTo>
                  <a:pt x="5499" y="16328"/>
                </a:lnTo>
                <a:lnTo>
                  <a:pt x="5645" y="16255"/>
                </a:lnTo>
                <a:lnTo>
                  <a:pt x="5791" y="16133"/>
                </a:lnTo>
                <a:lnTo>
                  <a:pt x="6035" y="15890"/>
                </a:lnTo>
                <a:lnTo>
                  <a:pt x="6254" y="15671"/>
                </a:lnTo>
                <a:lnTo>
                  <a:pt x="6959" y="14965"/>
                </a:lnTo>
                <a:lnTo>
                  <a:pt x="7641" y="14284"/>
                </a:lnTo>
                <a:lnTo>
                  <a:pt x="9101" y="12824"/>
                </a:lnTo>
                <a:lnTo>
                  <a:pt x="10536" y="11364"/>
                </a:lnTo>
                <a:lnTo>
                  <a:pt x="11218" y="10658"/>
                </a:lnTo>
                <a:lnTo>
                  <a:pt x="11875" y="9904"/>
                </a:lnTo>
                <a:lnTo>
                  <a:pt x="12531" y="9174"/>
                </a:lnTo>
                <a:lnTo>
                  <a:pt x="13213" y="8444"/>
                </a:lnTo>
                <a:lnTo>
                  <a:pt x="13870" y="7811"/>
                </a:lnTo>
                <a:lnTo>
                  <a:pt x="14527" y="7179"/>
                </a:lnTo>
                <a:lnTo>
                  <a:pt x="15184" y="6522"/>
                </a:lnTo>
                <a:lnTo>
                  <a:pt x="15500" y="6205"/>
                </a:lnTo>
                <a:lnTo>
                  <a:pt x="15816" y="5840"/>
                </a:lnTo>
                <a:lnTo>
                  <a:pt x="15889" y="5792"/>
                </a:lnTo>
                <a:lnTo>
                  <a:pt x="15987" y="5767"/>
                </a:lnTo>
                <a:lnTo>
                  <a:pt x="16060" y="5694"/>
                </a:lnTo>
                <a:lnTo>
                  <a:pt x="16108" y="5621"/>
                </a:lnTo>
                <a:lnTo>
                  <a:pt x="16133" y="5524"/>
                </a:lnTo>
                <a:lnTo>
                  <a:pt x="16376" y="5208"/>
                </a:lnTo>
                <a:lnTo>
                  <a:pt x="16595" y="4891"/>
                </a:lnTo>
                <a:lnTo>
                  <a:pt x="16814" y="4551"/>
                </a:lnTo>
                <a:lnTo>
                  <a:pt x="16984" y="4210"/>
                </a:lnTo>
                <a:lnTo>
                  <a:pt x="17106" y="3845"/>
                </a:lnTo>
                <a:lnTo>
                  <a:pt x="17203" y="3480"/>
                </a:lnTo>
                <a:lnTo>
                  <a:pt x="17228" y="3140"/>
                </a:lnTo>
                <a:lnTo>
                  <a:pt x="17203" y="2799"/>
                </a:lnTo>
                <a:lnTo>
                  <a:pt x="17130" y="2458"/>
                </a:lnTo>
                <a:lnTo>
                  <a:pt x="17009" y="2142"/>
                </a:lnTo>
                <a:lnTo>
                  <a:pt x="16863" y="1826"/>
                </a:lnTo>
                <a:lnTo>
                  <a:pt x="16668" y="1534"/>
                </a:lnTo>
                <a:lnTo>
                  <a:pt x="16449" y="1266"/>
                </a:lnTo>
                <a:lnTo>
                  <a:pt x="16230" y="998"/>
                </a:lnTo>
                <a:lnTo>
                  <a:pt x="15962" y="779"/>
                </a:lnTo>
                <a:lnTo>
                  <a:pt x="15670" y="560"/>
                </a:lnTo>
                <a:lnTo>
                  <a:pt x="15354" y="390"/>
                </a:lnTo>
                <a:lnTo>
                  <a:pt x="15013" y="244"/>
                </a:lnTo>
                <a:lnTo>
                  <a:pt x="14673" y="122"/>
                </a:lnTo>
                <a:lnTo>
                  <a:pt x="14332" y="49"/>
                </a:lnTo>
                <a:lnTo>
                  <a:pt x="1396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a16="http://schemas.microsoft.com/office/drawing/2014/main" id="{94E4E79C-B958-DC91-6BCA-4214B0DB7A27}"/>
              </a:ext>
            </a:extLst>
          </p:cNvPr>
          <p:cNvPicPr>
            <a:picLocks noChangeAspect="1"/>
          </p:cNvPicPr>
          <p:nvPr/>
        </p:nvPicPr>
        <p:blipFill>
          <a:blip r:embed="rId3"/>
          <a:stretch>
            <a:fillRect/>
          </a:stretch>
        </p:blipFill>
        <p:spPr>
          <a:xfrm rot="21435692">
            <a:off x="858788" y="1871542"/>
            <a:ext cx="4071656" cy="2670628"/>
          </a:xfrm>
          <a:prstGeom prst="rect">
            <a:avLst/>
          </a:prstGeom>
        </p:spPr>
      </p:pic>
    </p:spTree>
    <p:extLst>
      <p:ext uri="{BB962C8B-B14F-4D97-AF65-F5344CB8AC3E}">
        <p14:creationId xmlns:p14="http://schemas.microsoft.com/office/powerpoint/2010/main" val="2682777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6"/>
          <p:cNvSpPr txBox="1">
            <a:spLocks noGrp="1"/>
          </p:cNvSpPr>
          <p:nvPr>
            <p:ph type="title"/>
          </p:nvPr>
        </p:nvSpPr>
        <p:spPr>
          <a:xfrm>
            <a:off x="-6025" y="967975"/>
            <a:ext cx="9156000" cy="85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Additional Videos in the module will cover</a:t>
            </a:r>
            <a:endParaRPr dirty="0"/>
          </a:p>
        </p:txBody>
      </p:sp>
      <p:sp>
        <p:nvSpPr>
          <p:cNvPr id="96" name="Google Shape;96;p16"/>
          <p:cNvSpPr txBox="1">
            <a:spLocks noGrp="1"/>
          </p:cNvSpPr>
          <p:nvPr>
            <p:ph type="body" idx="1"/>
          </p:nvPr>
        </p:nvSpPr>
        <p:spPr>
          <a:xfrm>
            <a:off x="457200" y="1563400"/>
            <a:ext cx="8229600" cy="2503200"/>
          </a:xfrm>
          <a:prstGeom prst="rect">
            <a:avLst/>
          </a:prstGeom>
        </p:spPr>
        <p:txBody>
          <a:bodyPr spcFirstLastPara="1" wrap="square" lIns="91425" tIns="91425" rIns="91425" bIns="91425" anchor="t" anchorCtr="0">
            <a:noAutofit/>
          </a:bodyPr>
          <a:lstStyle/>
          <a:p>
            <a:pPr lvl="0" algn="l" rtl="0">
              <a:spcBef>
                <a:spcPts val="600"/>
              </a:spcBef>
              <a:spcAft>
                <a:spcPts val="0"/>
              </a:spcAft>
              <a:buSzPts val="2000"/>
              <a:buFont typeface="Arial" panose="020B0604020202020204" pitchFamily="34" charset="0"/>
              <a:buChar char="•"/>
            </a:pPr>
            <a:r>
              <a:rPr lang="en-US" dirty="0"/>
              <a:t>Playing the Game</a:t>
            </a:r>
          </a:p>
          <a:p>
            <a:pPr>
              <a:buFont typeface="Arial" panose="020B0604020202020204" pitchFamily="34" charset="0"/>
              <a:buChar char="•"/>
            </a:pPr>
            <a:r>
              <a:rPr lang="en-US" dirty="0"/>
              <a:t>BATNA</a:t>
            </a:r>
          </a:p>
        </p:txBody>
      </p:sp>
      <p:sp>
        <p:nvSpPr>
          <p:cNvPr id="97" name="Google Shape;97;p16"/>
          <p:cNvSpPr/>
          <p:nvPr/>
        </p:nvSpPr>
        <p:spPr>
          <a:xfrm>
            <a:off x="4141750" y="281249"/>
            <a:ext cx="788694" cy="805193"/>
          </a:xfrm>
          <a:custGeom>
            <a:avLst/>
            <a:gdLst/>
            <a:ahLst/>
            <a:cxnLst/>
            <a:rect l="l" t="t" r="r" b="b"/>
            <a:pathLst>
              <a:path w="67641" h="69056" extrusionOk="0">
                <a:moveTo>
                  <a:pt x="49622" y="2736"/>
                </a:moveTo>
                <a:lnTo>
                  <a:pt x="49622" y="2736"/>
                </a:lnTo>
                <a:lnTo>
                  <a:pt x="49622" y="2736"/>
                </a:lnTo>
                <a:close/>
                <a:moveTo>
                  <a:pt x="59622" y="55565"/>
                </a:moveTo>
                <a:lnTo>
                  <a:pt x="59622" y="55565"/>
                </a:lnTo>
                <a:lnTo>
                  <a:pt x="59622" y="55565"/>
                </a:lnTo>
                <a:close/>
                <a:moveTo>
                  <a:pt x="35471" y="0"/>
                </a:moveTo>
                <a:lnTo>
                  <a:pt x="34433" y="95"/>
                </a:lnTo>
                <a:lnTo>
                  <a:pt x="33584" y="189"/>
                </a:lnTo>
                <a:lnTo>
                  <a:pt x="32735" y="378"/>
                </a:lnTo>
                <a:lnTo>
                  <a:pt x="32169" y="566"/>
                </a:lnTo>
                <a:lnTo>
                  <a:pt x="31509" y="472"/>
                </a:lnTo>
                <a:lnTo>
                  <a:pt x="30754" y="472"/>
                </a:lnTo>
                <a:lnTo>
                  <a:pt x="29339" y="566"/>
                </a:lnTo>
                <a:lnTo>
                  <a:pt x="27830" y="849"/>
                </a:lnTo>
                <a:lnTo>
                  <a:pt x="26320" y="1321"/>
                </a:lnTo>
                <a:lnTo>
                  <a:pt x="24811" y="1981"/>
                </a:lnTo>
                <a:lnTo>
                  <a:pt x="23207" y="2736"/>
                </a:lnTo>
                <a:lnTo>
                  <a:pt x="21698" y="3585"/>
                </a:lnTo>
                <a:lnTo>
                  <a:pt x="20188" y="4623"/>
                </a:lnTo>
                <a:lnTo>
                  <a:pt x="18679" y="5661"/>
                </a:lnTo>
                <a:lnTo>
                  <a:pt x="17170" y="6793"/>
                </a:lnTo>
                <a:lnTo>
                  <a:pt x="15754" y="8019"/>
                </a:lnTo>
                <a:lnTo>
                  <a:pt x="14434" y="9151"/>
                </a:lnTo>
                <a:lnTo>
                  <a:pt x="11981" y="11510"/>
                </a:lnTo>
                <a:lnTo>
                  <a:pt x="10000" y="13774"/>
                </a:lnTo>
                <a:lnTo>
                  <a:pt x="7736" y="16981"/>
                </a:lnTo>
                <a:lnTo>
                  <a:pt x="8019" y="16321"/>
                </a:lnTo>
                <a:lnTo>
                  <a:pt x="8302" y="15660"/>
                </a:lnTo>
                <a:lnTo>
                  <a:pt x="7736" y="16604"/>
                </a:lnTo>
                <a:lnTo>
                  <a:pt x="7075" y="17642"/>
                </a:lnTo>
                <a:lnTo>
                  <a:pt x="7170" y="17830"/>
                </a:lnTo>
                <a:lnTo>
                  <a:pt x="6509" y="18868"/>
                </a:lnTo>
                <a:lnTo>
                  <a:pt x="7075" y="17359"/>
                </a:lnTo>
                <a:lnTo>
                  <a:pt x="6132" y="19057"/>
                </a:lnTo>
                <a:lnTo>
                  <a:pt x="5189" y="20849"/>
                </a:lnTo>
                <a:lnTo>
                  <a:pt x="4434" y="22736"/>
                </a:lnTo>
                <a:lnTo>
                  <a:pt x="3679" y="24622"/>
                </a:lnTo>
                <a:lnTo>
                  <a:pt x="2453" y="28490"/>
                </a:lnTo>
                <a:lnTo>
                  <a:pt x="1321" y="32169"/>
                </a:lnTo>
                <a:lnTo>
                  <a:pt x="1509" y="32264"/>
                </a:lnTo>
                <a:lnTo>
                  <a:pt x="1604" y="32453"/>
                </a:lnTo>
                <a:lnTo>
                  <a:pt x="1604" y="32641"/>
                </a:lnTo>
                <a:lnTo>
                  <a:pt x="1509" y="32924"/>
                </a:lnTo>
                <a:lnTo>
                  <a:pt x="1226" y="33396"/>
                </a:lnTo>
                <a:lnTo>
                  <a:pt x="1038" y="33585"/>
                </a:lnTo>
                <a:lnTo>
                  <a:pt x="1038" y="33773"/>
                </a:lnTo>
                <a:lnTo>
                  <a:pt x="1038" y="35000"/>
                </a:lnTo>
                <a:lnTo>
                  <a:pt x="849" y="36132"/>
                </a:lnTo>
                <a:lnTo>
                  <a:pt x="660" y="37358"/>
                </a:lnTo>
                <a:lnTo>
                  <a:pt x="472" y="38867"/>
                </a:lnTo>
                <a:lnTo>
                  <a:pt x="283" y="38301"/>
                </a:lnTo>
                <a:lnTo>
                  <a:pt x="94" y="39811"/>
                </a:lnTo>
                <a:lnTo>
                  <a:pt x="0" y="41509"/>
                </a:lnTo>
                <a:lnTo>
                  <a:pt x="94" y="43301"/>
                </a:lnTo>
                <a:lnTo>
                  <a:pt x="283" y="44056"/>
                </a:lnTo>
                <a:lnTo>
                  <a:pt x="472" y="44622"/>
                </a:lnTo>
                <a:lnTo>
                  <a:pt x="566" y="45660"/>
                </a:lnTo>
                <a:lnTo>
                  <a:pt x="755" y="46792"/>
                </a:lnTo>
                <a:lnTo>
                  <a:pt x="1226" y="48962"/>
                </a:lnTo>
                <a:lnTo>
                  <a:pt x="1981" y="51037"/>
                </a:lnTo>
                <a:lnTo>
                  <a:pt x="2924" y="53112"/>
                </a:lnTo>
                <a:lnTo>
                  <a:pt x="4057" y="55094"/>
                </a:lnTo>
                <a:lnTo>
                  <a:pt x="5283" y="56980"/>
                </a:lnTo>
                <a:lnTo>
                  <a:pt x="6698" y="58678"/>
                </a:lnTo>
                <a:lnTo>
                  <a:pt x="8113" y="60282"/>
                </a:lnTo>
                <a:lnTo>
                  <a:pt x="9056" y="61131"/>
                </a:lnTo>
                <a:lnTo>
                  <a:pt x="10000" y="61980"/>
                </a:lnTo>
                <a:lnTo>
                  <a:pt x="11038" y="62829"/>
                </a:lnTo>
                <a:lnTo>
                  <a:pt x="12075" y="63584"/>
                </a:lnTo>
                <a:lnTo>
                  <a:pt x="14339" y="64905"/>
                </a:lnTo>
                <a:lnTo>
                  <a:pt x="16604" y="66131"/>
                </a:lnTo>
                <a:lnTo>
                  <a:pt x="19056" y="67169"/>
                </a:lnTo>
                <a:lnTo>
                  <a:pt x="21509" y="67923"/>
                </a:lnTo>
                <a:lnTo>
                  <a:pt x="24056" y="68584"/>
                </a:lnTo>
                <a:lnTo>
                  <a:pt x="26603" y="69055"/>
                </a:lnTo>
                <a:lnTo>
                  <a:pt x="27830" y="69055"/>
                </a:lnTo>
                <a:lnTo>
                  <a:pt x="30188" y="68867"/>
                </a:lnTo>
                <a:lnTo>
                  <a:pt x="33113" y="68678"/>
                </a:lnTo>
                <a:lnTo>
                  <a:pt x="36509" y="68301"/>
                </a:lnTo>
                <a:lnTo>
                  <a:pt x="39811" y="67923"/>
                </a:lnTo>
                <a:lnTo>
                  <a:pt x="42735" y="67452"/>
                </a:lnTo>
                <a:lnTo>
                  <a:pt x="44905" y="66980"/>
                </a:lnTo>
                <a:lnTo>
                  <a:pt x="45565" y="66791"/>
                </a:lnTo>
                <a:lnTo>
                  <a:pt x="45943" y="66508"/>
                </a:lnTo>
                <a:lnTo>
                  <a:pt x="47358" y="65942"/>
                </a:lnTo>
                <a:lnTo>
                  <a:pt x="48018" y="65565"/>
                </a:lnTo>
                <a:lnTo>
                  <a:pt x="48678" y="65188"/>
                </a:lnTo>
                <a:lnTo>
                  <a:pt x="47924" y="65471"/>
                </a:lnTo>
                <a:lnTo>
                  <a:pt x="51509" y="62924"/>
                </a:lnTo>
                <a:lnTo>
                  <a:pt x="53301" y="61508"/>
                </a:lnTo>
                <a:lnTo>
                  <a:pt x="55093" y="59905"/>
                </a:lnTo>
                <a:lnTo>
                  <a:pt x="55093" y="59905"/>
                </a:lnTo>
                <a:lnTo>
                  <a:pt x="54810" y="60376"/>
                </a:lnTo>
                <a:lnTo>
                  <a:pt x="54339" y="60754"/>
                </a:lnTo>
                <a:lnTo>
                  <a:pt x="55376" y="59999"/>
                </a:lnTo>
                <a:lnTo>
                  <a:pt x="56320" y="59056"/>
                </a:lnTo>
                <a:lnTo>
                  <a:pt x="57075" y="58395"/>
                </a:lnTo>
                <a:lnTo>
                  <a:pt x="57169" y="58207"/>
                </a:lnTo>
                <a:lnTo>
                  <a:pt x="57075" y="58207"/>
                </a:lnTo>
                <a:lnTo>
                  <a:pt x="57924" y="57546"/>
                </a:lnTo>
                <a:lnTo>
                  <a:pt x="58678" y="56697"/>
                </a:lnTo>
                <a:lnTo>
                  <a:pt x="59339" y="55754"/>
                </a:lnTo>
                <a:lnTo>
                  <a:pt x="59905" y="54905"/>
                </a:lnTo>
                <a:lnTo>
                  <a:pt x="59716" y="54999"/>
                </a:lnTo>
                <a:lnTo>
                  <a:pt x="59622" y="54999"/>
                </a:lnTo>
                <a:lnTo>
                  <a:pt x="59810" y="54622"/>
                </a:lnTo>
                <a:lnTo>
                  <a:pt x="59150" y="55565"/>
                </a:lnTo>
                <a:lnTo>
                  <a:pt x="59527" y="55094"/>
                </a:lnTo>
                <a:lnTo>
                  <a:pt x="59433" y="55377"/>
                </a:lnTo>
                <a:lnTo>
                  <a:pt x="58867" y="56037"/>
                </a:lnTo>
                <a:lnTo>
                  <a:pt x="59056" y="55660"/>
                </a:lnTo>
                <a:lnTo>
                  <a:pt x="59056" y="55660"/>
                </a:lnTo>
                <a:lnTo>
                  <a:pt x="58678" y="56037"/>
                </a:lnTo>
                <a:lnTo>
                  <a:pt x="59810" y="54339"/>
                </a:lnTo>
                <a:lnTo>
                  <a:pt x="60282" y="53490"/>
                </a:lnTo>
                <a:lnTo>
                  <a:pt x="60282" y="53301"/>
                </a:lnTo>
                <a:lnTo>
                  <a:pt x="60188" y="53395"/>
                </a:lnTo>
                <a:lnTo>
                  <a:pt x="60188" y="53395"/>
                </a:lnTo>
                <a:lnTo>
                  <a:pt x="60565" y="52924"/>
                </a:lnTo>
                <a:lnTo>
                  <a:pt x="61037" y="52452"/>
                </a:lnTo>
                <a:lnTo>
                  <a:pt x="61886" y="51509"/>
                </a:lnTo>
                <a:lnTo>
                  <a:pt x="61508" y="52452"/>
                </a:lnTo>
                <a:lnTo>
                  <a:pt x="60848" y="53584"/>
                </a:lnTo>
                <a:lnTo>
                  <a:pt x="59622" y="55565"/>
                </a:lnTo>
                <a:lnTo>
                  <a:pt x="60376" y="54528"/>
                </a:lnTo>
                <a:lnTo>
                  <a:pt x="60942" y="53678"/>
                </a:lnTo>
                <a:lnTo>
                  <a:pt x="61980" y="51792"/>
                </a:lnTo>
                <a:lnTo>
                  <a:pt x="61886" y="51886"/>
                </a:lnTo>
                <a:lnTo>
                  <a:pt x="61886" y="51697"/>
                </a:lnTo>
                <a:lnTo>
                  <a:pt x="62169" y="51037"/>
                </a:lnTo>
                <a:lnTo>
                  <a:pt x="62735" y="49999"/>
                </a:lnTo>
                <a:lnTo>
                  <a:pt x="61508" y="51603"/>
                </a:lnTo>
                <a:lnTo>
                  <a:pt x="61603" y="51037"/>
                </a:lnTo>
                <a:lnTo>
                  <a:pt x="61697" y="50377"/>
                </a:lnTo>
                <a:lnTo>
                  <a:pt x="62169" y="48962"/>
                </a:lnTo>
                <a:lnTo>
                  <a:pt x="62829" y="47358"/>
                </a:lnTo>
                <a:lnTo>
                  <a:pt x="63678" y="45565"/>
                </a:lnTo>
                <a:lnTo>
                  <a:pt x="65376" y="42169"/>
                </a:lnTo>
                <a:lnTo>
                  <a:pt x="66131" y="40660"/>
                </a:lnTo>
                <a:lnTo>
                  <a:pt x="66697" y="39339"/>
                </a:lnTo>
                <a:lnTo>
                  <a:pt x="66603" y="39528"/>
                </a:lnTo>
                <a:lnTo>
                  <a:pt x="66697" y="39056"/>
                </a:lnTo>
                <a:lnTo>
                  <a:pt x="66791" y="38962"/>
                </a:lnTo>
                <a:lnTo>
                  <a:pt x="66791" y="39056"/>
                </a:lnTo>
                <a:lnTo>
                  <a:pt x="66886" y="38584"/>
                </a:lnTo>
                <a:lnTo>
                  <a:pt x="66791" y="38867"/>
                </a:lnTo>
                <a:lnTo>
                  <a:pt x="66980" y="38207"/>
                </a:lnTo>
                <a:lnTo>
                  <a:pt x="67169" y="37264"/>
                </a:lnTo>
                <a:lnTo>
                  <a:pt x="67263" y="36415"/>
                </a:lnTo>
                <a:lnTo>
                  <a:pt x="67357" y="36509"/>
                </a:lnTo>
                <a:lnTo>
                  <a:pt x="67452" y="36509"/>
                </a:lnTo>
                <a:lnTo>
                  <a:pt x="67546" y="35943"/>
                </a:lnTo>
                <a:lnTo>
                  <a:pt x="67546" y="34811"/>
                </a:lnTo>
                <a:lnTo>
                  <a:pt x="67640" y="31037"/>
                </a:lnTo>
                <a:lnTo>
                  <a:pt x="67640" y="28490"/>
                </a:lnTo>
                <a:lnTo>
                  <a:pt x="67546" y="27736"/>
                </a:lnTo>
                <a:lnTo>
                  <a:pt x="67546" y="27547"/>
                </a:lnTo>
                <a:lnTo>
                  <a:pt x="67452" y="27547"/>
                </a:lnTo>
                <a:lnTo>
                  <a:pt x="67074" y="26792"/>
                </a:lnTo>
                <a:lnTo>
                  <a:pt x="66791" y="25660"/>
                </a:lnTo>
                <a:lnTo>
                  <a:pt x="66508" y="24528"/>
                </a:lnTo>
                <a:lnTo>
                  <a:pt x="66414" y="23585"/>
                </a:lnTo>
                <a:lnTo>
                  <a:pt x="66320" y="23679"/>
                </a:lnTo>
                <a:lnTo>
                  <a:pt x="66320" y="23490"/>
                </a:lnTo>
                <a:lnTo>
                  <a:pt x="65942" y="22924"/>
                </a:lnTo>
                <a:lnTo>
                  <a:pt x="65565" y="22358"/>
                </a:lnTo>
                <a:lnTo>
                  <a:pt x="64527" y="21132"/>
                </a:lnTo>
                <a:lnTo>
                  <a:pt x="63584" y="19906"/>
                </a:lnTo>
                <a:lnTo>
                  <a:pt x="63207" y="19340"/>
                </a:lnTo>
                <a:lnTo>
                  <a:pt x="63018" y="18774"/>
                </a:lnTo>
                <a:lnTo>
                  <a:pt x="63112" y="18962"/>
                </a:lnTo>
                <a:lnTo>
                  <a:pt x="63301" y="19057"/>
                </a:lnTo>
                <a:lnTo>
                  <a:pt x="63301" y="19057"/>
                </a:lnTo>
                <a:lnTo>
                  <a:pt x="63207" y="18868"/>
                </a:lnTo>
                <a:lnTo>
                  <a:pt x="62923" y="18491"/>
                </a:lnTo>
                <a:lnTo>
                  <a:pt x="61980" y="17453"/>
                </a:lnTo>
                <a:lnTo>
                  <a:pt x="61037" y="16509"/>
                </a:lnTo>
                <a:lnTo>
                  <a:pt x="61037" y="16698"/>
                </a:lnTo>
                <a:lnTo>
                  <a:pt x="61037" y="16887"/>
                </a:lnTo>
                <a:lnTo>
                  <a:pt x="60093" y="15943"/>
                </a:lnTo>
                <a:lnTo>
                  <a:pt x="60376" y="16321"/>
                </a:lnTo>
                <a:lnTo>
                  <a:pt x="59527" y="15377"/>
                </a:lnTo>
                <a:lnTo>
                  <a:pt x="59056" y="14906"/>
                </a:lnTo>
                <a:lnTo>
                  <a:pt x="59244" y="14906"/>
                </a:lnTo>
                <a:lnTo>
                  <a:pt x="59905" y="15472"/>
                </a:lnTo>
                <a:lnTo>
                  <a:pt x="59905" y="15472"/>
                </a:lnTo>
                <a:lnTo>
                  <a:pt x="57641" y="13396"/>
                </a:lnTo>
                <a:lnTo>
                  <a:pt x="58112" y="13868"/>
                </a:lnTo>
                <a:lnTo>
                  <a:pt x="56886" y="13019"/>
                </a:lnTo>
                <a:lnTo>
                  <a:pt x="55754" y="12453"/>
                </a:lnTo>
                <a:lnTo>
                  <a:pt x="56603" y="13113"/>
                </a:lnTo>
                <a:lnTo>
                  <a:pt x="57452" y="13774"/>
                </a:lnTo>
                <a:lnTo>
                  <a:pt x="58961" y="15283"/>
                </a:lnTo>
                <a:lnTo>
                  <a:pt x="60376" y="16604"/>
                </a:lnTo>
                <a:lnTo>
                  <a:pt x="61225" y="17264"/>
                </a:lnTo>
                <a:lnTo>
                  <a:pt x="62074" y="17925"/>
                </a:lnTo>
                <a:lnTo>
                  <a:pt x="62074" y="17925"/>
                </a:lnTo>
                <a:lnTo>
                  <a:pt x="61414" y="17547"/>
                </a:lnTo>
                <a:lnTo>
                  <a:pt x="60659" y="16981"/>
                </a:lnTo>
                <a:lnTo>
                  <a:pt x="60754" y="17264"/>
                </a:lnTo>
                <a:lnTo>
                  <a:pt x="60942" y="17642"/>
                </a:lnTo>
                <a:lnTo>
                  <a:pt x="61980" y="19151"/>
                </a:lnTo>
                <a:lnTo>
                  <a:pt x="63301" y="20943"/>
                </a:lnTo>
                <a:lnTo>
                  <a:pt x="63207" y="20943"/>
                </a:lnTo>
                <a:lnTo>
                  <a:pt x="63395" y="21038"/>
                </a:lnTo>
                <a:lnTo>
                  <a:pt x="63490" y="21321"/>
                </a:lnTo>
                <a:lnTo>
                  <a:pt x="63678" y="21604"/>
                </a:lnTo>
                <a:lnTo>
                  <a:pt x="63773" y="21698"/>
                </a:lnTo>
                <a:lnTo>
                  <a:pt x="63584" y="21321"/>
                </a:lnTo>
                <a:lnTo>
                  <a:pt x="63584" y="21321"/>
                </a:lnTo>
                <a:lnTo>
                  <a:pt x="64244" y="22170"/>
                </a:lnTo>
                <a:lnTo>
                  <a:pt x="64716" y="22641"/>
                </a:lnTo>
                <a:lnTo>
                  <a:pt x="64905" y="22830"/>
                </a:lnTo>
                <a:lnTo>
                  <a:pt x="64999" y="22830"/>
                </a:lnTo>
                <a:lnTo>
                  <a:pt x="64999" y="22641"/>
                </a:lnTo>
                <a:lnTo>
                  <a:pt x="64905" y="22358"/>
                </a:lnTo>
                <a:lnTo>
                  <a:pt x="65282" y="23207"/>
                </a:lnTo>
                <a:lnTo>
                  <a:pt x="65565" y="24056"/>
                </a:lnTo>
                <a:lnTo>
                  <a:pt x="66225" y="25943"/>
                </a:lnTo>
                <a:lnTo>
                  <a:pt x="66697" y="27830"/>
                </a:lnTo>
                <a:lnTo>
                  <a:pt x="66886" y="28490"/>
                </a:lnTo>
                <a:lnTo>
                  <a:pt x="66980" y="28868"/>
                </a:lnTo>
                <a:lnTo>
                  <a:pt x="66886" y="28962"/>
                </a:lnTo>
                <a:lnTo>
                  <a:pt x="66697" y="28679"/>
                </a:lnTo>
                <a:lnTo>
                  <a:pt x="66697" y="29245"/>
                </a:lnTo>
                <a:lnTo>
                  <a:pt x="66791" y="29905"/>
                </a:lnTo>
                <a:lnTo>
                  <a:pt x="66886" y="29905"/>
                </a:lnTo>
                <a:lnTo>
                  <a:pt x="66886" y="30094"/>
                </a:lnTo>
                <a:lnTo>
                  <a:pt x="66886" y="30566"/>
                </a:lnTo>
                <a:lnTo>
                  <a:pt x="66697" y="30377"/>
                </a:lnTo>
                <a:lnTo>
                  <a:pt x="66603" y="30188"/>
                </a:lnTo>
                <a:lnTo>
                  <a:pt x="66603" y="30094"/>
                </a:lnTo>
                <a:lnTo>
                  <a:pt x="66697" y="29905"/>
                </a:lnTo>
                <a:lnTo>
                  <a:pt x="66508" y="28679"/>
                </a:lnTo>
                <a:lnTo>
                  <a:pt x="66225" y="27358"/>
                </a:lnTo>
                <a:lnTo>
                  <a:pt x="66603" y="30283"/>
                </a:lnTo>
                <a:lnTo>
                  <a:pt x="66697" y="31792"/>
                </a:lnTo>
                <a:lnTo>
                  <a:pt x="66697" y="33302"/>
                </a:lnTo>
                <a:lnTo>
                  <a:pt x="66603" y="34717"/>
                </a:lnTo>
                <a:lnTo>
                  <a:pt x="66414" y="36226"/>
                </a:lnTo>
                <a:lnTo>
                  <a:pt x="66131" y="37547"/>
                </a:lnTo>
                <a:lnTo>
                  <a:pt x="65659" y="38962"/>
                </a:lnTo>
                <a:lnTo>
                  <a:pt x="65848" y="38584"/>
                </a:lnTo>
                <a:lnTo>
                  <a:pt x="65942" y="38584"/>
                </a:lnTo>
                <a:lnTo>
                  <a:pt x="65848" y="39245"/>
                </a:lnTo>
                <a:lnTo>
                  <a:pt x="65565" y="40188"/>
                </a:lnTo>
                <a:lnTo>
                  <a:pt x="65471" y="40471"/>
                </a:lnTo>
                <a:lnTo>
                  <a:pt x="65282" y="40660"/>
                </a:lnTo>
                <a:lnTo>
                  <a:pt x="65282" y="40566"/>
                </a:lnTo>
                <a:lnTo>
                  <a:pt x="65093" y="41132"/>
                </a:lnTo>
                <a:lnTo>
                  <a:pt x="64433" y="43018"/>
                </a:lnTo>
                <a:lnTo>
                  <a:pt x="63678" y="45282"/>
                </a:lnTo>
                <a:lnTo>
                  <a:pt x="62735" y="47264"/>
                </a:lnTo>
                <a:lnTo>
                  <a:pt x="61697" y="49056"/>
                </a:lnTo>
                <a:lnTo>
                  <a:pt x="60659" y="50943"/>
                </a:lnTo>
                <a:lnTo>
                  <a:pt x="59433" y="52735"/>
                </a:lnTo>
                <a:lnTo>
                  <a:pt x="58207" y="54433"/>
                </a:lnTo>
                <a:lnTo>
                  <a:pt x="56886" y="56037"/>
                </a:lnTo>
                <a:lnTo>
                  <a:pt x="55376" y="57641"/>
                </a:lnTo>
                <a:lnTo>
                  <a:pt x="53867" y="59150"/>
                </a:lnTo>
                <a:lnTo>
                  <a:pt x="52169" y="60376"/>
                </a:lnTo>
                <a:lnTo>
                  <a:pt x="48961" y="62452"/>
                </a:lnTo>
                <a:lnTo>
                  <a:pt x="44528" y="65282"/>
                </a:lnTo>
                <a:lnTo>
                  <a:pt x="44622" y="65188"/>
                </a:lnTo>
                <a:lnTo>
                  <a:pt x="44716" y="65093"/>
                </a:lnTo>
                <a:lnTo>
                  <a:pt x="45094" y="64810"/>
                </a:lnTo>
                <a:lnTo>
                  <a:pt x="45660" y="64527"/>
                </a:lnTo>
                <a:lnTo>
                  <a:pt x="43867" y="65376"/>
                </a:lnTo>
                <a:lnTo>
                  <a:pt x="43113" y="65754"/>
                </a:lnTo>
                <a:lnTo>
                  <a:pt x="42924" y="65754"/>
                </a:lnTo>
                <a:lnTo>
                  <a:pt x="43113" y="65659"/>
                </a:lnTo>
                <a:lnTo>
                  <a:pt x="41603" y="66037"/>
                </a:lnTo>
                <a:lnTo>
                  <a:pt x="39999" y="66320"/>
                </a:lnTo>
                <a:lnTo>
                  <a:pt x="38396" y="66508"/>
                </a:lnTo>
                <a:lnTo>
                  <a:pt x="36792" y="66697"/>
                </a:lnTo>
                <a:lnTo>
                  <a:pt x="33584" y="66980"/>
                </a:lnTo>
                <a:lnTo>
                  <a:pt x="32169" y="67169"/>
                </a:lnTo>
                <a:lnTo>
                  <a:pt x="30754" y="67357"/>
                </a:lnTo>
                <a:lnTo>
                  <a:pt x="30094" y="67357"/>
                </a:lnTo>
                <a:lnTo>
                  <a:pt x="29339" y="67263"/>
                </a:lnTo>
                <a:lnTo>
                  <a:pt x="27830" y="66886"/>
                </a:lnTo>
                <a:lnTo>
                  <a:pt x="26415" y="66508"/>
                </a:lnTo>
                <a:lnTo>
                  <a:pt x="25754" y="66414"/>
                </a:lnTo>
                <a:lnTo>
                  <a:pt x="25094" y="66414"/>
                </a:lnTo>
                <a:lnTo>
                  <a:pt x="25566" y="66980"/>
                </a:lnTo>
                <a:lnTo>
                  <a:pt x="25471" y="67074"/>
                </a:lnTo>
                <a:lnTo>
                  <a:pt x="25188" y="66980"/>
                </a:lnTo>
                <a:lnTo>
                  <a:pt x="24339" y="66791"/>
                </a:lnTo>
                <a:lnTo>
                  <a:pt x="23773" y="66508"/>
                </a:lnTo>
                <a:lnTo>
                  <a:pt x="24245" y="66414"/>
                </a:lnTo>
                <a:lnTo>
                  <a:pt x="24717" y="66603"/>
                </a:lnTo>
                <a:lnTo>
                  <a:pt x="24811" y="66414"/>
                </a:lnTo>
                <a:lnTo>
                  <a:pt x="24811" y="66320"/>
                </a:lnTo>
                <a:lnTo>
                  <a:pt x="24717" y="66225"/>
                </a:lnTo>
                <a:lnTo>
                  <a:pt x="24528" y="66131"/>
                </a:lnTo>
                <a:lnTo>
                  <a:pt x="24151" y="66225"/>
                </a:lnTo>
                <a:lnTo>
                  <a:pt x="23679" y="66320"/>
                </a:lnTo>
                <a:lnTo>
                  <a:pt x="23018" y="66414"/>
                </a:lnTo>
                <a:lnTo>
                  <a:pt x="23490" y="66225"/>
                </a:lnTo>
                <a:lnTo>
                  <a:pt x="22075" y="65942"/>
                </a:lnTo>
                <a:lnTo>
                  <a:pt x="20943" y="65659"/>
                </a:lnTo>
                <a:lnTo>
                  <a:pt x="20000" y="65282"/>
                </a:lnTo>
                <a:lnTo>
                  <a:pt x="19056" y="64810"/>
                </a:lnTo>
                <a:lnTo>
                  <a:pt x="19056" y="64810"/>
                </a:lnTo>
                <a:lnTo>
                  <a:pt x="19717" y="64999"/>
                </a:lnTo>
                <a:lnTo>
                  <a:pt x="19151" y="64716"/>
                </a:lnTo>
                <a:lnTo>
                  <a:pt x="18962" y="64810"/>
                </a:lnTo>
                <a:lnTo>
                  <a:pt x="19151" y="64905"/>
                </a:lnTo>
                <a:lnTo>
                  <a:pt x="18490" y="64905"/>
                </a:lnTo>
                <a:lnTo>
                  <a:pt x="17830" y="64716"/>
                </a:lnTo>
                <a:lnTo>
                  <a:pt x="17264" y="64527"/>
                </a:lnTo>
                <a:lnTo>
                  <a:pt x="16698" y="64150"/>
                </a:lnTo>
                <a:lnTo>
                  <a:pt x="16981" y="64056"/>
                </a:lnTo>
                <a:lnTo>
                  <a:pt x="17264" y="64150"/>
                </a:lnTo>
                <a:lnTo>
                  <a:pt x="17264" y="64150"/>
                </a:lnTo>
                <a:lnTo>
                  <a:pt x="15188" y="63207"/>
                </a:lnTo>
                <a:lnTo>
                  <a:pt x="14622" y="62829"/>
                </a:lnTo>
                <a:lnTo>
                  <a:pt x="14717" y="62924"/>
                </a:lnTo>
                <a:lnTo>
                  <a:pt x="13773" y="62546"/>
                </a:lnTo>
                <a:lnTo>
                  <a:pt x="12924" y="62075"/>
                </a:lnTo>
                <a:lnTo>
                  <a:pt x="12358" y="61697"/>
                </a:lnTo>
                <a:lnTo>
                  <a:pt x="12264" y="61508"/>
                </a:lnTo>
                <a:lnTo>
                  <a:pt x="12170" y="61320"/>
                </a:lnTo>
                <a:lnTo>
                  <a:pt x="11698" y="60942"/>
                </a:lnTo>
                <a:lnTo>
                  <a:pt x="11132" y="60471"/>
                </a:lnTo>
                <a:lnTo>
                  <a:pt x="9906" y="59244"/>
                </a:lnTo>
                <a:lnTo>
                  <a:pt x="9906" y="59244"/>
                </a:lnTo>
                <a:lnTo>
                  <a:pt x="10566" y="59527"/>
                </a:lnTo>
                <a:lnTo>
                  <a:pt x="9434" y="58584"/>
                </a:lnTo>
                <a:lnTo>
                  <a:pt x="8207" y="57546"/>
                </a:lnTo>
                <a:lnTo>
                  <a:pt x="7547" y="56886"/>
                </a:lnTo>
                <a:lnTo>
                  <a:pt x="6981" y="56131"/>
                </a:lnTo>
                <a:lnTo>
                  <a:pt x="6226" y="55094"/>
                </a:lnTo>
                <a:lnTo>
                  <a:pt x="6415" y="55377"/>
                </a:lnTo>
                <a:lnTo>
                  <a:pt x="6038" y="54905"/>
                </a:lnTo>
                <a:lnTo>
                  <a:pt x="5472" y="54244"/>
                </a:lnTo>
                <a:lnTo>
                  <a:pt x="5283" y="53961"/>
                </a:lnTo>
                <a:lnTo>
                  <a:pt x="5094" y="53867"/>
                </a:lnTo>
                <a:lnTo>
                  <a:pt x="5377" y="54622"/>
                </a:lnTo>
                <a:lnTo>
                  <a:pt x="5849" y="55282"/>
                </a:lnTo>
                <a:lnTo>
                  <a:pt x="6321" y="55943"/>
                </a:lnTo>
                <a:lnTo>
                  <a:pt x="6698" y="56603"/>
                </a:lnTo>
                <a:lnTo>
                  <a:pt x="6226" y="56226"/>
                </a:lnTo>
                <a:lnTo>
                  <a:pt x="5943" y="55848"/>
                </a:lnTo>
                <a:lnTo>
                  <a:pt x="6038" y="56037"/>
                </a:lnTo>
                <a:lnTo>
                  <a:pt x="5943" y="55943"/>
                </a:lnTo>
                <a:lnTo>
                  <a:pt x="5377" y="55188"/>
                </a:lnTo>
                <a:lnTo>
                  <a:pt x="5000" y="54716"/>
                </a:lnTo>
                <a:lnTo>
                  <a:pt x="4717" y="54150"/>
                </a:lnTo>
                <a:lnTo>
                  <a:pt x="4528" y="53678"/>
                </a:lnTo>
                <a:lnTo>
                  <a:pt x="4528" y="53584"/>
                </a:lnTo>
                <a:lnTo>
                  <a:pt x="4623" y="53395"/>
                </a:lnTo>
                <a:lnTo>
                  <a:pt x="5094" y="54244"/>
                </a:lnTo>
                <a:lnTo>
                  <a:pt x="4717" y="53301"/>
                </a:lnTo>
                <a:lnTo>
                  <a:pt x="4528" y="53018"/>
                </a:lnTo>
                <a:lnTo>
                  <a:pt x="4151" y="52263"/>
                </a:lnTo>
                <a:lnTo>
                  <a:pt x="4151" y="52169"/>
                </a:lnTo>
                <a:lnTo>
                  <a:pt x="3774" y="51509"/>
                </a:lnTo>
                <a:lnTo>
                  <a:pt x="3396" y="50660"/>
                </a:lnTo>
                <a:lnTo>
                  <a:pt x="3585" y="51603"/>
                </a:lnTo>
                <a:lnTo>
                  <a:pt x="3396" y="51226"/>
                </a:lnTo>
                <a:lnTo>
                  <a:pt x="3208" y="50848"/>
                </a:lnTo>
                <a:lnTo>
                  <a:pt x="3208" y="50471"/>
                </a:lnTo>
                <a:lnTo>
                  <a:pt x="3208" y="50094"/>
                </a:lnTo>
                <a:lnTo>
                  <a:pt x="3585" y="50754"/>
                </a:lnTo>
                <a:lnTo>
                  <a:pt x="3868" y="51509"/>
                </a:lnTo>
                <a:lnTo>
                  <a:pt x="3868" y="51509"/>
                </a:lnTo>
                <a:lnTo>
                  <a:pt x="3208" y="49528"/>
                </a:lnTo>
                <a:lnTo>
                  <a:pt x="3208" y="49528"/>
                </a:lnTo>
                <a:lnTo>
                  <a:pt x="3868" y="50754"/>
                </a:lnTo>
                <a:lnTo>
                  <a:pt x="3208" y="48962"/>
                </a:lnTo>
                <a:lnTo>
                  <a:pt x="3585" y="49339"/>
                </a:lnTo>
                <a:lnTo>
                  <a:pt x="3774" y="49433"/>
                </a:lnTo>
                <a:lnTo>
                  <a:pt x="3962" y="49528"/>
                </a:lnTo>
                <a:lnTo>
                  <a:pt x="4057" y="49905"/>
                </a:lnTo>
                <a:lnTo>
                  <a:pt x="3868" y="48962"/>
                </a:lnTo>
                <a:lnTo>
                  <a:pt x="3491" y="47924"/>
                </a:lnTo>
                <a:lnTo>
                  <a:pt x="2641" y="45565"/>
                </a:lnTo>
                <a:lnTo>
                  <a:pt x="2170" y="43867"/>
                </a:lnTo>
                <a:lnTo>
                  <a:pt x="1698" y="41886"/>
                </a:lnTo>
                <a:lnTo>
                  <a:pt x="1698" y="41886"/>
                </a:lnTo>
                <a:lnTo>
                  <a:pt x="1887" y="42075"/>
                </a:lnTo>
                <a:lnTo>
                  <a:pt x="1981" y="41981"/>
                </a:lnTo>
                <a:lnTo>
                  <a:pt x="2075" y="42075"/>
                </a:lnTo>
                <a:lnTo>
                  <a:pt x="2264" y="42169"/>
                </a:lnTo>
                <a:lnTo>
                  <a:pt x="2170" y="40283"/>
                </a:lnTo>
                <a:lnTo>
                  <a:pt x="2075" y="38301"/>
                </a:lnTo>
                <a:lnTo>
                  <a:pt x="2170" y="36415"/>
                </a:lnTo>
                <a:lnTo>
                  <a:pt x="2358" y="35566"/>
                </a:lnTo>
                <a:lnTo>
                  <a:pt x="2453" y="34811"/>
                </a:lnTo>
                <a:lnTo>
                  <a:pt x="2830" y="32830"/>
                </a:lnTo>
                <a:lnTo>
                  <a:pt x="2830" y="33207"/>
                </a:lnTo>
                <a:lnTo>
                  <a:pt x="2924" y="33490"/>
                </a:lnTo>
                <a:lnTo>
                  <a:pt x="2924" y="32453"/>
                </a:lnTo>
                <a:lnTo>
                  <a:pt x="3019" y="31415"/>
                </a:lnTo>
                <a:lnTo>
                  <a:pt x="3396" y="29245"/>
                </a:lnTo>
                <a:lnTo>
                  <a:pt x="3868" y="27075"/>
                </a:lnTo>
                <a:lnTo>
                  <a:pt x="4623" y="25000"/>
                </a:lnTo>
                <a:lnTo>
                  <a:pt x="5566" y="22830"/>
                </a:lnTo>
                <a:lnTo>
                  <a:pt x="6604" y="20849"/>
                </a:lnTo>
                <a:lnTo>
                  <a:pt x="7830" y="18868"/>
                </a:lnTo>
                <a:lnTo>
                  <a:pt x="9151" y="16887"/>
                </a:lnTo>
                <a:lnTo>
                  <a:pt x="10566" y="15094"/>
                </a:lnTo>
                <a:lnTo>
                  <a:pt x="12075" y="13302"/>
                </a:lnTo>
                <a:lnTo>
                  <a:pt x="13773" y="11698"/>
                </a:lnTo>
                <a:lnTo>
                  <a:pt x="15377" y="10095"/>
                </a:lnTo>
                <a:lnTo>
                  <a:pt x="17170" y="8679"/>
                </a:lnTo>
                <a:lnTo>
                  <a:pt x="18962" y="7453"/>
                </a:lnTo>
                <a:lnTo>
                  <a:pt x="20754" y="6321"/>
                </a:lnTo>
                <a:lnTo>
                  <a:pt x="22547" y="5378"/>
                </a:lnTo>
                <a:lnTo>
                  <a:pt x="21603" y="6227"/>
                </a:lnTo>
                <a:lnTo>
                  <a:pt x="22641" y="5472"/>
                </a:lnTo>
                <a:lnTo>
                  <a:pt x="23302" y="5095"/>
                </a:lnTo>
                <a:lnTo>
                  <a:pt x="25377" y="4151"/>
                </a:lnTo>
                <a:lnTo>
                  <a:pt x="24811" y="4151"/>
                </a:lnTo>
                <a:lnTo>
                  <a:pt x="25660" y="3774"/>
                </a:lnTo>
                <a:lnTo>
                  <a:pt x="26886" y="3208"/>
                </a:lnTo>
                <a:lnTo>
                  <a:pt x="26603" y="3585"/>
                </a:lnTo>
                <a:lnTo>
                  <a:pt x="26886" y="3585"/>
                </a:lnTo>
                <a:lnTo>
                  <a:pt x="26886" y="3680"/>
                </a:lnTo>
                <a:lnTo>
                  <a:pt x="26792" y="3774"/>
                </a:lnTo>
                <a:lnTo>
                  <a:pt x="28301" y="3302"/>
                </a:lnTo>
                <a:lnTo>
                  <a:pt x="29622" y="2736"/>
                </a:lnTo>
                <a:lnTo>
                  <a:pt x="31037" y="2264"/>
                </a:lnTo>
                <a:lnTo>
                  <a:pt x="31792" y="2076"/>
                </a:lnTo>
                <a:lnTo>
                  <a:pt x="32641" y="1981"/>
                </a:lnTo>
                <a:lnTo>
                  <a:pt x="32547" y="2076"/>
                </a:lnTo>
                <a:lnTo>
                  <a:pt x="32924" y="1981"/>
                </a:lnTo>
                <a:lnTo>
                  <a:pt x="34245" y="1793"/>
                </a:lnTo>
                <a:lnTo>
                  <a:pt x="35848" y="1415"/>
                </a:lnTo>
                <a:lnTo>
                  <a:pt x="36981" y="1132"/>
                </a:lnTo>
                <a:lnTo>
                  <a:pt x="36981" y="1415"/>
                </a:lnTo>
                <a:lnTo>
                  <a:pt x="40943" y="1227"/>
                </a:lnTo>
                <a:lnTo>
                  <a:pt x="41509" y="1038"/>
                </a:lnTo>
                <a:lnTo>
                  <a:pt x="41697" y="1132"/>
                </a:lnTo>
                <a:lnTo>
                  <a:pt x="41509" y="1227"/>
                </a:lnTo>
                <a:lnTo>
                  <a:pt x="41320" y="1321"/>
                </a:lnTo>
                <a:lnTo>
                  <a:pt x="42263" y="1321"/>
                </a:lnTo>
                <a:lnTo>
                  <a:pt x="43113" y="1227"/>
                </a:lnTo>
                <a:lnTo>
                  <a:pt x="43396" y="1415"/>
                </a:lnTo>
                <a:lnTo>
                  <a:pt x="44056" y="1604"/>
                </a:lnTo>
                <a:lnTo>
                  <a:pt x="45943" y="2076"/>
                </a:lnTo>
                <a:lnTo>
                  <a:pt x="48018" y="2359"/>
                </a:lnTo>
                <a:lnTo>
                  <a:pt x="49622" y="2736"/>
                </a:lnTo>
                <a:lnTo>
                  <a:pt x="47641" y="1981"/>
                </a:lnTo>
                <a:lnTo>
                  <a:pt x="45282" y="1321"/>
                </a:lnTo>
                <a:lnTo>
                  <a:pt x="42735" y="755"/>
                </a:lnTo>
                <a:lnTo>
                  <a:pt x="40188" y="283"/>
                </a:lnTo>
                <a:lnTo>
                  <a:pt x="37735" y="95"/>
                </a:lnTo>
                <a:lnTo>
                  <a:pt x="354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6"/>
          <p:cNvSpPr/>
          <p:nvPr/>
        </p:nvSpPr>
        <p:spPr>
          <a:xfrm>
            <a:off x="4363252" y="476438"/>
            <a:ext cx="345681" cy="414830"/>
          </a:xfrm>
          <a:custGeom>
            <a:avLst/>
            <a:gdLst/>
            <a:ahLst/>
            <a:cxnLst/>
            <a:rect l="l" t="t" r="r" b="b"/>
            <a:pathLst>
              <a:path w="15817" h="18981" extrusionOk="0">
                <a:moveTo>
                  <a:pt x="11364" y="1"/>
                </a:moveTo>
                <a:lnTo>
                  <a:pt x="11242" y="25"/>
                </a:lnTo>
                <a:lnTo>
                  <a:pt x="11169" y="74"/>
                </a:lnTo>
                <a:lnTo>
                  <a:pt x="11096" y="171"/>
                </a:lnTo>
                <a:lnTo>
                  <a:pt x="10780" y="731"/>
                </a:lnTo>
                <a:lnTo>
                  <a:pt x="10634" y="999"/>
                </a:lnTo>
                <a:lnTo>
                  <a:pt x="10537" y="1315"/>
                </a:lnTo>
                <a:lnTo>
                  <a:pt x="10512" y="1388"/>
                </a:lnTo>
                <a:lnTo>
                  <a:pt x="10537" y="1461"/>
                </a:lnTo>
                <a:lnTo>
                  <a:pt x="10585" y="1534"/>
                </a:lnTo>
                <a:lnTo>
                  <a:pt x="10634" y="1583"/>
                </a:lnTo>
                <a:lnTo>
                  <a:pt x="10707" y="1607"/>
                </a:lnTo>
                <a:lnTo>
                  <a:pt x="10804" y="1631"/>
                </a:lnTo>
                <a:lnTo>
                  <a:pt x="10877" y="1607"/>
                </a:lnTo>
                <a:lnTo>
                  <a:pt x="10950" y="1558"/>
                </a:lnTo>
                <a:lnTo>
                  <a:pt x="11145" y="1315"/>
                </a:lnTo>
                <a:lnTo>
                  <a:pt x="11291" y="1047"/>
                </a:lnTo>
                <a:lnTo>
                  <a:pt x="11510" y="731"/>
                </a:lnTo>
                <a:lnTo>
                  <a:pt x="11583" y="682"/>
                </a:lnTo>
                <a:lnTo>
                  <a:pt x="11656" y="609"/>
                </a:lnTo>
                <a:lnTo>
                  <a:pt x="11705" y="463"/>
                </a:lnTo>
                <a:lnTo>
                  <a:pt x="11729" y="342"/>
                </a:lnTo>
                <a:lnTo>
                  <a:pt x="11705" y="220"/>
                </a:lnTo>
                <a:lnTo>
                  <a:pt x="11656" y="123"/>
                </a:lnTo>
                <a:lnTo>
                  <a:pt x="11583" y="50"/>
                </a:lnTo>
                <a:lnTo>
                  <a:pt x="11486" y="25"/>
                </a:lnTo>
                <a:lnTo>
                  <a:pt x="11461" y="1"/>
                </a:lnTo>
                <a:close/>
                <a:moveTo>
                  <a:pt x="3821" y="171"/>
                </a:moveTo>
                <a:lnTo>
                  <a:pt x="3748" y="196"/>
                </a:lnTo>
                <a:lnTo>
                  <a:pt x="3699" y="244"/>
                </a:lnTo>
                <a:lnTo>
                  <a:pt x="3651" y="317"/>
                </a:lnTo>
                <a:lnTo>
                  <a:pt x="3651" y="390"/>
                </a:lnTo>
                <a:lnTo>
                  <a:pt x="3651" y="463"/>
                </a:lnTo>
                <a:lnTo>
                  <a:pt x="3699" y="634"/>
                </a:lnTo>
                <a:lnTo>
                  <a:pt x="3772" y="804"/>
                </a:lnTo>
                <a:lnTo>
                  <a:pt x="3943" y="1120"/>
                </a:lnTo>
                <a:lnTo>
                  <a:pt x="4113" y="1461"/>
                </a:lnTo>
                <a:lnTo>
                  <a:pt x="4259" y="1802"/>
                </a:lnTo>
                <a:lnTo>
                  <a:pt x="4332" y="1923"/>
                </a:lnTo>
                <a:lnTo>
                  <a:pt x="4429" y="1996"/>
                </a:lnTo>
                <a:lnTo>
                  <a:pt x="4527" y="2021"/>
                </a:lnTo>
                <a:lnTo>
                  <a:pt x="4624" y="1996"/>
                </a:lnTo>
                <a:lnTo>
                  <a:pt x="4721" y="1972"/>
                </a:lnTo>
                <a:lnTo>
                  <a:pt x="4794" y="1899"/>
                </a:lnTo>
                <a:lnTo>
                  <a:pt x="4843" y="1777"/>
                </a:lnTo>
                <a:lnTo>
                  <a:pt x="4843" y="1656"/>
                </a:lnTo>
                <a:lnTo>
                  <a:pt x="4794" y="1461"/>
                </a:lnTo>
                <a:lnTo>
                  <a:pt x="4697" y="1266"/>
                </a:lnTo>
                <a:lnTo>
                  <a:pt x="4502" y="901"/>
                </a:lnTo>
                <a:lnTo>
                  <a:pt x="4283" y="536"/>
                </a:lnTo>
                <a:lnTo>
                  <a:pt x="4162" y="390"/>
                </a:lnTo>
                <a:lnTo>
                  <a:pt x="4040" y="244"/>
                </a:lnTo>
                <a:lnTo>
                  <a:pt x="3967" y="196"/>
                </a:lnTo>
                <a:lnTo>
                  <a:pt x="3894" y="171"/>
                </a:lnTo>
                <a:close/>
                <a:moveTo>
                  <a:pt x="15452" y="4405"/>
                </a:moveTo>
                <a:lnTo>
                  <a:pt x="15379" y="4429"/>
                </a:lnTo>
                <a:lnTo>
                  <a:pt x="15306" y="4454"/>
                </a:lnTo>
                <a:lnTo>
                  <a:pt x="15135" y="4551"/>
                </a:lnTo>
                <a:lnTo>
                  <a:pt x="14941" y="4600"/>
                </a:lnTo>
                <a:lnTo>
                  <a:pt x="14551" y="4697"/>
                </a:lnTo>
                <a:lnTo>
                  <a:pt x="14357" y="4746"/>
                </a:lnTo>
                <a:lnTo>
                  <a:pt x="14162" y="4819"/>
                </a:lnTo>
                <a:lnTo>
                  <a:pt x="14016" y="4916"/>
                </a:lnTo>
                <a:lnTo>
                  <a:pt x="13870" y="5062"/>
                </a:lnTo>
                <a:lnTo>
                  <a:pt x="13822" y="5135"/>
                </a:lnTo>
                <a:lnTo>
                  <a:pt x="13822" y="5232"/>
                </a:lnTo>
                <a:lnTo>
                  <a:pt x="13846" y="5330"/>
                </a:lnTo>
                <a:lnTo>
                  <a:pt x="13895" y="5354"/>
                </a:lnTo>
                <a:lnTo>
                  <a:pt x="13943" y="5354"/>
                </a:lnTo>
                <a:lnTo>
                  <a:pt x="14138" y="5378"/>
                </a:lnTo>
                <a:lnTo>
                  <a:pt x="14357" y="5378"/>
                </a:lnTo>
                <a:lnTo>
                  <a:pt x="14600" y="5354"/>
                </a:lnTo>
                <a:lnTo>
                  <a:pt x="14819" y="5330"/>
                </a:lnTo>
                <a:lnTo>
                  <a:pt x="15038" y="5257"/>
                </a:lnTo>
                <a:lnTo>
                  <a:pt x="15257" y="5208"/>
                </a:lnTo>
                <a:lnTo>
                  <a:pt x="15452" y="5111"/>
                </a:lnTo>
                <a:lnTo>
                  <a:pt x="15646" y="5038"/>
                </a:lnTo>
                <a:lnTo>
                  <a:pt x="15719" y="4989"/>
                </a:lnTo>
                <a:lnTo>
                  <a:pt x="15768" y="4940"/>
                </a:lnTo>
                <a:lnTo>
                  <a:pt x="15817" y="4819"/>
                </a:lnTo>
                <a:lnTo>
                  <a:pt x="15792" y="4697"/>
                </a:lnTo>
                <a:lnTo>
                  <a:pt x="15768" y="4575"/>
                </a:lnTo>
                <a:lnTo>
                  <a:pt x="15671" y="4478"/>
                </a:lnTo>
                <a:lnTo>
                  <a:pt x="15573" y="4429"/>
                </a:lnTo>
                <a:lnTo>
                  <a:pt x="15452" y="4405"/>
                </a:lnTo>
                <a:close/>
                <a:moveTo>
                  <a:pt x="317" y="4697"/>
                </a:moveTo>
                <a:lnTo>
                  <a:pt x="220" y="4721"/>
                </a:lnTo>
                <a:lnTo>
                  <a:pt x="122" y="4746"/>
                </a:lnTo>
                <a:lnTo>
                  <a:pt x="25" y="4794"/>
                </a:lnTo>
                <a:lnTo>
                  <a:pt x="1" y="4867"/>
                </a:lnTo>
                <a:lnTo>
                  <a:pt x="1" y="4965"/>
                </a:lnTo>
                <a:lnTo>
                  <a:pt x="49" y="5038"/>
                </a:lnTo>
                <a:lnTo>
                  <a:pt x="195" y="5184"/>
                </a:lnTo>
                <a:lnTo>
                  <a:pt x="390" y="5305"/>
                </a:lnTo>
                <a:lnTo>
                  <a:pt x="779" y="5524"/>
                </a:lnTo>
                <a:lnTo>
                  <a:pt x="1169" y="5743"/>
                </a:lnTo>
                <a:lnTo>
                  <a:pt x="1388" y="5841"/>
                </a:lnTo>
                <a:lnTo>
                  <a:pt x="1582" y="5938"/>
                </a:lnTo>
                <a:lnTo>
                  <a:pt x="1655" y="5962"/>
                </a:lnTo>
                <a:lnTo>
                  <a:pt x="1801" y="5962"/>
                </a:lnTo>
                <a:lnTo>
                  <a:pt x="1850" y="5938"/>
                </a:lnTo>
                <a:lnTo>
                  <a:pt x="1923" y="5841"/>
                </a:lnTo>
                <a:lnTo>
                  <a:pt x="1972" y="5743"/>
                </a:lnTo>
                <a:lnTo>
                  <a:pt x="1996" y="5622"/>
                </a:lnTo>
                <a:lnTo>
                  <a:pt x="1972" y="5476"/>
                </a:lnTo>
                <a:lnTo>
                  <a:pt x="1899" y="5378"/>
                </a:lnTo>
                <a:lnTo>
                  <a:pt x="1826" y="5330"/>
                </a:lnTo>
                <a:lnTo>
                  <a:pt x="1777" y="5305"/>
                </a:lnTo>
                <a:lnTo>
                  <a:pt x="1582" y="5208"/>
                </a:lnTo>
                <a:lnTo>
                  <a:pt x="1388" y="5111"/>
                </a:lnTo>
                <a:lnTo>
                  <a:pt x="974" y="4892"/>
                </a:lnTo>
                <a:lnTo>
                  <a:pt x="755" y="4794"/>
                </a:lnTo>
                <a:lnTo>
                  <a:pt x="536" y="4721"/>
                </a:lnTo>
                <a:lnTo>
                  <a:pt x="317" y="4697"/>
                </a:lnTo>
                <a:close/>
                <a:moveTo>
                  <a:pt x="8809" y="6936"/>
                </a:moveTo>
                <a:lnTo>
                  <a:pt x="8736" y="6984"/>
                </a:lnTo>
                <a:lnTo>
                  <a:pt x="8663" y="7057"/>
                </a:lnTo>
                <a:lnTo>
                  <a:pt x="8566" y="7252"/>
                </a:lnTo>
                <a:lnTo>
                  <a:pt x="8468" y="7495"/>
                </a:lnTo>
                <a:lnTo>
                  <a:pt x="8420" y="7739"/>
                </a:lnTo>
                <a:lnTo>
                  <a:pt x="8395" y="7958"/>
                </a:lnTo>
                <a:lnTo>
                  <a:pt x="8395" y="8128"/>
                </a:lnTo>
                <a:lnTo>
                  <a:pt x="8322" y="8177"/>
                </a:lnTo>
                <a:lnTo>
                  <a:pt x="8201" y="8225"/>
                </a:lnTo>
                <a:lnTo>
                  <a:pt x="8079" y="8250"/>
                </a:lnTo>
                <a:lnTo>
                  <a:pt x="7982" y="8225"/>
                </a:lnTo>
                <a:lnTo>
                  <a:pt x="7909" y="8201"/>
                </a:lnTo>
                <a:lnTo>
                  <a:pt x="7982" y="8079"/>
                </a:lnTo>
                <a:lnTo>
                  <a:pt x="8055" y="7933"/>
                </a:lnTo>
                <a:lnTo>
                  <a:pt x="8103" y="7812"/>
                </a:lnTo>
                <a:lnTo>
                  <a:pt x="8103" y="7666"/>
                </a:lnTo>
                <a:lnTo>
                  <a:pt x="8103" y="7520"/>
                </a:lnTo>
                <a:lnTo>
                  <a:pt x="8055" y="7398"/>
                </a:lnTo>
                <a:lnTo>
                  <a:pt x="7957" y="7252"/>
                </a:lnTo>
                <a:lnTo>
                  <a:pt x="7836" y="7130"/>
                </a:lnTo>
                <a:lnTo>
                  <a:pt x="7763" y="7082"/>
                </a:lnTo>
                <a:lnTo>
                  <a:pt x="7617" y="7082"/>
                </a:lnTo>
                <a:lnTo>
                  <a:pt x="7544" y="7130"/>
                </a:lnTo>
                <a:lnTo>
                  <a:pt x="7446" y="7252"/>
                </a:lnTo>
                <a:lnTo>
                  <a:pt x="7373" y="7374"/>
                </a:lnTo>
                <a:lnTo>
                  <a:pt x="7325" y="7495"/>
                </a:lnTo>
                <a:lnTo>
                  <a:pt x="7300" y="7641"/>
                </a:lnTo>
                <a:lnTo>
                  <a:pt x="7300" y="7787"/>
                </a:lnTo>
                <a:lnTo>
                  <a:pt x="7300" y="7909"/>
                </a:lnTo>
                <a:lnTo>
                  <a:pt x="7325" y="8055"/>
                </a:lnTo>
                <a:lnTo>
                  <a:pt x="7373" y="8177"/>
                </a:lnTo>
                <a:lnTo>
                  <a:pt x="7179" y="8298"/>
                </a:lnTo>
                <a:lnTo>
                  <a:pt x="7081" y="8323"/>
                </a:lnTo>
                <a:lnTo>
                  <a:pt x="6984" y="8347"/>
                </a:lnTo>
                <a:lnTo>
                  <a:pt x="6911" y="8371"/>
                </a:lnTo>
                <a:lnTo>
                  <a:pt x="6814" y="8347"/>
                </a:lnTo>
                <a:lnTo>
                  <a:pt x="6692" y="8298"/>
                </a:lnTo>
                <a:lnTo>
                  <a:pt x="6570" y="8201"/>
                </a:lnTo>
                <a:lnTo>
                  <a:pt x="6497" y="8055"/>
                </a:lnTo>
                <a:lnTo>
                  <a:pt x="6449" y="7909"/>
                </a:lnTo>
                <a:lnTo>
                  <a:pt x="6449" y="7739"/>
                </a:lnTo>
                <a:lnTo>
                  <a:pt x="6497" y="7544"/>
                </a:lnTo>
                <a:lnTo>
                  <a:pt x="6497" y="7520"/>
                </a:lnTo>
                <a:lnTo>
                  <a:pt x="6473" y="7520"/>
                </a:lnTo>
                <a:lnTo>
                  <a:pt x="6449" y="7495"/>
                </a:lnTo>
                <a:lnTo>
                  <a:pt x="6424" y="7520"/>
                </a:lnTo>
                <a:lnTo>
                  <a:pt x="6327" y="7617"/>
                </a:lnTo>
                <a:lnTo>
                  <a:pt x="6254" y="7739"/>
                </a:lnTo>
                <a:lnTo>
                  <a:pt x="6230" y="7836"/>
                </a:lnTo>
                <a:lnTo>
                  <a:pt x="6206" y="7958"/>
                </a:lnTo>
                <a:lnTo>
                  <a:pt x="6206" y="8055"/>
                </a:lnTo>
                <a:lnTo>
                  <a:pt x="6206" y="8177"/>
                </a:lnTo>
                <a:lnTo>
                  <a:pt x="6254" y="8274"/>
                </a:lnTo>
                <a:lnTo>
                  <a:pt x="6303" y="8371"/>
                </a:lnTo>
                <a:lnTo>
                  <a:pt x="6376" y="8469"/>
                </a:lnTo>
                <a:lnTo>
                  <a:pt x="6449" y="8542"/>
                </a:lnTo>
                <a:lnTo>
                  <a:pt x="6546" y="8615"/>
                </a:lnTo>
                <a:lnTo>
                  <a:pt x="6643" y="8663"/>
                </a:lnTo>
                <a:lnTo>
                  <a:pt x="6765" y="8712"/>
                </a:lnTo>
                <a:lnTo>
                  <a:pt x="6862" y="8736"/>
                </a:lnTo>
                <a:lnTo>
                  <a:pt x="7008" y="8736"/>
                </a:lnTo>
                <a:lnTo>
                  <a:pt x="7130" y="8712"/>
                </a:lnTo>
                <a:lnTo>
                  <a:pt x="7349" y="8615"/>
                </a:lnTo>
                <a:lnTo>
                  <a:pt x="7592" y="8493"/>
                </a:lnTo>
                <a:lnTo>
                  <a:pt x="7690" y="8566"/>
                </a:lnTo>
                <a:lnTo>
                  <a:pt x="7836" y="8639"/>
                </a:lnTo>
                <a:lnTo>
                  <a:pt x="7982" y="8663"/>
                </a:lnTo>
                <a:lnTo>
                  <a:pt x="8128" y="8688"/>
                </a:lnTo>
                <a:lnTo>
                  <a:pt x="8225" y="8688"/>
                </a:lnTo>
                <a:lnTo>
                  <a:pt x="8347" y="8663"/>
                </a:lnTo>
                <a:lnTo>
                  <a:pt x="8566" y="8566"/>
                </a:lnTo>
                <a:lnTo>
                  <a:pt x="8639" y="8663"/>
                </a:lnTo>
                <a:lnTo>
                  <a:pt x="8736" y="8736"/>
                </a:lnTo>
                <a:lnTo>
                  <a:pt x="8833" y="8809"/>
                </a:lnTo>
                <a:lnTo>
                  <a:pt x="8931" y="8858"/>
                </a:lnTo>
                <a:lnTo>
                  <a:pt x="9174" y="8907"/>
                </a:lnTo>
                <a:lnTo>
                  <a:pt x="9417" y="8931"/>
                </a:lnTo>
                <a:lnTo>
                  <a:pt x="9661" y="8882"/>
                </a:lnTo>
                <a:lnTo>
                  <a:pt x="9880" y="8809"/>
                </a:lnTo>
                <a:lnTo>
                  <a:pt x="9977" y="8736"/>
                </a:lnTo>
                <a:lnTo>
                  <a:pt x="10074" y="8663"/>
                </a:lnTo>
                <a:lnTo>
                  <a:pt x="10172" y="8566"/>
                </a:lnTo>
                <a:lnTo>
                  <a:pt x="10269" y="8469"/>
                </a:lnTo>
                <a:lnTo>
                  <a:pt x="10293" y="8396"/>
                </a:lnTo>
                <a:lnTo>
                  <a:pt x="10293" y="8347"/>
                </a:lnTo>
                <a:lnTo>
                  <a:pt x="10269" y="8298"/>
                </a:lnTo>
                <a:lnTo>
                  <a:pt x="10245" y="8250"/>
                </a:lnTo>
                <a:lnTo>
                  <a:pt x="10172" y="8225"/>
                </a:lnTo>
                <a:lnTo>
                  <a:pt x="10123" y="8201"/>
                </a:lnTo>
                <a:lnTo>
                  <a:pt x="10001" y="8201"/>
                </a:lnTo>
                <a:lnTo>
                  <a:pt x="9782" y="8323"/>
                </a:lnTo>
                <a:lnTo>
                  <a:pt x="9563" y="8420"/>
                </a:lnTo>
                <a:lnTo>
                  <a:pt x="9442" y="8444"/>
                </a:lnTo>
                <a:lnTo>
                  <a:pt x="9344" y="8469"/>
                </a:lnTo>
                <a:lnTo>
                  <a:pt x="9223" y="8469"/>
                </a:lnTo>
                <a:lnTo>
                  <a:pt x="9101" y="8420"/>
                </a:lnTo>
                <a:lnTo>
                  <a:pt x="9004" y="8347"/>
                </a:lnTo>
                <a:lnTo>
                  <a:pt x="8931" y="8274"/>
                </a:lnTo>
                <a:lnTo>
                  <a:pt x="9052" y="8128"/>
                </a:lnTo>
                <a:lnTo>
                  <a:pt x="9150" y="7982"/>
                </a:lnTo>
                <a:lnTo>
                  <a:pt x="9247" y="7836"/>
                </a:lnTo>
                <a:lnTo>
                  <a:pt x="9296" y="7666"/>
                </a:lnTo>
                <a:lnTo>
                  <a:pt x="9320" y="7495"/>
                </a:lnTo>
                <a:lnTo>
                  <a:pt x="9296" y="7349"/>
                </a:lnTo>
                <a:lnTo>
                  <a:pt x="9247" y="7203"/>
                </a:lnTo>
                <a:lnTo>
                  <a:pt x="9150" y="7057"/>
                </a:lnTo>
                <a:lnTo>
                  <a:pt x="9052" y="6984"/>
                </a:lnTo>
                <a:lnTo>
                  <a:pt x="8955" y="6936"/>
                </a:lnTo>
                <a:close/>
                <a:moveTo>
                  <a:pt x="1947" y="9710"/>
                </a:moveTo>
                <a:lnTo>
                  <a:pt x="1801" y="9758"/>
                </a:lnTo>
                <a:lnTo>
                  <a:pt x="1582" y="9856"/>
                </a:lnTo>
                <a:lnTo>
                  <a:pt x="1363" y="10002"/>
                </a:lnTo>
                <a:lnTo>
                  <a:pt x="925" y="10294"/>
                </a:lnTo>
                <a:lnTo>
                  <a:pt x="706" y="10415"/>
                </a:lnTo>
                <a:lnTo>
                  <a:pt x="585" y="10513"/>
                </a:lnTo>
                <a:lnTo>
                  <a:pt x="463" y="10610"/>
                </a:lnTo>
                <a:lnTo>
                  <a:pt x="366" y="10707"/>
                </a:lnTo>
                <a:lnTo>
                  <a:pt x="317" y="10829"/>
                </a:lnTo>
                <a:lnTo>
                  <a:pt x="317" y="10878"/>
                </a:lnTo>
                <a:lnTo>
                  <a:pt x="341" y="10926"/>
                </a:lnTo>
                <a:lnTo>
                  <a:pt x="366" y="10999"/>
                </a:lnTo>
                <a:lnTo>
                  <a:pt x="439" y="11048"/>
                </a:lnTo>
                <a:lnTo>
                  <a:pt x="536" y="11097"/>
                </a:lnTo>
                <a:lnTo>
                  <a:pt x="633" y="11097"/>
                </a:lnTo>
                <a:lnTo>
                  <a:pt x="755" y="11072"/>
                </a:lnTo>
                <a:lnTo>
                  <a:pt x="877" y="11048"/>
                </a:lnTo>
                <a:lnTo>
                  <a:pt x="1120" y="10926"/>
                </a:lnTo>
                <a:lnTo>
                  <a:pt x="1315" y="10829"/>
                </a:lnTo>
                <a:lnTo>
                  <a:pt x="1728" y="10610"/>
                </a:lnTo>
                <a:lnTo>
                  <a:pt x="1947" y="10488"/>
                </a:lnTo>
                <a:lnTo>
                  <a:pt x="2142" y="10342"/>
                </a:lnTo>
                <a:lnTo>
                  <a:pt x="2264" y="10245"/>
                </a:lnTo>
                <a:lnTo>
                  <a:pt x="2312" y="10123"/>
                </a:lnTo>
                <a:lnTo>
                  <a:pt x="2312" y="10002"/>
                </a:lnTo>
                <a:lnTo>
                  <a:pt x="2264" y="9880"/>
                </a:lnTo>
                <a:lnTo>
                  <a:pt x="2191" y="9783"/>
                </a:lnTo>
                <a:lnTo>
                  <a:pt x="2069" y="9734"/>
                </a:lnTo>
                <a:lnTo>
                  <a:pt x="1947" y="9710"/>
                </a:lnTo>
                <a:close/>
                <a:moveTo>
                  <a:pt x="14065" y="10026"/>
                </a:moveTo>
                <a:lnTo>
                  <a:pt x="13895" y="10050"/>
                </a:lnTo>
                <a:lnTo>
                  <a:pt x="13846" y="10075"/>
                </a:lnTo>
                <a:lnTo>
                  <a:pt x="13797" y="10123"/>
                </a:lnTo>
                <a:lnTo>
                  <a:pt x="13773" y="10172"/>
                </a:lnTo>
                <a:lnTo>
                  <a:pt x="13749" y="10221"/>
                </a:lnTo>
                <a:lnTo>
                  <a:pt x="13773" y="10318"/>
                </a:lnTo>
                <a:lnTo>
                  <a:pt x="13797" y="10367"/>
                </a:lnTo>
                <a:lnTo>
                  <a:pt x="13846" y="10415"/>
                </a:lnTo>
                <a:lnTo>
                  <a:pt x="14138" y="10586"/>
                </a:lnTo>
                <a:lnTo>
                  <a:pt x="14454" y="10756"/>
                </a:lnTo>
                <a:lnTo>
                  <a:pt x="14624" y="10878"/>
                </a:lnTo>
                <a:lnTo>
                  <a:pt x="14819" y="10975"/>
                </a:lnTo>
                <a:lnTo>
                  <a:pt x="15014" y="11048"/>
                </a:lnTo>
                <a:lnTo>
                  <a:pt x="15208" y="11097"/>
                </a:lnTo>
                <a:lnTo>
                  <a:pt x="15379" y="11097"/>
                </a:lnTo>
                <a:lnTo>
                  <a:pt x="15427" y="11072"/>
                </a:lnTo>
                <a:lnTo>
                  <a:pt x="15500" y="11024"/>
                </a:lnTo>
                <a:lnTo>
                  <a:pt x="15573" y="10951"/>
                </a:lnTo>
                <a:lnTo>
                  <a:pt x="15598" y="10829"/>
                </a:lnTo>
                <a:lnTo>
                  <a:pt x="15598" y="10707"/>
                </a:lnTo>
                <a:lnTo>
                  <a:pt x="15549" y="10586"/>
                </a:lnTo>
                <a:lnTo>
                  <a:pt x="15500" y="10537"/>
                </a:lnTo>
                <a:lnTo>
                  <a:pt x="15452" y="10513"/>
                </a:lnTo>
                <a:lnTo>
                  <a:pt x="15379" y="10464"/>
                </a:lnTo>
                <a:lnTo>
                  <a:pt x="15306" y="10464"/>
                </a:lnTo>
                <a:lnTo>
                  <a:pt x="15135" y="10415"/>
                </a:lnTo>
                <a:lnTo>
                  <a:pt x="14965" y="10367"/>
                </a:lnTo>
                <a:lnTo>
                  <a:pt x="14600" y="10196"/>
                </a:lnTo>
                <a:lnTo>
                  <a:pt x="14430" y="10099"/>
                </a:lnTo>
                <a:lnTo>
                  <a:pt x="14260" y="10050"/>
                </a:lnTo>
                <a:lnTo>
                  <a:pt x="14065" y="10026"/>
                </a:lnTo>
                <a:close/>
                <a:moveTo>
                  <a:pt x="8468" y="2605"/>
                </a:moveTo>
                <a:lnTo>
                  <a:pt x="8760" y="2629"/>
                </a:lnTo>
                <a:lnTo>
                  <a:pt x="9052" y="2678"/>
                </a:lnTo>
                <a:lnTo>
                  <a:pt x="9344" y="2726"/>
                </a:lnTo>
                <a:lnTo>
                  <a:pt x="9125" y="2799"/>
                </a:lnTo>
                <a:lnTo>
                  <a:pt x="9101" y="2824"/>
                </a:lnTo>
                <a:lnTo>
                  <a:pt x="9101" y="2848"/>
                </a:lnTo>
                <a:lnTo>
                  <a:pt x="9101" y="2872"/>
                </a:lnTo>
                <a:lnTo>
                  <a:pt x="9125" y="2897"/>
                </a:lnTo>
                <a:lnTo>
                  <a:pt x="9223" y="2945"/>
                </a:lnTo>
                <a:lnTo>
                  <a:pt x="9320" y="2970"/>
                </a:lnTo>
                <a:lnTo>
                  <a:pt x="9442" y="2945"/>
                </a:lnTo>
                <a:lnTo>
                  <a:pt x="9563" y="2921"/>
                </a:lnTo>
                <a:lnTo>
                  <a:pt x="9855" y="2872"/>
                </a:lnTo>
                <a:lnTo>
                  <a:pt x="10269" y="3043"/>
                </a:lnTo>
                <a:lnTo>
                  <a:pt x="10074" y="3067"/>
                </a:lnTo>
                <a:lnTo>
                  <a:pt x="9855" y="3116"/>
                </a:lnTo>
                <a:lnTo>
                  <a:pt x="9685" y="3189"/>
                </a:lnTo>
                <a:lnTo>
                  <a:pt x="9515" y="3262"/>
                </a:lnTo>
                <a:lnTo>
                  <a:pt x="9515" y="3286"/>
                </a:lnTo>
                <a:lnTo>
                  <a:pt x="9490" y="3310"/>
                </a:lnTo>
                <a:lnTo>
                  <a:pt x="9515" y="3335"/>
                </a:lnTo>
                <a:lnTo>
                  <a:pt x="9539" y="3359"/>
                </a:lnTo>
                <a:lnTo>
                  <a:pt x="9953" y="3335"/>
                </a:lnTo>
                <a:lnTo>
                  <a:pt x="10342" y="3310"/>
                </a:lnTo>
                <a:lnTo>
                  <a:pt x="10780" y="3310"/>
                </a:lnTo>
                <a:lnTo>
                  <a:pt x="11048" y="3505"/>
                </a:lnTo>
                <a:lnTo>
                  <a:pt x="10756" y="3578"/>
                </a:lnTo>
                <a:lnTo>
                  <a:pt x="10464" y="3675"/>
                </a:lnTo>
                <a:lnTo>
                  <a:pt x="10245" y="3797"/>
                </a:lnTo>
                <a:lnTo>
                  <a:pt x="10099" y="3918"/>
                </a:lnTo>
                <a:lnTo>
                  <a:pt x="10074" y="3943"/>
                </a:lnTo>
                <a:lnTo>
                  <a:pt x="10099" y="3943"/>
                </a:lnTo>
                <a:lnTo>
                  <a:pt x="10391" y="3918"/>
                </a:lnTo>
                <a:lnTo>
                  <a:pt x="10683" y="3870"/>
                </a:lnTo>
                <a:lnTo>
                  <a:pt x="10975" y="3821"/>
                </a:lnTo>
                <a:lnTo>
                  <a:pt x="11291" y="3773"/>
                </a:lnTo>
                <a:lnTo>
                  <a:pt x="11364" y="3773"/>
                </a:lnTo>
                <a:lnTo>
                  <a:pt x="11583" y="3967"/>
                </a:lnTo>
                <a:lnTo>
                  <a:pt x="11778" y="4186"/>
                </a:lnTo>
                <a:lnTo>
                  <a:pt x="11388" y="4210"/>
                </a:lnTo>
                <a:lnTo>
                  <a:pt x="10829" y="4259"/>
                </a:lnTo>
                <a:lnTo>
                  <a:pt x="10561" y="4283"/>
                </a:lnTo>
                <a:lnTo>
                  <a:pt x="10318" y="4381"/>
                </a:lnTo>
                <a:lnTo>
                  <a:pt x="10293" y="4405"/>
                </a:lnTo>
                <a:lnTo>
                  <a:pt x="10293" y="4429"/>
                </a:lnTo>
                <a:lnTo>
                  <a:pt x="10318" y="4454"/>
                </a:lnTo>
                <a:lnTo>
                  <a:pt x="10585" y="4527"/>
                </a:lnTo>
                <a:lnTo>
                  <a:pt x="11705" y="4527"/>
                </a:lnTo>
                <a:lnTo>
                  <a:pt x="11997" y="4502"/>
                </a:lnTo>
                <a:lnTo>
                  <a:pt x="12216" y="4867"/>
                </a:lnTo>
                <a:lnTo>
                  <a:pt x="11851" y="4867"/>
                </a:lnTo>
                <a:lnTo>
                  <a:pt x="11267" y="4892"/>
                </a:lnTo>
                <a:lnTo>
                  <a:pt x="10658" y="4940"/>
                </a:lnTo>
                <a:lnTo>
                  <a:pt x="10634" y="4940"/>
                </a:lnTo>
                <a:lnTo>
                  <a:pt x="10634" y="4965"/>
                </a:lnTo>
                <a:lnTo>
                  <a:pt x="10634" y="4989"/>
                </a:lnTo>
                <a:lnTo>
                  <a:pt x="10658" y="5013"/>
                </a:lnTo>
                <a:lnTo>
                  <a:pt x="10902" y="5086"/>
                </a:lnTo>
                <a:lnTo>
                  <a:pt x="11169" y="5111"/>
                </a:lnTo>
                <a:lnTo>
                  <a:pt x="12021" y="5111"/>
                </a:lnTo>
                <a:lnTo>
                  <a:pt x="12362" y="5135"/>
                </a:lnTo>
                <a:lnTo>
                  <a:pt x="12556" y="5622"/>
                </a:lnTo>
                <a:lnTo>
                  <a:pt x="11461" y="5622"/>
                </a:lnTo>
                <a:lnTo>
                  <a:pt x="11291" y="5646"/>
                </a:lnTo>
                <a:lnTo>
                  <a:pt x="11145" y="5695"/>
                </a:lnTo>
                <a:lnTo>
                  <a:pt x="10999" y="5768"/>
                </a:lnTo>
                <a:lnTo>
                  <a:pt x="10975" y="5792"/>
                </a:lnTo>
                <a:lnTo>
                  <a:pt x="10999" y="5841"/>
                </a:lnTo>
                <a:lnTo>
                  <a:pt x="11267" y="5889"/>
                </a:lnTo>
                <a:lnTo>
                  <a:pt x="11534" y="5889"/>
                </a:lnTo>
                <a:lnTo>
                  <a:pt x="12070" y="5914"/>
                </a:lnTo>
                <a:lnTo>
                  <a:pt x="12654" y="5938"/>
                </a:lnTo>
                <a:lnTo>
                  <a:pt x="12702" y="6060"/>
                </a:lnTo>
                <a:lnTo>
                  <a:pt x="12727" y="6181"/>
                </a:lnTo>
                <a:lnTo>
                  <a:pt x="12386" y="6181"/>
                </a:lnTo>
                <a:lnTo>
                  <a:pt x="11729" y="6254"/>
                </a:lnTo>
                <a:lnTo>
                  <a:pt x="11413" y="6279"/>
                </a:lnTo>
                <a:lnTo>
                  <a:pt x="11121" y="6352"/>
                </a:lnTo>
                <a:lnTo>
                  <a:pt x="11096" y="6352"/>
                </a:lnTo>
                <a:lnTo>
                  <a:pt x="11096" y="6376"/>
                </a:lnTo>
                <a:lnTo>
                  <a:pt x="11096" y="6400"/>
                </a:lnTo>
                <a:lnTo>
                  <a:pt x="11121" y="6425"/>
                </a:lnTo>
                <a:lnTo>
                  <a:pt x="11388" y="6473"/>
                </a:lnTo>
                <a:lnTo>
                  <a:pt x="11656" y="6498"/>
                </a:lnTo>
                <a:lnTo>
                  <a:pt x="12508" y="6498"/>
                </a:lnTo>
                <a:lnTo>
                  <a:pt x="12824" y="6522"/>
                </a:lnTo>
                <a:lnTo>
                  <a:pt x="12873" y="6838"/>
                </a:lnTo>
                <a:lnTo>
                  <a:pt x="12556" y="6838"/>
                </a:lnTo>
                <a:lnTo>
                  <a:pt x="12240" y="6863"/>
                </a:lnTo>
                <a:lnTo>
                  <a:pt x="11753" y="6887"/>
                </a:lnTo>
                <a:lnTo>
                  <a:pt x="11510" y="6911"/>
                </a:lnTo>
                <a:lnTo>
                  <a:pt x="11267" y="6936"/>
                </a:lnTo>
                <a:lnTo>
                  <a:pt x="11242" y="6936"/>
                </a:lnTo>
                <a:lnTo>
                  <a:pt x="11242" y="6960"/>
                </a:lnTo>
                <a:lnTo>
                  <a:pt x="11242" y="7009"/>
                </a:lnTo>
                <a:lnTo>
                  <a:pt x="11267" y="7009"/>
                </a:lnTo>
                <a:lnTo>
                  <a:pt x="11461" y="7082"/>
                </a:lnTo>
                <a:lnTo>
                  <a:pt x="11680" y="7130"/>
                </a:lnTo>
                <a:lnTo>
                  <a:pt x="12727" y="7130"/>
                </a:lnTo>
                <a:lnTo>
                  <a:pt x="12921" y="7106"/>
                </a:lnTo>
                <a:lnTo>
                  <a:pt x="12994" y="7593"/>
                </a:lnTo>
                <a:lnTo>
                  <a:pt x="12994" y="7593"/>
                </a:lnTo>
                <a:lnTo>
                  <a:pt x="12848" y="7568"/>
                </a:lnTo>
                <a:lnTo>
                  <a:pt x="12702" y="7568"/>
                </a:lnTo>
                <a:lnTo>
                  <a:pt x="12435" y="7593"/>
                </a:lnTo>
                <a:lnTo>
                  <a:pt x="11997" y="7593"/>
                </a:lnTo>
                <a:lnTo>
                  <a:pt x="11778" y="7617"/>
                </a:lnTo>
                <a:lnTo>
                  <a:pt x="11559" y="7690"/>
                </a:lnTo>
                <a:lnTo>
                  <a:pt x="11534" y="7690"/>
                </a:lnTo>
                <a:lnTo>
                  <a:pt x="11534" y="7739"/>
                </a:lnTo>
                <a:lnTo>
                  <a:pt x="11534" y="7763"/>
                </a:lnTo>
                <a:lnTo>
                  <a:pt x="11559" y="7787"/>
                </a:lnTo>
                <a:lnTo>
                  <a:pt x="11778" y="7836"/>
                </a:lnTo>
                <a:lnTo>
                  <a:pt x="11997" y="7860"/>
                </a:lnTo>
                <a:lnTo>
                  <a:pt x="12435" y="7860"/>
                </a:lnTo>
                <a:lnTo>
                  <a:pt x="12702" y="7885"/>
                </a:lnTo>
                <a:lnTo>
                  <a:pt x="12848" y="7885"/>
                </a:lnTo>
                <a:lnTo>
                  <a:pt x="12994" y="7860"/>
                </a:lnTo>
                <a:lnTo>
                  <a:pt x="12994" y="7909"/>
                </a:lnTo>
                <a:lnTo>
                  <a:pt x="12994" y="8250"/>
                </a:lnTo>
                <a:lnTo>
                  <a:pt x="12873" y="8201"/>
                </a:lnTo>
                <a:lnTo>
                  <a:pt x="12775" y="8201"/>
                </a:lnTo>
                <a:lnTo>
                  <a:pt x="12532" y="8177"/>
                </a:lnTo>
                <a:lnTo>
                  <a:pt x="12094" y="8177"/>
                </a:lnTo>
                <a:lnTo>
                  <a:pt x="11875" y="8201"/>
                </a:lnTo>
                <a:lnTo>
                  <a:pt x="11656" y="8250"/>
                </a:lnTo>
                <a:lnTo>
                  <a:pt x="11656" y="8274"/>
                </a:lnTo>
                <a:lnTo>
                  <a:pt x="11632" y="8298"/>
                </a:lnTo>
                <a:lnTo>
                  <a:pt x="11656" y="8298"/>
                </a:lnTo>
                <a:lnTo>
                  <a:pt x="11656" y="8323"/>
                </a:lnTo>
                <a:lnTo>
                  <a:pt x="12045" y="8396"/>
                </a:lnTo>
                <a:lnTo>
                  <a:pt x="12410" y="8444"/>
                </a:lnTo>
                <a:lnTo>
                  <a:pt x="12702" y="8469"/>
                </a:lnTo>
                <a:lnTo>
                  <a:pt x="12824" y="8493"/>
                </a:lnTo>
                <a:lnTo>
                  <a:pt x="12970" y="8469"/>
                </a:lnTo>
                <a:lnTo>
                  <a:pt x="12873" y="8858"/>
                </a:lnTo>
                <a:lnTo>
                  <a:pt x="12654" y="8809"/>
                </a:lnTo>
                <a:lnTo>
                  <a:pt x="12483" y="8785"/>
                </a:lnTo>
                <a:lnTo>
                  <a:pt x="12264" y="8736"/>
                </a:lnTo>
                <a:lnTo>
                  <a:pt x="11826" y="8736"/>
                </a:lnTo>
                <a:lnTo>
                  <a:pt x="11607" y="8809"/>
                </a:lnTo>
                <a:lnTo>
                  <a:pt x="11583" y="8834"/>
                </a:lnTo>
                <a:lnTo>
                  <a:pt x="11583" y="8858"/>
                </a:lnTo>
                <a:lnTo>
                  <a:pt x="11583" y="8882"/>
                </a:lnTo>
                <a:lnTo>
                  <a:pt x="11851" y="8882"/>
                </a:lnTo>
                <a:lnTo>
                  <a:pt x="12094" y="8931"/>
                </a:lnTo>
                <a:lnTo>
                  <a:pt x="12556" y="9053"/>
                </a:lnTo>
                <a:lnTo>
                  <a:pt x="12775" y="9126"/>
                </a:lnTo>
                <a:lnTo>
                  <a:pt x="12654" y="9345"/>
                </a:lnTo>
                <a:lnTo>
                  <a:pt x="12508" y="9296"/>
                </a:lnTo>
                <a:lnTo>
                  <a:pt x="12313" y="9272"/>
                </a:lnTo>
                <a:lnTo>
                  <a:pt x="12143" y="9223"/>
                </a:lnTo>
                <a:lnTo>
                  <a:pt x="11972" y="9199"/>
                </a:lnTo>
                <a:lnTo>
                  <a:pt x="11607" y="9199"/>
                </a:lnTo>
                <a:lnTo>
                  <a:pt x="11583" y="9223"/>
                </a:lnTo>
                <a:lnTo>
                  <a:pt x="11583" y="9247"/>
                </a:lnTo>
                <a:lnTo>
                  <a:pt x="11583" y="9272"/>
                </a:lnTo>
                <a:lnTo>
                  <a:pt x="11924" y="9418"/>
                </a:lnTo>
                <a:lnTo>
                  <a:pt x="12240" y="9564"/>
                </a:lnTo>
                <a:lnTo>
                  <a:pt x="12532" y="9637"/>
                </a:lnTo>
                <a:lnTo>
                  <a:pt x="12337" y="9929"/>
                </a:lnTo>
                <a:lnTo>
                  <a:pt x="12337" y="9977"/>
                </a:lnTo>
                <a:lnTo>
                  <a:pt x="12167" y="9904"/>
                </a:lnTo>
                <a:lnTo>
                  <a:pt x="11997" y="9880"/>
                </a:lnTo>
                <a:lnTo>
                  <a:pt x="11802" y="9831"/>
                </a:lnTo>
                <a:lnTo>
                  <a:pt x="11242" y="9831"/>
                </a:lnTo>
                <a:lnTo>
                  <a:pt x="11218" y="9856"/>
                </a:lnTo>
                <a:lnTo>
                  <a:pt x="11218" y="9880"/>
                </a:lnTo>
                <a:lnTo>
                  <a:pt x="11242" y="9880"/>
                </a:lnTo>
                <a:lnTo>
                  <a:pt x="11534" y="10002"/>
                </a:lnTo>
                <a:lnTo>
                  <a:pt x="11851" y="10123"/>
                </a:lnTo>
                <a:lnTo>
                  <a:pt x="12167" y="10245"/>
                </a:lnTo>
                <a:lnTo>
                  <a:pt x="11972" y="10513"/>
                </a:lnTo>
                <a:lnTo>
                  <a:pt x="11826" y="10488"/>
                </a:lnTo>
                <a:lnTo>
                  <a:pt x="11413" y="10391"/>
                </a:lnTo>
                <a:lnTo>
                  <a:pt x="11023" y="10342"/>
                </a:lnTo>
                <a:lnTo>
                  <a:pt x="10975" y="10342"/>
                </a:lnTo>
                <a:lnTo>
                  <a:pt x="10975" y="10367"/>
                </a:lnTo>
                <a:lnTo>
                  <a:pt x="10975" y="10391"/>
                </a:lnTo>
                <a:lnTo>
                  <a:pt x="10999" y="10440"/>
                </a:lnTo>
                <a:lnTo>
                  <a:pt x="11145" y="10537"/>
                </a:lnTo>
                <a:lnTo>
                  <a:pt x="11315" y="10610"/>
                </a:lnTo>
                <a:lnTo>
                  <a:pt x="11632" y="10732"/>
                </a:lnTo>
                <a:lnTo>
                  <a:pt x="11802" y="10780"/>
                </a:lnTo>
                <a:lnTo>
                  <a:pt x="11656" y="10999"/>
                </a:lnTo>
                <a:lnTo>
                  <a:pt x="11510" y="10951"/>
                </a:lnTo>
                <a:lnTo>
                  <a:pt x="11364" y="10926"/>
                </a:lnTo>
                <a:lnTo>
                  <a:pt x="11072" y="10853"/>
                </a:lnTo>
                <a:lnTo>
                  <a:pt x="10950" y="10853"/>
                </a:lnTo>
                <a:lnTo>
                  <a:pt x="10804" y="10902"/>
                </a:lnTo>
                <a:lnTo>
                  <a:pt x="10780" y="10926"/>
                </a:lnTo>
                <a:lnTo>
                  <a:pt x="10756" y="10951"/>
                </a:lnTo>
                <a:lnTo>
                  <a:pt x="10756" y="10999"/>
                </a:lnTo>
                <a:lnTo>
                  <a:pt x="10780" y="11048"/>
                </a:lnTo>
                <a:lnTo>
                  <a:pt x="10902" y="11121"/>
                </a:lnTo>
                <a:lnTo>
                  <a:pt x="11023" y="11170"/>
                </a:lnTo>
                <a:lnTo>
                  <a:pt x="11267" y="11243"/>
                </a:lnTo>
                <a:lnTo>
                  <a:pt x="11461" y="11291"/>
                </a:lnTo>
                <a:lnTo>
                  <a:pt x="11242" y="11583"/>
                </a:lnTo>
                <a:lnTo>
                  <a:pt x="11072" y="11535"/>
                </a:lnTo>
                <a:lnTo>
                  <a:pt x="10877" y="11535"/>
                </a:lnTo>
                <a:lnTo>
                  <a:pt x="10683" y="11583"/>
                </a:lnTo>
                <a:lnTo>
                  <a:pt x="10658" y="11608"/>
                </a:lnTo>
                <a:lnTo>
                  <a:pt x="10683" y="11632"/>
                </a:lnTo>
                <a:lnTo>
                  <a:pt x="10829" y="11681"/>
                </a:lnTo>
                <a:lnTo>
                  <a:pt x="10975" y="11729"/>
                </a:lnTo>
                <a:lnTo>
                  <a:pt x="11096" y="11778"/>
                </a:lnTo>
                <a:lnTo>
                  <a:pt x="10877" y="12143"/>
                </a:lnTo>
                <a:lnTo>
                  <a:pt x="10829" y="12118"/>
                </a:lnTo>
                <a:lnTo>
                  <a:pt x="10658" y="12045"/>
                </a:lnTo>
                <a:lnTo>
                  <a:pt x="10561" y="11997"/>
                </a:lnTo>
                <a:lnTo>
                  <a:pt x="10464" y="11972"/>
                </a:lnTo>
                <a:lnTo>
                  <a:pt x="10439" y="11997"/>
                </a:lnTo>
                <a:lnTo>
                  <a:pt x="10439" y="12045"/>
                </a:lnTo>
                <a:lnTo>
                  <a:pt x="10488" y="12118"/>
                </a:lnTo>
                <a:lnTo>
                  <a:pt x="10585" y="12191"/>
                </a:lnTo>
                <a:lnTo>
                  <a:pt x="10756" y="12313"/>
                </a:lnTo>
                <a:lnTo>
                  <a:pt x="10561" y="12654"/>
                </a:lnTo>
                <a:lnTo>
                  <a:pt x="10415" y="12629"/>
                </a:lnTo>
                <a:lnTo>
                  <a:pt x="10172" y="12629"/>
                </a:lnTo>
                <a:lnTo>
                  <a:pt x="10026" y="12654"/>
                </a:lnTo>
                <a:lnTo>
                  <a:pt x="10026" y="12678"/>
                </a:lnTo>
                <a:lnTo>
                  <a:pt x="10026" y="12702"/>
                </a:lnTo>
                <a:lnTo>
                  <a:pt x="10245" y="12800"/>
                </a:lnTo>
                <a:lnTo>
                  <a:pt x="10439" y="12897"/>
                </a:lnTo>
                <a:lnTo>
                  <a:pt x="10196" y="13384"/>
                </a:lnTo>
                <a:lnTo>
                  <a:pt x="9880" y="13384"/>
                </a:lnTo>
                <a:lnTo>
                  <a:pt x="9904" y="13432"/>
                </a:lnTo>
                <a:lnTo>
                  <a:pt x="10147" y="13505"/>
                </a:lnTo>
                <a:lnTo>
                  <a:pt x="10074" y="13700"/>
                </a:lnTo>
                <a:lnTo>
                  <a:pt x="10026" y="13895"/>
                </a:lnTo>
                <a:lnTo>
                  <a:pt x="9953" y="14284"/>
                </a:lnTo>
                <a:lnTo>
                  <a:pt x="9880" y="14673"/>
                </a:lnTo>
                <a:lnTo>
                  <a:pt x="9807" y="15087"/>
                </a:lnTo>
                <a:lnTo>
                  <a:pt x="9101" y="15111"/>
                </a:lnTo>
                <a:lnTo>
                  <a:pt x="9247" y="14673"/>
                </a:lnTo>
                <a:lnTo>
                  <a:pt x="9344" y="14235"/>
                </a:lnTo>
                <a:lnTo>
                  <a:pt x="9539" y="13359"/>
                </a:lnTo>
                <a:lnTo>
                  <a:pt x="9734" y="12459"/>
                </a:lnTo>
                <a:lnTo>
                  <a:pt x="9855" y="12021"/>
                </a:lnTo>
                <a:lnTo>
                  <a:pt x="9977" y="11583"/>
                </a:lnTo>
                <a:lnTo>
                  <a:pt x="10269" y="10659"/>
                </a:lnTo>
                <a:lnTo>
                  <a:pt x="10537" y="9734"/>
                </a:lnTo>
                <a:lnTo>
                  <a:pt x="10658" y="9320"/>
                </a:lnTo>
                <a:lnTo>
                  <a:pt x="10756" y="8858"/>
                </a:lnTo>
                <a:lnTo>
                  <a:pt x="10780" y="8639"/>
                </a:lnTo>
                <a:lnTo>
                  <a:pt x="10780" y="8396"/>
                </a:lnTo>
                <a:lnTo>
                  <a:pt x="10756" y="8177"/>
                </a:lnTo>
                <a:lnTo>
                  <a:pt x="10707" y="7958"/>
                </a:lnTo>
                <a:lnTo>
                  <a:pt x="10683" y="7933"/>
                </a:lnTo>
                <a:lnTo>
                  <a:pt x="10634" y="7933"/>
                </a:lnTo>
                <a:lnTo>
                  <a:pt x="10610" y="7958"/>
                </a:lnTo>
                <a:lnTo>
                  <a:pt x="10537" y="8177"/>
                </a:lnTo>
                <a:lnTo>
                  <a:pt x="10464" y="8420"/>
                </a:lnTo>
                <a:lnTo>
                  <a:pt x="10366" y="8882"/>
                </a:lnTo>
                <a:lnTo>
                  <a:pt x="10293" y="9369"/>
                </a:lnTo>
                <a:lnTo>
                  <a:pt x="10172" y="9831"/>
                </a:lnTo>
                <a:lnTo>
                  <a:pt x="9904" y="10756"/>
                </a:lnTo>
                <a:lnTo>
                  <a:pt x="9588" y="11656"/>
                </a:lnTo>
                <a:lnTo>
                  <a:pt x="9466" y="12094"/>
                </a:lnTo>
                <a:lnTo>
                  <a:pt x="9369" y="12532"/>
                </a:lnTo>
                <a:lnTo>
                  <a:pt x="9174" y="13384"/>
                </a:lnTo>
                <a:lnTo>
                  <a:pt x="8979" y="14260"/>
                </a:lnTo>
                <a:lnTo>
                  <a:pt x="8858" y="14698"/>
                </a:lnTo>
                <a:lnTo>
                  <a:pt x="8736" y="15111"/>
                </a:lnTo>
                <a:lnTo>
                  <a:pt x="8128" y="15136"/>
                </a:lnTo>
                <a:lnTo>
                  <a:pt x="7519" y="15087"/>
                </a:lnTo>
                <a:lnTo>
                  <a:pt x="7179" y="15063"/>
                </a:lnTo>
                <a:lnTo>
                  <a:pt x="7154" y="15038"/>
                </a:lnTo>
                <a:lnTo>
                  <a:pt x="7081" y="14698"/>
                </a:lnTo>
                <a:lnTo>
                  <a:pt x="7033" y="14357"/>
                </a:lnTo>
                <a:lnTo>
                  <a:pt x="6935" y="13651"/>
                </a:lnTo>
                <a:lnTo>
                  <a:pt x="6765" y="12605"/>
                </a:lnTo>
                <a:lnTo>
                  <a:pt x="6570" y="11583"/>
                </a:lnTo>
                <a:lnTo>
                  <a:pt x="6230" y="9880"/>
                </a:lnTo>
                <a:lnTo>
                  <a:pt x="6060" y="9028"/>
                </a:lnTo>
                <a:lnTo>
                  <a:pt x="5841" y="8177"/>
                </a:lnTo>
                <a:lnTo>
                  <a:pt x="5816" y="8152"/>
                </a:lnTo>
                <a:lnTo>
                  <a:pt x="5768" y="8128"/>
                </a:lnTo>
                <a:lnTo>
                  <a:pt x="5743" y="8128"/>
                </a:lnTo>
                <a:lnTo>
                  <a:pt x="5695" y="8152"/>
                </a:lnTo>
                <a:lnTo>
                  <a:pt x="5646" y="8298"/>
                </a:lnTo>
                <a:lnTo>
                  <a:pt x="5646" y="8420"/>
                </a:lnTo>
                <a:lnTo>
                  <a:pt x="5646" y="8542"/>
                </a:lnTo>
                <a:lnTo>
                  <a:pt x="5646" y="8663"/>
                </a:lnTo>
                <a:lnTo>
                  <a:pt x="5719" y="8931"/>
                </a:lnTo>
                <a:lnTo>
                  <a:pt x="5768" y="9199"/>
                </a:lnTo>
                <a:lnTo>
                  <a:pt x="5865" y="9734"/>
                </a:lnTo>
                <a:lnTo>
                  <a:pt x="5962" y="10245"/>
                </a:lnTo>
                <a:lnTo>
                  <a:pt x="6035" y="10780"/>
                </a:lnTo>
                <a:lnTo>
                  <a:pt x="6133" y="11316"/>
                </a:lnTo>
                <a:lnTo>
                  <a:pt x="6327" y="12337"/>
                </a:lnTo>
                <a:lnTo>
                  <a:pt x="6522" y="13384"/>
                </a:lnTo>
                <a:lnTo>
                  <a:pt x="6570" y="13773"/>
                </a:lnTo>
                <a:lnTo>
                  <a:pt x="6619" y="14211"/>
                </a:lnTo>
                <a:lnTo>
                  <a:pt x="6668" y="14625"/>
                </a:lnTo>
                <a:lnTo>
                  <a:pt x="6716" y="14819"/>
                </a:lnTo>
                <a:lnTo>
                  <a:pt x="6765" y="15014"/>
                </a:lnTo>
                <a:lnTo>
                  <a:pt x="6497" y="15038"/>
                </a:lnTo>
                <a:lnTo>
                  <a:pt x="6473" y="14625"/>
                </a:lnTo>
                <a:lnTo>
                  <a:pt x="6400" y="14235"/>
                </a:lnTo>
                <a:lnTo>
                  <a:pt x="6279" y="13846"/>
                </a:lnTo>
                <a:lnTo>
                  <a:pt x="6133" y="13481"/>
                </a:lnTo>
                <a:lnTo>
                  <a:pt x="5938" y="13116"/>
                </a:lnTo>
                <a:lnTo>
                  <a:pt x="5743" y="12775"/>
                </a:lnTo>
                <a:lnTo>
                  <a:pt x="5281" y="12070"/>
                </a:lnTo>
                <a:lnTo>
                  <a:pt x="4746" y="11267"/>
                </a:lnTo>
                <a:lnTo>
                  <a:pt x="4210" y="10415"/>
                </a:lnTo>
                <a:lnTo>
                  <a:pt x="3967" y="9977"/>
                </a:lnTo>
                <a:lnTo>
                  <a:pt x="3724" y="9539"/>
                </a:lnTo>
                <a:lnTo>
                  <a:pt x="3529" y="9077"/>
                </a:lnTo>
                <a:lnTo>
                  <a:pt x="3359" y="8615"/>
                </a:lnTo>
                <a:lnTo>
                  <a:pt x="3286" y="8396"/>
                </a:lnTo>
                <a:lnTo>
                  <a:pt x="3261" y="8152"/>
                </a:lnTo>
                <a:lnTo>
                  <a:pt x="3237" y="7909"/>
                </a:lnTo>
                <a:lnTo>
                  <a:pt x="3237" y="7666"/>
                </a:lnTo>
                <a:lnTo>
                  <a:pt x="3261" y="7155"/>
                </a:lnTo>
                <a:lnTo>
                  <a:pt x="3310" y="6668"/>
                </a:lnTo>
                <a:lnTo>
                  <a:pt x="3334" y="6376"/>
                </a:lnTo>
                <a:lnTo>
                  <a:pt x="3407" y="6108"/>
                </a:lnTo>
                <a:lnTo>
                  <a:pt x="3480" y="5841"/>
                </a:lnTo>
                <a:lnTo>
                  <a:pt x="3578" y="5597"/>
                </a:lnTo>
                <a:lnTo>
                  <a:pt x="3699" y="5354"/>
                </a:lnTo>
                <a:lnTo>
                  <a:pt x="3845" y="5111"/>
                </a:lnTo>
                <a:lnTo>
                  <a:pt x="4016" y="4892"/>
                </a:lnTo>
                <a:lnTo>
                  <a:pt x="4186" y="4673"/>
                </a:lnTo>
                <a:lnTo>
                  <a:pt x="4648" y="4162"/>
                </a:lnTo>
                <a:lnTo>
                  <a:pt x="5062" y="3748"/>
                </a:lnTo>
                <a:lnTo>
                  <a:pt x="5403" y="3432"/>
                </a:lnTo>
                <a:lnTo>
                  <a:pt x="5743" y="3189"/>
                </a:lnTo>
                <a:lnTo>
                  <a:pt x="6060" y="3018"/>
                </a:lnTo>
                <a:lnTo>
                  <a:pt x="6352" y="2872"/>
                </a:lnTo>
                <a:lnTo>
                  <a:pt x="6668" y="2775"/>
                </a:lnTo>
                <a:lnTo>
                  <a:pt x="6984" y="2702"/>
                </a:lnTo>
                <a:lnTo>
                  <a:pt x="7276" y="2653"/>
                </a:lnTo>
                <a:lnTo>
                  <a:pt x="7568" y="2629"/>
                </a:lnTo>
                <a:lnTo>
                  <a:pt x="7860" y="2605"/>
                </a:lnTo>
                <a:close/>
                <a:moveTo>
                  <a:pt x="6716" y="15525"/>
                </a:moveTo>
                <a:lnTo>
                  <a:pt x="6619" y="15720"/>
                </a:lnTo>
                <a:lnTo>
                  <a:pt x="6352" y="16158"/>
                </a:lnTo>
                <a:lnTo>
                  <a:pt x="6279" y="16109"/>
                </a:lnTo>
                <a:lnTo>
                  <a:pt x="6230" y="16060"/>
                </a:lnTo>
                <a:lnTo>
                  <a:pt x="6206" y="15963"/>
                </a:lnTo>
                <a:lnTo>
                  <a:pt x="6206" y="15866"/>
                </a:lnTo>
                <a:lnTo>
                  <a:pt x="6206" y="15768"/>
                </a:lnTo>
                <a:lnTo>
                  <a:pt x="6230" y="15695"/>
                </a:lnTo>
                <a:lnTo>
                  <a:pt x="6279" y="15598"/>
                </a:lnTo>
                <a:lnTo>
                  <a:pt x="6327" y="15549"/>
                </a:lnTo>
                <a:lnTo>
                  <a:pt x="6595" y="15525"/>
                </a:lnTo>
                <a:close/>
                <a:moveTo>
                  <a:pt x="6887" y="15525"/>
                </a:moveTo>
                <a:lnTo>
                  <a:pt x="7276" y="15549"/>
                </a:lnTo>
                <a:lnTo>
                  <a:pt x="7641" y="15598"/>
                </a:lnTo>
                <a:lnTo>
                  <a:pt x="8225" y="15647"/>
                </a:lnTo>
                <a:lnTo>
                  <a:pt x="8809" y="15671"/>
                </a:lnTo>
                <a:lnTo>
                  <a:pt x="8541" y="15963"/>
                </a:lnTo>
                <a:lnTo>
                  <a:pt x="8298" y="16255"/>
                </a:lnTo>
                <a:lnTo>
                  <a:pt x="7909" y="16231"/>
                </a:lnTo>
                <a:lnTo>
                  <a:pt x="8249" y="15744"/>
                </a:lnTo>
                <a:lnTo>
                  <a:pt x="8249" y="15720"/>
                </a:lnTo>
                <a:lnTo>
                  <a:pt x="8225" y="15695"/>
                </a:lnTo>
                <a:lnTo>
                  <a:pt x="8201" y="15671"/>
                </a:lnTo>
                <a:lnTo>
                  <a:pt x="8176" y="15695"/>
                </a:lnTo>
                <a:lnTo>
                  <a:pt x="7690" y="16231"/>
                </a:lnTo>
                <a:lnTo>
                  <a:pt x="7179" y="16182"/>
                </a:lnTo>
                <a:lnTo>
                  <a:pt x="7325" y="15939"/>
                </a:lnTo>
                <a:lnTo>
                  <a:pt x="7471" y="15671"/>
                </a:lnTo>
                <a:lnTo>
                  <a:pt x="7471" y="15647"/>
                </a:lnTo>
                <a:lnTo>
                  <a:pt x="7446" y="15622"/>
                </a:lnTo>
                <a:lnTo>
                  <a:pt x="7422" y="15647"/>
                </a:lnTo>
                <a:lnTo>
                  <a:pt x="7203" y="15890"/>
                </a:lnTo>
                <a:lnTo>
                  <a:pt x="6935" y="16182"/>
                </a:lnTo>
                <a:lnTo>
                  <a:pt x="6741" y="16206"/>
                </a:lnTo>
                <a:lnTo>
                  <a:pt x="6570" y="16255"/>
                </a:lnTo>
                <a:lnTo>
                  <a:pt x="6668" y="16060"/>
                </a:lnTo>
                <a:lnTo>
                  <a:pt x="6814" y="15817"/>
                </a:lnTo>
                <a:lnTo>
                  <a:pt x="6862" y="15671"/>
                </a:lnTo>
                <a:lnTo>
                  <a:pt x="6887" y="15525"/>
                </a:lnTo>
                <a:close/>
                <a:moveTo>
                  <a:pt x="9661" y="15622"/>
                </a:moveTo>
                <a:lnTo>
                  <a:pt x="9734" y="15671"/>
                </a:lnTo>
                <a:lnTo>
                  <a:pt x="9807" y="15695"/>
                </a:lnTo>
                <a:lnTo>
                  <a:pt x="9953" y="15695"/>
                </a:lnTo>
                <a:lnTo>
                  <a:pt x="9782" y="15793"/>
                </a:lnTo>
                <a:lnTo>
                  <a:pt x="9661" y="15939"/>
                </a:lnTo>
                <a:lnTo>
                  <a:pt x="9539" y="16085"/>
                </a:lnTo>
                <a:lnTo>
                  <a:pt x="9417" y="16279"/>
                </a:lnTo>
                <a:lnTo>
                  <a:pt x="9271" y="16279"/>
                </a:lnTo>
                <a:lnTo>
                  <a:pt x="9612" y="15817"/>
                </a:lnTo>
                <a:lnTo>
                  <a:pt x="9612" y="15793"/>
                </a:lnTo>
                <a:lnTo>
                  <a:pt x="9612" y="15768"/>
                </a:lnTo>
                <a:lnTo>
                  <a:pt x="9563" y="15768"/>
                </a:lnTo>
                <a:lnTo>
                  <a:pt x="9320" y="16012"/>
                </a:lnTo>
                <a:lnTo>
                  <a:pt x="9077" y="16255"/>
                </a:lnTo>
                <a:lnTo>
                  <a:pt x="8517" y="16255"/>
                </a:lnTo>
                <a:lnTo>
                  <a:pt x="8882" y="15720"/>
                </a:lnTo>
                <a:lnTo>
                  <a:pt x="8906" y="15695"/>
                </a:lnTo>
                <a:lnTo>
                  <a:pt x="8882" y="15671"/>
                </a:lnTo>
                <a:lnTo>
                  <a:pt x="9271" y="15671"/>
                </a:lnTo>
                <a:lnTo>
                  <a:pt x="9661" y="15622"/>
                </a:lnTo>
                <a:close/>
                <a:moveTo>
                  <a:pt x="10074" y="15768"/>
                </a:moveTo>
                <a:lnTo>
                  <a:pt x="10074" y="15841"/>
                </a:lnTo>
                <a:lnTo>
                  <a:pt x="10099" y="15939"/>
                </a:lnTo>
                <a:lnTo>
                  <a:pt x="10074" y="16060"/>
                </a:lnTo>
                <a:lnTo>
                  <a:pt x="10050" y="16182"/>
                </a:lnTo>
                <a:lnTo>
                  <a:pt x="9977" y="16304"/>
                </a:lnTo>
                <a:lnTo>
                  <a:pt x="9758" y="16279"/>
                </a:lnTo>
                <a:lnTo>
                  <a:pt x="9880" y="16012"/>
                </a:lnTo>
                <a:lnTo>
                  <a:pt x="9977" y="15890"/>
                </a:lnTo>
                <a:lnTo>
                  <a:pt x="10074" y="15768"/>
                </a:lnTo>
                <a:close/>
                <a:moveTo>
                  <a:pt x="6522" y="16571"/>
                </a:moveTo>
                <a:lnTo>
                  <a:pt x="6595" y="16620"/>
                </a:lnTo>
                <a:lnTo>
                  <a:pt x="6424" y="16888"/>
                </a:lnTo>
                <a:lnTo>
                  <a:pt x="6376" y="17034"/>
                </a:lnTo>
                <a:lnTo>
                  <a:pt x="6327" y="17180"/>
                </a:lnTo>
                <a:lnTo>
                  <a:pt x="6254" y="17082"/>
                </a:lnTo>
                <a:lnTo>
                  <a:pt x="6230" y="16985"/>
                </a:lnTo>
                <a:lnTo>
                  <a:pt x="6206" y="16912"/>
                </a:lnTo>
                <a:lnTo>
                  <a:pt x="6230" y="16815"/>
                </a:lnTo>
                <a:lnTo>
                  <a:pt x="6254" y="16839"/>
                </a:lnTo>
                <a:lnTo>
                  <a:pt x="6303" y="16839"/>
                </a:lnTo>
                <a:lnTo>
                  <a:pt x="6352" y="16815"/>
                </a:lnTo>
                <a:lnTo>
                  <a:pt x="6376" y="16766"/>
                </a:lnTo>
                <a:lnTo>
                  <a:pt x="6424" y="16596"/>
                </a:lnTo>
                <a:lnTo>
                  <a:pt x="6449" y="16596"/>
                </a:lnTo>
                <a:lnTo>
                  <a:pt x="6522" y="16571"/>
                </a:lnTo>
                <a:close/>
                <a:moveTo>
                  <a:pt x="7884" y="16693"/>
                </a:moveTo>
                <a:lnTo>
                  <a:pt x="7957" y="16717"/>
                </a:lnTo>
                <a:lnTo>
                  <a:pt x="7787" y="16985"/>
                </a:lnTo>
                <a:lnTo>
                  <a:pt x="7617" y="17253"/>
                </a:lnTo>
                <a:lnTo>
                  <a:pt x="7592" y="17326"/>
                </a:lnTo>
                <a:lnTo>
                  <a:pt x="7300" y="17326"/>
                </a:lnTo>
                <a:lnTo>
                  <a:pt x="7398" y="17107"/>
                </a:lnTo>
                <a:lnTo>
                  <a:pt x="7519" y="16888"/>
                </a:lnTo>
                <a:lnTo>
                  <a:pt x="7617" y="16717"/>
                </a:lnTo>
                <a:lnTo>
                  <a:pt x="7884" y="16693"/>
                </a:lnTo>
                <a:close/>
                <a:moveTo>
                  <a:pt x="8225" y="16717"/>
                </a:moveTo>
                <a:lnTo>
                  <a:pt x="8736" y="16742"/>
                </a:lnTo>
                <a:lnTo>
                  <a:pt x="8541" y="17034"/>
                </a:lnTo>
                <a:lnTo>
                  <a:pt x="8371" y="17326"/>
                </a:lnTo>
                <a:lnTo>
                  <a:pt x="7909" y="17326"/>
                </a:lnTo>
                <a:lnTo>
                  <a:pt x="7933" y="17277"/>
                </a:lnTo>
                <a:lnTo>
                  <a:pt x="8225" y="16717"/>
                </a:lnTo>
                <a:close/>
                <a:moveTo>
                  <a:pt x="9223" y="16742"/>
                </a:moveTo>
                <a:lnTo>
                  <a:pt x="8979" y="17350"/>
                </a:lnTo>
                <a:lnTo>
                  <a:pt x="8663" y="17350"/>
                </a:lnTo>
                <a:lnTo>
                  <a:pt x="8979" y="16742"/>
                </a:lnTo>
                <a:close/>
                <a:moveTo>
                  <a:pt x="9928" y="16742"/>
                </a:moveTo>
                <a:lnTo>
                  <a:pt x="9661" y="17253"/>
                </a:lnTo>
                <a:lnTo>
                  <a:pt x="9612" y="17350"/>
                </a:lnTo>
                <a:lnTo>
                  <a:pt x="9320" y="17350"/>
                </a:lnTo>
                <a:lnTo>
                  <a:pt x="9563" y="16742"/>
                </a:lnTo>
                <a:close/>
                <a:moveTo>
                  <a:pt x="10147" y="16839"/>
                </a:moveTo>
                <a:lnTo>
                  <a:pt x="10220" y="16961"/>
                </a:lnTo>
                <a:lnTo>
                  <a:pt x="10245" y="17107"/>
                </a:lnTo>
                <a:lnTo>
                  <a:pt x="10220" y="17228"/>
                </a:lnTo>
                <a:lnTo>
                  <a:pt x="10147" y="17350"/>
                </a:lnTo>
                <a:lnTo>
                  <a:pt x="9928" y="17350"/>
                </a:lnTo>
                <a:lnTo>
                  <a:pt x="9953" y="17277"/>
                </a:lnTo>
                <a:lnTo>
                  <a:pt x="10050" y="17082"/>
                </a:lnTo>
                <a:lnTo>
                  <a:pt x="10147" y="16839"/>
                </a:lnTo>
                <a:close/>
                <a:moveTo>
                  <a:pt x="6862" y="16693"/>
                </a:moveTo>
                <a:lnTo>
                  <a:pt x="7081" y="16717"/>
                </a:lnTo>
                <a:lnTo>
                  <a:pt x="7300" y="16717"/>
                </a:lnTo>
                <a:lnTo>
                  <a:pt x="7106" y="17009"/>
                </a:lnTo>
                <a:lnTo>
                  <a:pt x="6935" y="17326"/>
                </a:lnTo>
                <a:lnTo>
                  <a:pt x="6741" y="17350"/>
                </a:lnTo>
                <a:lnTo>
                  <a:pt x="6570" y="17399"/>
                </a:lnTo>
                <a:lnTo>
                  <a:pt x="6619" y="17204"/>
                </a:lnTo>
                <a:lnTo>
                  <a:pt x="6692" y="17034"/>
                </a:lnTo>
                <a:lnTo>
                  <a:pt x="6862" y="16693"/>
                </a:lnTo>
                <a:close/>
                <a:moveTo>
                  <a:pt x="6473" y="17618"/>
                </a:moveTo>
                <a:lnTo>
                  <a:pt x="6643" y="17691"/>
                </a:lnTo>
                <a:lnTo>
                  <a:pt x="6814" y="17715"/>
                </a:lnTo>
                <a:lnTo>
                  <a:pt x="6789" y="17910"/>
                </a:lnTo>
                <a:lnTo>
                  <a:pt x="6765" y="18080"/>
                </a:lnTo>
                <a:lnTo>
                  <a:pt x="6643" y="17983"/>
                </a:lnTo>
                <a:lnTo>
                  <a:pt x="6546" y="17861"/>
                </a:lnTo>
                <a:lnTo>
                  <a:pt x="6352" y="17642"/>
                </a:lnTo>
                <a:lnTo>
                  <a:pt x="6376" y="17618"/>
                </a:lnTo>
                <a:lnTo>
                  <a:pt x="6424" y="17642"/>
                </a:lnTo>
                <a:lnTo>
                  <a:pt x="6473" y="17618"/>
                </a:lnTo>
                <a:close/>
                <a:moveTo>
                  <a:pt x="7398" y="17739"/>
                </a:moveTo>
                <a:lnTo>
                  <a:pt x="7300" y="18031"/>
                </a:lnTo>
                <a:lnTo>
                  <a:pt x="7252" y="18177"/>
                </a:lnTo>
                <a:lnTo>
                  <a:pt x="7252" y="18299"/>
                </a:lnTo>
                <a:lnTo>
                  <a:pt x="7008" y="18202"/>
                </a:lnTo>
                <a:lnTo>
                  <a:pt x="7154" y="17739"/>
                </a:lnTo>
                <a:close/>
                <a:moveTo>
                  <a:pt x="8833" y="17715"/>
                </a:moveTo>
                <a:lnTo>
                  <a:pt x="8785" y="17837"/>
                </a:lnTo>
                <a:lnTo>
                  <a:pt x="8736" y="17983"/>
                </a:lnTo>
                <a:lnTo>
                  <a:pt x="8712" y="18104"/>
                </a:lnTo>
                <a:lnTo>
                  <a:pt x="8736" y="18153"/>
                </a:lnTo>
                <a:lnTo>
                  <a:pt x="8736" y="18202"/>
                </a:lnTo>
                <a:lnTo>
                  <a:pt x="8809" y="18250"/>
                </a:lnTo>
                <a:lnTo>
                  <a:pt x="8882" y="18250"/>
                </a:lnTo>
                <a:lnTo>
                  <a:pt x="8931" y="18226"/>
                </a:lnTo>
                <a:lnTo>
                  <a:pt x="9004" y="18153"/>
                </a:lnTo>
                <a:lnTo>
                  <a:pt x="9125" y="17958"/>
                </a:lnTo>
                <a:lnTo>
                  <a:pt x="9198" y="17739"/>
                </a:lnTo>
                <a:lnTo>
                  <a:pt x="9393" y="17739"/>
                </a:lnTo>
                <a:lnTo>
                  <a:pt x="9369" y="17861"/>
                </a:lnTo>
                <a:lnTo>
                  <a:pt x="9369" y="18007"/>
                </a:lnTo>
                <a:lnTo>
                  <a:pt x="9125" y="18153"/>
                </a:lnTo>
                <a:lnTo>
                  <a:pt x="8833" y="18275"/>
                </a:lnTo>
                <a:lnTo>
                  <a:pt x="8566" y="18372"/>
                </a:lnTo>
                <a:lnTo>
                  <a:pt x="8249" y="18421"/>
                </a:lnTo>
                <a:lnTo>
                  <a:pt x="8274" y="18275"/>
                </a:lnTo>
                <a:lnTo>
                  <a:pt x="8371" y="17983"/>
                </a:lnTo>
                <a:lnTo>
                  <a:pt x="8468" y="17715"/>
                </a:lnTo>
                <a:close/>
                <a:moveTo>
                  <a:pt x="8176" y="17715"/>
                </a:moveTo>
                <a:lnTo>
                  <a:pt x="8030" y="18056"/>
                </a:lnTo>
                <a:lnTo>
                  <a:pt x="7957" y="18250"/>
                </a:lnTo>
                <a:lnTo>
                  <a:pt x="7933" y="18445"/>
                </a:lnTo>
                <a:lnTo>
                  <a:pt x="7738" y="18421"/>
                </a:lnTo>
                <a:lnTo>
                  <a:pt x="7568" y="18396"/>
                </a:lnTo>
                <a:lnTo>
                  <a:pt x="7568" y="18226"/>
                </a:lnTo>
                <a:lnTo>
                  <a:pt x="7641" y="17983"/>
                </a:lnTo>
                <a:lnTo>
                  <a:pt x="7738" y="17715"/>
                </a:lnTo>
                <a:close/>
                <a:moveTo>
                  <a:pt x="8128" y="2094"/>
                </a:moveTo>
                <a:lnTo>
                  <a:pt x="7714" y="2142"/>
                </a:lnTo>
                <a:lnTo>
                  <a:pt x="7325" y="2191"/>
                </a:lnTo>
                <a:lnTo>
                  <a:pt x="6935" y="2264"/>
                </a:lnTo>
                <a:lnTo>
                  <a:pt x="6546" y="2386"/>
                </a:lnTo>
                <a:lnTo>
                  <a:pt x="6181" y="2507"/>
                </a:lnTo>
                <a:lnTo>
                  <a:pt x="5841" y="2653"/>
                </a:lnTo>
                <a:lnTo>
                  <a:pt x="5500" y="2824"/>
                </a:lnTo>
                <a:lnTo>
                  <a:pt x="5184" y="3018"/>
                </a:lnTo>
                <a:lnTo>
                  <a:pt x="4892" y="3237"/>
                </a:lnTo>
                <a:lnTo>
                  <a:pt x="4551" y="3554"/>
                </a:lnTo>
                <a:lnTo>
                  <a:pt x="4210" y="3918"/>
                </a:lnTo>
                <a:lnTo>
                  <a:pt x="3918" y="4332"/>
                </a:lnTo>
                <a:lnTo>
                  <a:pt x="3626" y="4746"/>
                </a:lnTo>
                <a:lnTo>
                  <a:pt x="3383" y="5159"/>
                </a:lnTo>
                <a:lnTo>
                  <a:pt x="3164" y="5549"/>
                </a:lnTo>
                <a:lnTo>
                  <a:pt x="3018" y="5889"/>
                </a:lnTo>
                <a:lnTo>
                  <a:pt x="2921" y="6157"/>
                </a:lnTo>
                <a:lnTo>
                  <a:pt x="2823" y="6595"/>
                </a:lnTo>
                <a:lnTo>
                  <a:pt x="2775" y="7057"/>
                </a:lnTo>
                <a:lnTo>
                  <a:pt x="2750" y="7495"/>
                </a:lnTo>
                <a:lnTo>
                  <a:pt x="2775" y="7958"/>
                </a:lnTo>
                <a:lnTo>
                  <a:pt x="2823" y="8396"/>
                </a:lnTo>
                <a:lnTo>
                  <a:pt x="2921" y="8834"/>
                </a:lnTo>
                <a:lnTo>
                  <a:pt x="3067" y="9272"/>
                </a:lnTo>
                <a:lnTo>
                  <a:pt x="3237" y="9685"/>
                </a:lnTo>
                <a:lnTo>
                  <a:pt x="3602" y="10367"/>
                </a:lnTo>
                <a:lnTo>
                  <a:pt x="3991" y="11024"/>
                </a:lnTo>
                <a:lnTo>
                  <a:pt x="4843" y="12337"/>
                </a:lnTo>
                <a:lnTo>
                  <a:pt x="5281" y="13019"/>
                </a:lnTo>
                <a:lnTo>
                  <a:pt x="5476" y="13384"/>
                </a:lnTo>
                <a:lnTo>
                  <a:pt x="5646" y="13724"/>
                </a:lnTo>
                <a:lnTo>
                  <a:pt x="5792" y="14089"/>
                </a:lnTo>
                <a:lnTo>
                  <a:pt x="5914" y="14454"/>
                </a:lnTo>
                <a:lnTo>
                  <a:pt x="5987" y="14844"/>
                </a:lnTo>
                <a:lnTo>
                  <a:pt x="5987" y="15282"/>
                </a:lnTo>
                <a:lnTo>
                  <a:pt x="5962" y="15379"/>
                </a:lnTo>
                <a:lnTo>
                  <a:pt x="5962" y="15428"/>
                </a:lnTo>
                <a:lnTo>
                  <a:pt x="5889" y="15525"/>
                </a:lnTo>
                <a:lnTo>
                  <a:pt x="5841" y="15647"/>
                </a:lnTo>
                <a:lnTo>
                  <a:pt x="5816" y="15768"/>
                </a:lnTo>
                <a:lnTo>
                  <a:pt x="5792" y="15914"/>
                </a:lnTo>
                <a:lnTo>
                  <a:pt x="5816" y="16036"/>
                </a:lnTo>
                <a:lnTo>
                  <a:pt x="5841" y="16158"/>
                </a:lnTo>
                <a:lnTo>
                  <a:pt x="5889" y="16279"/>
                </a:lnTo>
                <a:lnTo>
                  <a:pt x="5962" y="16377"/>
                </a:lnTo>
                <a:lnTo>
                  <a:pt x="5865" y="16474"/>
                </a:lnTo>
                <a:lnTo>
                  <a:pt x="5792" y="16620"/>
                </a:lnTo>
                <a:lnTo>
                  <a:pt x="5768" y="16766"/>
                </a:lnTo>
                <a:lnTo>
                  <a:pt x="5768" y="16912"/>
                </a:lnTo>
                <a:lnTo>
                  <a:pt x="5768" y="17058"/>
                </a:lnTo>
                <a:lnTo>
                  <a:pt x="5816" y="17204"/>
                </a:lnTo>
                <a:lnTo>
                  <a:pt x="5889" y="17350"/>
                </a:lnTo>
                <a:lnTo>
                  <a:pt x="5987" y="17472"/>
                </a:lnTo>
                <a:lnTo>
                  <a:pt x="5962" y="17496"/>
                </a:lnTo>
                <a:lnTo>
                  <a:pt x="5914" y="17618"/>
                </a:lnTo>
                <a:lnTo>
                  <a:pt x="5914" y="17715"/>
                </a:lnTo>
                <a:lnTo>
                  <a:pt x="5938" y="17837"/>
                </a:lnTo>
                <a:lnTo>
                  <a:pt x="5987" y="17934"/>
                </a:lnTo>
                <a:lnTo>
                  <a:pt x="6133" y="18129"/>
                </a:lnTo>
                <a:lnTo>
                  <a:pt x="6303" y="18299"/>
                </a:lnTo>
                <a:lnTo>
                  <a:pt x="6424" y="18421"/>
                </a:lnTo>
                <a:lnTo>
                  <a:pt x="6570" y="18518"/>
                </a:lnTo>
                <a:lnTo>
                  <a:pt x="6862" y="18688"/>
                </a:lnTo>
                <a:lnTo>
                  <a:pt x="7179" y="18810"/>
                </a:lnTo>
                <a:lnTo>
                  <a:pt x="7495" y="18859"/>
                </a:lnTo>
                <a:lnTo>
                  <a:pt x="7738" y="18883"/>
                </a:lnTo>
                <a:lnTo>
                  <a:pt x="7982" y="18883"/>
                </a:lnTo>
                <a:lnTo>
                  <a:pt x="8030" y="18956"/>
                </a:lnTo>
                <a:lnTo>
                  <a:pt x="8079" y="18980"/>
                </a:lnTo>
                <a:lnTo>
                  <a:pt x="8128" y="18980"/>
                </a:lnTo>
                <a:lnTo>
                  <a:pt x="8176" y="18956"/>
                </a:lnTo>
                <a:lnTo>
                  <a:pt x="8201" y="18907"/>
                </a:lnTo>
                <a:lnTo>
                  <a:pt x="8201" y="18883"/>
                </a:lnTo>
                <a:lnTo>
                  <a:pt x="8493" y="18834"/>
                </a:lnTo>
                <a:lnTo>
                  <a:pt x="8785" y="18761"/>
                </a:lnTo>
                <a:lnTo>
                  <a:pt x="9052" y="18664"/>
                </a:lnTo>
                <a:lnTo>
                  <a:pt x="9320" y="18542"/>
                </a:lnTo>
                <a:lnTo>
                  <a:pt x="9563" y="18396"/>
                </a:lnTo>
                <a:lnTo>
                  <a:pt x="9807" y="18226"/>
                </a:lnTo>
                <a:lnTo>
                  <a:pt x="10050" y="18056"/>
                </a:lnTo>
                <a:lnTo>
                  <a:pt x="10269" y="17837"/>
                </a:lnTo>
                <a:lnTo>
                  <a:pt x="10318" y="17764"/>
                </a:lnTo>
                <a:lnTo>
                  <a:pt x="10342" y="17691"/>
                </a:lnTo>
                <a:lnTo>
                  <a:pt x="10464" y="17593"/>
                </a:lnTo>
                <a:lnTo>
                  <a:pt x="10537" y="17447"/>
                </a:lnTo>
                <a:lnTo>
                  <a:pt x="10585" y="17301"/>
                </a:lnTo>
                <a:lnTo>
                  <a:pt x="10634" y="17107"/>
                </a:lnTo>
                <a:lnTo>
                  <a:pt x="10634" y="16936"/>
                </a:lnTo>
                <a:lnTo>
                  <a:pt x="10585" y="16742"/>
                </a:lnTo>
                <a:lnTo>
                  <a:pt x="10512" y="16596"/>
                </a:lnTo>
                <a:lnTo>
                  <a:pt x="10391" y="16474"/>
                </a:lnTo>
                <a:lnTo>
                  <a:pt x="10488" y="16255"/>
                </a:lnTo>
                <a:lnTo>
                  <a:pt x="10537" y="16036"/>
                </a:lnTo>
                <a:lnTo>
                  <a:pt x="10537" y="15817"/>
                </a:lnTo>
                <a:lnTo>
                  <a:pt x="10488" y="15574"/>
                </a:lnTo>
                <a:lnTo>
                  <a:pt x="10415" y="15476"/>
                </a:lnTo>
                <a:lnTo>
                  <a:pt x="10342" y="15379"/>
                </a:lnTo>
                <a:lnTo>
                  <a:pt x="10342" y="15306"/>
                </a:lnTo>
                <a:lnTo>
                  <a:pt x="10415" y="14965"/>
                </a:lnTo>
                <a:lnTo>
                  <a:pt x="10464" y="14625"/>
                </a:lnTo>
                <a:lnTo>
                  <a:pt x="10512" y="14284"/>
                </a:lnTo>
                <a:lnTo>
                  <a:pt x="10585" y="13943"/>
                </a:lnTo>
                <a:lnTo>
                  <a:pt x="10658" y="13700"/>
                </a:lnTo>
                <a:lnTo>
                  <a:pt x="10756" y="13457"/>
                </a:lnTo>
                <a:lnTo>
                  <a:pt x="10999" y="12994"/>
                </a:lnTo>
                <a:lnTo>
                  <a:pt x="11023" y="12970"/>
                </a:lnTo>
                <a:lnTo>
                  <a:pt x="11023" y="12946"/>
                </a:lnTo>
                <a:lnTo>
                  <a:pt x="11340" y="12459"/>
                </a:lnTo>
                <a:lnTo>
                  <a:pt x="11632" y="11972"/>
                </a:lnTo>
                <a:lnTo>
                  <a:pt x="12191" y="11194"/>
                </a:lnTo>
                <a:lnTo>
                  <a:pt x="12483" y="10780"/>
                </a:lnTo>
                <a:lnTo>
                  <a:pt x="12751" y="10367"/>
                </a:lnTo>
                <a:lnTo>
                  <a:pt x="12994" y="9953"/>
                </a:lnTo>
                <a:lnTo>
                  <a:pt x="13213" y="9515"/>
                </a:lnTo>
                <a:lnTo>
                  <a:pt x="13384" y="9053"/>
                </a:lnTo>
                <a:lnTo>
                  <a:pt x="13457" y="8809"/>
                </a:lnTo>
                <a:lnTo>
                  <a:pt x="13505" y="8590"/>
                </a:lnTo>
                <a:lnTo>
                  <a:pt x="13554" y="8152"/>
                </a:lnTo>
                <a:lnTo>
                  <a:pt x="13554" y="7714"/>
                </a:lnTo>
                <a:lnTo>
                  <a:pt x="13505" y="7276"/>
                </a:lnTo>
                <a:lnTo>
                  <a:pt x="13432" y="6838"/>
                </a:lnTo>
                <a:lnTo>
                  <a:pt x="13335" y="6400"/>
                </a:lnTo>
                <a:lnTo>
                  <a:pt x="13213" y="5962"/>
                </a:lnTo>
                <a:lnTo>
                  <a:pt x="12946" y="5135"/>
                </a:lnTo>
                <a:lnTo>
                  <a:pt x="12800" y="4770"/>
                </a:lnTo>
                <a:lnTo>
                  <a:pt x="12605" y="4429"/>
                </a:lnTo>
                <a:lnTo>
                  <a:pt x="12386" y="4113"/>
                </a:lnTo>
                <a:lnTo>
                  <a:pt x="12143" y="3797"/>
                </a:lnTo>
                <a:lnTo>
                  <a:pt x="12143" y="3773"/>
                </a:lnTo>
                <a:lnTo>
                  <a:pt x="12094" y="3675"/>
                </a:lnTo>
                <a:lnTo>
                  <a:pt x="12021" y="3602"/>
                </a:lnTo>
                <a:lnTo>
                  <a:pt x="11948" y="3554"/>
                </a:lnTo>
                <a:lnTo>
                  <a:pt x="11851" y="3505"/>
                </a:lnTo>
                <a:lnTo>
                  <a:pt x="11607" y="3286"/>
                </a:lnTo>
                <a:lnTo>
                  <a:pt x="11340" y="3091"/>
                </a:lnTo>
                <a:lnTo>
                  <a:pt x="11072" y="2897"/>
                </a:lnTo>
                <a:lnTo>
                  <a:pt x="10804" y="2726"/>
                </a:lnTo>
                <a:lnTo>
                  <a:pt x="10464" y="2556"/>
                </a:lnTo>
                <a:lnTo>
                  <a:pt x="10099" y="2386"/>
                </a:lnTo>
                <a:lnTo>
                  <a:pt x="9709" y="2264"/>
                </a:lnTo>
                <a:lnTo>
                  <a:pt x="9320" y="2191"/>
                </a:lnTo>
                <a:lnTo>
                  <a:pt x="8931" y="2142"/>
                </a:lnTo>
                <a:lnTo>
                  <a:pt x="8517" y="2094"/>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6"/>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40471475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34"/>
          <p:cNvSpPr txBox="1">
            <a:spLocks noGrp="1"/>
          </p:cNvSpPr>
          <p:nvPr>
            <p:ph type="title"/>
          </p:nvPr>
        </p:nvSpPr>
        <p:spPr>
          <a:xfrm>
            <a:off x="-6025" y="967975"/>
            <a:ext cx="9156000" cy="85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Bibliography &amp; Credits</a:t>
            </a:r>
            <a:endParaRPr dirty="0"/>
          </a:p>
        </p:txBody>
      </p:sp>
      <p:sp>
        <p:nvSpPr>
          <p:cNvPr id="328" name="Google Shape;328;p34"/>
          <p:cNvSpPr txBox="1">
            <a:spLocks noGrp="1"/>
          </p:cNvSpPr>
          <p:nvPr>
            <p:ph type="body" idx="1"/>
          </p:nvPr>
        </p:nvSpPr>
        <p:spPr>
          <a:xfrm>
            <a:off x="457200" y="1563400"/>
            <a:ext cx="8229600" cy="2503200"/>
          </a:xfrm>
          <a:prstGeom prst="rect">
            <a:avLst/>
          </a:prstGeom>
        </p:spPr>
        <p:txBody>
          <a:bodyPr spcFirstLastPara="1" wrap="square" lIns="91425" tIns="91425" rIns="91425" bIns="91425" anchor="t" anchorCtr="0">
            <a:noAutofit/>
          </a:bodyPr>
          <a:lstStyle/>
          <a:p>
            <a:pPr marL="342900" indent="-342900">
              <a:buFont typeface="Arial" panose="020B0604020202020204" pitchFamily="34" charset="0"/>
              <a:buChar char="•"/>
            </a:pPr>
            <a:r>
              <a:rPr lang="en-US" sz="1800" dirty="0"/>
              <a:t>Thompson, L. (2013) </a:t>
            </a:r>
            <a:r>
              <a:rPr lang="en-US" sz="1800" i="1" dirty="0"/>
              <a:t>The truth about negotiations</a:t>
            </a:r>
            <a:r>
              <a:rPr lang="en-US" sz="1800" dirty="0"/>
              <a:t>. New Jersey: Pearson Education</a:t>
            </a:r>
          </a:p>
          <a:p>
            <a:pPr marL="342900" indent="-342900">
              <a:buFont typeface="Arial" panose="020B0604020202020204" pitchFamily="34" charset="0"/>
              <a:buChar char="•"/>
            </a:pPr>
            <a:r>
              <a:rPr lang="en-US" sz="1800" dirty="0"/>
              <a:t>This presentation is the creative work of Katharine V. Macy, Collection Assessment Librarian &amp; Subject Liaison for Business and Economics at Indiana University - Indianapolis, </a:t>
            </a:r>
            <a:r>
              <a:rPr lang="en-US" sz="1800" dirty="0">
                <a:hlinkClick r:id="rId3"/>
              </a:rPr>
              <a:t>https://orcid.org/0000-0002-6283-7143</a:t>
            </a:r>
            <a:endParaRPr lang="en-US" sz="1800" dirty="0"/>
          </a:p>
          <a:p>
            <a:pPr marL="342900" indent="-342900">
              <a:buFont typeface="Arial" panose="020B0604020202020204" pitchFamily="34" charset="0"/>
              <a:buChar char="•"/>
            </a:pPr>
            <a:r>
              <a:rPr lang="en" sz="1800" dirty="0">
                <a:solidFill>
                  <a:srgbClr val="FFFFFF"/>
                </a:solidFill>
              </a:rPr>
              <a:t>Presentation template by </a:t>
            </a:r>
            <a:r>
              <a:rPr lang="en" sz="1800" u="sng" dirty="0">
                <a:solidFill>
                  <a:srgbClr val="FFFFFF"/>
                </a:solidFill>
                <a:hlinkClick r:id="rId4">
                  <a:extLst>
                    <a:ext uri="{A12FA001-AC4F-418D-AE19-62706E023703}">
                      <ahyp:hlinkClr xmlns:ahyp="http://schemas.microsoft.com/office/drawing/2018/hyperlinkcolor" val="tx"/>
                    </a:ext>
                  </a:extLst>
                </a:hlinkClick>
              </a:rPr>
              <a:t>SlidesCarnival</a:t>
            </a:r>
            <a:endParaRPr sz="1800" dirty="0">
              <a:solidFill>
                <a:srgbClr val="FFFFFF"/>
              </a:solidFill>
            </a:endParaRPr>
          </a:p>
        </p:txBody>
      </p:sp>
      <p:sp>
        <p:nvSpPr>
          <p:cNvPr id="329" name="Google Shape;329;p34"/>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15</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4"/>
          <p:cNvSpPr txBox="1">
            <a:spLocks noGrp="1"/>
          </p:cNvSpPr>
          <p:nvPr>
            <p:ph type="ctrTitle"/>
          </p:nvPr>
        </p:nvSpPr>
        <p:spPr>
          <a:xfrm>
            <a:off x="685800" y="1964342"/>
            <a:ext cx="7772400"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dirty="0"/>
              <a:t>1.</a:t>
            </a:r>
            <a:endParaRPr sz="6000" dirty="0"/>
          </a:p>
          <a:p>
            <a:pPr marL="0" lvl="0" indent="0" algn="ctr" rtl="0">
              <a:spcBef>
                <a:spcPts val="0"/>
              </a:spcBef>
              <a:spcAft>
                <a:spcPts val="0"/>
              </a:spcAft>
              <a:buNone/>
            </a:pPr>
            <a:endParaRPr dirty="0"/>
          </a:p>
          <a:p>
            <a:pPr marL="0" lvl="0" indent="0" algn="ctr" rtl="0">
              <a:spcBef>
                <a:spcPts val="0"/>
              </a:spcBef>
              <a:spcAft>
                <a:spcPts val="0"/>
              </a:spcAft>
              <a:buNone/>
            </a:pPr>
            <a:r>
              <a:rPr lang="en" dirty="0"/>
              <a:t>The Pre-Game</a:t>
            </a:r>
            <a:endParaRPr dirty="0"/>
          </a:p>
        </p:txBody>
      </p:sp>
      <p:sp>
        <p:nvSpPr>
          <p:cNvPr id="82" name="Google Shape;82;p14"/>
          <p:cNvSpPr txBox="1">
            <a:spLocks noGrp="1"/>
          </p:cNvSpPr>
          <p:nvPr>
            <p:ph type="subTitle" idx="1"/>
          </p:nvPr>
        </p:nvSpPr>
        <p:spPr>
          <a:xfrm>
            <a:off x="685800" y="3144853"/>
            <a:ext cx="7772400" cy="7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The bulk of the effort in negotiations</a:t>
            </a:r>
            <a:endParaRPr dirty="0"/>
          </a:p>
        </p:txBody>
      </p:sp>
      <p:sp>
        <p:nvSpPr>
          <p:cNvPr id="83" name="Google Shape;83;p14"/>
          <p:cNvSpPr/>
          <p:nvPr/>
        </p:nvSpPr>
        <p:spPr>
          <a:xfrm>
            <a:off x="3617075" y="256025"/>
            <a:ext cx="1824693" cy="1702276"/>
          </a:xfrm>
          <a:custGeom>
            <a:avLst/>
            <a:gdLst/>
            <a:ahLst/>
            <a:cxnLst/>
            <a:rect l="l" t="t" r="r" b="b"/>
            <a:pathLst>
              <a:path w="73112" h="68207" extrusionOk="0">
                <a:moveTo>
                  <a:pt x="46809" y="1210"/>
                </a:moveTo>
                <a:lnTo>
                  <a:pt x="46886" y="1227"/>
                </a:lnTo>
                <a:lnTo>
                  <a:pt x="46886" y="1227"/>
                </a:lnTo>
                <a:lnTo>
                  <a:pt x="46866" y="1215"/>
                </a:lnTo>
                <a:lnTo>
                  <a:pt x="46809" y="1210"/>
                </a:lnTo>
                <a:close/>
                <a:moveTo>
                  <a:pt x="35754" y="1982"/>
                </a:moveTo>
                <a:lnTo>
                  <a:pt x="36320" y="2170"/>
                </a:lnTo>
                <a:lnTo>
                  <a:pt x="36037" y="2170"/>
                </a:lnTo>
                <a:lnTo>
                  <a:pt x="35660" y="2076"/>
                </a:lnTo>
                <a:lnTo>
                  <a:pt x="35754" y="1982"/>
                </a:lnTo>
                <a:close/>
                <a:moveTo>
                  <a:pt x="42641" y="1321"/>
                </a:moveTo>
                <a:lnTo>
                  <a:pt x="44622" y="1510"/>
                </a:lnTo>
                <a:lnTo>
                  <a:pt x="46603" y="1793"/>
                </a:lnTo>
                <a:lnTo>
                  <a:pt x="46226" y="1793"/>
                </a:lnTo>
                <a:lnTo>
                  <a:pt x="46320" y="1982"/>
                </a:lnTo>
                <a:lnTo>
                  <a:pt x="45660" y="1793"/>
                </a:lnTo>
                <a:lnTo>
                  <a:pt x="44905" y="1699"/>
                </a:lnTo>
                <a:lnTo>
                  <a:pt x="44905" y="1699"/>
                </a:lnTo>
                <a:lnTo>
                  <a:pt x="45188" y="2076"/>
                </a:lnTo>
                <a:lnTo>
                  <a:pt x="45282" y="2265"/>
                </a:lnTo>
                <a:lnTo>
                  <a:pt x="45094" y="2265"/>
                </a:lnTo>
                <a:lnTo>
                  <a:pt x="44716" y="2170"/>
                </a:lnTo>
                <a:lnTo>
                  <a:pt x="43773" y="1793"/>
                </a:lnTo>
                <a:lnTo>
                  <a:pt x="42641" y="1321"/>
                </a:lnTo>
                <a:close/>
                <a:moveTo>
                  <a:pt x="34622" y="5095"/>
                </a:moveTo>
                <a:lnTo>
                  <a:pt x="34169" y="5151"/>
                </a:lnTo>
                <a:lnTo>
                  <a:pt x="34169" y="5151"/>
                </a:lnTo>
                <a:lnTo>
                  <a:pt x="34056" y="5189"/>
                </a:lnTo>
                <a:lnTo>
                  <a:pt x="34622" y="5095"/>
                </a:lnTo>
                <a:close/>
                <a:moveTo>
                  <a:pt x="58490" y="6793"/>
                </a:moveTo>
                <a:lnTo>
                  <a:pt x="59056" y="7453"/>
                </a:lnTo>
                <a:lnTo>
                  <a:pt x="59087" y="7476"/>
                </a:lnTo>
                <a:lnTo>
                  <a:pt x="58490" y="6793"/>
                </a:lnTo>
                <a:close/>
                <a:moveTo>
                  <a:pt x="56697" y="7736"/>
                </a:moveTo>
                <a:lnTo>
                  <a:pt x="57358" y="8113"/>
                </a:lnTo>
                <a:lnTo>
                  <a:pt x="57075" y="8113"/>
                </a:lnTo>
                <a:lnTo>
                  <a:pt x="56697" y="7736"/>
                </a:lnTo>
                <a:close/>
                <a:moveTo>
                  <a:pt x="59810" y="8679"/>
                </a:moveTo>
                <a:lnTo>
                  <a:pt x="60087" y="8956"/>
                </a:lnTo>
                <a:lnTo>
                  <a:pt x="59905" y="8774"/>
                </a:lnTo>
                <a:lnTo>
                  <a:pt x="59810" y="8679"/>
                </a:lnTo>
                <a:close/>
                <a:moveTo>
                  <a:pt x="57546" y="8019"/>
                </a:moveTo>
                <a:lnTo>
                  <a:pt x="58395" y="8774"/>
                </a:lnTo>
                <a:lnTo>
                  <a:pt x="59339" y="9434"/>
                </a:lnTo>
                <a:lnTo>
                  <a:pt x="58490" y="8868"/>
                </a:lnTo>
                <a:lnTo>
                  <a:pt x="57735" y="8208"/>
                </a:lnTo>
                <a:lnTo>
                  <a:pt x="57546" y="8019"/>
                </a:lnTo>
                <a:close/>
                <a:moveTo>
                  <a:pt x="60282" y="9246"/>
                </a:moveTo>
                <a:lnTo>
                  <a:pt x="60565" y="9812"/>
                </a:lnTo>
                <a:lnTo>
                  <a:pt x="60282" y="9529"/>
                </a:lnTo>
                <a:lnTo>
                  <a:pt x="60282" y="9340"/>
                </a:lnTo>
                <a:lnTo>
                  <a:pt x="60282" y="9246"/>
                </a:lnTo>
                <a:close/>
                <a:moveTo>
                  <a:pt x="59999" y="8396"/>
                </a:moveTo>
                <a:lnTo>
                  <a:pt x="60659" y="8774"/>
                </a:lnTo>
                <a:lnTo>
                  <a:pt x="61131" y="9340"/>
                </a:lnTo>
                <a:lnTo>
                  <a:pt x="61603" y="9906"/>
                </a:lnTo>
                <a:lnTo>
                  <a:pt x="61886" y="10566"/>
                </a:lnTo>
                <a:lnTo>
                  <a:pt x="60942" y="9434"/>
                </a:lnTo>
                <a:lnTo>
                  <a:pt x="61320" y="10095"/>
                </a:lnTo>
                <a:lnTo>
                  <a:pt x="59999" y="8396"/>
                </a:lnTo>
                <a:close/>
                <a:moveTo>
                  <a:pt x="63773" y="11132"/>
                </a:moveTo>
                <a:lnTo>
                  <a:pt x="64537" y="12278"/>
                </a:lnTo>
                <a:lnTo>
                  <a:pt x="64622" y="12359"/>
                </a:lnTo>
                <a:lnTo>
                  <a:pt x="63773" y="11132"/>
                </a:lnTo>
                <a:close/>
                <a:moveTo>
                  <a:pt x="65093" y="14528"/>
                </a:moveTo>
                <a:lnTo>
                  <a:pt x="65376" y="15189"/>
                </a:lnTo>
                <a:lnTo>
                  <a:pt x="65659" y="15755"/>
                </a:lnTo>
                <a:lnTo>
                  <a:pt x="66037" y="16981"/>
                </a:lnTo>
                <a:lnTo>
                  <a:pt x="65659" y="16321"/>
                </a:lnTo>
                <a:lnTo>
                  <a:pt x="65282" y="15377"/>
                </a:lnTo>
                <a:lnTo>
                  <a:pt x="65093" y="14528"/>
                </a:lnTo>
                <a:close/>
                <a:moveTo>
                  <a:pt x="65093" y="16321"/>
                </a:moveTo>
                <a:lnTo>
                  <a:pt x="65565" y="16698"/>
                </a:lnTo>
                <a:lnTo>
                  <a:pt x="65942" y="17076"/>
                </a:lnTo>
                <a:lnTo>
                  <a:pt x="66320" y="17547"/>
                </a:lnTo>
                <a:lnTo>
                  <a:pt x="66414" y="17830"/>
                </a:lnTo>
                <a:lnTo>
                  <a:pt x="66508" y="18113"/>
                </a:lnTo>
                <a:lnTo>
                  <a:pt x="65848" y="17170"/>
                </a:lnTo>
                <a:lnTo>
                  <a:pt x="65093" y="16321"/>
                </a:lnTo>
                <a:close/>
                <a:moveTo>
                  <a:pt x="72074" y="36226"/>
                </a:moveTo>
                <a:lnTo>
                  <a:pt x="71791" y="37547"/>
                </a:lnTo>
                <a:lnTo>
                  <a:pt x="71603" y="38773"/>
                </a:lnTo>
                <a:lnTo>
                  <a:pt x="71320" y="40000"/>
                </a:lnTo>
                <a:lnTo>
                  <a:pt x="70754" y="41509"/>
                </a:lnTo>
                <a:lnTo>
                  <a:pt x="70942" y="40283"/>
                </a:lnTo>
                <a:lnTo>
                  <a:pt x="71225" y="38962"/>
                </a:lnTo>
                <a:lnTo>
                  <a:pt x="72074" y="36226"/>
                </a:lnTo>
                <a:close/>
                <a:moveTo>
                  <a:pt x="69150" y="44433"/>
                </a:moveTo>
                <a:lnTo>
                  <a:pt x="68867" y="44905"/>
                </a:lnTo>
                <a:lnTo>
                  <a:pt x="68584" y="45377"/>
                </a:lnTo>
                <a:lnTo>
                  <a:pt x="68206" y="45754"/>
                </a:lnTo>
                <a:lnTo>
                  <a:pt x="67923" y="46132"/>
                </a:lnTo>
                <a:lnTo>
                  <a:pt x="68112" y="45754"/>
                </a:lnTo>
                <a:lnTo>
                  <a:pt x="68678" y="45188"/>
                </a:lnTo>
                <a:lnTo>
                  <a:pt x="69150" y="44433"/>
                </a:lnTo>
                <a:close/>
                <a:moveTo>
                  <a:pt x="67357" y="47830"/>
                </a:moveTo>
                <a:lnTo>
                  <a:pt x="66886" y="48584"/>
                </a:lnTo>
                <a:lnTo>
                  <a:pt x="66508" y="48867"/>
                </a:lnTo>
                <a:lnTo>
                  <a:pt x="66414" y="48867"/>
                </a:lnTo>
                <a:lnTo>
                  <a:pt x="66414" y="48773"/>
                </a:lnTo>
                <a:lnTo>
                  <a:pt x="66886" y="48301"/>
                </a:lnTo>
                <a:lnTo>
                  <a:pt x="67357" y="47830"/>
                </a:lnTo>
                <a:close/>
                <a:moveTo>
                  <a:pt x="65093" y="48396"/>
                </a:moveTo>
                <a:lnTo>
                  <a:pt x="65376" y="48490"/>
                </a:lnTo>
                <a:lnTo>
                  <a:pt x="64905" y="49056"/>
                </a:lnTo>
                <a:lnTo>
                  <a:pt x="64622" y="49528"/>
                </a:lnTo>
                <a:lnTo>
                  <a:pt x="64244" y="49811"/>
                </a:lnTo>
                <a:lnTo>
                  <a:pt x="64244" y="49905"/>
                </a:lnTo>
                <a:lnTo>
                  <a:pt x="64056" y="49905"/>
                </a:lnTo>
                <a:lnTo>
                  <a:pt x="64056" y="49811"/>
                </a:lnTo>
                <a:lnTo>
                  <a:pt x="64433" y="49150"/>
                </a:lnTo>
                <a:lnTo>
                  <a:pt x="64622" y="48867"/>
                </a:lnTo>
                <a:lnTo>
                  <a:pt x="64905" y="48584"/>
                </a:lnTo>
                <a:lnTo>
                  <a:pt x="65093" y="48396"/>
                </a:lnTo>
                <a:close/>
                <a:moveTo>
                  <a:pt x="6981" y="52452"/>
                </a:moveTo>
                <a:lnTo>
                  <a:pt x="7170" y="53112"/>
                </a:lnTo>
                <a:lnTo>
                  <a:pt x="7075" y="53018"/>
                </a:lnTo>
                <a:lnTo>
                  <a:pt x="6981" y="52641"/>
                </a:lnTo>
                <a:lnTo>
                  <a:pt x="6981" y="52452"/>
                </a:lnTo>
                <a:close/>
                <a:moveTo>
                  <a:pt x="7736" y="54339"/>
                </a:moveTo>
                <a:lnTo>
                  <a:pt x="7641" y="54433"/>
                </a:lnTo>
                <a:lnTo>
                  <a:pt x="7641" y="54339"/>
                </a:lnTo>
                <a:close/>
                <a:moveTo>
                  <a:pt x="61225" y="55094"/>
                </a:moveTo>
                <a:lnTo>
                  <a:pt x="61037" y="55377"/>
                </a:lnTo>
                <a:lnTo>
                  <a:pt x="60754" y="55471"/>
                </a:lnTo>
                <a:lnTo>
                  <a:pt x="60754" y="55471"/>
                </a:lnTo>
                <a:lnTo>
                  <a:pt x="60942" y="55282"/>
                </a:lnTo>
                <a:lnTo>
                  <a:pt x="61225" y="55094"/>
                </a:lnTo>
                <a:close/>
                <a:moveTo>
                  <a:pt x="6132" y="53867"/>
                </a:moveTo>
                <a:lnTo>
                  <a:pt x="7358" y="55377"/>
                </a:lnTo>
                <a:lnTo>
                  <a:pt x="7641" y="55471"/>
                </a:lnTo>
                <a:lnTo>
                  <a:pt x="7641" y="55471"/>
                </a:lnTo>
                <a:lnTo>
                  <a:pt x="7641" y="55471"/>
                </a:lnTo>
                <a:lnTo>
                  <a:pt x="7830" y="55565"/>
                </a:lnTo>
                <a:lnTo>
                  <a:pt x="8302" y="56414"/>
                </a:lnTo>
                <a:lnTo>
                  <a:pt x="7170" y="55471"/>
                </a:lnTo>
                <a:lnTo>
                  <a:pt x="6509" y="54622"/>
                </a:lnTo>
                <a:lnTo>
                  <a:pt x="6226" y="54245"/>
                </a:lnTo>
                <a:lnTo>
                  <a:pt x="6132" y="53867"/>
                </a:lnTo>
                <a:close/>
                <a:moveTo>
                  <a:pt x="9056" y="56414"/>
                </a:moveTo>
                <a:lnTo>
                  <a:pt x="9245" y="56509"/>
                </a:lnTo>
                <a:lnTo>
                  <a:pt x="9151" y="56509"/>
                </a:lnTo>
                <a:lnTo>
                  <a:pt x="9056" y="56414"/>
                </a:lnTo>
                <a:close/>
                <a:moveTo>
                  <a:pt x="10472" y="56980"/>
                </a:moveTo>
                <a:lnTo>
                  <a:pt x="11321" y="57358"/>
                </a:lnTo>
                <a:lnTo>
                  <a:pt x="11887" y="57735"/>
                </a:lnTo>
                <a:lnTo>
                  <a:pt x="12264" y="58018"/>
                </a:lnTo>
                <a:lnTo>
                  <a:pt x="11604" y="57641"/>
                </a:lnTo>
                <a:lnTo>
                  <a:pt x="11604" y="57641"/>
                </a:lnTo>
                <a:lnTo>
                  <a:pt x="11792" y="58112"/>
                </a:lnTo>
                <a:lnTo>
                  <a:pt x="11604" y="58018"/>
                </a:lnTo>
                <a:lnTo>
                  <a:pt x="11132" y="57452"/>
                </a:lnTo>
                <a:lnTo>
                  <a:pt x="10849" y="57169"/>
                </a:lnTo>
                <a:lnTo>
                  <a:pt x="10472" y="56980"/>
                </a:lnTo>
                <a:close/>
                <a:moveTo>
                  <a:pt x="18019" y="59433"/>
                </a:moveTo>
                <a:lnTo>
                  <a:pt x="18773" y="59810"/>
                </a:lnTo>
                <a:lnTo>
                  <a:pt x="19528" y="60376"/>
                </a:lnTo>
                <a:lnTo>
                  <a:pt x="19056" y="60282"/>
                </a:lnTo>
                <a:lnTo>
                  <a:pt x="18962" y="60188"/>
                </a:lnTo>
                <a:lnTo>
                  <a:pt x="18490" y="59810"/>
                </a:lnTo>
                <a:lnTo>
                  <a:pt x="18019" y="59433"/>
                </a:lnTo>
                <a:close/>
                <a:moveTo>
                  <a:pt x="14528" y="59999"/>
                </a:moveTo>
                <a:lnTo>
                  <a:pt x="14717" y="60093"/>
                </a:lnTo>
                <a:lnTo>
                  <a:pt x="14905" y="60188"/>
                </a:lnTo>
                <a:lnTo>
                  <a:pt x="15188" y="60471"/>
                </a:lnTo>
                <a:lnTo>
                  <a:pt x="15283" y="60565"/>
                </a:lnTo>
                <a:lnTo>
                  <a:pt x="15188" y="60565"/>
                </a:lnTo>
                <a:lnTo>
                  <a:pt x="14528" y="59999"/>
                </a:lnTo>
                <a:close/>
                <a:moveTo>
                  <a:pt x="49339" y="60188"/>
                </a:moveTo>
                <a:lnTo>
                  <a:pt x="48395" y="60565"/>
                </a:lnTo>
                <a:lnTo>
                  <a:pt x="47924" y="60754"/>
                </a:lnTo>
                <a:lnTo>
                  <a:pt x="47452" y="60754"/>
                </a:lnTo>
                <a:lnTo>
                  <a:pt x="47924" y="60471"/>
                </a:lnTo>
                <a:lnTo>
                  <a:pt x="48301" y="60282"/>
                </a:lnTo>
                <a:lnTo>
                  <a:pt x="49056" y="60188"/>
                </a:lnTo>
                <a:close/>
                <a:moveTo>
                  <a:pt x="19245" y="60565"/>
                </a:moveTo>
                <a:lnTo>
                  <a:pt x="19811" y="60659"/>
                </a:lnTo>
                <a:lnTo>
                  <a:pt x="20566" y="61037"/>
                </a:lnTo>
                <a:lnTo>
                  <a:pt x="20566" y="61037"/>
                </a:lnTo>
                <a:lnTo>
                  <a:pt x="19811" y="60848"/>
                </a:lnTo>
                <a:lnTo>
                  <a:pt x="19245" y="60565"/>
                </a:lnTo>
                <a:close/>
                <a:moveTo>
                  <a:pt x="47075" y="61226"/>
                </a:moveTo>
                <a:lnTo>
                  <a:pt x="46792" y="61414"/>
                </a:lnTo>
                <a:lnTo>
                  <a:pt x="46697" y="61509"/>
                </a:lnTo>
                <a:lnTo>
                  <a:pt x="46792" y="61603"/>
                </a:lnTo>
                <a:lnTo>
                  <a:pt x="47263" y="61603"/>
                </a:lnTo>
                <a:lnTo>
                  <a:pt x="47641" y="61509"/>
                </a:lnTo>
                <a:lnTo>
                  <a:pt x="46886" y="61792"/>
                </a:lnTo>
                <a:lnTo>
                  <a:pt x="46131" y="61886"/>
                </a:lnTo>
                <a:lnTo>
                  <a:pt x="46131" y="61980"/>
                </a:lnTo>
                <a:lnTo>
                  <a:pt x="46037" y="61980"/>
                </a:lnTo>
                <a:lnTo>
                  <a:pt x="45660" y="61697"/>
                </a:lnTo>
                <a:lnTo>
                  <a:pt x="46320" y="61320"/>
                </a:lnTo>
                <a:lnTo>
                  <a:pt x="47075" y="61226"/>
                </a:lnTo>
                <a:close/>
                <a:moveTo>
                  <a:pt x="24151" y="63678"/>
                </a:moveTo>
                <a:lnTo>
                  <a:pt x="24905" y="63961"/>
                </a:lnTo>
                <a:lnTo>
                  <a:pt x="25754" y="64244"/>
                </a:lnTo>
                <a:lnTo>
                  <a:pt x="25188" y="64244"/>
                </a:lnTo>
                <a:lnTo>
                  <a:pt x="24151" y="64150"/>
                </a:lnTo>
                <a:lnTo>
                  <a:pt x="23773" y="64056"/>
                </a:lnTo>
                <a:lnTo>
                  <a:pt x="23585" y="63961"/>
                </a:lnTo>
                <a:lnTo>
                  <a:pt x="23585" y="63867"/>
                </a:lnTo>
                <a:lnTo>
                  <a:pt x="23585" y="63773"/>
                </a:lnTo>
                <a:lnTo>
                  <a:pt x="24151" y="63678"/>
                </a:lnTo>
                <a:close/>
                <a:moveTo>
                  <a:pt x="34811" y="64622"/>
                </a:moveTo>
                <a:lnTo>
                  <a:pt x="35094" y="64810"/>
                </a:lnTo>
                <a:lnTo>
                  <a:pt x="35377" y="64905"/>
                </a:lnTo>
                <a:lnTo>
                  <a:pt x="34622" y="64999"/>
                </a:lnTo>
                <a:lnTo>
                  <a:pt x="34056" y="64999"/>
                </a:lnTo>
                <a:lnTo>
                  <a:pt x="34056" y="64905"/>
                </a:lnTo>
                <a:lnTo>
                  <a:pt x="34811" y="64622"/>
                </a:lnTo>
                <a:close/>
                <a:moveTo>
                  <a:pt x="46414" y="63773"/>
                </a:moveTo>
                <a:lnTo>
                  <a:pt x="46131" y="64056"/>
                </a:lnTo>
                <a:lnTo>
                  <a:pt x="44433" y="64716"/>
                </a:lnTo>
                <a:lnTo>
                  <a:pt x="43962" y="64905"/>
                </a:lnTo>
                <a:lnTo>
                  <a:pt x="44150" y="64810"/>
                </a:lnTo>
                <a:lnTo>
                  <a:pt x="42641" y="64999"/>
                </a:lnTo>
                <a:lnTo>
                  <a:pt x="42924" y="64810"/>
                </a:lnTo>
                <a:lnTo>
                  <a:pt x="43207" y="64622"/>
                </a:lnTo>
                <a:lnTo>
                  <a:pt x="42358" y="64905"/>
                </a:lnTo>
                <a:lnTo>
                  <a:pt x="43113" y="64622"/>
                </a:lnTo>
                <a:lnTo>
                  <a:pt x="45377" y="63867"/>
                </a:lnTo>
                <a:lnTo>
                  <a:pt x="44999" y="64150"/>
                </a:lnTo>
                <a:lnTo>
                  <a:pt x="44622" y="64433"/>
                </a:lnTo>
                <a:lnTo>
                  <a:pt x="46414" y="63773"/>
                </a:lnTo>
                <a:close/>
                <a:moveTo>
                  <a:pt x="39905" y="64622"/>
                </a:moveTo>
                <a:lnTo>
                  <a:pt x="39811" y="64716"/>
                </a:lnTo>
                <a:lnTo>
                  <a:pt x="39622" y="64810"/>
                </a:lnTo>
                <a:lnTo>
                  <a:pt x="38962" y="64999"/>
                </a:lnTo>
                <a:lnTo>
                  <a:pt x="38207" y="65093"/>
                </a:lnTo>
                <a:lnTo>
                  <a:pt x="37641" y="65093"/>
                </a:lnTo>
                <a:lnTo>
                  <a:pt x="39056" y="64810"/>
                </a:lnTo>
                <a:lnTo>
                  <a:pt x="39528" y="64716"/>
                </a:lnTo>
                <a:lnTo>
                  <a:pt x="39905" y="64622"/>
                </a:lnTo>
                <a:close/>
                <a:moveTo>
                  <a:pt x="42829" y="64056"/>
                </a:moveTo>
                <a:lnTo>
                  <a:pt x="42452" y="64244"/>
                </a:lnTo>
                <a:lnTo>
                  <a:pt x="42263" y="64433"/>
                </a:lnTo>
                <a:lnTo>
                  <a:pt x="41980" y="64622"/>
                </a:lnTo>
                <a:lnTo>
                  <a:pt x="41886" y="64999"/>
                </a:lnTo>
                <a:lnTo>
                  <a:pt x="42263" y="64999"/>
                </a:lnTo>
                <a:lnTo>
                  <a:pt x="40094" y="65282"/>
                </a:lnTo>
                <a:lnTo>
                  <a:pt x="40848" y="64999"/>
                </a:lnTo>
                <a:lnTo>
                  <a:pt x="41131" y="64810"/>
                </a:lnTo>
                <a:lnTo>
                  <a:pt x="41131" y="64716"/>
                </a:lnTo>
                <a:lnTo>
                  <a:pt x="41037" y="64622"/>
                </a:lnTo>
                <a:lnTo>
                  <a:pt x="40754" y="64622"/>
                </a:lnTo>
                <a:lnTo>
                  <a:pt x="40282" y="64527"/>
                </a:lnTo>
                <a:lnTo>
                  <a:pt x="40188" y="64433"/>
                </a:lnTo>
                <a:lnTo>
                  <a:pt x="41509" y="64339"/>
                </a:lnTo>
                <a:lnTo>
                  <a:pt x="42829" y="64056"/>
                </a:lnTo>
                <a:close/>
                <a:moveTo>
                  <a:pt x="15660" y="60376"/>
                </a:moveTo>
                <a:lnTo>
                  <a:pt x="16887" y="61131"/>
                </a:lnTo>
                <a:lnTo>
                  <a:pt x="17924" y="62075"/>
                </a:lnTo>
                <a:lnTo>
                  <a:pt x="17924" y="61792"/>
                </a:lnTo>
                <a:lnTo>
                  <a:pt x="17830" y="61603"/>
                </a:lnTo>
                <a:lnTo>
                  <a:pt x="19056" y="61980"/>
                </a:lnTo>
                <a:lnTo>
                  <a:pt x="20283" y="62358"/>
                </a:lnTo>
                <a:lnTo>
                  <a:pt x="20849" y="62546"/>
                </a:lnTo>
                <a:lnTo>
                  <a:pt x="21415" y="62735"/>
                </a:lnTo>
                <a:lnTo>
                  <a:pt x="21886" y="63018"/>
                </a:lnTo>
                <a:lnTo>
                  <a:pt x="22358" y="63395"/>
                </a:lnTo>
                <a:lnTo>
                  <a:pt x="21509" y="63301"/>
                </a:lnTo>
                <a:lnTo>
                  <a:pt x="22547" y="63867"/>
                </a:lnTo>
                <a:lnTo>
                  <a:pt x="23868" y="64339"/>
                </a:lnTo>
                <a:lnTo>
                  <a:pt x="25471" y="64905"/>
                </a:lnTo>
                <a:lnTo>
                  <a:pt x="27169" y="65282"/>
                </a:lnTo>
                <a:lnTo>
                  <a:pt x="26603" y="65282"/>
                </a:lnTo>
                <a:lnTo>
                  <a:pt x="27075" y="65942"/>
                </a:lnTo>
                <a:lnTo>
                  <a:pt x="26886" y="65942"/>
                </a:lnTo>
                <a:lnTo>
                  <a:pt x="26603" y="65848"/>
                </a:lnTo>
                <a:lnTo>
                  <a:pt x="25849" y="65659"/>
                </a:lnTo>
                <a:lnTo>
                  <a:pt x="25283" y="65471"/>
                </a:lnTo>
                <a:lnTo>
                  <a:pt x="25188" y="65376"/>
                </a:lnTo>
                <a:lnTo>
                  <a:pt x="25754" y="65376"/>
                </a:lnTo>
                <a:lnTo>
                  <a:pt x="26226" y="65471"/>
                </a:lnTo>
                <a:lnTo>
                  <a:pt x="26320" y="65282"/>
                </a:lnTo>
                <a:lnTo>
                  <a:pt x="26320" y="65188"/>
                </a:lnTo>
                <a:lnTo>
                  <a:pt x="26226" y="65093"/>
                </a:lnTo>
                <a:lnTo>
                  <a:pt x="25660" y="65093"/>
                </a:lnTo>
                <a:lnTo>
                  <a:pt x="25188" y="65188"/>
                </a:lnTo>
                <a:lnTo>
                  <a:pt x="24528" y="65376"/>
                </a:lnTo>
                <a:lnTo>
                  <a:pt x="24528" y="65376"/>
                </a:lnTo>
                <a:lnTo>
                  <a:pt x="25000" y="65093"/>
                </a:lnTo>
                <a:lnTo>
                  <a:pt x="23679" y="64905"/>
                </a:lnTo>
                <a:lnTo>
                  <a:pt x="22547" y="64716"/>
                </a:lnTo>
                <a:lnTo>
                  <a:pt x="21603" y="64339"/>
                </a:lnTo>
                <a:lnTo>
                  <a:pt x="20660" y="63867"/>
                </a:lnTo>
                <a:lnTo>
                  <a:pt x="20943" y="63867"/>
                </a:lnTo>
                <a:lnTo>
                  <a:pt x="20377" y="63773"/>
                </a:lnTo>
                <a:lnTo>
                  <a:pt x="19339" y="63678"/>
                </a:lnTo>
                <a:lnTo>
                  <a:pt x="18868" y="63490"/>
                </a:lnTo>
                <a:lnTo>
                  <a:pt x="18396" y="63301"/>
                </a:lnTo>
                <a:lnTo>
                  <a:pt x="18585" y="63207"/>
                </a:lnTo>
                <a:lnTo>
                  <a:pt x="18868" y="63301"/>
                </a:lnTo>
                <a:lnTo>
                  <a:pt x="18019" y="62735"/>
                </a:lnTo>
                <a:lnTo>
                  <a:pt x="16981" y="62075"/>
                </a:lnTo>
                <a:lnTo>
                  <a:pt x="14811" y="60471"/>
                </a:lnTo>
                <a:lnTo>
                  <a:pt x="16415" y="61414"/>
                </a:lnTo>
                <a:lnTo>
                  <a:pt x="15660" y="60376"/>
                </a:lnTo>
                <a:close/>
                <a:moveTo>
                  <a:pt x="28867" y="65659"/>
                </a:moveTo>
                <a:lnTo>
                  <a:pt x="30660" y="65942"/>
                </a:lnTo>
                <a:lnTo>
                  <a:pt x="32547" y="66131"/>
                </a:lnTo>
                <a:lnTo>
                  <a:pt x="32075" y="66225"/>
                </a:lnTo>
                <a:lnTo>
                  <a:pt x="31320" y="66225"/>
                </a:lnTo>
                <a:lnTo>
                  <a:pt x="30566" y="66131"/>
                </a:lnTo>
                <a:lnTo>
                  <a:pt x="28867" y="65659"/>
                </a:lnTo>
                <a:close/>
                <a:moveTo>
                  <a:pt x="39150" y="0"/>
                </a:moveTo>
                <a:lnTo>
                  <a:pt x="39528" y="283"/>
                </a:lnTo>
                <a:lnTo>
                  <a:pt x="39622" y="378"/>
                </a:lnTo>
                <a:lnTo>
                  <a:pt x="41509" y="1038"/>
                </a:lnTo>
                <a:lnTo>
                  <a:pt x="40943" y="1132"/>
                </a:lnTo>
                <a:lnTo>
                  <a:pt x="40282" y="1227"/>
                </a:lnTo>
                <a:lnTo>
                  <a:pt x="38962" y="1038"/>
                </a:lnTo>
                <a:lnTo>
                  <a:pt x="37547" y="849"/>
                </a:lnTo>
                <a:lnTo>
                  <a:pt x="36320" y="661"/>
                </a:lnTo>
                <a:lnTo>
                  <a:pt x="36415" y="755"/>
                </a:lnTo>
                <a:lnTo>
                  <a:pt x="36415" y="849"/>
                </a:lnTo>
                <a:lnTo>
                  <a:pt x="35943" y="944"/>
                </a:lnTo>
                <a:lnTo>
                  <a:pt x="34150" y="1132"/>
                </a:lnTo>
                <a:lnTo>
                  <a:pt x="31698" y="1132"/>
                </a:lnTo>
                <a:lnTo>
                  <a:pt x="30660" y="1227"/>
                </a:lnTo>
                <a:lnTo>
                  <a:pt x="29716" y="1321"/>
                </a:lnTo>
                <a:lnTo>
                  <a:pt x="30377" y="1416"/>
                </a:lnTo>
                <a:lnTo>
                  <a:pt x="31037" y="1510"/>
                </a:lnTo>
                <a:lnTo>
                  <a:pt x="30094" y="1699"/>
                </a:lnTo>
                <a:lnTo>
                  <a:pt x="28773" y="2076"/>
                </a:lnTo>
                <a:lnTo>
                  <a:pt x="27924" y="2359"/>
                </a:lnTo>
                <a:lnTo>
                  <a:pt x="27924" y="2453"/>
                </a:lnTo>
                <a:lnTo>
                  <a:pt x="28207" y="2453"/>
                </a:lnTo>
                <a:lnTo>
                  <a:pt x="26509" y="3019"/>
                </a:lnTo>
                <a:lnTo>
                  <a:pt x="26792" y="2831"/>
                </a:lnTo>
                <a:lnTo>
                  <a:pt x="26792" y="2831"/>
                </a:lnTo>
                <a:lnTo>
                  <a:pt x="25660" y="2925"/>
                </a:lnTo>
                <a:lnTo>
                  <a:pt x="25754" y="2831"/>
                </a:lnTo>
                <a:lnTo>
                  <a:pt x="25377" y="2925"/>
                </a:lnTo>
                <a:lnTo>
                  <a:pt x="24905" y="3208"/>
                </a:lnTo>
                <a:lnTo>
                  <a:pt x="24056" y="3774"/>
                </a:lnTo>
                <a:lnTo>
                  <a:pt x="22264" y="4340"/>
                </a:lnTo>
                <a:lnTo>
                  <a:pt x="20471" y="5095"/>
                </a:lnTo>
                <a:lnTo>
                  <a:pt x="18679" y="5755"/>
                </a:lnTo>
                <a:lnTo>
                  <a:pt x="16981" y="6604"/>
                </a:lnTo>
                <a:lnTo>
                  <a:pt x="17453" y="6604"/>
                </a:lnTo>
                <a:lnTo>
                  <a:pt x="17830" y="6415"/>
                </a:lnTo>
                <a:lnTo>
                  <a:pt x="18868" y="6038"/>
                </a:lnTo>
                <a:lnTo>
                  <a:pt x="19905" y="5661"/>
                </a:lnTo>
                <a:lnTo>
                  <a:pt x="20377" y="5472"/>
                </a:lnTo>
                <a:lnTo>
                  <a:pt x="20943" y="5378"/>
                </a:lnTo>
                <a:lnTo>
                  <a:pt x="20943" y="5378"/>
                </a:lnTo>
                <a:lnTo>
                  <a:pt x="19528" y="6038"/>
                </a:lnTo>
                <a:lnTo>
                  <a:pt x="19528" y="6038"/>
                </a:lnTo>
                <a:lnTo>
                  <a:pt x="20094" y="5944"/>
                </a:lnTo>
                <a:lnTo>
                  <a:pt x="18396" y="7076"/>
                </a:lnTo>
                <a:lnTo>
                  <a:pt x="20849" y="6038"/>
                </a:lnTo>
                <a:lnTo>
                  <a:pt x="23396" y="5095"/>
                </a:lnTo>
                <a:lnTo>
                  <a:pt x="26037" y="4246"/>
                </a:lnTo>
                <a:lnTo>
                  <a:pt x="28679" y="3397"/>
                </a:lnTo>
                <a:lnTo>
                  <a:pt x="28301" y="3491"/>
                </a:lnTo>
                <a:lnTo>
                  <a:pt x="28773" y="3208"/>
                </a:lnTo>
                <a:lnTo>
                  <a:pt x="30283" y="2736"/>
                </a:lnTo>
                <a:lnTo>
                  <a:pt x="29905" y="2831"/>
                </a:lnTo>
                <a:lnTo>
                  <a:pt x="29056" y="2831"/>
                </a:lnTo>
                <a:lnTo>
                  <a:pt x="28584" y="2642"/>
                </a:lnTo>
                <a:lnTo>
                  <a:pt x="30566" y="2548"/>
                </a:lnTo>
                <a:lnTo>
                  <a:pt x="32641" y="2548"/>
                </a:lnTo>
                <a:lnTo>
                  <a:pt x="37264" y="2831"/>
                </a:lnTo>
                <a:lnTo>
                  <a:pt x="39528" y="3019"/>
                </a:lnTo>
                <a:lnTo>
                  <a:pt x="43490" y="3019"/>
                </a:lnTo>
                <a:lnTo>
                  <a:pt x="44339" y="2831"/>
                </a:lnTo>
                <a:lnTo>
                  <a:pt x="45094" y="2736"/>
                </a:lnTo>
                <a:lnTo>
                  <a:pt x="45943" y="3114"/>
                </a:lnTo>
                <a:lnTo>
                  <a:pt x="46886" y="3397"/>
                </a:lnTo>
                <a:lnTo>
                  <a:pt x="48678" y="3963"/>
                </a:lnTo>
                <a:lnTo>
                  <a:pt x="50565" y="4434"/>
                </a:lnTo>
                <a:lnTo>
                  <a:pt x="51509" y="4717"/>
                </a:lnTo>
                <a:lnTo>
                  <a:pt x="52358" y="5189"/>
                </a:lnTo>
                <a:lnTo>
                  <a:pt x="51792" y="4812"/>
                </a:lnTo>
                <a:lnTo>
                  <a:pt x="53584" y="5849"/>
                </a:lnTo>
                <a:lnTo>
                  <a:pt x="55376" y="6981"/>
                </a:lnTo>
                <a:lnTo>
                  <a:pt x="56320" y="7642"/>
                </a:lnTo>
                <a:lnTo>
                  <a:pt x="57169" y="8302"/>
                </a:lnTo>
                <a:lnTo>
                  <a:pt x="57924" y="9057"/>
                </a:lnTo>
                <a:lnTo>
                  <a:pt x="58678" y="9906"/>
                </a:lnTo>
                <a:lnTo>
                  <a:pt x="62357" y="14057"/>
                </a:lnTo>
                <a:lnTo>
                  <a:pt x="64622" y="16887"/>
                </a:lnTo>
                <a:lnTo>
                  <a:pt x="66697" y="19623"/>
                </a:lnTo>
                <a:lnTo>
                  <a:pt x="66603" y="19151"/>
                </a:lnTo>
                <a:lnTo>
                  <a:pt x="66603" y="18774"/>
                </a:lnTo>
                <a:lnTo>
                  <a:pt x="67357" y="20472"/>
                </a:lnTo>
                <a:lnTo>
                  <a:pt x="68772" y="23962"/>
                </a:lnTo>
                <a:lnTo>
                  <a:pt x="68867" y="24151"/>
                </a:lnTo>
                <a:lnTo>
                  <a:pt x="69810" y="26792"/>
                </a:lnTo>
                <a:lnTo>
                  <a:pt x="70565" y="29245"/>
                </a:lnTo>
                <a:lnTo>
                  <a:pt x="70754" y="30283"/>
                </a:lnTo>
                <a:lnTo>
                  <a:pt x="70848" y="31037"/>
                </a:lnTo>
                <a:lnTo>
                  <a:pt x="70848" y="31604"/>
                </a:lnTo>
                <a:lnTo>
                  <a:pt x="70754" y="31792"/>
                </a:lnTo>
                <a:lnTo>
                  <a:pt x="70565" y="31887"/>
                </a:lnTo>
                <a:lnTo>
                  <a:pt x="69433" y="36698"/>
                </a:lnTo>
                <a:lnTo>
                  <a:pt x="68206" y="41698"/>
                </a:lnTo>
                <a:lnTo>
                  <a:pt x="68584" y="41037"/>
                </a:lnTo>
                <a:lnTo>
                  <a:pt x="68961" y="40188"/>
                </a:lnTo>
                <a:lnTo>
                  <a:pt x="69244" y="40471"/>
                </a:lnTo>
                <a:lnTo>
                  <a:pt x="69244" y="40849"/>
                </a:lnTo>
                <a:lnTo>
                  <a:pt x="69244" y="41226"/>
                </a:lnTo>
                <a:lnTo>
                  <a:pt x="69055" y="41698"/>
                </a:lnTo>
                <a:lnTo>
                  <a:pt x="68489" y="42924"/>
                </a:lnTo>
                <a:lnTo>
                  <a:pt x="67735" y="44150"/>
                </a:lnTo>
                <a:lnTo>
                  <a:pt x="66791" y="45377"/>
                </a:lnTo>
                <a:lnTo>
                  <a:pt x="65942" y="46509"/>
                </a:lnTo>
                <a:lnTo>
                  <a:pt x="64716" y="47924"/>
                </a:lnTo>
                <a:lnTo>
                  <a:pt x="65565" y="47641"/>
                </a:lnTo>
                <a:lnTo>
                  <a:pt x="65093" y="48301"/>
                </a:lnTo>
                <a:lnTo>
                  <a:pt x="64433" y="48962"/>
                </a:lnTo>
                <a:lnTo>
                  <a:pt x="63112" y="50188"/>
                </a:lnTo>
                <a:lnTo>
                  <a:pt x="63678" y="48962"/>
                </a:lnTo>
                <a:lnTo>
                  <a:pt x="64244" y="47641"/>
                </a:lnTo>
                <a:lnTo>
                  <a:pt x="65754" y="44811"/>
                </a:lnTo>
                <a:lnTo>
                  <a:pt x="67169" y="42169"/>
                </a:lnTo>
                <a:lnTo>
                  <a:pt x="67735" y="41037"/>
                </a:lnTo>
                <a:lnTo>
                  <a:pt x="68206" y="40094"/>
                </a:lnTo>
                <a:lnTo>
                  <a:pt x="68206" y="39811"/>
                </a:lnTo>
                <a:lnTo>
                  <a:pt x="68301" y="39622"/>
                </a:lnTo>
                <a:lnTo>
                  <a:pt x="68301" y="39717"/>
                </a:lnTo>
                <a:lnTo>
                  <a:pt x="68395" y="39339"/>
                </a:lnTo>
                <a:lnTo>
                  <a:pt x="68772" y="37735"/>
                </a:lnTo>
                <a:lnTo>
                  <a:pt x="69055" y="36037"/>
                </a:lnTo>
                <a:lnTo>
                  <a:pt x="69150" y="32924"/>
                </a:lnTo>
                <a:lnTo>
                  <a:pt x="69150" y="30849"/>
                </a:lnTo>
                <a:lnTo>
                  <a:pt x="69150" y="28679"/>
                </a:lnTo>
                <a:lnTo>
                  <a:pt x="68961" y="28773"/>
                </a:lnTo>
                <a:lnTo>
                  <a:pt x="68961" y="29056"/>
                </a:lnTo>
                <a:lnTo>
                  <a:pt x="68678" y="28302"/>
                </a:lnTo>
                <a:lnTo>
                  <a:pt x="68395" y="27453"/>
                </a:lnTo>
                <a:lnTo>
                  <a:pt x="68018" y="25755"/>
                </a:lnTo>
                <a:lnTo>
                  <a:pt x="67923" y="25283"/>
                </a:lnTo>
                <a:lnTo>
                  <a:pt x="67923" y="25472"/>
                </a:lnTo>
                <a:lnTo>
                  <a:pt x="67546" y="24906"/>
                </a:lnTo>
                <a:lnTo>
                  <a:pt x="67074" y="24245"/>
                </a:lnTo>
                <a:lnTo>
                  <a:pt x="66980" y="24057"/>
                </a:lnTo>
                <a:lnTo>
                  <a:pt x="65471" y="22264"/>
                </a:lnTo>
                <a:lnTo>
                  <a:pt x="64810" y="21415"/>
                </a:lnTo>
                <a:lnTo>
                  <a:pt x="64339" y="20755"/>
                </a:lnTo>
                <a:lnTo>
                  <a:pt x="64622" y="20943"/>
                </a:lnTo>
                <a:lnTo>
                  <a:pt x="64527" y="20755"/>
                </a:lnTo>
                <a:lnTo>
                  <a:pt x="64339" y="20472"/>
                </a:lnTo>
                <a:lnTo>
                  <a:pt x="63301" y="19434"/>
                </a:lnTo>
                <a:lnTo>
                  <a:pt x="62357" y="18585"/>
                </a:lnTo>
                <a:lnTo>
                  <a:pt x="62452" y="18679"/>
                </a:lnTo>
                <a:lnTo>
                  <a:pt x="62357" y="18868"/>
                </a:lnTo>
                <a:lnTo>
                  <a:pt x="61508" y="18019"/>
                </a:lnTo>
                <a:lnTo>
                  <a:pt x="61791" y="18396"/>
                </a:lnTo>
                <a:lnTo>
                  <a:pt x="60848" y="17547"/>
                </a:lnTo>
                <a:lnTo>
                  <a:pt x="60471" y="17076"/>
                </a:lnTo>
                <a:lnTo>
                  <a:pt x="60471" y="16981"/>
                </a:lnTo>
                <a:lnTo>
                  <a:pt x="60565" y="17076"/>
                </a:lnTo>
                <a:lnTo>
                  <a:pt x="61225" y="17547"/>
                </a:lnTo>
                <a:lnTo>
                  <a:pt x="58961" y="15566"/>
                </a:lnTo>
                <a:lnTo>
                  <a:pt x="59527" y="16227"/>
                </a:lnTo>
                <a:lnTo>
                  <a:pt x="58584" y="15566"/>
                </a:lnTo>
                <a:lnTo>
                  <a:pt x="57641" y="14906"/>
                </a:lnTo>
                <a:lnTo>
                  <a:pt x="57546" y="15000"/>
                </a:lnTo>
                <a:lnTo>
                  <a:pt x="57452" y="15094"/>
                </a:lnTo>
                <a:lnTo>
                  <a:pt x="58301" y="15660"/>
                </a:lnTo>
                <a:lnTo>
                  <a:pt x="59056" y="16227"/>
                </a:lnTo>
                <a:lnTo>
                  <a:pt x="60471" y="17547"/>
                </a:lnTo>
                <a:lnTo>
                  <a:pt x="61886" y="18774"/>
                </a:lnTo>
                <a:lnTo>
                  <a:pt x="62640" y="19340"/>
                </a:lnTo>
                <a:lnTo>
                  <a:pt x="63395" y="19906"/>
                </a:lnTo>
                <a:lnTo>
                  <a:pt x="62829" y="19528"/>
                </a:lnTo>
                <a:lnTo>
                  <a:pt x="62074" y="19057"/>
                </a:lnTo>
                <a:lnTo>
                  <a:pt x="62074" y="19245"/>
                </a:lnTo>
                <a:lnTo>
                  <a:pt x="62357" y="19717"/>
                </a:lnTo>
                <a:lnTo>
                  <a:pt x="63584" y="21415"/>
                </a:lnTo>
                <a:lnTo>
                  <a:pt x="65093" y="23207"/>
                </a:lnTo>
                <a:lnTo>
                  <a:pt x="65754" y="23962"/>
                </a:lnTo>
                <a:lnTo>
                  <a:pt x="66225" y="24434"/>
                </a:lnTo>
                <a:lnTo>
                  <a:pt x="66414" y="24528"/>
                </a:lnTo>
                <a:lnTo>
                  <a:pt x="66320" y="24057"/>
                </a:lnTo>
                <a:lnTo>
                  <a:pt x="66697" y="24906"/>
                </a:lnTo>
                <a:lnTo>
                  <a:pt x="67074" y="26038"/>
                </a:lnTo>
                <a:lnTo>
                  <a:pt x="66414" y="24811"/>
                </a:lnTo>
                <a:lnTo>
                  <a:pt x="66791" y="25566"/>
                </a:lnTo>
                <a:lnTo>
                  <a:pt x="67169" y="26321"/>
                </a:lnTo>
                <a:lnTo>
                  <a:pt x="67263" y="26415"/>
                </a:lnTo>
                <a:lnTo>
                  <a:pt x="67923" y="28679"/>
                </a:lnTo>
                <a:lnTo>
                  <a:pt x="68206" y="29339"/>
                </a:lnTo>
                <a:lnTo>
                  <a:pt x="68678" y="30471"/>
                </a:lnTo>
                <a:lnTo>
                  <a:pt x="68772" y="30660"/>
                </a:lnTo>
                <a:lnTo>
                  <a:pt x="68678" y="30660"/>
                </a:lnTo>
                <a:lnTo>
                  <a:pt x="68395" y="30377"/>
                </a:lnTo>
                <a:lnTo>
                  <a:pt x="68206" y="30094"/>
                </a:lnTo>
                <a:lnTo>
                  <a:pt x="68206" y="30566"/>
                </a:lnTo>
                <a:lnTo>
                  <a:pt x="68301" y="31037"/>
                </a:lnTo>
                <a:lnTo>
                  <a:pt x="68395" y="31509"/>
                </a:lnTo>
                <a:lnTo>
                  <a:pt x="68395" y="31887"/>
                </a:lnTo>
                <a:lnTo>
                  <a:pt x="68301" y="31792"/>
                </a:lnTo>
                <a:lnTo>
                  <a:pt x="68301" y="31698"/>
                </a:lnTo>
                <a:lnTo>
                  <a:pt x="68301" y="31415"/>
                </a:lnTo>
                <a:lnTo>
                  <a:pt x="68018" y="30094"/>
                </a:lnTo>
                <a:lnTo>
                  <a:pt x="67735" y="28868"/>
                </a:lnTo>
                <a:lnTo>
                  <a:pt x="68112" y="31698"/>
                </a:lnTo>
                <a:lnTo>
                  <a:pt x="68206" y="33113"/>
                </a:lnTo>
                <a:lnTo>
                  <a:pt x="68206" y="34528"/>
                </a:lnTo>
                <a:lnTo>
                  <a:pt x="68112" y="35943"/>
                </a:lnTo>
                <a:lnTo>
                  <a:pt x="67923" y="37358"/>
                </a:lnTo>
                <a:lnTo>
                  <a:pt x="67546" y="38679"/>
                </a:lnTo>
                <a:lnTo>
                  <a:pt x="67074" y="40000"/>
                </a:lnTo>
                <a:lnTo>
                  <a:pt x="67263" y="39717"/>
                </a:lnTo>
                <a:lnTo>
                  <a:pt x="67357" y="39622"/>
                </a:lnTo>
                <a:lnTo>
                  <a:pt x="67357" y="39717"/>
                </a:lnTo>
                <a:lnTo>
                  <a:pt x="67263" y="40377"/>
                </a:lnTo>
                <a:lnTo>
                  <a:pt x="66980" y="41226"/>
                </a:lnTo>
                <a:lnTo>
                  <a:pt x="66791" y="41509"/>
                </a:lnTo>
                <a:lnTo>
                  <a:pt x="66697" y="41603"/>
                </a:lnTo>
                <a:lnTo>
                  <a:pt x="66414" y="42075"/>
                </a:lnTo>
                <a:lnTo>
                  <a:pt x="65754" y="43962"/>
                </a:lnTo>
                <a:lnTo>
                  <a:pt x="64905" y="46132"/>
                </a:lnTo>
                <a:lnTo>
                  <a:pt x="64150" y="47547"/>
                </a:lnTo>
                <a:lnTo>
                  <a:pt x="63395" y="48867"/>
                </a:lnTo>
                <a:lnTo>
                  <a:pt x="62546" y="50094"/>
                </a:lnTo>
                <a:lnTo>
                  <a:pt x="61697" y="51320"/>
                </a:lnTo>
                <a:lnTo>
                  <a:pt x="60376" y="52452"/>
                </a:lnTo>
                <a:lnTo>
                  <a:pt x="59810" y="53112"/>
                </a:lnTo>
                <a:lnTo>
                  <a:pt x="59244" y="53773"/>
                </a:lnTo>
                <a:lnTo>
                  <a:pt x="59999" y="53301"/>
                </a:lnTo>
                <a:lnTo>
                  <a:pt x="59905" y="53490"/>
                </a:lnTo>
                <a:lnTo>
                  <a:pt x="58018" y="54999"/>
                </a:lnTo>
                <a:lnTo>
                  <a:pt x="57075" y="55660"/>
                </a:lnTo>
                <a:lnTo>
                  <a:pt x="56037" y="56226"/>
                </a:lnTo>
                <a:lnTo>
                  <a:pt x="57924" y="54716"/>
                </a:lnTo>
                <a:lnTo>
                  <a:pt x="58867" y="53867"/>
                </a:lnTo>
                <a:lnTo>
                  <a:pt x="59716" y="53018"/>
                </a:lnTo>
                <a:lnTo>
                  <a:pt x="58961" y="53679"/>
                </a:lnTo>
                <a:lnTo>
                  <a:pt x="58207" y="54245"/>
                </a:lnTo>
                <a:lnTo>
                  <a:pt x="56603" y="55282"/>
                </a:lnTo>
                <a:lnTo>
                  <a:pt x="54905" y="56226"/>
                </a:lnTo>
                <a:lnTo>
                  <a:pt x="53301" y="57263"/>
                </a:lnTo>
                <a:lnTo>
                  <a:pt x="52735" y="57452"/>
                </a:lnTo>
                <a:lnTo>
                  <a:pt x="51509" y="57924"/>
                </a:lnTo>
                <a:lnTo>
                  <a:pt x="47829" y="59527"/>
                </a:lnTo>
                <a:lnTo>
                  <a:pt x="43962" y="61226"/>
                </a:lnTo>
                <a:lnTo>
                  <a:pt x="42358" y="61886"/>
                </a:lnTo>
                <a:lnTo>
                  <a:pt x="41414" y="62169"/>
                </a:lnTo>
                <a:lnTo>
                  <a:pt x="39433" y="62452"/>
                </a:lnTo>
                <a:lnTo>
                  <a:pt x="37169" y="62641"/>
                </a:lnTo>
                <a:lnTo>
                  <a:pt x="33679" y="62829"/>
                </a:lnTo>
                <a:lnTo>
                  <a:pt x="31226" y="62924"/>
                </a:lnTo>
                <a:lnTo>
                  <a:pt x="29528" y="62924"/>
                </a:lnTo>
                <a:lnTo>
                  <a:pt x="28301" y="62735"/>
                </a:lnTo>
                <a:lnTo>
                  <a:pt x="27075" y="62546"/>
                </a:lnTo>
                <a:lnTo>
                  <a:pt x="25754" y="62263"/>
                </a:lnTo>
                <a:lnTo>
                  <a:pt x="24622" y="61886"/>
                </a:lnTo>
                <a:lnTo>
                  <a:pt x="23396" y="61414"/>
                </a:lnTo>
                <a:lnTo>
                  <a:pt x="21320" y="60565"/>
                </a:lnTo>
                <a:lnTo>
                  <a:pt x="21509" y="60754"/>
                </a:lnTo>
                <a:lnTo>
                  <a:pt x="21698" y="60848"/>
                </a:lnTo>
                <a:lnTo>
                  <a:pt x="22169" y="61131"/>
                </a:lnTo>
                <a:lnTo>
                  <a:pt x="21037" y="60659"/>
                </a:lnTo>
                <a:lnTo>
                  <a:pt x="19434" y="59905"/>
                </a:lnTo>
                <a:lnTo>
                  <a:pt x="15754" y="57924"/>
                </a:lnTo>
                <a:lnTo>
                  <a:pt x="12453" y="56037"/>
                </a:lnTo>
                <a:lnTo>
                  <a:pt x="11415" y="55377"/>
                </a:lnTo>
                <a:lnTo>
                  <a:pt x="11226" y="55188"/>
                </a:lnTo>
                <a:lnTo>
                  <a:pt x="11132" y="55094"/>
                </a:lnTo>
                <a:lnTo>
                  <a:pt x="10377" y="54433"/>
                </a:lnTo>
                <a:lnTo>
                  <a:pt x="9717" y="53679"/>
                </a:lnTo>
                <a:lnTo>
                  <a:pt x="9717" y="53962"/>
                </a:lnTo>
                <a:lnTo>
                  <a:pt x="9622" y="54150"/>
                </a:lnTo>
                <a:lnTo>
                  <a:pt x="9528" y="54245"/>
                </a:lnTo>
                <a:lnTo>
                  <a:pt x="9434" y="54245"/>
                </a:lnTo>
                <a:lnTo>
                  <a:pt x="9151" y="54056"/>
                </a:lnTo>
                <a:lnTo>
                  <a:pt x="8868" y="53679"/>
                </a:lnTo>
                <a:lnTo>
                  <a:pt x="8585" y="53301"/>
                </a:lnTo>
                <a:lnTo>
                  <a:pt x="8302" y="52829"/>
                </a:lnTo>
                <a:lnTo>
                  <a:pt x="8302" y="52546"/>
                </a:lnTo>
                <a:lnTo>
                  <a:pt x="8302" y="52452"/>
                </a:lnTo>
                <a:lnTo>
                  <a:pt x="8396" y="52452"/>
                </a:lnTo>
                <a:lnTo>
                  <a:pt x="7924" y="52263"/>
                </a:lnTo>
                <a:lnTo>
                  <a:pt x="7358" y="51886"/>
                </a:lnTo>
                <a:lnTo>
                  <a:pt x="6038" y="50660"/>
                </a:lnTo>
                <a:lnTo>
                  <a:pt x="5849" y="50377"/>
                </a:lnTo>
                <a:lnTo>
                  <a:pt x="5566" y="50094"/>
                </a:lnTo>
                <a:lnTo>
                  <a:pt x="5566" y="50188"/>
                </a:lnTo>
                <a:lnTo>
                  <a:pt x="4811" y="49339"/>
                </a:lnTo>
                <a:lnTo>
                  <a:pt x="4717" y="49150"/>
                </a:lnTo>
                <a:lnTo>
                  <a:pt x="5189" y="49433"/>
                </a:lnTo>
                <a:lnTo>
                  <a:pt x="5377" y="49528"/>
                </a:lnTo>
                <a:lnTo>
                  <a:pt x="5472" y="49716"/>
                </a:lnTo>
                <a:lnTo>
                  <a:pt x="5660" y="50094"/>
                </a:lnTo>
                <a:lnTo>
                  <a:pt x="5377" y="49056"/>
                </a:lnTo>
                <a:lnTo>
                  <a:pt x="5000" y="48113"/>
                </a:lnTo>
                <a:lnTo>
                  <a:pt x="4057" y="45660"/>
                </a:lnTo>
                <a:lnTo>
                  <a:pt x="3585" y="44150"/>
                </a:lnTo>
                <a:lnTo>
                  <a:pt x="3208" y="42358"/>
                </a:lnTo>
                <a:lnTo>
                  <a:pt x="3396" y="42547"/>
                </a:lnTo>
                <a:lnTo>
                  <a:pt x="3491" y="42452"/>
                </a:lnTo>
                <a:lnTo>
                  <a:pt x="3585" y="42547"/>
                </a:lnTo>
                <a:lnTo>
                  <a:pt x="3774" y="42641"/>
                </a:lnTo>
                <a:lnTo>
                  <a:pt x="3679" y="40849"/>
                </a:lnTo>
                <a:lnTo>
                  <a:pt x="3585" y="38962"/>
                </a:lnTo>
                <a:lnTo>
                  <a:pt x="3679" y="37169"/>
                </a:lnTo>
                <a:lnTo>
                  <a:pt x="3774" y="36320"/>
                </a:lnTo>
                <a:lnTo>
                  <a:pt x="4057" y="35566"/>
                </a:lnTo>
                <a:lnTo>
                  <a:pt x="4434" y="33585"/>
                </a:lnTo>
                <a:lnTo>
                  <a:pt x="4434" y="33962"/>
                </a:lnTo>
                <a:lnTo>
                  <a:pt x="4528" y="34245"/>
                </a:lnTo>
                <a:lnTo>
                  <a:pt x="4717" y="32264"/>
                </a:lnTo>
                <a:lnTo>
                  <a:pt x="5189" y="30283"/>
                </a:lnTo>
                <a:lnTo>
                  <a:pt x="5755" y="28302"/>
                </a:lnTo>
                <a:lnTo>
                  <a:pt x="6604" y="26321"/>
                </a:lnTo>
                <a:lnTo>
                  <a:pt x="7453" y="24340"/>
                </a:lnTo>
                <a:lnTo>
                  <a:pt x="8585" y="22547"/>
                </a:lnTo>
                <a:lnTo>
                  <a:pt x="9717" y="20755"/>
                </a:lnTo>
                <a:lnTo>
                  <a:pt x="10943" y="19245"/>
                </a:lnTo>
                <a:lnTo>
                  <a:pt x="10849" y="19057"/>
                </a:lnTo>
                <a:lnTo>
                  <a:pt x="10849" y="18868"/>
                </a:lnTo>
                <a:lnTo>
                  <a:pt x="11132" y="18396"/>
                </a:lnTo>
                <a:lnTo>
                  <a:pt x="11604" y="17830"/>
                </a:lnTo>
                <a:lnTo>
                  <a:pt x="12264" y="17076"/>
                </a:lnTo>
                <a:lnTo>
                  <a:pt x="14151" y="15472"/>
                </a:lnTo>
                <a:lnTo>
                  <a:pt x="16415" y="13585"/>
                </a:lnTo>
                <a:lnTo>
                  <a:pt x="18868" y="11793"/>
                </a:lnTo>
                <a:lnTo>
                  <a:pt x="21226" y="10095"/>
                </a:lnTo>
                <a:lnTo>
                  <a:pt x="23302" y="8868"/>
                </a:lnTo>
                <a:lnTo>
                  <a:pt x="24717" y="8113"/>
                </a:lnTo>
                <a:lnTo>
                  <a:pt x="24245" y="8491"/>
                </a:lnTo>
                <a:lnTo>
                  <a:pt x="23773" y="8774"/>
                </a:lnTo>
                <a:lnTo>
                  <a:pt x="24811" y="8208"/>
                </a:lnTo>
                <a:lnTo>
                  <a:pt x="25566" y="7830"/>
                </a:lnTo>
                <a:lnTo>
                  <a:pt x="27452" y="6981"/>
                </a:lnTo>
                <a:lnTo>
                  <a:pt x="27264" y="6981"/>
                </a:lnTo>
                <a:lnTo>
                  <a:pt x="26981" y="6887"/>
                </a:lnTo>
                <a:lnTo>
                  <a:pt x="27830" y="6604"/>
                </a:lnTo>
                <a:lnTo>
                  <a:pt x="29056" y="6132"/>
                </a:lnTo>
                <a:lnTo>
                  <a:pt x="28679" y="6415"/>
                </a:lnTo>
                <a:lnTo>
                  <a:pt x="29056" y="6510"/>
                </a:lnTo>
                <a:lnTo>
                  <a:pt x="28962" y="6698"/>
                </a:lnTo>
                <a:lnTo>
                  <a:pt x="30283" y="6227"/>
                </a:lnTo>
                <a:lnTo>
                  <a:pt x="31698" y="5755"/>
                </a:lnTo>
                <a:lnTo>
                  <a:pt x="33113" y="5378"/>
                </a:lnTo>
                <a:lnTo>
                  <a:pt x="33867" y="5189"/>
                </a:lnTo>
                <a:lnTo>
                  <a:pt x="34169" y="5151"/>
                </a:lnTo>
                <a:lnTo>
                  <a:pt x="34169" y="5151"/>
                </a:lnTo>
                <a:lnTo>
                  <a:pt x="34905" y="4906"/>
                </a:lnTo>
                <a:lnTo>
                  <a:pt x="35754" y="4812"/>
                </a:lnTo>
                <a:lnTo>
                  <a:pt x="36603" y="4812"/>
                </a:lnTo>
                <a:lnTo>
                  <a:pt x="37547" y="4717"/>
                </a:lnTo>
                <a:lnTo>
                  <a:pt x="37830" y="4717"/>
                </a:lnTo>
                <a:lnTo>
                  <a:pt x="38396" y="4529"/>
                </a:lnTo>
                <a:lnTo>
                  <a:pt x="38867" y="4340"/>
                </a:lnTo>
                <a:lnTo>
                  <a:pt x="38867" y="4623"/>
                </a:lnTo>
                <a:lnTo>
                  <a:pt x="42735" y="4340"/>
                </a:lnTo>
                <a:lnTo>
                  <a:pt x="43207" y="4529"/>
                </a:lnTo>
                <a:lnTo>
                  <a:pt x="43018" y="4529"/>
                </a:lnTo>
                <a:lnTo>
                  <a:pt x="43867" y="4623"/>
                </a:lnTo>
                <a:lnTo>
                  <a:pt x="44811" y="4434"/>
                </a:lnTo>
                <a:lnTo>
                  <a:pt x="45094" y="4717"/>
                </a:lnTo>
                <a:lnTo>
                  <a:pt x="45754" y="4906"/>
                </a:lnTo>
                <a:lnTo>
                  <a:pt x="47546" y="5189"/>
                </a:lnTo>
                <a:lnTo>
                  <a:pt x="49622" y="5566"/>
                </a:lnTo>
                <a:lnTo>
                  <a:pt x="51131" y="5849"/>
                </a:lnTo>
                <a:lnTo>
                  <a:pt x="51131" y="5849"/>
                </a:lnTo>
                <a:lnTo>
                  <a:pt x="49244" y="5095"/>
                </a:lnTo>
                <a:lnTo>
                  <a:pt x="46886" y="4529"/>
                </a:lnTo>
                <a:lnTo>
                  <a:pt x="44433" y="3963"/>
                </a:lnTo>
                <a:lnTo>
                  <a:pt x="41980" y="3491"/>
                </a:lnTo>
                <a:lnTo>
                  <a:pt x="39528" y="3302"/>
                </a:lnTo>
                <a:lnTo>
                  <a:pt x="37358" y="3208"/>
                </a:lnTo>
                <a:lnTo>
                  <a:pt x="36415" y="3208"/>
                </a:lnTo>
                <a:lnTo>
                  <a:pt x="35565" y="3302"/>
                </a:lnTo>
                <a:lnTo>
                  <a:pt x="34811" y="3491"/>
                </a:lnTo>
                <a:lnTo>
                  <a:pt x="34150" y="3680"/>
                </a:lnTo>
                <a:lnTo>
                  <a:pt x="33490" y="3585"/>
                </a:lnTo>
                <a:lnTo>
                  <a:pt x="32830" y="3491"/>
                </a:lnTo>
                <a:lnTo>
                  <a:pt x="31509" y="3585"/>
                </a:lnTo>
                <a:lnTo>
                  <a:pt x="30000" y="3868"/>
                </a:lnTo>
                <a:lnTo>
                  <a:pt x="28490" y="4246"/>
                </a:lnTo>
                <a:lnTo>
                  <a:pt x="26981" y="4812"/>
                </a:lnTo>
                <a:lnTo>
                  <a:pt x="25471" y="5472"/>
                </a:lnTo>
                <a:lnTo>
                  <a:pt x="23868" y="6321"/>
                </a:lnTo>
                <a:lnTo>
                  <a:pt x="22358" y="7170"/>
                </a:lnTo>
                <a:lnTo>
                  <a:pt x="20849" y="8113"/>
                </a:lnTo>
                <a:lnTo>
                  <a:pt x="19339" y="9151"/>
                </a:lnTo>
                <a:lnTo>
                  <a:pt x="17924" y="10283"/>
                </a:lnTo>
                <a:lnTo>
                  <a:pt x="16604" y="11321"/>
                </a:lnTo>
                <a:lnTo>
                  <a:pt x="14056" y="13491"/>
                </a:lnTo>
                <a:lnTo>
                  <a:pt x="12075" y="15472"/>
                </a:lnTo>
                <a:lnTo>
                  <a:pt x="9717" y="18491"/>
                </a:lnTo>
                <a:lnTo>
                  <a:pt x="10000" y="17830"/>
                </a:lnTo>
                <a:lnTo>
                  <a:pt x="10377" y="17264"/>
                </a:lnTo>
                <a:lnTo>
                  <a:pt x="9717" y="18113"/>
                </a:lnTo>
                <a:lnTo>
                  <a:pt x="9056" y="19057"/>
                </a:lnTo>
                <a:lnTo>
                  <a:pt x="9151" y="19245"/>
                </a:lnTo>
                <a:lnTo>
                  <a:pt x="8396" y="20189"/>
                </a:lnTo>
                <a:lnTo>
                  <a:pt x="9151" y="18774"/>
                </a:lnTo>
                <a:lnTo>
                  <a:pt x="8019" y="20377"/>
                </a:lnTo>
                <a:lnTo>
                  <a:pt x="7075" y="22075"/>
                </a:lnTo>
                <a:lnTo>
                  <a:pt x="6226" y="23868"/>
                </a:lnTo>
                <a:lnTo>
                  <a:pt x="5472" y="25755"/>
                </a:lnTo>
                <a:lnTo>
                  <a:pt x="4151" y="29434"/>
                </a:lnTo>
                <a:lnTo>
                  <a:pt x="2924" y="32924"/>
                </a:lnTo>
                <a:lnTo>
                  <a:pt x="3019" y="33113"/>
                </a:lnTo>
                <a:lnTo>
                  <a:pt x="2924" y="33773"/>
                </a:lnTo>
                <a:lnTo>
                  <a:pt x="2453" y="36509"/>
                </a:lnTo>
                <a:lnTo>
                  <a:pt x="1981" y="39434"/>
                </a:lnTo>
                <a:lnTo>
                  <a:pt x="1981" y="39528"/>
                </a:lnTo>
                <a:lnTo>
                  <a:pt x="1981" y="39905"/>
                </a:lnTo>
                <a:lnTo>
                  <a:pt x="1792" y="41415"/>
                </a:lnTo>
                <a:lnTo>
                  <a:pt x="1698" y="42358"/>
                </a:lnTo>
                <a:lnTo>
                  <a:pt x="1698" y="43301"/>
                </a:lnTo>
                <a:lnTo>
                  <a:pt x="1792" y="44245"/>
                </a:lnTo>
                <a:lnTo>
                  <a:pt x="1887" y="44999"/>
                </a:lnTo>
                <a:lnTo>
                  <a:pt x="2170" y="46603"/>
                </a:lnTo>
                <a:lnTo>
                  <a:pt x="2170" y="46603"/>
                </a:lnTo>
                <a:lnTo>
                  <a:pt x="1887" y="46415"/>
                </a:lnTo>
                <a:lnTo>
                  <a:pt x="1792" y="46320"/>
                </a:lnTo>
                <a:lnTo>
                  <a:pt x="1792" y="46509"/>
                </a:lnTo>
                <a:lnTo>
                  <a:pt x="1981" y="46981"/>
                </a:lnTo>
                <a:lnTo>
                  <a:pt x="1415" y="46132"/>
                </a:lnTo>
                <a:lnTo>
                  <a:pt x="1509" y="46509"/>
                </a:lnTo>
                <a:lnTo>
                  <a:pt x="1321" y="46981"/>
                </a:lnTo>
                <a:lnTo>
                  <a:pt x="472" y="45471"/>
                </a:lnTo>
                <a:lnTo>
                  <a:pt x="377" y="45565"/>
                </a:lnTo>
                <a:lnTo>
                  <a:pt x="283" y="45660"/>
                </a:lnTo>
                <a:lnTo>
                  <a:pt x="189" y="45660"/>
                </a:lnTo>
                <a:lnTo>
                  <a:pt x="0" y="45565"/>
                </a:lnTo>
                <a:lnTo>
                  <a:pt x="0" y="45565"/>
                </a:lnTo>
                <a:lnTo>
                  <a:pt x="1038" y="47924"/>
                </a:lnTo>
                <a:lnTo>
                  <a:pt x="2264" y="50282"/>
                </a:lnTo>
                <a:lnTo>
                  <a:pt x="2075" y="49905"/>
                </a:lnTo>
                <a:lnTo>
                  <a:pt x="2170" y="49528"/>
                </a:lnTo>
                <a:lnTo>
                  <a:pt x="2736" y="50188"/>
                </a:lnTo>
                <a:lnTo>
                  <a:pt x="3208" y="50660"/>
                </a:lnTo>
                <a:lnTo>
                  <a:pt x="3396" y="50943"/>
                </a:lnTo>
                <a:lnTo>
                  <a:pt x="3396" y="51037"/>
                </a:lnTo>
                <a:lnTo>
                  <a:pt x="3302" y="50943"/>
                </a:lnTo>
                <a:lnTo>
                  <a:pt x="3302" y="50943"/>
                </a:lnTo>
                <a:lnTo>
                  <a:pt x="3585" y="51320"/>
                </a:lnTo>
                <a:lnTo>
                  <a:pt x="4623" y="53207"/>
                </a:lnTo>
                <a:lnTo>
                  <a:pt x="5755" y="55094"/>
                </a:lnTo>
                <a:lnTo>
                  <a:pt x="7075" y="56886"/>
                </a:lnTo>
                <a:lnTo>
                  <a:pt x="8585" y="58490"/>
                </a:lnTo>
                <a:lnTo>
                  <a:pt x="10189" y="59999"/>
                </a:lnTo>
                <a:lnTo>
                  <a:pt x="11792" y="61414"/>
                </a:lnTo>
                <a:lnTo>
                  <a:pt x="13585" y="62735"/>
                </a:lnTo>
                <a:lnTo>
                  <a:pt x="15471" y="63867"/>
                </a:lnTo>
                <a:lnTo>
                  <a:pt x="17641" y="64905"/>
                </a:lnTo>
                <a:lnTo>
                  <a:pt x="20000" y="65942"/>
                </a:lnTo>
                <a:lnTo>
                  <a:pt x="22358" y="66697"/>
                </a:lnTo>
                <a:lnTo>
                  <a:pt x="24811" y="67263"/>
                </a:lnTo>
                <a:lnTo>
                  <a:pt x="27264" y="67735"/>
                </a:lnTo>
                <a:lnTo>
                  <a:pt x="29811" y="68018"/>
                </a:lnTo>
                <a:lnTo>
                  <a:pt x="32264" y="68206"/>
                </a:lnTo>
                <a:lnTo>
                  <a:pt x="34811" y="68112"/>
                </a:lnTo>
                <a:lnTo>
                  <a:pt x="36981" y="67829"/>
                </a:lnTo>
                <a:lnTo>
                  <a:pt x="40471" y="67263"/>
                </a:lnTo>
                <a:lnTo>
                  <a:pt x="44056" y="66508"/>
                </a:lnTo>
                <a:lnTo>
                  <a:pt x="45565" y="66131"/>
                </a:lnTo>
                <a:lnTo>
                  <a:pt x="46509" y="65848"/>
                </a:lnTo>
                <a:lnTo>
                  <a:pt x="46509" y="65942"/>
                </a:lnTo>
                <a:lnTo>
                  <a:pt x="48018" y="65376"/>
                </a:lnTo>
                <a:lnTo>
                  <a:pt x="49527" y="64622"/>
                </a:lnTo>
                <a:lnTo>
                  <a:pt x="48867" y="64810"/>
                </a:lnTo>
                <a:lnTo>
                  <a:pt x="50754" y="63773"/>
                </a:lnTo>
                <a:lnTo>
                  <a:pt x="52546" y="62641"/>
                </a:lnTo>
                <a:lnTo>
                  <a:pt x="54244" y="61320"/>
                </a:lnTo>
                <a:lnTo>
                  <a:pt x="56037" y="59810"/>
                </a:lnTo>
                <a:lnTo>
                  <a:pt x="55282" y="60659"/>
                </a:lnTo>
                <a:lnTo>
                  <a:pt x="57263" y="59056"/>
                </a:lnTo>
                <a:lnTo>
                  <a:pt x="58112" y="58395"/>
                </a:lnTo>
                <a:lnTo>
                  <a:pt x="58207" y="58301"/>
                </a:lnTo>
                <a:lnTo>
                  <a:pt x="58112" y="58301"/>
                </a:lnTo>
                <a:lnTo>
                  <a:pt x="58584" y="57924"/>
                </a:lnTo>
                <a:lnTo>
                  <a:pt x="59056" y="57546"/>
                </a:lnTo>
                <a:lnTo>
                  <a:pt x="59999" y="56414"/>
                </a:lnTo>
                <a:lnTo>
                  <a:pt x="61414" y="55188"/>
                </a:lnTo>
                <a:lnTo>
                  <a:pt x="61414" y="55188"/>
                </a:lnTo>
                <a:lnTo>
                  <a:pt x="61131" y="55282"/>
                </a:lnTo>
                <a:lnTo>
                  <a:pt x="61508" y="54811"/>
                </a:lnTo>
                <a:lnTo>
                  <a:pt x="62735" y="53867"/>
                </a:lnTo>
                <a:lnTo>
                  <a:pt x="63867" y="52735"/>
                </a:lnTo>
                <a:lnTo>
                  <a:pt x="66131" y="50471"/>
                </a:lnTo>
                <a:lnTo>
                  <a:pt x="66131" y="50565"/>
                </a:lnTo>
                <a:lnTo>
                  <a:pt x="66320" y="50660"/>
                </a:lnTo>
                <a:lnTo>
                  <a:pt x="66414" y="50660"/>
                </a:lnTo>
                <a:lnTo>
                  <a:pt x="66603" y="50565"/>
                </a:lnTo>
                <a:lnTo>
                  <a:pt x="66603" y="50754"/>
                </a:lnTo>
                <a:lnTo>
                  <a:pt x="66508" y="50943"/>
                </a:lnTo>
                <a:lnTo>
                  <a:pt x="65848" y="51603"/>
                </a:lnTo>
                <a:lnTo>
                  <a:pt x="64999" y="52546"/>
                </a:lnTo>
                <a:lnTo>
                  <a:pt x="65376" y="52358"/>
                </a:lnTo>
                <a:lnTo>
                  <a:pt x="65848" y="52075"/>
                </a:lnTo>
                <a:lnTo>
                  <a:pt x="66697" y="51320"/>
                </a:lnTo>
                <a:lnTo>
                  <a:pt x="67546" y="50282"/>
                </a:lnTo>
                <a:lnTo>
                  <a:pt x="68301" y="49056"/>
                </a:lnTo>
                <a:lnTo>
                  <a:pt x="69055" y="47830"/>
                </a:lnTo>
                <a:lnTo>
                  <a:pt x="69716" y="46603"/>
                </a:lnTo>
                <a:lnTo>
                  <a:pt x="70565" y="44811"/>
                </a:lnTo>
                <a:lnTo>
                  <a:pt x="70282" y="45094"/>
                </a:lnTo>
                <a:lnTo>
                  <a:pt x="70942" y="43490"/>
                </a:lnTo>
                <a:lnTo>
                  <a:pt x="71037" y="43396"/>
                </a:lnTo>
                <a:lnTo>
                  <a:pt x="71697" y="41320"/>
                </a:lnTo>
                <a:lnTo>
                  <a:pt x="72263" y="39245"/>
                </a:lnTo>
                <a:lnTo>
                  <a:pt x="72640" y="37358"/>
                </a:lnTo>
                <a:lnTo>
                  <a:pt x="72923" y="35849"/>
                </a:lnTo>
                <a:lnTo>
                  <a:pt x="72829" y="36226"/>
                </a:lnTo>
                <a:lnTo>
                  <a:pt x="72735" y="36698"/>
                </a:lnTo>
                <a:lnTo>
                  <a:pt x="72452" y="36981"/>
                </a:lnTo>
                <a:lnTo>
                  <a:pt x="72169" y="37358"/>
                </a:lnTo>
                <a:lnTo>
                  <a:pt x="72263" y="36981"/>
                </a:lnTo>
                <a:lnTo>
                  <a:pt x="72452" y="36415"/>
                </a:lnTo>
                <a:lnTo>
                  <a:pt x="72452" y="35849"/>
                </a:lnTo>
                <a:lnTo>
                  <a:pt x="72357" y="35660"/>
                </a:lnTo>
                <a:lnTo>
                  <a:pt x="72263" y="35471"/>
                </a:lnTo>
                <a:lnTo>
                  <a:pt x="72640" y="33868"/>
                </a:lnTo>
                <a:lnTo>
                  <a:pt x="72735" y="33113"/>
                </a:lnTo>
                <a:lnTo>
                  <a:pt x="72735" y="32358"/>
                </a:lnTo>
                <a:lnTo>
                  <a:pt x="72923" y="33207"/>
                </a:lnTo>
                <a:lnTo>
                  <a:pt x="73018" y="34151"/>
                </a:lnTo>
                <a:lnTo>
                  <a:pt x="72923" y="32358"/>
                </a:lnTo>
                <a:lnTo>
                  <a:pt x="72923" y="31792"/>
                </a:lnTo>
                <a:lnTo>
                  <a:pt x="73112" y="30754"/>
                </a:lnTo>
                <a:lnTo>
                  <a:pt x="72829" y="31604"/>
                </a:lnTo>
                <a:lnTo>
                  <a:pt x="72735" y="30283"/>
                </a:lnTo>
                <a:lnTo>
                  <a:pt x="72546" y="28868"/>
                </a:lnTo>
                <a:lnTo>
                  <a:pt x="72357" y="27641"/>
                </a:lnTo>
                <a:lnTo>
                  <a:pt x="71980" y="26038"/>
                </a:lnTo>
                <a:lnTo>
                  <a:pt x="71414" y="24151"/>
                </a:lnTo>
                <a:lnTo>
                  <a:pt x="70754" y="22170"/>
                </a:lnTo>
                <a:lnTo>
                  <a:pt x="69905" y="20000"/>
                </a:lnTo>
                <a:lnTo>
                  <a:pt x="68867" y="18019"/>
                </a:lnTo>
                <a:lnTo>
                  <a:pt x="68301" y="16981"/>
                </a:lnTo>
                <a:lnTo>
                  <a:pt x="67735" y="16132"/>
                </a:lnTo>
                <a:lnTo>
                  <a:pt x="67074" y="15283"/>
                </a:lnTo>
                <a:lnTo>
                  <a:pt x="66414" y="14434"/>
                </a:lnTo>
                <a:lnTo>
                  <a:pt x="66508" y="14623"/>
                </a:lnTo>
                <a:lnTo>
                  <a:pt x="66414" y="14906"/>
                </a:lnTo>
                <a:lnTo>
                  <a:pt x="65754" y="14057"/>
                </a:lnTo>
                <a:lnTo>
                  <a:pt x="65093" y="13113"/>
                </a:lnTo>
                <a:lnTo>
                  <a:pt x="64537" y="12278"/>
                </a:lnTo>
                <a:lnTo>
                  <a:pt x="62924" y="10755"/>
                </a:lnTo>
                <a:lnTo>
                  <a:pt x="63018" y="10755"/>
                </a:lnTo>
                <a:lnTo>
                  <a:pt x="63018" y="10661"/>
                </a:lnTo>
                <a:lnTo>
                  <a:pt x="62924" y="10472"/>
                </a:lnTo>
                <a:lnTo>
                  <a:pt x="62263" y="9717"/>
                </a:lnTo>
                <a:lnTo>
                  <a:pt x="60376" y="7830"/>
                </a:lnTo>
                <a:lnTo>
                  <a:pt x="60754" y="8396"/>
                </a:lnTo>
                <a:lnTo>
                  <a:pt x="61131" y="8774"/>
                </a:lnTo>
                <a:lnTo>
                  <a:pt x="60376" y="8396"/>
                </a:lnTo>
                <a:lnTo>
                  <a:pt x="59716" y="7925"/>
                </a:lnTo>
                <a:lnTo>
                  <a:pt x="59087" y="7476"/>
                </a:lnTo>
                <a:lnTo>
                  <a:pt x="59810" y="8302"/>
                </a:lnTo>
                <a:lnTo>
                  <a:pt x="58678" y="7642"/>
                </a:lnTo>
                <a:lnTo>
                  <a:pt x="57641" y="6981"/>
                </a:lnTo>
                <a:lnTo>
                  <a:pt x="55471" y="5472"/>
                </a:lnTo>
                <a:lnTo>
                  <a:pt x="53301" y="4057"/>
                </a:lnTo>
                <a:lnTo>
                  <a:pt x="52169" y="3397"/>
                </a:lnTo>
                <a:lnTo>
                  <a:pt x="51037" y="2831"/>
                </a:lnTo>
                <a:lnTo>
                  <a:pt x="52075" y="2831"/>
                </a:lnTo>
                <a:lnTo>
                  <a:pt x="50660" y="1982"/>
                </a:lnTo>
                <a:lnTo>
                  <a:pt x="49811" y="1604"/>
                </a:lnTo>
                <a:lnTo>
                  <a:pt x="48867" y="1227"/>
                </a:lnTo>
                <a:lnTo>
                  <a:pt x="48018" y="849"/>
                </a:lnTo>
                <a:lnTo>
                  <a:pt x="47075" y="661"/>
                </a:lnTo>
                <a:lnTo>
                  <a:pt x="46226" y="566"/>
                </a:lnTo>
                <a:lnTo>
                  <a:pt x="45471" y="661"/>
                </a:lnTo>
                <a:lnTo>
                  <a:pt x="46226" y="849"/>
                </a:lnTo>
                <a:lnTo>
                  <a:pt x="46866" y="1215"/>
                </a:lnTo>
                <a:lnTo>
                  <a:pt x="46980" y="1227"/>
                </a:lnTo>
                <a:lnTo>
                  <a:pt x="47452" y="1416"/>
                </a:lnTo>
                <a:lnTo>
                  <a:pt x="47924" y="1510"/>
                </a:lnTo>
                <a:lnTo>
                  <a:pt x="47358" y="1321"/>
                </a:lnTo>
                <a:lnTo>
                  <a:pt x="46886" y="944"/>
                </a:lnTo>
                <a:lnTo>
                  <a:pt x="47829" y="1227"/>
                </a:lnTo>
                <a:lnTo>
                  <a:pt x="48773" y="1604"/>
                </a:lnTo>
                <a:lnTo>
                  <a:pt x="49622" y="2076"/>
                </a:lnTo>
                <a:lnTo>
                  <a:pt x="50377" y="2642"/>
                </a:lnTo>
                <a:lnTo>
                  <a:pt x="50377" y="2642"/>
                </a:lnTo>
                <a:lnTo>
                  <a:pt x="49622" y="2265"/>
                </a:lnTo>
                <a:lnTo>
                  <a:pt x="48584" y="1887"/>
                </a:lnTo>
                <a:lnTo>
                  <a:pt x="47358" y="1510"/>
                </a:lnTo>
                <a:lnTo>
                  <a:pt x="46037" y="1132"/>
                </a:lnTo>
                <a:lnTo>
                  <a:pt x="46809" y="1210"/>
                </a:lnTo>
                <a:lnTo>
                  <a:pt x="44339" y="661"/>
                </a:lnTo>
                <a:lnTo>
                  <a:pt x="44716" y="755"/>
                </a:lnTo>
                <a:lnTo>
                  <a:pt x="43113" y="472"/>
                </a:lnTo>
                <a:lnTo>
                  <a:pt x="41603" y="283"/>
                </a:lnTo>
                <a:lnTo>
                  <a:pt x="40282" y="95"/>
                </a:lnTo>
                <a:lnTo>
                  <a:pt x="3915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4"/>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9"/>
          <p:cNvSpPr txBox="1">
            <a:spLocks noGrp="1"/>
          </p:cNvSpPr>
          <p:nvPr>
            <p:ph type="title"/>
          </p:nvPr>
        </p:nvSpPr>
        <p:spPr>
          <a:xfrm>
            <a:off x="-6025" y="967975"/>
            <a:ext cx="9156000" cy="85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Three Key Steps to the Pre-Game</a:t>
            </a:r>
            <a:endParaRPr dirty="0"/>
          </a:p>
        </p:txBody>
      </p:sp>
      <p:sp>
        <p:nvSpPr>
          <p:cNvPr id="132" name="Google Shape;132;p19"/>
          <p:cNvSpPr txBox="1">
            <a:spLocks noGrp="1"/>
          </p:cNvSpPr>
          <p:nvPr>
            <p:ph type="body" idx="1"/>
          </p:nvPr>
        </p:nvSpPr>
        <p:spPr>
          <a:xfrm>
            <a:off x="457200" y="2192775"/>
            <a:ext cx="2631900" cy="2733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Relationships</a:t>
            </a:r>
            <a:endParaRPr dirty="0"/>
          </a:p>
          <a:p>
            <a:pPr marL="0" lvl="0" indent="0" algn="l" rtl="0">
              <a:spcBef>
                <a:spcPts val="600"/>
              </a:spcBef>
              <a:spcAft>
                <a:spcPts val="0"/>
              </a:spcAft>
              <a:buNone/>
            </a:pPr>
            <a:r>
              <a:rPr lang="en" dirty="0"/>
              <a:t>Build and maintain your relationships with vendors</a:t>
            </a:r>
            <a:endParaRPr dirty="0"/>
          </a:p>
        </p:txBody>
      </p:sp>
      <p:sp>
        <p:nvSpPr>
          <p:cNvPr id="133" name="Google Shape;133;p19"/>
          <p:cNvSpPr txBox="1">
            <a:spLocks noGrp="1"/>
          </p:cNvSpPr>
          <p:nvPr>
            <p:ph type="body" idx="2"/>
          </p:nvPr>
        </p:nvSpPr>
        <p:spPr>
          <a:xfrm>
            <a:off x="3223963" y="2192775"/>
            <a:ext cx="2631900" cy="2733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Data</a:t>
            </a:r>
            <a:endParaRPr dirty="0"/>
          </a:p>
          <a:p>
            <a:pPr marL="0" lvl="0" indent="0" algn="l" rtl="0">
              <a:spcBef>
                <a:spcPts val="600"/>
              </a:spcBef>
              <a:spcAft>
                <a:spcPts val="0"/>
              </a:spcAft>
              <a:buNone/>
            </a:pPr>
            <a:r>
              <a:rPr lang="en" dirty="0"/>
              <a:t>Collect and analyze internal and external data around the deal</a:t>
            </a:r>
            <a:endParaRPr dirty="0"/>
          </a:p>
        </p:txBody>
      </p:sp>
      <p:sp>
        <p:nvSpPr>
          <p:cNvPr id="134" name="Google Shape;134;p19"/>
          <p:cNvSpPr txBox="1">
            <a:spLocks noGrp="1"/>
          </p:cNvSpPr>
          <p:nvPr>
            <p:ph type="body" idx="3"/>
          </p:nvPr>
        </p:nvSpPr>
        <p:spPr>
          <a:xfrm>
            <a:off x="5990726" y="2192775"/>
            <a:ext cx="2631900" cy="2733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Plan Strategies</a:t>
            </a:r>
            <a:endParaRPr dirty="0"/>
          </a:p>
          <a:p>
            <a:pPr marL="0" lvl="0" indent="0" algn="l" rtl="0">
              <a:spcBef>
                <a:spcPts val="600"/>
              </a:spcBef>
              <a:spcAft>
                <a:spcPts val="0"/>
              </a:spcAft>
              <a:buNone/>
            </a:pPr>
            <a:r>
              <a:rPr lang="en-US" dirty="0"/>
              <a:t>Use the information you gathered to plan how to initiate negotiations and guide decision-making during negotiations</a:t>
            </a:r>
            <a:endParaRPr dirty="0"/>
          </a:p>
          <a:p>
            <a:pPr marL="0" lvl="0" indent="0" algn="l" rtl="0">
              <a:spcBef>
                <a:spcPts val="600"/>
              </a:spcBef>
              <a:spcAft>
                <a:spcPts val="0"/>
              </a:spcAft>
              <a:buNone/>
            </a:pPr>
            <a:endParaRPr dirty="0"/>
          </a:p>
        </p:txBody>
      </p:sp>
      <p:sp>
        <p:nvSpPr>
          <p:cNvPr id="135" name="Google Shape;135;p19"/>
          <p:cNvSpPr/>
          <p:nvPr/>
        </p:nvSpPr>
        <p:spPr>
          <a:xfrm>
            <a:off x="4141750" y="281249"/>
            <a:ext cx="788694" cy="805193"/>
          </a:xfrm>
          <a:custGeom>
            <a:avLst/>
            <a:gdLst/>
            <a:ahLst/>
            <a:cxnLst/>
            <a:rect l="l" t="t" r="r" b="b"/>
            <a:pathLst>
              <a:path w="67641" h="69056" extrusionOk="0">
                <a:moveTo>
                  <a:pt x="49622" y="2736"/>
                </a:moveTo>
                <a:lnTo>
                  <a:pt x="49622" y="2736"/>
                </a:lnTo>
                <a:lnTo>
                  <a:pt x="49622" y="2736"/>
                </a:lnTo>
                <a:close/>
                <a:moveTo>
                  <a:pt x="59622" y="55565"/>
                </a:moveTo>
                <a:lnTo>
                  <a:pt x="59622" y="55565"/>
                </a:lnTo>
                <a:lnTo>
                  <a:pt x="59622" y="55565"/>
                </a:lnTo>
                <a:close/>
                <a:moveTo>
                  <a:pt x="35471" y="0"/>
                </a:moveTo>
                <a:lnTo>
                  <a:pt x="34433" y="95"/>
                </a:lnTo>
                <a:lnTo>
                  <a:pt x="33584" y="189"/>
                </a:lnTo>
                <a:lnTo>
                  <a:pt x="32735" y="378"/>
                </a:lnTo>
                <a:lnTo>
                  <a:pt x="32169" y="566"/>
                </a:lnTo>
                <a:lnTo>
                  <a:pt x="31509" y="472"/>
                </a:lnTo>
                <a:lnTo>
                  <a:pt x="30754" y="472"/>
                </a:lnTo>
                <a:lnTo>
                  <a:pt x="29339" y="566"/>
                </a:lnTo>
                <a:lnTo>
                  <a:pt x="27830" y="849"/>
                </a:lnTo>
                <a:lnTo>
                  <a:pt x="26320" y="1321"/>
                </a:lnTo>
                <a:lnTo>
                  <a:pt x="24811" y="1981"/>
                </a:lnTo>
                <a:lnTo>
                  <a:pt x="23207" y="2736"/>
                </a:lnTo>
                <a:lnTo>
                  <a:pt x="21698" y="3585"/>
                </a:lnTo>
                <a:lnTo>
                  <a:pt x="20188" y="4623"/>
                </a:lnTo>
                <a:lnTo>
                  <a:pt x="18679" y="5661"/>
                </a:lnTo>
                <a:lnTo>
                  <a:pt x="17170" y="6793"/>
                </a:lnTo>
                <a:lnTo>
                  <a:pt x="15754" y="8019"/>
                </a:lnTo>
                <a:lnTo>
                  <a:pt x="14434" y="9151"/>
                </a:lnTo>
                <a:lnTo>
                  <a:pt x="11981" y="11510"/>
                </a:lnTo>
                <a:lnTo>
                  <a:pt x="10000" y="13774"/>
                </a:lnTo>
                <a:lnTo>
                  <a:pt x="7736" y="16981"/>
                </a:lnTo>
                <a:lnTo>
                  <a:pt x="8019" y="16321"/>
                </a:lnTo>
                <a:lnTo>
                  <a:pt x="8302" y="15660"/>
                </a:lnTo>
                <a:lnTo>
                  <a:pt x="7736" y="16604"/>
                </a:lnTo>
                <a:lnTo>
                  <a:pt x="7075" y="17642"/>
                </a:lnTo>
                <a:lnTo>
                  <a:pt x="7170" y="17830"/>
                </a:lnTo>
                <a:lnTo>
                  <a:pt x="6509" y="18868"/>
                </a:lnTo>
                <a:lnTo>
                  <a:pt x="7075" y="17359"/>
                </a:lnTo>
                <a:lnTo>
                  <a:pt x="6132" y="19057"/>
                </a:lnTo>
                <a:lnTo>
                  <a:pt x="5189" y="20849"/>
                </a:lnTo>
                <a:lnTo>
                  <a:pt x="4434" y="22736"/>
                </a:lnTo>
                <a:lnTo>
                  <a:pt x="3679" y="24622"/>
                </a:lnTo>
                <a:lnTo>
                  <a:pt x="2453" y="28490"/>
                </a:lnTo>
                <a:lnTo>
                  <a:pt x="1321" y="32169"/>
                </a:lnTo>
                <a:lnTo>
                  <a:pt x="1509" y="32264"/>
                </a:lnTo>
                <a:lnTo>
                  <a:pt x="1604" y="32453"/>
                </a:lnTo>
                <a:lnTo>
                  <a:pt x="1604" y="32641"/>
                </a:lnTo>
                <a:lnTo>
                  <a:pt x="1509" y="32924"/>
                </a:lnTo>
                <a:lnTo>
                  <a:pt x="1226" y="33396"/>
                </a:lnTo>
                <a:lnTo>
                  <a:pt x="1038" y="33585"/>
                </a:lnTo>
                <a:lnTo>
                  <a:pt x="1038" y="33773"/>
                </a:lnTo>
                <a:lnTo>
                  <a:pt x="1038" y="35000"/>
                </a:lnTo>
                <a:lnTo>
                  <a:pt x="849" y="36132"/>
                </a:lnTo>
                <a:lnTo>
                  <a:pt x="660" y="37358"/>
                </a:lnTo>
                <a:lnTo>
                  <a:pt x="472" y="38867"/>
                </a:lnTo>
                <a:lnTo>
                  <a:pt x="283" y="38301"/>
                </a:lnTo>
                <a:lnTo>
                  <a:pt x="94" y="39811"/>
                </a:lnTo>
                <a:lnTo>
                  <a:pt x="0" y="41509"/>
                </a:lnTo>
                <a:lnTo>
                  <a:pt x="94" y="43301"/>
                </a:lnTo>
                <a:lnTo>
                  <a:pt x="283" y="44056"/>
                </a:lnTo>
                <a:lnTo>
                  <a:pt x="472" y="44622"/>
                </a:lnTo>
                <a:lnTo>
                  <a:pt x="566" y="45660"/>
                </a:lnTo>
                <a:lnTo>
                  <a:pt x="755" y="46792"/>
                </a:lnTo>
                <a:lnTo>
                  <a:pt x="1226" y="48962"/>
                </a:lnTo>
                <a:lnTo>
                  <a:pt x="1981" y="51037"/>
                </a:lnTo>
                <a:lnTo>
                  <a:pt x="2924" y="53112"/>
                </a:lnTo>
                <a:lnTo>
                  <a:pt x="4057" y="55094"/>
                </a:lnTo>
                <a:lnTo>
                  <a:pt x="5283" y="56980"/>
                </a:lnTo>
                <a:lnTo>
                  <a:pt x="6698" y="58678"/>
                </a:lnTo>
                <a:lnTo>
                  <a:pt x="8113" y="60282"/>
                </a:lnTo>
                <a:lnTo>
                  <a:pt x="9056" y="61131"/>
                </a:lnTo>
                <a:lnTo>
                  <a:pt x="10000" y="61980"/>
                </a:lnTo>
                <a:lnTo>
                  <a:pt x="11038" y="62829"/>
                </a:lnTo>
                <a:lnTo>
                  <a:pt x="12075" y="63584"/>
                </a:lnTo>
                <a:lnTo>
                  <a:pt x="14339" y="64905"/>
                </a:lnTo>
                <a:lnTo>
                  <a:pt x="16604" y="66131"/>
                </a:lnTo>
                <a:lnTo>
                  <a:pt x="19056" y="67169"/>
                </a:lnTo>
                <a:lnTo>
                  <a:pt x="21509" y="67923"/>
                </a:lnTo>
                <a:lnTo>
                  <a:pt x="24056" y="68584"/>
                </a:lnTo>
                <a:lnTo>
                  <a:pt x="26603" y="69055"/>
                </a:lnTo>
                <a:lnTo>
                  <a:pt x="27830" y="69055"/>
                </a:lnTo>
                <a:lnTo>
                  <a:pt x="30188" y="68867"/>
                </a:lnTo>
                <a:lnTo>
                  <a:pt x="33113" y="68678"/>
                </a:lnTo>
                <a:lnTo>
                  <a:pt x="36509" y="68301"/>
                </a:lnTo>
                <a:lnTo>
                  <a:pt x="39811" y="67923"/>
                </a:lnTo>
                <a:lnTo>
                  <a:pt x="42735" y="67452"/>
                </a:lnTo>
                <a:lnTo>
                  <a:pt x="44905" y="66980"/>
                </a:lnTo>
                <a:lnTo>
                  <a:pt x="45565" y="66791"/>
                </a:lnTo>
                <a:lnTo>
                  <a:pt x="45943" y="66508"/>
                </a:lnTo>
                <a:lnTo>
                  <a:pt x="47358" y="65942"/>
                </a:lnTo>
                <a:lnTo>
                  <a:pt x="48018" y="65565"/>
                </a:lnTo>
                <a:lnTo>
                  <a:pt x="48678" y="65188"/>
                </a:lnTo>
                <a:lnTo>
                  <a:pt x="47924" y="65471"/>
                </a:lnTo>
                <a:lnTo>
                  <a:pt x="51509" y="62924"/>
                </a:lnTo>
                <a:lnTo>
                  <a:pt x="53301" y="61508"/>
                </a:lnTo>
                <a:lnTo>
                  <a:pt x="55093" y="59905"/>
                </a:lnTo>
                <a:lnTo>
                  <a:pt x="55093" y="59905"/>
                </a:lnTo>
                <a:lnTo>
                  <a:pt x="54810" y="60376"/>
                </a:lnTo>
                <a:lnTo>
                  <a:pt x="54339" y="60754"/>
                </a:lnTo>
                <a:lnTo>
                  <a:pt x="55376" y="59999"/>
                </a:lnTo>
                <a:lnTo>
                  <a:pt x="56320" y="59056"/>
                </a:lnTo>
                <a:lnTo>
                  <a:pt x="57075" y="58395"/>
                </a:lnTo>
                <a:lnTo>
                  <a:pt x="57169" y="58207"/>
                </a:lnTo>
                <a:lnTo>
                  <a:pt x="57075" y="58207"/>
                </a:lnTo>
                <a:lnTo>
                  <a:pt x="57924" y="57546"/>
                </a:lnTo>
                <a:lnTo>
                  <a:pt x="58678" y="56697"/>
                </a:lnTo>
                <a:lnTo>
                  <a:pt x="59339" y="55754"/>
                </a:lnTo>
                <a:lnTo>
                  <a:pt x="59905" y="54905"/>
                </a:lnTo>
                <a:lnTo>
                  <a:pt x="59716" y="54999"/>
                </a:lnTo>
                <a:lnTo>
                  <a:pt x="59622" y="54999"/>
                </a:lnTo>
                <a:lnTo>
                  <a:pt x="59810" y="54622"/>
                </a:lnTo>
                <a:lnTo>
                  <a:pt x="59150" y="55565"/>
                </a:lnTo>
                <a:lnTo>
                  <a:pt x="59527" y="55094"/>
                </a:lnTo>
                <a:lnTo>
                  <a:pt x="59433" y="55377"/>
                </a:lnTo>
                <a:lnTo>
                  <a:pt x="58867" y="56037"/>
                </a:lnTo>
                <a:lnTo>
                  <a:pt x="59056" y="55660"/>
                </a:lnTo>
                <a:lnTo>
                  <a:pt x="59056" y="55660"/>
                </a:lnTo>
                <a:lnTo>
                  <a:pt x="58678" y="56037"/>
                </a:lnTo>
                <a:lnTo>
                  <a:pt x="59810" y="54339"/>
                </a:lnTo>
                <a:lnTo>
                  <a:pt x="60282" y="53490"/>
                </a:lnTo>
                <a:lnTo>
                  <a:pt x="60282" y="53301"/>
                </a:lnTo>
                <a:lnTo>
                  <a:pt x="60188" y="53395"/>
                </a:lnTo>
                <a:lnTo>
                  <a:pt x="60188" y="53395"/>
                </a:lnTo>
                <a:lnTo>
                  <a:pt x="60565" y="52924"/>
                </a:lnTo>
                <a:lnTo>
                  <a:pt x="61037" y="52452"/>
                </a:lnTo>
                <a:lnTo>
                  <a:pt x="61886" y="51509"/>
                </a:lnTo>
                <a:lnTo>
                  <a:pt x="61508" y="52452"/>
                </a:lnTo>
                <a:lnTo>
                  <a:pt x="60848" y="53584"/>
                </a:lnTo>
                <a:lnTo>
                  <a:pt x="59622" y="55565"/>
                </a:lnTo>
                <a:lnTo>
                  <a:pt x="60376" y="54528"/>
                </a:lnTo>
                <a:lnTo>
                  <a:pt x="60942" y="53678"/>
                </a:lnTo>
                <a:lnTo>
                  <a:pt x="61980" y="51792"/>
                </a:lnTo>
                <a:lnTo>
                  <a:pt x="61886" y="51886"/>
                </a:lnTo>
                <a:lnTo>
                  <a:pt x="61886" y="51697"/>
                </a:lnTo>
                <a:lnTo>
                  <a:pt x="62169" y="51037"/>
                </a:lnTo>
                <a:lnTo>
                  <a:pt x="62735" y="49999"/>
                </a:lnTo>
                <a:lnTo>
                  <a:pt x="61508" y="51603"/>
                </a:lnTo>
                <a:lnTo>
                  <a:pt x="61603" y="51037"/>
                </a:lnTo>
                <a:lnTo>
                  <a:pt x="61697" y="50377"/>
                </a:lnTo>
                <a:lnTo>
                  <a:pt x="62169" y="48962"/>
                </a:lnTo>
                <a:lnTo>
                  <a:pt x="62829" y="47358"/>
                </a:lnTo>
                <a:lnTo>
                  <a:pt x="63678" y="45565"/>
                </a:lnTo>
                <a:lnTo>
                  <a:pt x="65376" y="42169"/>
                </a:lnTo>
                <a:lnTo>
                  <a:pt x="66131" y="40660"/>
                </a:lnTo>
                <a:lnTo>
                  <a:pt x="66697" y="39339"/>
                </a:lnTo>
                <a:lnTo>
                  <a:pt x="66603" y="39528"/>
                </a:lnTo>
                <a:lnTo>
                  <a:pt x="66697" y="39056"/>
                </a:lnTo>
                <a:lnTo>
                  <a:pt x="66791" y="38962"/>
                </a:lnTo>
                <a:lnTo>
                  <a:pt x="66791" y="39056"/>
                </a:lnTo>
                <a:lnTo>
                  <a:pt x="66886" y="38584"/>
                </a:lnTo>
                <a:lnTo>
                  <a:pt x="66791" y="38867"/>
                </a:lnTo>
                <a:lnTo>
                  <a:pt x="66980" y="38207"/>
                </a:lnTo>
                <a:lnTo>
                  <a:pt x="67169" y="37264"/>
                </a:lnTo>
                <a:lnTo>
                  <a:pt x="67263" y="36415"/>
                </a:lnTo>
                <a:lnTo>
                  <a:pt x="67357" y="36509"/>
                </a:lnTo>
                <a:lnTo>
                  <a:pt x="67452" y="36509"/>
                </a:lnTo>
                <a:lnTo>
                  <a:pt x="67546" y="35943"/>
                </a:lnTo>
                <a:lnTo>
                  <a:pt x="67546" y="34811"/>
                </a:lnTo>
                <a:lnTo>
                  <a:pt x="67640" y="31037"/>
                </a:lnTo>
                <a:lnTo>
                  <a:pt x="67640" y="28490"/>
                </a:lnTo>
                <a:lnTo>
                  <a:pt x="67546" y="27736"/>
                </a:lnTo>
                <a:lnTo>
                  <a:pt x="67546" y="27547"/>
                </a:lnTo>
                <a:lnTo>
                  <a:pt x="67452" y="27547"/>
                </a:lnTo>
                <a:lnTo>
                  <a:pt x="67074" y="26792"/>
                </a:lnTo>
                <a:lnTo>
                  <a:pt x="66791" y="25660"/>
                </a:lnTo>
                <a:lnTo>
                  <a:pt x="66508" y="24528"/>
                </a:lnTo>
                <a:lnTo>
                  <a:pt x="66414" y="23585"/>
                </a:lnTo>
                <a:lnTo>
                  <a:pt x="66320" y="23679"/>
                </a:lnTo>
                <a:lnTo>
                  <a:pt x="66320" y="23490"/>
                </a:lnTo>
                <a:lnTo>
                  <a:pt x="65942" y="22924"/>
                </a:lnTo>
                <a:lnTo>
                  <a:pt x="65565" y="22358"/>
                </a:lnTo>
                <a:lnTo>
                  <a:pt x="64527" y="21132"/>
                </a:lnTo>
                <a:lnTo>
                  <a:pt x="63584" y="19906"/>
                </a:lnTo>
                <a:lnTo>
                  <a:pt x="63207" y="19340"/>
                </a:lnTo>
                <a:lnTo>
                  <a:pt x="63018" y="18774"/>
                </a:lnTo>
                <a:lnTo>
                  <a:pt x="63112" y="18962"/>
                </a:lnTo>
                <a:lnTo>
                  <a:pt x="63301" y="19057"/>
                </a:lnTo>
                <a:lnTo>
                  <a:pt x="63301" y="19057"/>
                </a:lnTo>
                <a:lnTo>
                  <a:pt x="63207" y="18868"/>
                </a:lnTo>
                <a:lnTo>
                  <a:pt x="62923" y="18491"/>
                </a:lnTo>
                <a:lnTo>
                  <a:pt x="61980" y="17453"/>
                </a:lnTo>
                <a:lnTo>
                  <a:pt x="61037" y="16509"/>
                </a:lnTo>
                <a:lnTo>
                  <a:pt x="61037" y="16698"/>
                </a:lnTo>
                <a:lnTo>
                  <a:pt x="61037" y="16887"/>
                </a:lnTo>
                <a:lnTo>
                  <a:pt x="60093" y="15943"/>
                </a:lnTo>
                <a:lnTo>
                  <a:pt x="60376" y="16321"/>
                </a:lnTo>
                <a:lnTo>
                  <a:pt x="59527" y="15377"/>
                </a:lnTo>
                <a:lnTo>
                  <a:pt x="59056" y="14906"/>
                </a:lnTo>
                <a:lnTo>
                  <a:pt x="59244" y="14906"/>
                </a:lnTo>
                <a:lnTo>
                  <a:pt x="59905" y="15472"/>
                </a:lnTo>
                <a:lnTo>
                  <a:pt x="59905" y="15472"/>
                </a:lnTo>
                <a:lnTo>
                  <a:pt x="57641" y="13396"/>
                </a:lnTo>
                <a:lnTo>
                  <a:pt x="58112" y="13868"/>
                </a:lnTo>
                <a:lnTo>
                  <a:pt x="56886" y="13019"/>
                </a:lnTo>
                <a:lnTo>
                  <a:pt x="55754" y="12453"/>
                </a:lnTo>
                <a:lnTo>
                  <a:pt x="56603" y="13113"/>
                </a:lnTo>
                <a:lnTo>
                  <a:pt x="57452" y="13774"/>
                </a:lnTo>
                <a:lnTo>
                  <a:pt x="58961" y="15283"/>
                </a:lnTo>
                <a:lnTo>
                  <a:pt x="60376" y="16604"/>
                </a:lnTo>
                <a:lnTo>
                  <a:pt x="61225" y="17264"/>
                </a:lnTo>
                <a:lnTo>
                  <a:pt x="62074" y="17925"/>
                </a:lnTo>
                <a:lnTo>
                  <a:pt x="62074" y="17925"/>
                </a:lnTo>
                <a:lnTo>
                  <a:pt x="61414" y="17547"/>
                </a:lnTo>
                <a:lnTo>
                  <a:pt x="60659" y="16981"/>
                </a:lnTo>
                <a:lnTo>
                  <a:pt x="60754" y="17264"/>
                </a:lnTo>
                <a:lnTo>
                  <a:pt x="60942" y="17642"/>
                </a:lnTo>
                <a:lnTo>
                  <a:pt x="61980" y="19151"/>
                </a:lnTo>
                <a:lnTo>
                  <a:pt x="63301" y="20943"/>
                </a:lnTo>
                <a:lnTo>
                  <a:pt x="63207" y="20943"/>
                </a:lnTo>
                <a:lnTo>
                  <a:pt x="63395" y="21038"/>
                </a:lnTo>
                <a:lnTo>
                  <a:pt x="63490" y="21321"/>
                </a:lnTo>
                <a:lnTo>
                  <a:pt x="63678" y="21604"/>
                </a:lnTo>
                <a:lnTo>
                  <a:pt x="63773" y="21698"/>
                </a:lnTo>
                <a:lnTo>
                  <a:pt x="63584" y="21321"/>
                </a:lnTo>
                <a:lnTo>
                  <a:pt x="63584" y="21321"/>
                </a:lnTo>
                <a:lnTo>
                  <a:pt x="64244" y="22170"/>
                </a:lnTo>
                <a:lnTo>
                  <a:pt x="64716" y="22641"/>
                </a:lnTo>
                <a:lnTo>
                  <a:pt x="64905" y="22830"/>
                </a:lnTo>
                <a:lnTo>
                  <a:pt x="64999" y="22830"/>
                </a:lnTo>
                <a:lnTo>
                  <a:pt x="64999" y="22641"/>
                </a:lnTo>
                <a:lnTo>
                  <a:pt x="64905" y="22358"/>
                </a:lnTo>
                <a:lnTo>
                  <a:pt x="65282" y="23207"/>
                </a:lnTo>
                <a:lnTo>
                  <a:pt x="65565" y="24056"/>
                </a:lnTo>
                <a:lnTo>
                  <a:pt x="66225" y="25943"/>
                </a:lnTo>
                <a:lnTo>
                  <a:pt x="66697" y="27830"/>
                </a:lnTo>
                <a:lnTo>
                  <a:pt x="66886" y="28490"/>
                </a:lnTo>
                <a:lnTo>
                  <a:pt x="66980" y="28868"/>
                </a:lnTo>
                <a:lnTo>
                  <a:pt x="66886" y="28962"/>
                </a:lnTo>
                <a:lnTo>
                  <a:pt x="66697" y="28679"/>
                </a:lnTo>
                <a:lnTo>
                  <a:pt x="66697" y="29245"/>
                </a:lnTo>
                <a:lnTo>
                  <a:pt x="66791" y="29905"/>
                </a:lnTo>
                <a:lnTo>
                  <a:pt x="66886" y="29905"/>
                </a:lnTo>
                <a:lnTo>
                  <a:pt x="66886" y="30094"/>
                </a:lnTo>
                <a:lnTo>
                  <a:pt x="66886" y="30566"/>
                </a:lnTo>
                <a:lnTo>
                  <a:pt x="66697" y="30377"/>
                </a:lnTo>
                <a:lnTo>
                  <a:pt x="66603" y="30188"/>
                </a:lnTo>
                <a:lnTo>
                  <a:pt x="66603" y="30094"/>
                </a:lnTo>
                <a:lnTo>
                  <a:pt x="66697" y="29905"/>
                </a:lnTo>
                <a:lnTo>
                  <a:pt x="66508" y="28679"/>
                </a:lnTo>
                <a:lnTo>
                  <a:pt x="66225" y="27358"/>
                </a:lnTo>
                <a:lnTo>
                  <a:pt x="66603" y="30283"/>
                </a:lnTo>
                <a:lnTo>
                  <a:pt x="66697" y="31792"/>
                </a:lnTo>
                <a:lnTo>
                  <a:pt x="66697" y="33302"/>
                </a:lnTo>
                <a:lnTo>
                  <a:pt x="66603" y="34717"/>
                </a:lnTo>
                <a:lnTo>
                  <a:pt x="66414" y="36226"/>
                </a:lnTo>
                <a:lnTo>
                  <a:pt x="66131" y="37547"/>
                </a:lnTo>
                <a:lnTo>
                  <a:pt x="65659" y="38962"/>
                </a:lnTo>
                <a:lnTo>
                  <a:pt x="65848" y="38584"/>
                </a:lnTo>
                <a:lnTo>
                  <a:pt x="65942" y="38584"/>
                </a:lnTo>
                <a:lnTo>
                  <a:pt x="65848" y="39245"/>
                </a:lnTo>
                <a:lnTo>
                  <a:pt x="65565" y="40188"/>
                </a:lnTo>
                <a:lnTo>
                  <a:pt x="65471" y="40471"/>
                </a:lnTo>
                <a:lnTo>
                  <a:pt x="65282" y="40660"/>
                </a:lnTo>
                <a:lnTo>
                  <a:pt x="65282" y="40566"/>
                </a:lnTo>
                <a:lnTo>
                  <a:pt x="65093" y="41132"/>
                </a:lnTo>
                <a:lnTo>
                  <a:pt x="64433" y="43018"/>
                </a:lnTo>
                <a:lnTo>
                  <a:pt x="63678" y="45282"/>
                </a:lnTo>
                <a:lnTo>
                  <a:pt x="62735" y="47264"/>
                </a:lnTo>
                <a:lnTo>
                  <a:pt x="61697" y="49056"/>
                </a:lnTo>
                <a:lnTo>
                  <a:pt x="60659" y="50943"/>
                </a:lnTo>
                <a:lnTo>
                  <a:pt x="59433" y="52735"/>
                </a:lnTo>
                <a:lnTo>
                  <a:pt x="58207" y="54433"/>
                </a:lnTo>
                <a:lnTo>
                  <a:pt x="56886" y="56037"/>
                </a:lnTo>
                <a:lnTo>
                  <a:pt x="55376" y="57641"/>
                </a:lnTo>
                <a:lnTo>
                  <a:pt x="53867" y="59150"/>
                </a:lnTo>
                <a:lnTo>
                  <a:pt x="52169" y="60376"/>
                </a:lnTo>
                <a:lnTo>
                  <a:pt x="48961" y="62452"/>
                </a:lnTo>
                <a:lnTo>
                  <a:pt x="44528" y="65282"/>
                </a:lnTo>
                <a:lnTo>
                  <a:pt x="44622" y="65188"/>
                </a:lnTo>
                <a:lnTo>
                  <a:pt x="44716" y="65093"/>
                </a:lnTo>
                <a:lnTo>
                  <a:pt x="45094" y="64810"/>
                </a:lnTo>
                <a:lnTo>
                  <a:pt x="45660" y="64527"/>
                </a:lnTo>
                <a:lnTo>
                  <a:pt x="43867" y="65376"/>
                </a:lnTo>
                <a:lnTo>
                  <a:pt x="43113" y="65754"/>
                </a:lnTo>
                <a:lnTo>
                  <a:pt x="42924" y="65754"/>
                </a:lnTo>
                <a:lnTo>
                  <a:pt x="43113" y="65659"/>
                </a:lnTo>
                <a:lnTo>
                  <a:pt x="41603" y="66037"/>
                </a:lnTo>
                <a:lnTo>
                  <a:pt x="39999" y="66320"/>
                </a:lnTo>
                <a:lnTo>
                  <a:pt x="38396" y="66508"/>
                </a:lnTo>
                <a:lnTo>
                  <a:pt x="36792" y="66697"/>
                </a:lnTo>
                <a:lnTo>
                  <a:pt x="33584" y="66980"/>
                </a:lnTo>
                <a:lnTo>
                  <a:pt x="32169" y="67169"/>
                </a:lnTo>
                <a:lnTo>
                  <a:pt x="30754" y="67357"/>
                </a:lnTo>
                <a:lnTo>
                  <a:pt x="30094" y="67357"/>
                </a:lnTo>
                <a:lnTo>
                  <a:pt x="29339" y="67263"/>
                </a:lnTo>
                <a:lnTo>
                  <a:pt x="27830" y="66886"/>
                </a:lnTo>
                <a:lnTo>
                  <a:pt x="26415" y="66508"/>
                </a:lnTo>
                <a:lnTo>
                  <a:pt x="25754" y="66414"/>
                </a:lnTo>
                <a:lnTo>
                  <a:pt x="25094" y="66414"/>
                </a:lnTo>
                <a:lnTo>
                  <a:pt x="25566" y="66980"/>
                </a:lnTo>
                <a:lnTo>
                  <a:pt x="25471" y="67074"/>
                </a:lnTo>
                <a:lnTo>
                  <a:pt x="25188" y="66980"/>
                </a:lnTo>
                <a:lnTo>
                  <a:pt x="24339" y="66791"/>
                </a:lnTo>
                <a:lnTo>
                  <a:pt x="23773" y="66508"/>
                </a:lnTo>
                <a:lnTo>
                  <a:pt x="24245" y="66414"/>
                </a:lnTo>
                <a:lnTo>
                  <a:pt x="24717" y="66603"/>
                </a:lnTo>
                <a:lnTo>
                  <a:pt x="24811" y="66414"/>
                </a:lnTo>
                <a:lnTo>
                  <a:pt x="24811" y="66320"/>
                </a:lnTo>
                <a:lnTo>
                  <a:pt x="24717" y="66225"/>
                </a:lnTo>
                <a:lnTo>
                  <a:pt x="24528" y="66131"/>
                </a:lnTo>
                <a:lnTo>
                  <a:pt x="24151" y="66225"/>
                </a:lnTo>
                <a:lnTo>
                  <a:pt x="23679" y="66320"/>
                </a:lnTo>
                <a:lnTo>
                  <a:pt x="23018" y="66414"/>
                </a:lnTo>
                <a:lnTo>
                  <a:pt x="23490" y="66225"/>
                </a:lnTo>
                <a:lnTo>
                  <a:pt x="22075" y="65942"/>
                </a:lnTo>
                <a:lnTo>
                  <a:pt x="20943" y="65659"/>
                </a:lnTo>
                <a:lnTo>
                  <a:pt x="20000" y="65282"/>
                </a:lnTo>
                <a:lnTo>
                  <a:pt x="19056" y="64810"/>
                </a:lnTo>
                <a:lnTo>
                  <a:pt x="19056" y="64810"/>
                </a:lnTo>
                <a:lnTo>
                  <a:pt x="19717" y="64999"/>
                </a:lnTo>
                <a:lnTo>
                  <a:pt x="19151" y="64716"/>
                </a:lnTo>
                <a:lnTo>
                  <a:pt x="18962" y="64810"/>
                </a:lnTo>
                <a:lnTo>
                  <a:pt x="19151" y="64905"/>
                </a:lnTo>
                <a:lnTo>
                  <a:pt x="18490" y="64905"/>
                </a:lnTo>
                <a:lnTo>
                  <a:pt x="17830" y="64716"/>
                </a:lnTo>
                <a:lnTo>
                  <a:pt x="17264" y="64527"/>
                </a:lnTo>
                <a:lnTo>
                  <a:pt x="16698" y="64150"/>
                </a:lnTo>
                <a:lnTo>
                  <a:pt x="16981" y="64056"/>
                </a:lnTo>
                <a:lnTo>
                  <a:pt x="17264" y="64150"/>
                </a:lnTo>
                <a:lnTo>
                  <a:pt x="17264" y="64150"/>
                </a:lnTo>
                <a:lnTo>
                  <a:pt x="15188" y="63207"/>
                </a:lnTo>
                <a:lnTo>
                  <a:pt x="14622" y="62829"/>
                </a:lnTo>
                <a:lnTo>
                  <a:pt x="14717" y="62924"/>
                </a:lnTo>
                <a:lnTo>
                  <a:pt x="13773" y="62546"/>
                </a:lnTo>
                <a:lnTo>
                  <a:pt x="12924" y="62075"/>
                </a:lnTo>
                <a:lnTo>
                  <a:pt x="12358" y="61697"/>
                </a:lnTo>
                <a:lnTo>
                  <a:pt x="12264" y="61508"/>
                </a:lnTo>
                <a:lnTo>
                  <a:pt x="12170" y="61320"/>
                </a:lnTo>
                <a:lnTo>
                  <a:pt x="11698" y="60942"/>
                </a:lnTo>
                <a:lnTo>
                  <a:pt x="11132" y="60471"/>
                </a:lnTo>
                <a:lnTo>
                  <a:pt x="9906" y="59244"/>
                </a:lnTo>
                <a:lnTo>
                  <a:pt x="9906" y="59244"/>
                </a:lnTo>
                <a:lnTo>
                  <a:pt x="10566" y="59527"/>
                </a:lnTo>
                <a:lnTo>
                  <a:pt x="9434" y="58584"/>
                </a:lnTo>
                <a:lnTo>
                  <a:pt x="8207" y="57546"/>
                </a:lnTo>
                <a:lnTo>
                  <a:pt x="7547" y="56886"/>
                </a:lnTo>
                <a:lnTo>
                  <a:pt x="6981" y="56131"/>
                </a:lnTo>
                <a:lnTo>
                  <a:pt x="6226" y="55094"/>
                </a:lnTo>
                <a:lnTo>
                  <a:pt x="6415" y="55377"/>
                </a:lnTo>
                <a:lnTo>
                  <a:pt x="6038" y="54905"/>
                </a:lnTo>
                <a:lnTo>
                  <a:pt x="5472" y="54244"/>
                </a:lnTo>
                <a:lnTo>
                  <a:pt x="5283" y="53961"/>
                </a:lnTo>
                <a:lnTo>
                  <a:pt x="5094" y="53867"/>
                </a:lnTo>
                <a:lnTo>
                  <a:pt x="5377" y="54622"/>
                </a:lnTo>
                <a:lnTo>
                  <a:pt x="5849" y="55282"/>
                </a:lnTo>
                <a:lnTo>
                  <a:pt x="6321" y="55943"/>
                </a:lnTo>
                <a:lnTo>
                  <a:pt x="6698" y="56603"/>
                </a:lnTo>
                <a:lnTo>
                  <a:pt x="6226" y="56226"/>
                </a:lnTo>
                <a:lnTo>
                  <a:pt x="5943" y="55848"/>
                </a:lnTo>
                <a:lnTo>
                  <a:pt x="6038" y="56037"/>
                </a:lnTo>
                <a:lnTo>
                  <a:pt x="5943" y="55943"/>
                </a:lnTo>
                <a:lnTo>
                  <a:pt x="5377" y="55188"/>
                </a:lnTo>
                <a:lnTo>
                  <a:pt x="5000" y="54716"/>
                </a:lnTo>
                <a:lnTo>
                  <a:pt x="4717" y="54150"/>
                </a:lnTo>
                <a:lnTo>
                  <a:pt x="4528" y="53678"/>
                </a:lnTo>
                <a:lnTo>
                  <a:pt x="4528" y="53584"/>
                </a:lnTo>
                <a:lnTo>
                  <a:pt x="4623" y="53395"/>
                </a:lnTo>
                <a:lnTo>
                  <a:pt x="5094" y="54244"/>
                </a:lnTo>
                <a:lnTo>
                  <a:pt x="4717" y="53301"/>
                </a:lnTo>
                <a:lnTo>
                  <a:pt x="4528" y="53018"/>
                </a:lnTo>
                <a:lnTo>
                  <a:pt x="4151" y="52263"/>
                </a:lnTo>
                <a:lnTo>
                  <a:pt x="4151" y="52169"/>
                </a:lnTo>
                <a:lnTo>
                  <a:pt x="3774" y="51509"/>
                </a:lnTo>
                <a:lnTo>
                  <a:pt x="3396" y="50660"/>
                </a:lnTo>
                <a:lnTo>
                  <a:pt x="3585" y="51603"/>
                </a:lnTo>
                <a:lnTo>
                  <a:pt x="3396" y="51226"/>
                </a:lnTo>
                <a:lnTo>
                  <a:pt x="3208" y="50848"/>
                </a:lnTo>
                <a:lnTo>
                  <a:pt x="3208" y="50471"/>
                </a:lnTo>
                <a:lnTo>
                  <a:pt x="3208" y="50094"/>
                </a:lnTo>
                <a:lnTo>
                  <a:pt x="3585" y="50754"/>
                </a:lnTo>
                <a:lnTo>
                  <a:pt x="3868" y="51509"/>
                </a:lnTo>
                <a:lnTo>
                  <a:pt x="3868" y="51509"/>
                </a:lnTo>
                <a:lnTo>
                  <a:pt x="3208" y="49528"/>
                </a:lnTo>
                <a:lnTo>
                  <a:pt x="3208" y="49528"/>
                </a:lnTo>
                <a:lnTo>
                  <a:pt x="3868" y="50754"/>
                </a:lnTo>
                <a:lnTo>
                  <a:pt x="3208" y="48962"/>
                </a:lnTo>
                <a:lnTo>
                  <a:pt x="3585" y="49339"/>
                </a:lnTo>
                <a:lnTo>
                  <a:pt x="3774" y="49433"/>
                </a:lnTo>
                <a:lnTo>
                  <a:pt x="3962" y="49528"/>
                </a:lnTo>
                <a:lnTo>
                  <a:pt x="4057" y="49905"/>
                </a:lnTo>
                <a:lnTo>
                  <a:pt x="3868" y="48962"/>
                </a:lnTo>
                <a:lnTo>
                  <a:pt x="3491" y="47924"/>
                </a:lnTo>
                <a:lnTo>
                  <a:pt x="2641" y="45565"/>
                </a:lnTo>
                <a:lnTo>
                  <a:pt x="2170" y="43867"/>
                </a:lnTo>
                <a:lnTo>
                  <a:pt x="1698" y="41886"/>
                </a:lnTo>
                <a:lnTo>
                  <a:pt x="1698" y="41886"/>
                </a:lnTo>
                <a:lnTo>
                  <a:pt x="1887" y="42075"/>
                </a:lnTo>
                <a:lnTo>
                  <a:pt x="1981" y="41981"/>
                </a:lnTo>
                <a:lnTo>
                  <a:pt x="2075" y="42075"/>
                </a:lnTo>
                <a:lnTo>
                  <a:pt x="2264" y="42169"/>
                </a:lnTo>
                <a:lnTo>
                  <a:pt x="2170" y="40283"/>
                </a:lnTo>
                <a:lnTo>
                  <a:pt x="2075" y="38301"/>
                </a:lnTo>
                <a:lnTo>
                  <a:pt x="2170" y="36415"/>
                </a:lnTo>
                <a:lnTo>
                  <a:pt x="2358" y="35566"/>
                </a:lnTo>
                <a:lnTo>
                  <a:pt x="2453" y="34811"/>
                </a:lnTo>
                <a:lnTo>
                  <a:pt x="2830" y="32830"/>
                </a:lnTo>
                <a:lnTo>
                  <a:pt x="2830" y="33207"/>
                </a:lnTo>
                <a:lnTo>
                  <a:pt x="2924" y="33490"/>
                </a:lnTo>
                <a:lnTo>
                  <a:pt x="2924" y="32453"/>
                </a:lnTo>
                <a:lnTo>
                  <a:pt x="3019" y="31415"/>
                </a:lnTo>
                <a:lnTo>
                  <a:pt x="3396" y="29245"/>
                </a:lnTo>
                <a:lnTo>
                  <a:pt x="3868" y="27075"/>
                </a:lnTo>
                <a:lnTo>
                  <a:pt x="4623" y="25000"/>
                </a:lnTo>
                <a:lnTo>
                  <a:pt x="5566" y="22830"/>
                </a:lnTo>
                <a:lnTo>
                  <a:pt x="6604" y="20849"/>
                </a:lnTo>
                <a:lnTo>
                  <a:pt x="7830" y="18868"/>
                </a:lnTo>
                <a:lnTo>
                  <a:pt x="9151" y="16887"/>
                </a:lnTo>
                <a:lnTo>
                  <a:pt x="10566" y="15094"/>
                </a:lnTo>
                <a:lnTo>
                  <a:pt x="12075" y="13302"/>
                </a:lnTo>
                <a:lnTo>
                  <a:pt x="13773" y="11698"/>
                </a:lnTo>
                <a:lnTo>
                  <a:pt x="15377" y="10095"/>
                </a:lnTo>
                <a:lnTo>
                  <a:pt x="17170" y="8679"/>
                </a:lnTo>
                <a:lnTo>
                  <a:pt x="18962" y="7453"/>
                </a:lnTo>
                <a:lnTo>
                  <a:pt x="20754" y="6321"/>
                </a:lnTo>
                <a:lnTo>
                  <a:pt x="22547" y="5378"/>
                </a:lnTo>
                <a:lnTo>
                  <a:pt x="21603" y="6227"/>
                </a:lnTo>
                <a:lnTo>
                  <a:pt x="22641" y="5472"/>
                </a:lnTo>
                <a:lnTo>
                  <a:pt x="23302" y="5095"/>
                </a:lnTo>
                <a:lnTo>
                  <a:pt x="25377" y="4151"/>
                </a:lnTo>
                <a:lnTo>
                  <a:pt x="24811" y="4151"/>
                </a:lnTo>
                <a:lnTo>
                  <a:pt x="25660" y="3774"/>
                </a:lnTo>
                <a:lnTo>
                  <a:pt x="26886" y="3208"/>
                </a:lnTo>
                <a:lnTo>
                  <a:pt x="26603" y="3585"/>
                </a:lnTo>
                <a:lnTo>
                  <a:pt x="26886" y="3585"/>
                </a:lnTo>
                <a:lnTo>
                  <a:pt x="26886" y="3680"/>
                </a:lnTo>
                <a:lnTo>
                  <a:pt x="26792" y="3774"/>
                </a:lnTo>
                <a:lnTo>
                  <a:pt x="28301" y="3302"/>
                </a:lnTo>
                <a:lnTo>
                  <a:pt x="29622" y="2736"/>
                </a:lnTo>
                <a:lnTo>
                  <a:pt x="31037" y="2264"/>
                </a:lnTo>
                <a:lnTo>
                  <a:pt x="31792" y="2076"/>
                </a:lnTo>
                <a:lnTo>
                  <a:pt x="32641" y="1981"/>
                </a:lnTo>
                <a:lnTo>
                  <a:pt x="32547" y="2076"/>
                </a:lnTo>
                <a:lnTo>
                  <a:pt x="32924" y="1981"/>
                </a:lnTo>
                <a:lnTo>
                  <a:pt x="34245" y="1793"/>
                </a:lnTo>
                <a:lnTo>
                  <a:pt x="35848" y="1415"/>
                </a:lnTo>
                <a:lnTo>
                  <a:pt x="36981" y="1132"/>
                </a:lnTo>
                <a:lnTo>
                  <a:pt x="36981" y="1415"/>
                </a:lnTo>
                <a:lnTo>
                  <a:pt x="40943" y="1227"/>
                </a:lnTo>
                <a:lnTo>
                  <a:pt x="41509" y="1038"/>
                </a:lnTo>
                <a:lnTo>
                  <a:pt x="41697" y="1132"/>
                </a:lnTo>
                <a:lnTo>
                  <a:pt x="41509" y="1227"/>
                </a:lnTo>
                <a:lnTo>
                  <a:pt x="41320" y="1321"/>
                </a:lnTo>
                <a:lnTo>
                  <a:pt x="42263" y="1321"/>
                </a:lnTo>
                <a:lnTo>
                  <a:pt x="43113" y="1227"/>
                </a:lnTo>
                <a:lnTo>
                  <a:pt x="43396" y="1415"/>
                </a:lnTo>
                <a:lnTo>
                  <a:pt x="44056" y="1604"/>
                </a:lnTo>
                <a:lnTo>
                  <a:pt x="45943" y="2076"/>
                </a:lnTo>
                <a:lnTo>
                  <a:pt x="48018" y="2359"/>
                </a:lnTo>
                <a:lnTo>
                  <a:pt x="49622" y="2736"/>
                </a:lnTo>
                <a:lnTo>
                  <a:pt x="47641" y="1981"/>
                </a:lnTo>
                <a:lnTo>
                  <a:pt x="45282" y="1321"/>
                </a:lnTo>
                <a:lnTo>
                  <a:pt x="42735" y="755"/>
                </a:lnTo>
                <a:lnTo>
                  <a:pt x="40188" y="283"/>
                </a:lnTo>
                <a:lnTo>
                  <a:pt x="37735" y="95"/>
                </a:lnTo>
                <a:lnTo>
                  <a:pt x="354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9"/>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3</a:t>
            </a:fld>
            <a:endParaRPr/>
          </a:p>
        </p:txBody>
      </p:sp>
      <p:sp>
        <p:nvSpPr>
          <p:cNvPr id="2" name="Google Shape;650;p47">
            <a:extLst>
              <a:ext uri="{FF2B5EF4-FFF2-40B4-BE49-F238E27FC236}">
                <a16:creationId xmlns:a16="http://schemas.microsoft.com/office/drawing/2014/main" id="{E9385C4F-8976-FD1A-BB46-AB0FF9B7C80D}"/>
              </a:ext>
            </a:extLst>
          </p:cNvPr>
          <p:cNvSpPr/>
          <p:nvPr/>
        </p:nvSpPr>
        <p:spPr>
          <a:xfrm>
            <a:off x="4349160" y="443997"/>
            <a:ext cx="373873" cy="479695"/>
          </a:xfrm>
          <a:custGeom>
            <a:avLst/>
            <a:gdLst/>
            <a:ahLst/>
            <a:cxnLst/>
            <a:rect l="l" t="t" r="r" b="b"/>
            <a:pathLst>
              <a:path w="17107" h="21949" extrusionOk="0">
                <a:moveTo>
                  <a:pt x="9198" y="1679"/>
                </a:moveTo>
                <a:lnTo>
                  <a:pt x="9198" y="1947"/>
                </a:lnTo>
                <a:lnTo>
                  <a:pt x="9247" y="2190"/>
                </a:lnTo>
                <a:lnTo>
                  <a:pt x="9296" y="2385"/>
                </a:lnTo>
                <a:lnTo>
                  <a:pt x="9344" y="2482"/>
                </a:lnTo>
                <a:lnTo>
                  <a:pt x="9417" y="2531"/>
                </a:lnTo>
                <a:lnTo>
                  <a:pt x="9515" y="2604"/>
                </a:lnTo>
                <a:lnTo>
                  <a:pt x="9612" y="2604"/>
                </a:lnTo>
                <a:lnTo>
                  <a:pt x="9709" y="2580"/>
                </a:lnTo>
                <a:lnTo>
                  <a:pt x="9758" y="2531"/>
                </a:lnTo>
                <a:lnTo>
                  <a:pt x="9782" y="2482"/>
                </a:lnTo>
                <a:lnTo>
                  <a:pt x="9831" y="2385"/>
                </a:lnTo>
                <a:lnTo>
                  <a:pt x="9855" y="2263"/>
                </a:lnTo>
                <a:lnTo>
                  <a:pt x="9831" y="2409"/>
                </a:lnTo>
                <a:lnTo>
                  <a:pt x="9806" y="2555"/>
                </a:lnTo>
                <a:lnTo>
                  <a:pt x="9758" y="2677"/>
                </a:lnTo>
                <a:lnTo>
                  <a:pt x="9661" y="2799"/>
                </a:lnTo>
                <a:lnTo>
                  <a:pt x="9563" y="2847"/>
                </a:lnTo>
                <a:lnTo>
                  <a:pt x="9466" y="2872"/>
                </a:lnTo>
                <a:lnTo>
                  <a:pt x="9320" y="2847"/>
                </a:lnTo>
                <a:lnTo>
                  <a:pt x="9198" y="2774"/>
                </a:lnTo>
                <a:lnTo>
                  <a:pt x="9077" y="2701"/>
                </a:lnTo>
                <a:lnTo>
                  <a:pt x="8979" y="2628"/>
                </a:lnTo>
                <a:lnTo>
                  <a:pt x="8906" y="2531"/>
                </a:lnTo>
                <a:lnTo>
                  <a:pt x="8858" y="2434"/>
                </a:lnTo>
                <a:lnTo>
                  <a:pt x="8809" y="2312"/>
                </a:lnTo>
                <a:lnTo>
                  <a:pt x="8809" y="2190"/>
                </a:lnTo>
                <a:lnTo>
                  <a:pt x="8833" y="2093"/>
                </a:lnTo>
                <a:lnTo>
                  <a:pt x="8858" y="1971"/>
                </a:lnTo>
                <a:lnTo>
                  <a:pt x="8931" y="1898"/>
                </a:lnTo>
                <a:lnTo>
                  <a:pt x="9004" y="1801"/>
                </a:lnTo>
                <a:lnTo>
                  <a:pt x="9101" y="1728"/>
                </a:lnTo>
                <a:lnTo>
                  <a:pt x="9198" y="1679"/>
                </a:lnTo>
                <a:close/>
                <a:moveTo>
                  <a:pt x="12483" y="1850"/>
                </a:moveTo>
                <a:lnTo>
                  <a:pt x="12507" y="2142"/>
                </a:lnTo>
                <a:lnTo>
                  <a:pt x="12556" y="2288"/>
                </a:lnTo>
                <a:lnTo>
                  <a:pt x="12605" y="2409"/>
                </a:lnTo>
                <a:lnTo>
                  <a:pt x="12629" y="2434"/>
                </a:lnTo>
                <a:lnTo>
                  <a:pt x="12653" y="2482"/>
                </a:lnTo>
                <a:lnTo>
                  <a:pt x="12751" y="2482"/>
                </a:lnTo>
                <a:lnTo>
                  <a:pt x="12848" y="2458"/>
                </a:lnTo>
                <a:lnTo>
                  <a:pt x="12921" y="2409"/>
                </a:lnTo>
                <a:lnTo>
                  <a:pt x="12970" y="2288"/>
                </a:lnTo>
                <a:lnTo>
                  <a:pt x="13018" y="2190"/>
                </a:lnTo>
                <a:lnTo>
                  <a:pt x="13043" y="2069"/>
                </a:lnTo>
                <a:lnTo>
                  <a:pt x="13043" y="1947"/>
                </a:lnTo>
                <a:lnTo>
                  <a:pt x="13140" y="1971"/>
                </a:lnTo>
                <a:lnTo>
                  <a:pt x="13213" y="2020"/>
                </a:lnTo>
                <a:lnTo>
                  <a:pt x="13286" y="2093"/>
                </a:lnTo>
                <a:lnTo>
                  <a:pt x="13359" y="2190"/>
                </a:lnTo>
                <a:lnTo>
                  <a:pt x="13432" y="2312"/>
                </a:lnTo>
                <a:lnTo>
                  <a:pt x="13456" y="2434"/>
                </a:lnTo>
                <a:lnTo>
                  <a:pt x="13432" y="2580"/>
                </a:lnTo>
                <a:lnTo>
                  <a:pt x="13408" y="2628"/>
                </a:lnTo>
                <a:lnTo>
                  <a:pt x="13383" y="2701"/>
                </a:lnTo>
                <a:lnTo>
                  <a:pt x="13286" y="2774"/>
                </a:lnTo>
                <a:lnTo>
                  <a:pt x="13164" y="2847"/>
                </a:lnTo>
                <a:lnTo>
                  <a:pt x="13043" y="2872"/>
                </a:lnTo>
                <a:lnTo>
                  <a:pt x="12921" y="2896"/>
                </a:lnTo>
                <a:lnTo>
                  <a:pt x="12629" y="2896"/>
                </a:lnTo>
                <a:lnTo>
                  <a:pt x="12386" y="2872"/>
                </a:lnTo>
                <a:lnTo>
                  <a:pt x="12264" y="2799"/>
                </a:lnTo>
                <a:lnTo>
                  <a:pt x="12167" y="2726"/>
                </a:lnTo>
                <a:lnTo>
                  <a:pt x="12094" y="2628"/>
                </a:lnTo>
                <a:lnTo>
                  <a:pt x="12069" y="2507"/>
                </a:lnTo>
                <a:lnTo>
                  <a:pt x="12094" y="2385"/>
                </a:lnTo>
                <a:lnTo>
                  <a:pt x="12118" y="2263"/>
                </a:lnTo>
                <a:lnTo>
                  <a:pt x="12167" y="2166"/>
                </a:lnTo>
                <a:lnTo>
                  <a:pt x="12240" y="2044"/>
                </a:lnTo>
                <a:lnTo>
                  <a:pt x="12361" y="1923"/>
                </a:lnTo>
                <a:lnTo>
                  <a:pt x="12483" y="1850"/>
                </a:lnTo>
                <a:close/>
                <a:moveTo>
                  <a:pt x="5865" y="1825"/>
                </a:moveTo>
                <a:lnTo>
                  <a:pt x="5840" y="1874"/>
                </a:lnTo>
                <a:lnTo>
                  <a:pt x="5840" y="2069"/>
                </a:lnTo>
                <a:lnTo>
                  <a:pt x="5840" y="2288"/>
                </a:lnTo>
                <a:lnTo>
                  <a:pt x="5865" y="2385"/>
                </a:lnTo>
                <a:lnTo>
                  <a:pt x="5889" y="2482"/>
                </a:lnTo>
                <a:lnTo>
                  <a:pt x="5938" y="2580"/>
                </a:lnTo>
                <a:lnTo>
                  <a:pt x="6011" y="2628"/>
                </a:lnTo>
                <a:lnTo>
                  <a:pt x="6132" y="2677"/>
                </a:lnTo>
                <a:lnTo>
                  <a:pt x="6230" y="2653"/>
                </a:lnTo>
                <a:lnTo>
                  <a:pt x="6327" y="2604"/>
                </a:lnTo>
                <a:lnTo>
                  <a:pt x="6376" y="2531"/>
                </a:lnTo>
                <a:lnTo>
                  <a:pt x="6400" y="2531"/>
                </a:lnTo>
                <a:lnTo>
                  <a:pt x="6424" y="2409"/>
                </a:lnTo>
                <a:lnTo>
                  <a:pt x="6449" y="2288"/>
                </a:lnTo>
                <a:lnTo>
                  <a:pt x="6449" y="1996"/>
                </a:lnTo>
                <a:lnTo>
                  <a:pt x="6522" y="2020"/>
                </a:lnTo>
                <a:lnTo>
                  <a:pt x="6595" y="2117"/>
                </a:lnTo>
                <a:lnTo>
                  <a:pt x="6643" y="2215"/>
                </a:lnTo>
                <a:lnTo>
                  <a:pt x="6643" y="2312"/>
                </a:lnTo>
                <a:lnTo>
                  <a:pt x="6643" y="2531"/>
                </a:lnTo>
                <a:lnTo>
                  <a:pt x="6595" y="2677"/>
                </a:lnTo>
                <a:lnTo>
                  <a:pt x="6522" y="2774"/>
                </a:lnTo>
                <a:lnTo>
                  <a:pt x="6424" y="2872"/>
                </a:lnTo>
                <a:lnTo>
                  <a:pt x="6303" y="2920"/>
                </a:lnTo>
                <a:lnTo>
                  <a:pt x="6181" y="2969"/>
                </a:lnTo>
                <a:lnTo>
                  <a:pt x="6059" y="2993"/>
                </a:lnTo>
                <a:lnTo>
                  <a:pt x="5913" y="2993"/>
                </a:lnTo>
                <a:lnTo>
                  <a:pt x="5792" y="2969"/>
                </a:lnTo>
                <a:lnTo>
                  <a:pt x="5646" y="2896"/>
                </a:lnTo>
                <a:lnTo>
                  <a:pt x="5548" y="2799"/>
                </a:lnTo>
                <a:lnTo>
                  <a:pt x="5475" y="2701"/>
                </a:lnTo>
                <a:lnTo>
                  <a:pt x="5427" y="2580"/>
                </a:lnTo>
                <a:lnTo>
                  <a:pt x="5427" y="2458"/>
                </a:lnTo>
                <a:lnTo>
                  <a:pt x="5451" y="2312"/>
                </a:lnTo>
                <a:lnTo>
                  <a:pt x="5475" y="2190"/>
                </a:lnTo>
                <a:lnTo>
                  <a:pt x="5548" y="2069"/>
                </a:lnTo>
                <a:lnTo>
                  <a:pt x="5694" y="1923"/>
                </a:lnTo>
                <a:lnTo>
                  <a:pt x="5865" y="1825"/>
                </a:lnTo>
                <a:close/>
                <a:moveTo>
                  <a:pt x="2531" y="1825"/>
                </a:moveTo>
                <a:lnTo>
                  <a:pt x="2580" y="2288"/>
                </a:lnTo>
                <a:lnTo>
                  <a:pt x="2604" y="2385"/>
                </a:lnTo>
                <a:lnTo>
                  <a:pt x="2653" y="2458"/>
                </a:lnTo>
                <a:lnTo>
                  <a:pt x="2750" y="2507"/>
                </a:lnTo>
                <a:lnTo>
                  <a:pt x="2847" y="2531"/>
                </a:lnTo>
                <a:lnTo>
                  <a:pt x="2945" y="2507"/>
                </a:lnTo>
                <a:lnTo>
                  <a:pt x="3018" y="2458"/>
                </a:lnTo>
                <a:lnTo>
                  <a:pt x="3066" y="2385"/>
                </a:lnTo>
                <a:lnTo>
                  <a:pt x="3091" y="2288"/>
                </a:lnTo>
                <a:lnTo>
                  <a:pt x="3066" y="1947"/>
                </a:lnTo>
                <a:lnTo>
                  <a:pt x="3115" y="1996"/>
                </a:lnTo>
                <a:lnTo>
                  <a:pt x="3188" y="2044"/>
                </a:lnTo>
                <a:lnTo>
                  <a:pt x="3212" y="2117"/>
                </a:lnTo>
                <a:lnTo>
                  <a:pt x="3237" y="2166"/>
                </a:lnTo>
                <a:lnTo>
                  <a:pt x="3237" y="2336"/>
                </a:lnTo>
                <a:lnTo>
                  <a:pt x="3212" y="2507"/>
                </a:lnTo>
                <a:lnTo>
                  <a:pt x="3139" y="2677"/>
                </a:lnTo>
                <a:lnTo>
                  <a:pt x="3042" y="2823"/>
                </a:lnTo>
                <a:lnTo>
                  <a:pt x="2920" y="2945"/>
                </a:lnTo>
                <a:lnTo>
                  <a:pt x="2774" y="3018"/>
                </a:lnTo>
                <a:lnTo>
                  <a:pt x="2653" y="3066"/>
                </a:lnTo>
                <a:lnTo>
                  <a:pt x="2531" y="3042"/>
                </a:lnTo>
                <a:lnTo>
                  <a:pt x="2409" y="3018"/>
                </a:lnTo>
                <a:lnTo>
                  <a:pt x="2312" y="2945"/>
                </a:lnTo>
                <a:lnTo>
                  <a:pt x="2215" y="2847"/>
                </a:lnTo>
                <a:lnTo>
                  <a:pt x="2142" y="2750"/>
                </a:lnTo>
                <a:lnTo>
                  <a:pt x="2093" y="2653"/>
                </a:lnTo>
                <a:lnTo>
                  <a:pt x="2044" y="2531"/>
                </a:lnTo>
                <a:lnTo>
                  <a:pt x="2044" y="2434"/>
                </a:lnTo>
                <a:lnTo>
                  <a:pt x="2044" y="2361"/>
                </a:lnTo>
                <a:lnTo>
                  <a:pt x="2117" y="2215"/>
                </a:lnTo>
                <a:lnTo>
                  <a:pt x="2190" y="2069"/>
                </a:lnTo>
                <a:lnTo>
                  <a:pt x="2312" y="1947"/>
                </a:lnTo>
                <a:lnTo>
                  <a:pt x="2409" y="1874"/>
                </a:lnTo>
                <a:lnTo>
                  <a:pt x="2531" y="1825"/>
                </a:lnTo>
                <a:close/>
                <a:moveTo>
                  <a:pt x="15598" y="3285"/>
                </a:moveTo>
                <a:lnTo>
                  <a:pt x="15768" y="3310"/>
                </a:lnTo>
                <a:lnTo>
                  <a:pt x="15598" y="3553"/>
                </a:lnTo>
                <a:lnTo>
                  <a:pt x="15598" y="3285"/>
                </a:lnTo>
                <a:close/>
                <a:moveTo>
                  <a:pt x="16328" y="3310"/>
                </a:moveTo>
                <a:lnTo>
                  <a:pt x="16328" y="3577"/>
                </a:lnTo>
                <a:lnTo>
                  <a:pt x="16352" y="3869"/>
                </a:lnTo>
                <a:lnTo>
                  <a:pt x="16011" y="4234"/>
                </a:lnTo>
                <a:lnTo>
                  <a:pt x="15695" y="4623"/>
                </a:lnTo>
                <a:lnTo>
                  <a:pt x="15549" y="4794"/>
                </a:lnTo>
                <a:lnTo>
                  <a:pt x="15573" y="4526"/>
                </a:lnTo>
                <a:lnTo>
                  <a:pt x="15598" y="4404"/>
                </a:lnTo>
                <a:lnTo>
                  <a:pt x="15695" y="4161"/>
                </a:lnTo>
                <a:lnTo>
                  <a:pt x="15817" y="3918"/>
                </a:lnTo>
                <a:lnTo>
                  <a:pt x="15963" y="3626"/>
                </a:lnTo>
                <a:lnTo>
                  <a:pt x="16133" y="3310"/>
                </a:lnTo>
                <a:close/>
                <a:moveTo>
                  <a:pt x="16425" y="4331"/>
                </a:moveTo>
                <a:lnTo>
                  <a:pt x="16547" y="4940"/>
                </a:lnTo>
                <a:lnTo>
                  <a:pt x="16425" y="4988"/>
                </a:lnTo>
                <a:lnTo>
                  <a:pt x="16328" y="5086"/>
                </a:lnTo>
                <a:lnTo>
                  <a:pt x="16133" y="5280"/>
                </a:lnTo>
                <a:lnTo>
                  <a:pt x="15938" y="5499"/>
                </a:lnTo>
                <a:lnTo>
                  <a:pt x="15817" y="5670"/>
                </a:lnTo>
                <a:lnTo>
                  <a:pt x="15549" y="5986"/>
                </a:lnTo>
                <a:lnTo>
                  <a:pt x="15549" y="5864"/>
                </a:lnTo>
                <a:lnTo>
                  <a:pt x="15598" y="5840"/>
                </a:lnTo>
                <a:lnTo>
                  <a:pt x="15646" y="5791"/>
                </a:lnTo>
                <a:lnTo>
                  <a:pt x="15671" y="5718"/>
                </a:lnTo>
                <a:lnTo>
                  <a:pt x="15671" y="5645"/>
                </a:lnTo>
                <a:lnTo>
                  <a:pt x="15671" y="5475"/>
                </a:lnTo>
                <a:lnTo>
                  <a:pt x="15719" y="5305"/>
                </a:lnTo>
                <a:lnTo>
                  <a:pt x="15792" y="5159"/>
                </a:lnTo>
                <a:lnTo>
                  <a:pt x="15890" y="4988"/>
                </a:lnTo>
                <a:lnTo>
                  <a:pt x="16133" y="4696"/>
                </a:lnTo>
                <a:lnTo>
                  <a:pt x="16352" y="4453"/>
                </a:lnTo>
                <a:lnTo>
                  <a:pt x="16425" y="4331"/>
                </a:lnTo>
                <a:close/>
                <a:moveTo>
                  <a:pt x="16571" y="5280"/>
                </a:moveTo>
                <a:lnTo>
                  <a:pt x="16595" y="5621"/>
                </a:lnTo>
                <a:lnTo>
                  <a:pt x="16595" y="6010"/>
                </a:lnTo>
                <a:lnTo>
                  <a:pt x="16401" y="6108"/>
                </a:lnTo>
                <a:lnTo>
                  <a:pt x="16230" y="6254"/>
                </a:lnTo>
                <a:lnTo>
                  <a:pt x="15914" y="6546"/>
                </a:lnTo>
                <a:lnTo>
                  <a:pt x="15719" y="6740"/>
                </a:lnTo>
                <a:lnTo>
                  <a:pt x="15549" y="6959"/>
                </a:lnTo>
                <a:lnTo>
                  <a:pt x="15549" y="6765"/>
                </a:lnTo>
                <a:lnTo>
                  <a:pt x="15622" y="6619"/>
                </a:lnTo>
                <a:lnTo>
                  <a:pt x="15695" y="6497"/>
                </a:lnTo>
                <a:lnTo>
                  <a:pt x="15841" y="6229"/>
                </a:lnTo>
                <a:lnTo>
                  <a:pt x="16036" y="5962"/>
                </a:lnTo>
                <a:lnTo>
                  <a:pt x="16230" y="5670"/>
                </a:lnTo>
                <a:lnTo>
                  <a:pt x="16449" y="5402"/>
                </a:lnTo>
                <a:lnTo>
                  <a:pt x="16571" y="5280"/>
                </a:lnTo>
                <a:close/>
                <a:moveTo>
                  <a:pt x="5743" y="6716"/>
                </a:moveTo>
                <a:lnTo>
                  <a:pt x="5694" y="6740"/>
                </a:lnTo>
                <a:lnTo>
                  <a:pt x="5621" y="6789"/>
                </a:lnTo>
                <a:lnTo>
                  <a:pt x="5475" y="6935"/>
                </a:lnTo>
                <a:lnTo>
                  <a:pt x="5305" y="7105"/>
                </a:lnTo>
                <a:lnTo>
                  <a:pt x="5086" y="7251"/>
                </a:lnTo>
                <a:lnTo>
                  <a:pt x="4867" y="7373"/>
                </a:lnTo>
                <a:lnTo>
                  <a:pt x="4745" y="7422"/>
                </a:lnTo>
                <a:lnTo>
                  <a:pt x="4648" y="7446"/>
                </a:lnTo>
                <a:lnTo>
                  <a:pt x="4429" y="7446"/>
                </a:lnTo>
                <a:lnTo>
                  <a:pt x="4332" y="7397"/>
                </a:lnTo>
                <a:lnTo>
                  <a:pt x="4259" y="7349"/>
                </a:lnTo>
                <a:lnTo>
                  <a:pt x="4186" y="7251"/>
                </a:lnTo>
                <a:lnTo>
                  <a:pt x="4113" y="7130"/>
                </a:lnTo>
                <a:lnTo>
                  <a:pt x="4064" y="7057"/>
                </a:lnTo>
                <a:lnTo>
                  <a:pt x="3991" y="7032"/>
                </a:lnTo>
                <a:lnTo>
                  <a:pt x="3894" y="7032"/>
                </a:lnTo>
                <a:lnTo>
                  <a:pt x="3821" y="7057"/>
                </a:lnTo>
                <a:lnTo>
                  <a:pt x="3553" y="7227"/>
                </a:lnTo>
                <a:lnTo>
                  <a:pt x="3358" y="7324"/>
                </a:lnTo>
                <a:lnTo>
                  <a:pt x="3188" y="7422"/>
                </a:lnTo>
                <a:lnTo>
                  <a:pt x="3042" y="7470"/>
                </a:lnTo>
                <a:lnTo>
                  <a:pt x="2969" y="7470"/>
                </a:lnTo>
                <a:lnTo>
                  <a:pt x="2896" y="7446"/>
                </a:lnTo>
                <a:lnTo>
                  <a:pt x="2847" y="7422"/>
                </a:lnTo>
                <a:lnTo>
                  <a:pt x="2823" y="7349"/>
                </a:lnTo>
                <a:lnTo>
                  <a:pt x="2799" y="7276"/>
                </a:lnTo>
                <a:lnTo>
                  <a:pt x="2799" y="7178"/>
                </a:lnTo>
                <a:lnTo>
                  <a:pt x="2799" y="7130"/>
                </a:lnTo>
                <a:lnTo>
                  <a:pt x="2774" y="7105"/>
                </a:lnTo>
                <a:lnTo>
                  <a:pt x="2726" y="7081"/>
                </a:lnTo>
                <a:lnTo>
                  <a:pt x="2653" y="7081"/>
                </a:lnTo>
                <a:lnTo>
                  <a:pt x="2604" y="7154"/>
                </a:lnTo>
                <a:lnTo>
                  <a:pt x="2555" y="7373"/>
                </a:lnTo>
                <a:lnTo>
                  <a:pt x="2531" y="7470"/>
                </a:lnTo>
                <a:lnTo>
                  <a:pt x="2531" y="7568"/>
                </a:lnTo>
                <a:lnTo>
                  <a:pt x="2555" y="7665"/>
                </a:lnTo>
                <a:lnTo>
                  <a:pt x="2628" y="7762"/>
                </a:lnTo>
                <a:lnTo>
                  <a:pt x="2701" y="7811"/>
                </a:lnTo>
                <a:lnTo>
                  <a:pt x="2823" y="7860"/>
                </a:lnTo>
                <a:lnTo>
                  <a:pt x="2945" y="7884"/>
                </a:lnTo>
                <a:lnTo>
                  <a:pt x="3091" y="7860"/>
                </a:lnTo>
                <a:lnTo>
                  <a:pt x="3212" y="7835"/>
                </a:lnTo>
                <a:lnTo>
                  <a:pt x="3358" y="7787"/>
                </a:lnTo>
                <a:lnTo>
                  <a:pt x="3602" y="7665"/>
                </a:lnTo>
                <a:lnTo>
                  <a:pt x="3845" y="7519"/>
                </a:lnTo>
                <a:lnTo>
                  <a:pt x="3942" y="7641"/>
                </a:lnTo>
                <a:lnTo>
                  <a:pt x="4040" y="7714"/>
                </a:lnTo>
                <a:lnTo>
                  <a:pt x="4137" y="7787"/>
                </a:lnTo>
                <a:lnTo>
                  <a:pt x="4259" y="7835"/>
                </a:lnTo>
                <a:lnTo>
                  <a:pt x="4356" y="7860"/>
                </a:lnTo>
                <a:lnTo>
                  <a:pt x="4478" y="7860"/>
                </a:lnTo>
                <a:lnTo>
                  <a:pt x="4745" y="7835"/>
                </a:lnTo>
                <a:lnTo>
                  <a:pt x="4989" y="7762"/>
                </a:lnTo>
                <a:lnTo>
                  <a:pt x="5232" y="7641"/>
                </a:lnTo>
                <a:lnTo>
                  <a:pt x="5475" y="7495"/>
                </a:lnTo>
                <a:lnTo>
                  <a:pt x="5694" y="7324"/>
                </a:lnTo>
                <a:lnTo>
                  <a:pt x="5816" y="7470"/>
                </a:lnTo>
                <a:lnTo>
                  <a:pt x="5962" y="7592"/>
                </a:lnTo>
                <a:lnTo>
                  <a:pt x="6132" y="7665"/>
                </a:lnTo>
                <a:lnTo>
                  <a:pt x="6327" y="7738"/>
                </a:lnTo>
                <a:lnTo>
                  <a:pt x="6741" y="7738"/>
                </a:lnTo>
                <a:lnTo>
                  <a:pt x="6862" y="7689"/>
                </a:lnTo>
                <a:lnTo>
                  <a:pt x="6984" y="7641"/>
                </a:lnTo>
                <a:lnTo>
                  <a:pt x="7106" y="7592"/>
                </a:lnTo>
                <a:lnTo>
                  <a:pt x="7300" y="7422"/>
                </a:lnTo>
                <a:lnTo>
                  <a:pt x="7422" y="7568"/>
                </a:lnTo>
                <a:lnTo>
                  <a:pt x="7592" y="7665"/>
                </a:lnTo>
                <a:lnTo>
                  <a:pt x="7787" y="7714"/>
                </a:lnTo>
                <a:lnTo>
                  <a:pt x="7982" y="7738"/>
                </a:lnTo>
                <a:lnTo>
                  <a:pt x="8201" y="7714"/>
                </a:lnTo>
                <a:lnTo>
                  <a:pt x="8395" y="7665"/>
                </a:lnTo>
                <a:lnTo>
                  <a:pt x="8590" y="7568"/>
                </a:lnTo>
                <a:lnTo>
                  <a:pt x="8785" y="7446"/>
                </a:lnTo>
                <a:lnTo>
                  <a:pt x="8931" y="7568"/>
                </a:lnTo>
                <a:lnTo>
                  <a:pt x="9101" y="7665"/>
                </a:lnTo>
                <a:lnTo>
                  <a:pt x="9271" y="7738"/>
                </a:lnTo>
                <a:lnTo>
                  <a:pt x="9466" y="7787"/>
                </a:lnTo>
                <a:lnTo>
                  <a:pt x="9636" y="7787"/>
                </a:lnTo>
                <a:lnTo>
                  <a:pt x="9806" y="7762"/>
                </a:lnTo>
                <a:lnTo>
                  <a:pt x="9977" y="7714"/>
                </a:lnTo>
                <a:lnTo>
                  <a:pt x="10098" y="7616"/>
                </a:lnTo>
                <a:lnTo>
                  <a:pt x="10196" y="7714"/>
                </a:lnTo>
                <a:lnTo>
                  <a:pt x="10293" y="7787"/>
                </a:lnTo>
                <a:lnTo>
                  <a:pt x="10415" y="7860"/>
                </a:lnTo>
                <a:lnTo>
                  <a:pt x="10536" y="7908"/>
                </a:lnTo>
                <a:lnTo>
                  <a:pt x="10658" y="7957"/>
                </a:lnTo>
                <a:lnTo>
                  <a:pt x="10780" y="7957"/>
                </a:lnTo>
                <a:lnTo>
                  <a:pt x="10901" y="7908"/>
                </a:lnTo>
                <a:lnTo>
                  <a:pt x="10999" y="7860"/>
                </a:lnTo>
                <a:lnTo>
                  <a:pt x="11120" y="7811"/>
                </a:lnTo>
                <a:lnTo>
                  <a:pt x="11193" y="7714"/>
                </a:lnTo>
                <a:lnTo>
                  <a:pt x="11364" y="7543"/>
                </a:lnTo>
                <a:lnTo>
                  <a:pt x="11607" y="7689"/>
                </a:lnTo>
                <a:lnTo>
                  <a:pt x="11729" y="7762"/>
                </a:lnTo>
                <a:lnTo>
                  <a:pt x="11850" y="7811"/>
                </a:lnTo>
                <a:lnTo>
                  <a:pt x="11972" y="7835"/>
                </a:lnTo>
                <a:lnTo>
                  <a:pt x="12094" y="7835"/>
                </a:lnTo>
                <a:lnTo>
                  <a:pt x="12191" y="7811"/>
                </a:lnTo>
                <a:lnTo>
                  <a:pt x="12288" y="7738"/>
                </a:lnTo>
                <a:lnTo>
                  <a:pt x="12410" y="7835"/>
                </a:lnTo>
                <a:lnTo>
                  <a:pt x="12556" y="7884"/>
                </a:lnTo>
                <a:lnTo>
                  <a:pt x="12726" y="7908"/>
                </a:lnTo>
                <a:lnTo>
                  <a:pt x="12872" y="7884"/>
                </a:lnTo>
                <a:lnTo>
                  <a:pt x="13018" y="7860"/>
                </a:lnTo>
                <a:lnTo>
                  <a:pt x="13164" y="7762"/>
                </a:lnTo>
                <a:lnTo>
                  <a:pt x="13262" y="7665"/>
                </a:lnTo>
                <a:lnTo>
                  <a:pt x="13335" y="7519"/>
                </a:lnTo>
                <a:lnTo>
                  <a:pt x="13335" y="7470"/>
                </a:lnTo>
                <a:lnTo>
                  <a:pt x="13335" y="7446"/>
                </a:lnTo>
                <a:lnTo>
                  <a:pt x="13286" y="7422"/>
                </a:lnTo>
                <a:lnTo>
                  <a:pt x="13262" y="7422"/>
                </a:lnTo>
                <a:lnTo>
                  <a:pt x="13043" y="7470"/>
                </a:lnTo>
                <a:lnTo>
                  <a:pt x="12775" y="7543"/>
                </a:lnTo>
                <a:lnTo>
                  <a:pt x="12653" y="7543"/>
                </a:lnTo>
                <a:lnTo>
                  <a:pt x="12532" y="7519"/>
                </a:lnTo>
                <a:lnTo>
                  <a:pt x="12459" y="7470"/>
                </a:lnTo>
                <a:lnTo>
                  <a:pt x="12434" y="7422"/>
                </a:lnTo>
                <a:lnTo>
                  <a:pt x="12410" y="7373"/>
                </a:lnTo>
                <a:lnTo>
                  <a:pt x="12386" y="7300"/>
                </a:lnTo>
                <a:lnTo>
                  <a:pt x="12337" y="7251"/>
                </a:lnTo>
                <a:lnTo>
                  <a:pt x="12288" y="7203"/>
                </a:lnTo>
                <a:lnTo>
                  <a:pt x="12167" y="7203"/>
                </a:lnTo>
                <a:lnTo>
                  <a:pt x="12118" y="7251"/>
                </a:lnTo>
                <a:lnTo>
                  <a:pt x="12094" y="7300"/>
                </a:lnTo>
                <a:lnTo>
                  <a:pt x="12069" y="7373"/>
                </a:lnTo>
                <a:lnTo>
                  <a:pt x="12069" y="7422"/>
                </a:lnTo>
                <a:lnTo>
                  <a:pt x="12045" y="7470"/>
                </a:lnTo>
                <a:lnTo>
                  <a:pt x="12021" y="7495"/>
                </a:lnTo>
                <a:lnTo>
                  <a:pt x="11899" y="7495"/>
                </a:lnTo>
                <a:lnTo>
                  <a:pt x="11777" y="7446"/>
                </a:lnTo>
                <a:lnTo>
                  <a:pt x="11583" y="7300"/>
                </a:lnTo>
                <a:lnTo>
                  <a:pt x="11461" y="7178"/>
                </a:lnTo>
                <a:lnTo>
                  <a:pt x="11388" y="7154"/>
                </a:lnTo>
                <a:lnTo>
                  <a:pt x="11339" y="7130"/>
                </a:lnTo>
                <a:lnTo>
                  <a:pt x="11266" y="7154"/>
                </a:lnTo>
                <a:lnTo>
                  <a:pt x="11218" y="7178"/>
                </a:lnTo>
                <a:lnTo>
                  <a:pt x="11047" y="7397"/>
                </a:lnTo>
                <a:lnTo>
                  <a:pt x="10926" y="7495"/>
                </a:lnTo>
                <a:lnTo>
                  <a:pt x="10804" y="7543"/>
                </a:lnTo>
                <a:lnTo>
                  <a:pt x="10707" y="7568"/>
                </a:lnTo>
                <a:lnTo>
                  <a:pt x="10609" y="7568"/>
                </a:lnTo>
                <a:lnTo>
                  <a:pt x="10536" y="7519"/>
                </a:lnTo>
                <a:lnTo>
                  <a:pt x="10463" y="7422"/>
                </a:lnTo>
                <a:lnTo>
                  <a:pt x="10390" y="7324"/>
                </a:lnTo>
                <a:lnTo>
                  <a:pt x="10342" y="7178"/>
                </a:lnTo>
                <a:lnTo>
                  <a:pt x="10342" y="7105"/>
                </a:lnTo>
                <a:lnTo>
                  <a:pt x="10293" y="7032"/>
                </a:lnTo>
                <a:lnTo>
                  <a:pt x="10244" y="7008"/>
                </a:lnTo>
                <a:lnTo>
                  <a:pt x="10196" y="6984"/>
                </a:lnTo>
                <a:lnTo>
                  <a:pt x="10123" y="6984"/>
                </a:lnTo>
                <a:lnTo>
                  <a:pt x="10074" y="7008"/>
                </a:lnTo>
                <a:lnTo>
                  <a:pt x="10025" y="7057"/>
                </a:lnTo>
                <a:lnTo>
                  <a:pt x="9977" y="7130"/>
                </a:lnTo>
                <a:lnTo>
                  <a:pt x="9952" y="7227"/>
                </a:lnTo>
                <a:lnTo>
                  <a:pt x="9904" y="7300"/>
                </a:lnTo>
                <a:lnTo>
                  <a:pt x="9831" y="7349"/>
                </a:lnTo>
                <a:lnTo>
                  <a:pt x="9782" y="7397"/>
                </a:lnTo>
                <a:lnTo>
                  <a:pt x="9709" y="7422"/>
                </a:lnTo>
                <a:lnTo>
                  <a:pt x="9636" y="7422"/>
                </a:lnTo>
                <a:lnTo>
                  <a:pt x="9466" y="7397"/>
                </a:lnTo>
                <a:lnTo>
                  <a:pt x="9320" y="7349"/>
                </a:lnTo>
                <a:lnTo>
                  <a:pt x="9174" y="7251"/>
                </a:lnTo>
                <a:lnTo>
                  <a:pt x="9028" y="7154"/>
                </a:lnTo>
                <a:lnTo>
                  <a:pt x="8906" y="7032"/>
                </a:lnTo>
                <a:lnTo>
                  <a:pt x="8858" y="6984"/>
                </a:lnTo>
                <a:lnTo>
                  <a:pt x="8687" y="6984"/>
                </a:lnTo>
                <a:lnTo>
                  <a:pt x="8639" y="7032"/>
                </a:lnTo>
                <a:lnTo>
                  <a:pt x="8517" y="7130"/>
                </a:lnTo>
                <a:lnTo>
                  <a:pt x="8371" y="7227"/>
                </a:lnTo>
                <a:lnTo>
                  <a:pt x="8201" y="7300"/>
                </a:lnTo>
                <a:lnTo>
                  <a:pt x="8030" y="7349"/>
                </a:lnTo>
                <a:lnTo>
                  <a:pt x="7860" y="7349"/>
                </a:lnTo>
                <a:lnTo>
                  <a:pt x="7787" y="7324"/>
                </a:lnTo>
                <a:lnTo>
                  <a:pt x="7738" y="7300"/>
                </a:lnTo>
                <a:lnTo>
                  <a:pt x="7665" y="7251"/>
                </a:lnTo>
                <a:lnTo>
                  <a:pt x="7641" y="7178"/>
                </a:lnTo>
                <a:lnTo>
                  <a:pt x="7592" y="7105"/>
                </a:lnTo>
                <a:lnTo>
                  <a:pt x="7592" y="7008"/>
                </a:lnTo>
                <a:lnTo>
                  <a:pt x="7568" y="6935"/>
                </a:lnTo>
                <a:lnTo>
                  <a:pt x="7544" y="6886"/>
                </a:lnTo>
                <a:lnTo>
                  <a:pt x="7495" y="6838"/>
                </a:lnTo>
                <a:lnTo>
                  <a:pt x="7446" y="6813"/>
                </a:lnTo>
                <a:lnTo>
                  <a:pt x="7398" y="6789"/>
                </a:lnTo>
                <a:lnTo>
                  <a:pt x="7325" y="6789"/>
                </a:lnTo>
                <a:lnTo>
                  <a:pt x="7276" y="6813"/>
                </a:lnTo>
                <a:lnTo>
                  <a:pt x="7227" y="6862"/>
                </a:lnTo>
                <a:lnTo>
                  <a:pt x="7057" y="7057"/>
                </a:lnTo>
                <a:lnTo>
                  <a:pt x="6960" y="7154"/>
                </a:lnTo>
                <a:lnTo>
                  <a:pt x="6862" y="7251"/>
                </a:lnTo>
                <a:lnTo>
                  <a:pt x="6741" y="7300"/>
                </a:lnTo>
                <a:lnTo>
                  <a:pt x="6619" y="7324"/>
                </a:lnTo>
                <a:lnTo>
                  <a:pt x="6473" y="7324"/>
                </a:lnTo>
                <a:lnTo>
                  <a:pt x="6351" y="7300"/>
                </a:lnTo>
                <a:lnTo>
                  <a:pt x="6230" y="7251"/>
                </a:lnTo>
                <a:lnTo>
                  <a:pt x="6108" y="7178"/>
                </a:lnTo>
                <a:lnTo>
                  <a:pt x="6035" y="7057"/>
                </a:lnTo>
                <a:lnTo>
                  <a:pt x="5986" y="6935"/>
                </a:lnTo>
                <a:lnTo>
                  <a:pt x="5986" y="6886"/>
                </a:lnTo>
                <a:lnTo>
                  <a:pt x="5962" y="6838"/>
                </a:lnTo>
                <a:lnTo>
                  <a:pt x="5913" y="6789"/>
                </a:lnTo>
                <a:lnTo>
                  <a:pt x="5865" y="6740"/>
                </a:lnTo>
                <a:lnTo>
                  <a:pt x="5792" y="6716"/>
                </a:lnTo>
                <a:close/>
                <a:moveTo>
                  <a:pt x="16595" y="6302"/>
                </a:moveTo>
                <a:lnTo>
                  <a:pt x="16547" y="7081"/>
                </a:lnTo>
                <a:lnTo>
                  <a:pt x="16401" y="7203"/>
                </a:lnTo>
                <a:lnTo>
                  <a:pt x="16279" y="7349"/>
                </a:lnTo>
                <a:lnTo>
                  <a:pt x="16011" y="7665"/>
                </a:lnTo>
                <a:lnTo>
                  <a:pt x="15792" y="7908"/>
                </a:lnTo>
                <a:lnTo>
                  <a:pt x="15573" y="8200"/>
                </a:lnTo>
                <a:lnTo>
                  <a:pt x="15573" y="7689"/>
                </a:lnTo>
                <a:lnTo>
                  <a:pt x="15573" y="7665"/>
                </a:lnTo>
                <a:lnTo>
                  <a:pt x="15671" y="7470"/>
                </a:lnTo>
                <a:lnTo>
                  <a:pt x="15768" y="7276"/>
                </a:lnTo>
                <a:lnTo>
                  <a:pt x="16011" y="6935"/>
                </a:lnTo>
                <a:lnTo>
                  <a:pt x="16303" y="6619"/>
                </a:lnTo>
                <a:lnTo>
                  <a:pt x="16595" y="6302"/>
                </a:lnTo>
                <a:close/>
                <a:moveTo>
                  <a:pt x="16547" y="7592"/>
                </a:moveTo>
                <a:lnTo>
                  <a:pt x="16522" y="8663"/>
                </a:lnTo>
                <a:lnTo>
                  <a:pt x="16425" y="8711"/>
                </a:lnTo>
                <a:lnTo>
                  <a:pt x="16328" y="8760"/>
                </a:lnTo>
                <a:lnTo>
                  <a:pt x="16157" y="8930"/>
                </a:lnTo>
                <a:lnTo>
                  <a:pt x="15841" y="9271"/>
                </a:lnTo>
                <a:lnTo>
                  <a:pt x="15719" y="9417"/>
                </a:lnTo>
                <a:lnTo>
                  <a:pt x="15573" y="9612"/>
                </a:lnTo>
                <a:lnTo>
                  <a:pt x="15573" y="8882"/>
                </a:lnTo>
                <a:lnTo>
                  <a:pt x="15671" y="8857"/>
                </a:lnTo>
                <a:lnTo>
                  <a:pt x="15744" y="8784"/>
                </a:lnTo>
                <a:lnTo>
                  <a:pt x="15890" y="8517"/>
                </a:lnTo>
                <a:lnTo>
                  <a:pt x="16060" y="8273"/>
                </a:lnTo>
                <a:lnTo>
                  <a:pt x="16401" y="7811"/>
                </a:lnTo>
                <a:lnTo>
                  <a:pt x="16547" y="7592"/>
                </a:lnTo>
                <a:close/>
                <a:moveTo>
                  <a:pt x="9734" y="9149"/>
                </a:moveTo>
                <a:lnTo>
                  <a:pt x="9661" y="9174"/>
                </a:lnTo>
                <a:lnTo>
                  <a:pt x="9588" y="9198"/>
                </a:lnTo>
                <a:lnTo>
                  <a:pt x="9539" y="9247"/>
                </a:lnTo>
                <a:lnTo>
                  <a:pt x="9466" y="9368"/>
                </a:lnTo>
                <a:lnTo>
                  <a:pt x="9442" y="9490"/>
                </a:lnTo>
                <a:lnTo>
                  <a:pt x="9320" y="9587"/>
                </a:lnTo>
                <a:lnTo>
                  <a:pt x="9174" y="9660"/>
                </a:lnTo>
                <a:lnTo>
                  <a:pt x="9052" y="9685"/>
                </a:lnTo>
                <a:lnTo>
                  <a:pt x="8882" y="9685"/>
                </a:lnTo>
                <a:lnTo>
                  <a:pt x="8785" y="9660"/>
                </a:lnTo>
                <a:lnTo>
                  <a:pt x="8736" y="9636"/>
                </a:lnTo>
                <a:lnTo>
                  <a:pt x="8687" y="9587"/>
                </a:lnTo>
                <a:lnTo>
                  <a:pt x="8663" y="9539"/>
                </a:lnTo>
                <a:lnTo>
                  <a:pt x="8663" y="9441"/>
                </a:lnTo>
                <a:lnTo>
                  <a:pt x="8639" y="9368"/>
                </a:lnTo>
                <a:lnTo>
                  <a:pt x="8590" y="9320"/>
                </a:lnTo>
                <a:lnTo>
                  <a:pt x="8517" y="9295"/>
                </a:lnTo>
                <a:lnTo>
                  <a:pt x="8444" y="9271"/>
                </a:lnTo>
                <a:lnTo>
                  <a:pt x="8395" y="9295"/>
                </a:lnTo>
                <a:lnTo>
                  <a:pt x="8322" y="9344"/>
                </a:lnTo>
                <a:lnTo>
                  <a:pt x="8274" y="9417"/>
                </a:lnTo>
                <a:lnTo>
                  <a:pt x="8249" y="9466"/>
                </a:lnTo>
                <a:lnTo>
                  <a:pt x="8201" y="9514"/>
                </a:lnTo>
                <a:lnTo>
                  <a:pt x="8079" y="9587"/>
                </a:lnTo>
                <a:lnTo>
                  <a:pt x="7933" y="9612"/>
                </a:lnTo>
                <a:lnTo>
                  <a:pt x="7738" y="9636"/>
                </a:lnTo>
                <a:lnTo>
                  <a:pt x="7568" y="9636"/>
                </a:lnTo>
                <a:lnTo>
                  <a:pt x="7422" y="9587"/>
                </a:lnTo>
                <a:lnTo>
                  <a:pt x="7325" y="9514"/>
                </a:lnTo>
                <a:lnTo>
                  <a:pt x="7276" y="9466"/>
                </a:lnTo>
                <a:lnTo>
                  <a:pt x="7252" y="9417"/>
                </a:lnTo>
                <a:lnTo>
                  <a:pt x="7252" y="9344"/>
                </a:lnTo>
                <a:lnTo>
                  <a:pt x="7227" y="9295"/>
                </a:lnTo>
                <a:lnTo>
                  <a:pt x="7179" y="9247"/>
                </a:lnTo>
                <a:lnTo>
                  <a:pt x="7130" y="9222"/>
                </a:lnTo>
                <a:lnTo>
                  <a:pt x="7081" y="9198"/>
                </a:lnTo>
                <a:lnTo>
                  <a:pt x="7008" y="9198"/>
                </a:lnTo>
                <a:lnTo>
                  <a:pt x="6960" y="9222"/>
                </a:lnTo>
                <a:lnTo>
                  <a:pt x="6887" y="9247"/>
                </a:lnTo>
                <a:lnTo>
                  <a:pt x="6765" y="9417"/>
                </a:lnTo>
                <a:lnTo>
                  <a:pt x="6643" y="9563"/>
                </a:lnTo>
                <a:lnTo>
                  <a:pt x="6570" y="9636"/>
                </a:lnTo>
                <a:lnTo>
                  <a:pt x="6449" y="9685"/>
                </a:lnTo>
                <a:lnTo>
                  <a:pt x="6327" y="9733"/>
                </a:lnTo>
                <a:lnTo>
                  <a:pt x="6205" y="9758"/>
                </a:lnTo>
                <a:lnTo>
                  <a:pt x="6084" y="9758"/>
                </a:lnTo>
                <a:lnTo>
                  <a:pt x="6035" y="9733"/>
                </a:lnTo>
                <a:lnTo>
                  <a:pt x="5986" y="9709"/>
                </a:lnTo>
                <a:lnTo>
                  <a:pt x="5962" y="9660"/>
                </a:lnTo>
                <a:lnTo>
                  <a:pt x="5938" y="9612"/>
                </a:lnTo>
                <a:lnTo>
                  <a:pt x="5938" y="9514"/>
                </a:lnTo>
                <a:lnTo>
                  <a:pt x="5962" y="9441"/>
                </a:lnTo>
                <a:lnTo>
                  <a:pt x="5962" y="9344"/>
                </a:lnTo>
                <a:lnTo>
                  <a:pt x="5938" y="9271"/>
                </a:lnTo>
                <a:lnTo>
                  <a:pt x="5865" y="9198"/>
                </a:lnTo>
                <a:lnTo>
                  <a:pt x="5792" y="9174"/>
                </a:lnTo>
                <a:lnTo>
                  <a:pt x="5646" y="9174"/>
                </a:lnTo>
                <a:lnTo>
                  <a:pt x="5573" y="9247"/>
                </a:lnTo>
                <a:lnTo>
                  <a:pt x="5548" y="9320"/>
                </a:lnTo>
                <a:lnTo>
                  <a:pt x="5500" y="9417"/>
                </a:lnTo>
                <a:lnTo>
                  <a:pt x="5451" y="9490"/>
                </a:lnTo>
                <a:lnTo>
                  <a:pt x="5378" y="9587"/>
                </a:lnTo>
                <a:lnTo>
                  <a:pt x="5305" y="9636"/>
                </a:lnTo>
                <a:lnTo>
                  <a:pt x="5183" y="9685"/>
                </a:lnTo>
                <a:lnTo>
                  <a:pt x="5086" y="9733"/>
                </a:lnTo>
                <a:lnTo>
                  <a:pt x="4843" y="9782"/>
                </a:lnTo>
                <a:lnTo>
                  <a:pt x="4624" y="9782"/>
                </a:lnTo>
                <a:lnTo>
                  <a:pt x="4502" y="9733"/>
                </a:lnTo>
                <a:lnTo>
                  <a:pt x="4405" y="9709"/>
                </a:lnTo>
                <a:lnTo>
                  <a:pt x="4332" y="9636"/>
                </a:lnTo>
                <a:lnTo>
                  <a:pt x="4259" y="9587"/>
                </a:lnTo>
                <a:lnTo>
                  <a:pt x="4210" y="9490"/>
                </a:lnTo>
                <a:lnTo>
                  <a:pt x="4161" y="9393"/>
                </a:lnTo>
                <a:lnTo>
                  <a:pt x="4161" y="9344"/>
                </a:lnTo>
                <a:lnTo>
                  <a:pt x="4137" y="9295"/>
                </a:lnTo>
                <a:lnTo>
                  <a:pt x="4040" y="9247"/>
                </a:lnTo>
                <a:lnTo>
                  <a:pt x="3942" y="9222"/>
                </a:lnTo>
                <a:lnTo>
                  <a:pt x="3869" y="9247"/>
                </a:lnTo>
                <a:lnTo>
                  <a:pt x="3602" y="9417"/>
                </a:lnTo>
                <a:lnTo>
                  <a:pt x="3407" y="9539"/>
                </a:lnTo>
                <a:lnTo>
                  <a:pt x="3212" y="9660"/>
                </a:lnTo>
                <a:lnTo>
                  <a:pt x="3018" y="9733"/>
                </a:lnTo>
                <a:lnTo>
                  <a:pt x="2872" y="9733"/>
                </a:lnTo>
                <a:lnTo>
                  <a:pt x="2823" y="9709"/>
                </a:lnTo>
                <a:lnTo>
                  <a:pt x="2774" y="9660"/>
                </a:lnTo>
                <a:lnTo>
                  <a:pt x="2774" y="9587"/>
                </a:lnTo>
                <a:lnTo>
                  <a:pt x="2774" y="9490"/>
                </a:lnTo>
                <a:lnTo>
                  <a:pt x="2774" y="9417"/>
                </a:lnTo>
                <a:lnTo>
                  <a:pt x="2750" y="9368"/>
                </a:lnTo>
                <a:lnTo>
                  <a:pt x="2726" y="9344"/>
                </a:lnTo>
                <a:lnTo>
                  <a:pt x="2677" y="9320"/>
                </a:lnTo>
                <a:lnTo>
                  <a:pt x="2653" y="9295"/>
                </a:lnTo>
                <a:lnTo>
                  <a:pt x="2604" y="9320"/>
                </a:lnTo>
                <a:lnTo>
                  <a:pt x="2555" y="9320"/>
                </a:lnTo>
                <a:lnTo>
                  <a:pt x="2507" y="9368"/>
                </a:lnTo>
                <a:lnTo>
                  <a:pt x="2458" y="9490"/>
                </a:lnTo>
                <a:lnTo>
                  <a:pt x="2434" y="9612"/>
                </a:lnTo>
                <a:lnTo>
                  <a:pt x="2434" y="9733"/>
                </a:lnTo>
                <a:lnTo>
                  <a:pt x="2458" y="9831"/>
                </a:lnTo>
                <a:lnTo>
                  <a:pt x="2531" y="9928"/>
                </a:lnTo>
                <a:lnTo>
                  <a:pt x="2604" y="10025"/>
                </a:lnTo>
                <a:lnTo>
                  <a:pt x="2726" y="10098"/>
                </a:lnTo>
                <a:lnTo>
                  <a:pt x="2847" y="10147"/>
                </a:lnTo>
                <a:lnTo>
                  <a:pt x="2969" y="10171"/>
                </a:lnTo>
                <a:lnTo>
                  <a:pt x="3115" y="10147"/>
                </a:lnTo>
                <a:lnTo>
                  <a:pt x="3237" y="10123"/>
                </a:lnTo>
                <a:lnTo>
                  <a:pt x="3358" y="10074"/>
                </a:lnTo>
                <a:lnTo>
                  <a:pt x="3626" y="9928"/>
                </a:lnTo>
                <a:lnTo>
                  <a:pt x="3845" y="9758"/>
                </a:lnTo>
                <a:lnTo>
                  <a:pt x="3918" y="9855"/>
                </a:lnTo>
                <a:lnTo>
                  <a:pt x="3991" y="9952"/>
                </a:lnTo>
                <a:lnTo>
                  <a:pt x="4088" y="10025"/>
                </a:lnTo>
                <a:lnTo>
                  <a:pt x="4186" y="10074"/>
                </a:lnTo>
                <a:lnTo>
                  <a:pt x="4429" y="10171"/>
                </a:lnTo>
                <a:lnTo>
                  <a:pt x="4672" y="10196"/>
                </a:lnTo>
                <a:lnTo>
                  <a:pt x="4940" y="10196"/>
                </a:lnTo>
                <a:lnTo>
                  <a:pt x="5208" y="10147"/>
                </a:lnTo>
                <a:lnTo>
                  <a:pt x="5427" y="10050"/>
                </a:lnTo>
                <a:lnTo>
                  <a:pt x="5646" y="9928"/>
                </a:lnTo>
                <a:lnTo>
                  <a:pt x="5743" y="10001"/>
                </a:lnTo>
                <a:lnTo>
                  <a:pt x="5840" y="10098"/>
                </a:lnTo>
                <a:lnTo>
                  <a:pt x="5986" y="10147"/>
                </a:lnTo>
                <a:lnTo>
                  <a:pt x="6132" y="10196"/>
                </a:lnTo>
                <a:lnTo>
                  <a:pt x="6278" y="10220"/>
                </a:lnTo>
                <a:lnTo>
                  <a:pt x="6424" y="10196"/>
                </a:lnTo>
                <a:lnTo>
                  <a:pt x="6546" y="10171"/>
                </a:lnTo>
                <a:lnTo>
                  <a:pt x="6643" y="10123"/>
                </a:lnTo>
                <a:lnTo>
                  <a:pt x="6741" y="10050"/>
                </a:lnTo>
                <a:lnTo>
                  <a:pt x="6838" y="9977"/>
                </a:lnTo>
                <a:lnTo>
                  <a:pt x="7008" y="9782"/>
                </a:lnTo>
                <a:lnTo>
                  <a:pt x="7130" y="9879"/>
                </a:lnTo>
                <a:lnTo>
                  <a:pt x="7300" y="9977"/>
                </a:lnTo>
                <a:lnTo>
                  <a:pt x="7471" y="10025"/>
                </a:lnTo>
                <a:lnTo>
                  <a:pt x="7665" y="10050"/>
                </a:lnTo>
                <a:lnTo>
                  <a:pt x="7860" y="10050"/>
                </a:lnTo>
                <a:lnTo>
                  <a:pt x="8030" y="10025"/>
                </a:lnTo>
                <a:lnTo>
                  <a:pt x="8225" y="9952"/>
                </a:lnTo>
                <a:lnTo>
                  <a:pt x="8371" y="9879"/>
                </a:lnTo>
                <a:lnTo>
                  <a:pt x="8493" y="9977"/>
                </a:lnTo>
                <a:lnTo>
                  <a:pt x="8639" y="10025"/>
                </a:lnTo>
                <a:lnTo>
                  <a:pt x="8785" y="10074"/>
                </a:lnTo>
                <a:lnTo>
                  <a:pt x="8955" y="10074"/>
                </a:lnTo>
                <a:lnTo>
                  <a:pt x="9125" y="10050"/>
                </a:lnTo>
                <a:lnTo>
                  <a:pt x="9320" y="10001"/>
                </a:lnTo>
                <a:lnTo>
                  <a:pt x="9466" y="9928"/>
                </a:lnTo>
                <a:lnTo>
                  <a:pt x="9636" y="9831"/>
                </a:lnTo>
                <a:lnTo>
                  <a:pt x="9734" y="9904"/>
                </a:lnTo>
                <a:lnTo>
                  <a:pt x="9855" y="9952"/>
                </a:lnTo>
                <a:lnTo>
                  <a:pt x="10001" y="9977"/>
                </a:lnTo>
                <a:lnTo>
                  <a:pt x="10147" y="10001"/>
                </a:lnTo>
                <a:lnTo>
                  <a:pt x="10293" y="10001"/>
                </a:lnTo>
                <a:lnTo>
                  <a:pt x="10439" y="9977"/>
                </a:lnTo>
                <a:lnTo>
                  <a:pt x="10561" y="9928"/>
                </a:lnTo>
                <a:lnTo>
                  <a:pt x="10682" y="9855"/>
                </a:lnTo>
                <a:lnTo>
                  <a:pt x="10780" y="9952"/>
                </a:lnTo>
                <a:lnTo>
                  <a:pt x="10901" y="10001"/>
                </a:lnTo>
                <a:lnTo>
                  <a:pt x="11193" y="10001"/>
                </a:lnTo>
                <a:lnTo>
                  <a:pt x="11339" y="9952"/>
                </a:lnTo>
                <a:lnTo>
                  <a:pt x="11510" y="9904"/>
                </a:lnTo>
                <a:lnTo>
                  <a:pt x="11656" y="9831"/>
                </a:lnTo>
                <a:lnTo>
                  <a:pt x="11802" y="9733"/>
                </a:lnTo>
                <a:lnTo>
                  <a:pt x="11850" y="9806"/>
                </a:lnTo>
                <a:lnTo>
                  <a:pt x="11923" y="9855"/>
                </a:lnTo>
                <a:lnTo>
                  <a:pt x="12069" y="9928"/>
                </a:lnTo>
                <a:lnTo>
                  <a:pt x="12240" y="9952"/>
                </a:lnTo>
                <a:lnTo>
                  <a:pt x="12434" y="9952"/>
                </a:lnTo>
                <a:lnTo>
                  <a:pt x="12629" y="9904"/>
                </a:lnTo>
                <a:lnTo>
                  <a:pt x="12824" y="9831"/>
                </a:lnTo>
                <a:lnTo>
                  <a:pt x="13018" y="9758"/>
                </a:lnTo>
                <a:lnTo>
                  <a:pt x="13164" y="9660"/>
                </a:lnTo>
                <a:lnTo>
                  <a:pt x="13237" y="9612"/>
                </a:lnTo>
                <a:lnTo>
                  <a:pt x="13262" y="9539"/>
                </a:lnTo>
                <a:lnTo>
                  <a:pt x="13262" y="9466"/>
                </a:lnTo>
                <a:lnTo>
                  <a:pt x="13237" y="9393"/>
                </a:lnTo>
                <a:lnTo>
                  <a:pt x="13189" y="9344"/>
                </a:lnTo>
                <a:lnTo>
                  <a:pt x="13116" y="9320"/>
                </a:lnTo>
                <a:lnTo>
                  <a:pt x="13067" y="9320"/>
                </a:lnTo>
                <a:lnTo>
                  <a:pt x="12994" y="9344"/>
                </a:lnTo>
                <a:lnTo>
                  <a:pt x="12775" y="9466"/>
                </a:lnTo>
                <a:lnTo>
                  <a:pt x="12605" y="9539"/>
                </a:lnTo>
                <a:lnTo>
                  <a:pt x="12459" y="9587"/>
                </a:lnTo>
                <a:lnTo>
                  <a:pt x="12288" y="9612"/>
                </a:lnTo>
                <a:lnTo>
                  <a:pt x="12167" y="9612"/>
                </a:lnTo>
                <a:lnTo>
                  <a:pt x="12118" y="9587"/>
                </a:lnTo>
                <a:lnTo>
                  <a:pt x="12094" y="9539"/>
                </a:lnTo>
                <a:lnTo>
                  <a:pt x="12069" y="9490"/>
                </a:lnTo>
                <a:lnTo>
                  <a:pt x="12069" y="9417"/>
                </a:lnTo>
                <a:lnTo>
                  <a:pt x="12069" y="9368"/>
                </a:lnTo>
                <a:lnTo>
                  <a:pt x="12045" y="9295"/>
                </a:lnTo>
                <a:lnTo>
                  <a:pt x="12021" y="9247"/>
                </a:lnTo>
                <a:lnTo>
                  <a:pt x="11972" y="9222"/>
                </a:lnTo>
                <a:lnTo>
                  <a:pt x="11875" y="9222"/>
                </a:lnTo>
                <a:lnTo>
                  <a:pt x="11826" y="9247"/>
                </a:lnTo>
                <a:lnTo>
                  <a:pt x="11777" y="9295"/>
                </a:lnTo>
                <a:lnTo>
                  <a:pt x="11704" y="9393"/>
                </a:lnTo>
                <a:lnTo>
                  <a:pt x="11583" y="9490"/>
                </a:lnTo>
                <a:lnTo>
                  <a:pt x="11437" y="9587"/>
                </a:lnTo>
                <a:lnTo>
                  <a:pt x="11266" y="9660"/>
                </a:lnTo>
                <a:lnTo>
                  <a:pt x="11120" y="9709"/>
                </a:lnTo>
                <a:lnTo>
                  <a:pt x="11072" y="9709"/>
                </a:lnTo>
                <a:lnTo>
                  <a:pt x="11023" y="9685"/>
                </a:lnTo>
                <a:lnTo>
                  <a:pt x="10974" y="9660"/>
                </a:lnTo>
                <a:lnTo>
                  <a:pt x="10950" y="9612"/>
                </a:lnTo>
                <a:lnTo>
                  <a:pt x="10950" y="9539"/>
                </a:lnTo>
                <a:lnTo>
                  <a:pt x="10974" y="9441"/>
                </a:lnTo>
                <a:lnTo>
                  <a:pt x="10974" y="9393"/>
                </a:lnTo>
                <a:lnTo>
                  <a:pt x="10950" y="9320"/>
                </a:lnTo>
                <a:lnTo>
                  <a:pt x="10926" y="9271"/>
                </a:lnTo>
                <a:lnTo>
                  <a:pt x="10853" y="9271"/>
                </a:lnTo>
                <a:lnTo>
                  <a:pt x="10804" y="9247"/>
                </a:lnTo>
                <a:lnTo>
                  <a:pt x="10755" y="9271"/>
                </a:lnTo>
                <a:lnTo>
                  <a:pt x="10682" y="9295"/>
                </a:lnTo>
                <a:lnTo>
                  <a:pt x="10658" y="9368"/>
                </a:lnTo>
                <a:lnTo>
                  <a:pt x="10585" y="9490"/>
                </a:lnTo>
                <a:lnTo>
                  <a:pt x="10463" y="9587"/>
                </a:lnTo>
                <a:lnTo>
                  <a:pt x="10342" y="9636"/>
                </a:lnTo>
                <a:lnTo>
                  <a:pt x="10025" y="9636"/>
                </a:lnTo>
                <a:lnTo>
                  <a:pt x="9928" y="9587"/>
                </a:lnTo>
                <a:lnTo>
                  <a:pt x="9855" y="9563"/>
                </a:lnTo>
                <a:lnTo>
                  <a:pt x="9904" y="9393"/>
                </a:lnTo>
                <a:lnTo>
                  <a:pt x="9904" y="9320"/>
                </a:lnTo>
                <a:lnTo>
                  <a:pt x="9879" y="9247"/>
                </a:lnTo>
                <a:lnTo>
                  <a:pt x="9831" y="9198"/>
                </a:lnTo>
                <a:lnTo>
                  <a:pt x="9782" y="9174"/>
                </a:lnTo>
                <a:lnTo>
                  <a:pt x="9734" y="9149"/>
                </a:lnTo>
                <a:close/>
                <a:moveTo>
                  <a:pt x="16522" y="9003"/>
                </a:moveTo>
                <a:lnTo>
                  <a:pt x="16522" y="9879"/>
                </a:lnTo>
                <a:lnTo>
                  <a:pt x="16401" y="9879"/>
                </a:lnTo>
                <a:lnTo>
                  <a:pt x="16279" y="9928"/>
                </a:lnTo>
                <a:lnTo>
                  <a:pt x="16182" y="9977"/>
                </a:lnTo>
                <a:lnTo>
                  <a:pt x="16084" y="10050"/>
                </a:lnTo>
                <a:lnTo>
                  <a:pt x="15914" y="10196"/>
                </a:lnTo>
                <a:lnTo>
                  <a:pt x="15744" y="10390"/>
                </a:lnTo>
                <a:lnTo>
                  <a:pt x="15598" y="10561"/>
                </a:lnTo>
                <a:lnTo>
                  <a:pt x="15598" y="10342"/>
                </a:lnTo>
                <a:lnTo>
                  <a:pt x="15646" y="10317"/>
                </a:lnTo>
                <a:lnTo>
                  <a:pt x="15671" y="10269"/>
                </a:lnTo>
                <a:lnTo>
                  <a:pt x="15890" y="9879"/>
                </a:lnTo>
                <a:lnTo>
                  <a:pt x="16011" y="9685"/>
                </a:lnTo>
                <a:lnTo>
                  <a:pt x="16133" y="9490"/>
                </a:lnTo>
                <a:lnTo>
                  <a:pt x="16328" y="9271"/>
                </a:lnTo>
                <a:lnTo>
                  <a:pt x="16522" y="9003"/>
                </a:lnTo>
                <a:close/>
                <a:moveTo>
                  <a:pt x="16522" y="10001"/>
                </a:moveTo>
                <a:lnTo>
                  <a:pt x="16522" y="10755"/>
                </a:lnTo>
                <a:lnTo>
                  <a:pt x="16352" y="10853"/>
                </a:lnTo>
                <a:lnTo>
                  <a:pt x="16230" y="10974"/>
                </a:lnTo>
                <a:lnTo>
                  <a:pt x="15987" y="11242"/>
                </a:lnTo>
                <a:lnTo>
                  <a:pt x="15792" y="11461"/>
                </a:lnTo>
                <a:lnTo>
                  <a:pt x="15598" y="11704"/>
                </a:lnTo>
                <a:lnTo>
                  <a:pt x="15598" y="11291"/>
                </a:lnTo>
                <a:lnTo>
                  <a:pt x="15768" y="10974"/>
                </a:lnTo>
                <a:lnTo>
                  <a:pt x="15963" y="10682"/>
                </a:lnTo>
                <a:lnTo>
                  <a:pt x="16255" y="10342"/>
                </a:lnTo>
                <a:lnTo>
                  <a:pt x="16522" y="10001"/>
                </a:lnTo>
                <a:close/>
                <a:moveTo>
                  <a:pt x="10244" y="11145"/>
                </a:moveTo>
                <a:lnTo>
                  <a:pt x="10171" y="11193"/>
                </a:lnTo>
                <a:lnTo>
                  <a:pt x="10123" y="11242"/>
                </a:lnTo>
                <a:lnTo>
                  <a:pt x="9928" y="11534"/>
                </a:lnTo>
                <a:lnTo>
                  <a:pt x="9831" y="11656"/>
                </a:lnTo>
                <a:lnTo>
                  <a:pt x="9709" y="11753"/>
                </a:lnTo>
                <a:lnTo>
                  <a:pt x="9636" y="11802"/>
                </a:lnTo>
                <a:lnTo>
                  <a:pt x="9539" y="11826"/>
                </a:lnTo>
                <a:lnTo>
                  <a:pt x="9320" y="11826"/>
                </a:lnTo>
                <a:lnTo>
                  <a:pt x="9223" y="11802"/>
                </a:lnTo>
                <a:lnTo>
                  <a:pt x="9150" y="11753"/>
                </a:lnTo>
                <a:lnTo>
                  <a:pt x="9077" y="11680"/>
                </a:lnTo>
                <a:lnTo>
                  <a:pt x="9052" y="11607"/>
                </a:lnTo>
                <a:lnTo>
                  <a:pt x="9125" y="11412"/>
                </a:lnTo>
                <a:lnTo>
                  <a:pt x="9125" y="11339"/>
                </a:lnTo>
                <a:lnTo>
                  <a:pt x="9101" y="11266"/>
                </a:lnTo>
                <a:lnTo>
                  <a:pt x="9052" y="11218"/>
                </a:lnTo>
                <a:lnTo>
                  <a:pt x="9004" y="11169"/>
                </a:lnTo>
                <a:lnTo>
                  <a:pt x="8882" y="11169"/>
                </a:lnTo>
                <a:lnTo>
                  <a:pt x="8809" y="11193"/>
                </a:lnTo>
                <a:lnTo>
                  <a:pt x="8760" y="11266"/>
                </a:lnTo>
                <a:lnTo>
                  <a:pt x="8687" y="11388"/>
                </a:lnTo>
                <a:lnTo>
                  <a:pt x="8663" y="11510"/>
                </a:lnTo>
                <a:lnTo>
                  <a:pt x="8566" y="11656"/>
                </a:lnTo>
                <a:lnTo>
                  <a:pt x="8395" y="11729"/>
                </a:lnTo>
                <a:lnTo>
                  <a:pt x="8298" y="11753"/>
                </a:lnTo>
                <a:lnTo>
                  <a:pt x="8176" y="11777"/>
                </a:lnTo>
                <a:lnTo>
                  <a:pt x="8103" y="11753"/>
                </a:lnTo>
                <a:lnTo>
                  <a:pt x="8055" y="11729"/>
                </a:lnTo>
                <a:lnTo>
                  <a:pt x="8055" y="11680"/>
                </a:lnTo>
                <a:lnTo>
                  <a:pt x="8055" y="11607"/>
                </a:lnTo>
                <a:lnTo>
                  <a:pt x="8079" y="11534"/>
                </a:lnTo>
                <a:lnTo>
                  <a:pt x="8079" y="11461"/>
                </a:lnTo>
                <a:lnTo>
                  <a:pt x="8055" y="11412"/>
                </a:lnTo>
                <a:lnTo>
                  <a:pt x="8006" y="11364"/>
                </a:lnTo>
                <a:lnTo>
                  <a:pt x="7957" y="11339"/>
                </a:lnTo>
                <a:lnTo>
                  <a:pt x="7884" y="11315"/>
                </a:lnTo>
                <a:lnTo>
                  <a:pt x="7811" y="11339"/>
                </a:lnTo>
                <a:lnTo>
                  <a:pt x="7763" y="11388"/>
                </a:lnTo>
                <a:lnTo>
                  <a:pt x="7544" y="11558"/>
                </a:lnTo>
                <a:lnTo>
                  <a:pt x="7325" y="11753"/>
                </a:lnTo>
                <a:lnTo>
                  <a:pt x="7179" y="11802"/>
                </a:lnTo>
                <a:lnTo>
                  <a:pt x="6984" y="11826"/>
                </a:lnTo>
                <a:lnTo>
                  <a:pt x="6887" y="11802"/>
                </a:lnTo>
                <a:lnTo>
                  <a:pt x="6765" y="11802"/>
                </a:lnTo>
                <a:lnTo>
                  <a:pt x="6692" y="11753"/>
                </a:lnTo>
                <a:lnTo>
                  <a:pt x="6643" y="11704"/>
                </a:lnTo>
                <a:lnTo>
                  <a:pt x="6668" y="11583"/>
                </a:lnTo>
                <a:lnTo>
                  <a:pt x="6668" y="11412"/>
                </a:lnTo>
                <a:lnTo>
                  <a:pt x="6643" y="11339"/>
                </a:lnTo>
                <a:lnTo>
                  <a:pt x="6595" y="11266"/>
                </a:lnTo>
                <a:lnTo>
                  <a:pt x="6546" y="11218"/>
                </a:lnTo>
                <a:lnTo>
                  <a:pt x="6473" y="11193"/>
                </a:lnTo>
                <a:lnTo>
                  <a:pt x="6400" y="11193"/>
                </a:lnTo>
                <a:lnTo>
                  <a:pt x="6327" y="11218"/>
                </a:lnTo>
                <a:lnTo>
                  <a:pt x="6254" y="11291"/>
                </a:lnTo>
                <a:lnTo>
                  <a:pt x="6205" y="11364"/>
                </a:lnTo>
                <a:lnTo>
                  <a:pt x="6181" y="11485"/>
                </a:lnTo>
                <a:lnTo>
                  <a:pt x="6157" y="11583"/>
                </a:lnTo>
                <a:lnTo>
                  <a:pt x="6084" y="11656"/>
                </a:lnTo>
                <a:lnTo>
                  <a:pt x="5986" y="11704"/>
                </a:lnTo>
                <a:lnTo>
                  <a:pt x="5767" y="11704"/>
                </a:lnTo>
                <a:lnTo>
                  <a:pt x="5670" y="11680"/>
                </a:lnTo>
                <a:lnTo>
                  <a:pt x="5573" y="11607"/>
                </a:lnTo>
                <a:lnTo>
                  <a:pt x="5475" y="11534"/>
                </a:lnTo>
                <a:lnTo>
                  <a:pt x="5427" y="11461"/>
                </a:lnTo>
                <a:lnTo>
                  <a:pt x="5378" y="11388"/>
                </a:lnTo>
                <a:lnTo>
                  <a:pt x="5305" y="11315"/>
                </a:lnTo>
                <a:lnTo>
                  <a:pt x="5232" y="11291"/>
                </a:lnTo>
                <a:lnTo>
                  <a:pt x="5159" y="11291"/>
                </a:lnTo>
                <a:lnTo>
                  <a:pt x="5062" y="11315"/>
                </a:lnTo>
                <a:lnTo>
                  <a:pt x="5013" y="11364"/>
                </a:lnTo>
                <a:lnTo>
                  <a:pt x="4964" y="11412"/>
                </a:lnTo>
                <a:lnTo>
                  <a:pt x="4964" y="11510"/>
                </a:lnTo>
                <a:lnTo>
                  <a:pt x="4964" y="11607"/>
                </a:lnTo>
                <a:lnTo>
                  <a:pt x="4964" y="11680"/>
                </a:lnTo>
                <a:lnTo>
                  <a:pt x="4940" y="11729"/>
                </a:lnTo>
                <a:lnTo>
                  <a:pt x="4891" y="11777"/>
                </a:lnTo>
                <a:lnTo>
                  <a:pt x="4818" y="11826"/>
                </a:lnTo>
                <a:lnTo>
                  <a:pt x="4697" y="11850"/>
                </a:lnTo>
                <a:lnTo>
                  <a:pt x="4599" y="11826"/>
                </a:lnTo>
                <a:lnTo>
                  <a:pt x="4502" y="11753"/>
                </a:lnTo>
                <a:lnTo>
                  <a:pt x="4453" y="11656"/>
                </a:lnTo>
                <a:lnTo>
                  <a:pt x="4453" y="11607"/>
                </a:lnTo>
                <a:lnTo>
                  <a:pt x="4453" y="11558"/>
                </a:lnTo>
                <a:lnTo>
                  <a:pt x="4478" y="11437"/>
                </a:lnTo>
                <a:lnTo>
                  <a:pt x="4429" y="11364"/>
                </a:lnTo>
                <a:lnTo>
                  <a:pt x="4380" y="11291"/>
                </a:lnTo>
                <a:lnTo>
                  <a:pt x="4307" y="11266"/>
                </a:lnTo>
                <a:lnTo>
                  <a:pt x="4210" y="11242"/>
                </a:lnTo>
                <a:lnTo>
                  <a:pt x="4113" y="11266"/>
                </a:lnTo>
                <a:lnTo>
                  <a:pt x="4040" y="11339"/>
                </a:lnTo>
                <a:lnTo>
                  <a:pt x="3991" y="11412"/>
                </a:lnTo>
                <a:lnTo>
                  <a:pt x="3942" y="11510"/>
                </a:lnTo>
                <a:lnTo>
                  <a:pt x="3894" y="11607"/>
                </a:lnTo>
                <a:lnTo>
                  <a:pt x="3796" y="11680"/>
                </a:lnTo>
                <a:lnTo>
                  <a:pt x="3723" y="11753"/>
                </a:lnTo>
                <a:lnTo>
                  <a:pt x="3529" y="11850"/>
                </a:lnTo>
                <a:lnTo>
                  <a:pt x="3431" y="11875"/>
                </a:lnTo>
                <a:lnTo>
                  <a:pt x="3310" y="11899"/>
                </a:lnTo>
                <a:lnTo>
                  <a:pt x="3261" y="11899"/>
                </a:lnTo>
                <a:lnTo>
                  <a:pt x="3212" y="11875"/>
                </a:lnTo>
                <a:lnTo>
                  <a:pt x="3139" y="11826"/>
                </a:lnTo>
                <a:lnTo>
                  <a:pt x="3115" y="11729"/>
                </a:lnTo>
                <a:lnTo>
                  <a:pt x="3066" y="11631"/>
                </a:lnTo>
                <a:lnTo>
                  <a:pt x="3018" y="11461"/>
                </a:lnTo>
                <a:lnTo>
                  <a:pt x="2993" y="11388"/>
                </a:lnTo>
                <a:lnTo>
                  <a:pt x="2969" y="11388"/>
                </a:lnTo>
                <a:lnTo>
                  <a:pt x="2969" y="11364"/>
                </a:lnTo>
                <a:lnTo>
                  <a:pt x="2945" y="11339"/>
                </a:lnTo>
                <a:lnTo>
                  <a:pt x="2896" y="11315"/>
                </a:lnTo>
                <a:lnTo>
                  <a:pt x="2847" y="11315"/>
                </a:lnTo>
                <a:lnTo>
                  <a:pt x="2799" y="11339"/>
                </a:lnTo>
                <a:lnTo>
                  <a:pt x="2750" y="11364"/>
                </a:lnTo>
                <a:lnTo>
                  <a:pt x="2701" y="11461"/>
                </a:lnTo>
                <a:lnTo>
                  <a:pt x="2677" y="11583"/>
                </a:lnTo>
                <a:lnTo>
                  <a:pt x="2677" y="11802"/>
                </a:lnTo>
                <a:lnTo>
                  <a:pt x="2701" y="11923"/>
                </a:lnTo>
                <a:lnTo>
                  <a:pt x="2726" y="12021"/>
                </a:lnTo>
                <a:lnTo>
                  <a:pt x="2799" y="12093"/>
                </a:lnTo>
                <a:lnTo>
                  <a:pt x="2847" y="12191"/>
                </a:lnTo>
                <a:lnTo>
                  <a:pt x="2945" y="12264"/>
                </a:lnTo>
                <a:lnTo>
                  <a:pt x="3042" y="12312"/>
                </a:lnTo>
                <a:lnTo>
                  <a:pt x="3188" y="12361"/>
                </a:lnTo>
                <a:lnTo>
                  <a:pt x="3480" y="12361"/>
                </a:lnTo>
                <a:lnTo>
                  <a:pt x="3626" y="12337"/>
                </a:lnTo>
                <a:lnTo>
                  <a:pt x="3748" y="12288"/>
                </a:lnTo>
                <a:lnTo>
                  <a:pt x="3869" y="12215"/>
                </a:lnTo>
                <a:lnTo>
                  <a:pt x="4015" y="12142"/>
                </a:lnTo>
                <a:lnTo>
                  <a:pt x="4113" y="12045"/>
                </a:lnTo>
                <a:lnTo>
                  <a:pt x="4259" y="12166"/>
                </a:lnTo>
                <a:lnTo>
                  <a:pt x="4405" y="12239"/>
                </a:lnTo>
                <a:lnTo>
                  <a:pt x="4575" y="12288"/>
                </a:lnTo>
                <a:lnTo>
                  <a:pt x="4745" y="12312"/>
                </a:lnTo>
                <a:lnTo>
                  <a:pt x="4916" y="12288"/>
                </a:lnTo>
                <a:lnTo>
                  <a:pt x="5086" y="12239"/>
                </a:lnTo>
                <a:lnTo>
                  <a:pt x="5232" y="12142"/>
                </a:lnTo>
                <a:lnTo>
                  <a:pt x="5354" y="12021"/>
                </a:lnTo>
                <a:lnTo>
                  <a:pt x="5475" y="12069"/>
                </a:lnTo>
                <a:lnTo>
                  <a:pt x="5597" y="12118"/>
                </a:lnTo>
                <a:lnTo>
                  <a:pt x="5743" y="12142"/>
                </a:lnTo>
                <a:lnTo>
                  <a:pt x="5889" y="12166"/>
                </a:lnTo>
                <a:lnTo>
                  <a:pt x="6011" y="12166"/>
                </a:lnTo>
                <a:lnTo>
                  <a:pt x="6157" y="12142"/>
                </a:lnTo>
                <a:lnTo>
                  <a:pt x="6278" y="12093"/>
                </a:lnTo>
                <a:lnTo>
                  <a:pt x="6376" y="12045"/>
                </a:lnTo>
                <a:lnTo>
                  <a:pt x="6546" y="12142"/>
                </a:lnTo>
                <a:lnTo>
                  <a:pt x="6716" y="12239"/>
                </a:lnTo>
                <a:lnTo>
                  <a:pt x="6862" y="12288"/>
                </a:lnTo>
                <a:lnTo>
                  <a:pt x="7008" y="12312"/>
                </a:lnTo>
                <a:lnTo>
                  <a:pt x="7154" y="12288"/>
                </a:lnTo>
                <a:lnTo>
                  <a:pt x="7276" y="12264"/>
                </a:lnTo>
                <a:lnTo>
                  <a:pt x="7398" y="12191"/>
                </a:lnTo>
                <a:lnTo>
                  <a:pt x="7519" y="12118"/>
                </a:lnTo>
                <a:lnTo>
                  <a:pt x="7763" y="11948"/>
                </a:lnTo>
                <a:lnTo>
                  <a:pt x="7836" y="12021"/>
                </a:lnTo>
                <a:lnTo>
                  <a:pt x="7909" y="12093"/>
                </a:lnTo>
                <a:lnTo>
                  <a:pt x="8030" y="12142"/>
                </a:lnTo>
                <a:lnTo>
                  <a:pt x="8347" y="12142"/>
                </a:lnTo>
                <a:lnTo>
                  <a:pt x="8493" y="12118"/>
                </a:lnTo>
                <a:lnTo>
                  <a:pt x="8663" y="12045"/>
                </a:lnTo>
                <a:lnTo>
                  <a:pt x="8785" y="11948"/>
                </a:lnTo>
                <a:lnTo>
                  <a:pt x="8882" y="12021"/>
                </a:lnTo>
                <a:lnTo>
                  <a:pt x="8955" y="12093"/>
                </a:lnTo>
                <a:lnTo>
                  <a:pt x="9174" y="12191"/>
                </a:lnTo>
                <a:lnTo>
                  <a:pt x="9320" y="12239"/>
                </a:lnTo>
                <a:lnTo>
                  <a:pt x="9466" y="12264"/>
                </a:lnTo>
                <a:lnTo>
                  <a:pt x="9588" y="12239"/>
                </a:lnTo>
                <a:lnTo>
                  <a:pt x="9709" y="12215"/>
                </a:lnTo>
                <a:lnTo>
                  <a:pt x="9831" y="12166"/>
                </a:lnTo>
                <a:lnTo>
                  <a:pt x="9952" y="12093"/>
                </a:lnTo>
                <a:lnTo>
                  <a:pt x="10147" y="11899"/>
                </a:lnTo>
                <a:lnTo>
                  <a:pt x="10269" y="12021"/>
                </a:lnTo>
                <a:lnTo>
                  <a:pt x="10415" y="12093"/>
                </a:lnTo>
                <a:lnTo>
                  <a:pt x="10561" y="12142"/>
                </a:lnTo>
                <a:lnTo>
                  <a:pt x="10755" y="12166"/>
                </a:lnTo>
                <a:lnTo>
                  <a:pt x="10926" y="12191"/>
                </a:lnTo>
                <a:lnTo>
                  <a:pt x="11096" y="12166"/>
                </a:lnTo>
                <a:lnTo>
                  <a:pt x="11266" y="12093"/>
                </a:lnTo>
                <a:lnTo>
                  <a:pt x="11412" y="12021"/>
                </a:lnTo>
                <a:lnTo>
                  <a:pt x="11558" y="12093"/>
                </a:lnTo>
                <a:lnTo>
                  <a:pt x="11704" y="12142"/>
                </a:lnTo>
                <a:lnTo>
                  <a:pt x="12045" y="12142"/>
                </a:lnTo>
                <a:lnTo>
                  <a:pt x="12215" y="12118"/>
                </a:lnTo>
                <a:lnTo>
                  <a:pt x="12410" y="12069"/>
                </a:lnTo>
                <a:lnTo>
                  <a:pt x="12580" y="11996"/>
                </a:lnTo>
                <a:lnTo>
                  <a:pt x="12726" y="11899"/>
                </a:lnTo>
                <a:lnTo>
                  <a:pt x="12799" y="11948"/>
                </a:lnTo>
                <a:lnTo>
                  <a:pt x="12921" y="11972"/>
                </a:lnTo>
                <a:lnTo>
                  <a:pt x="13043" y="11972"/>
                </a:lnTo>
                <a:lnTo>
                  <a:pt x="13164" y="11948"/>
                </a:lnTo>
                <a:lnTo>
                  <a:pt x="13237" y="11899"/>
                </a:lnTo>
                <a:lnTo>
                  <a:pt x="13286" y="11850"/>
                </a:lnTo>
                <a:lnTo>
                  <a:pt x="13310" y="11777"/>
                </a:lnTo>
                <a:lnTo>
                  <a:pt x="13310" y="11704"/>
                </a:lnTo>
                <a:lnTo>
                  <a:pt x="13286" y="11631"/>
                </a:lnTo>
                <a:lnTo>
                  <a:pt x="13262" y="11583"/>
                </a:lnTo>
                <a:lnTo>
                  <a:pt x="13189" y="11558"/>
                </a:lnTo>
                <a:lnTo>
                  <a:pt x="13116" y="11534"/>
                </a:lnTo>
                <a:lnTo>
                  <a:pt x="13043" y="11558"/>
                </a:lnTo>
                <a:lnTo>
                  <a:pt x="12970" y="11534"/>
                </a:lnTo>
                <a:lnTo>
                  <a:pt x="12897" y="11437"/>
                </a:lnTo>
                <a:lnTo>
                  <a:pt x="12799" y="11388"/>
                </a:lnTo>
                <a:lnTo>
                  <a:pt x="12751" y="11364"/>
                </a:lnTo>
                <a:lnTo>
                  <a:pt x="12702" y="11364"/>
                </a:lnTo>
                <a:lnTo>
                  <a:pt x="12653" y="11388"/>
                </a:lnTo>
                <a:lnTo>
                  <a:pt x="12605" y="11437"/>
                </a:lnTo>
                <a:lnTo>
                  <a:pt x="12532" y="11485"/>
                </a:lnTo>
                <a:lnTo>
                  <a:pt x="12410" y="11558"/>
                </a:lnTo>
                <a:lnTo>
                  <a:pt x="12264" y="11631"/>
                </a:lnTo>
                <a:lnTo>
                  <a:pt x="12094" y="11704"/>
                </a:lnTo>
                <a:lnTo>
                  <a:pt x="11948" y="11729"/>
                </a:lnTo>
                <a:lnTo>
                  <a:pt x="11753" y="11729"/>
                </a:lnTo>
                <a:lnTo>
                  <a:pt x="11729" y="11704"/>
                </a:lnTo>
                <a:lnTo>
                  <a:pt x="11704" y="11656"/>
                </a:lnTo>
                <a:lnTo>
                  <a:pt x="11680" y="11607"/>
                </a:lnTo>
                <a:lnTo>
                  <a:pt x="11704" y="11485"/>
                </a:lnTo>
                <a:lnTo>
                  <a:pt x="11704" y="11412"/>
                </a:lnTo>
                <a:lnTo>
                  <a:pt x="11656" y="11339"/>
                </a:lnTo>
                <a:lnTo>
                  <a:pt x="11607" y="11291"/>
                </a:lnTo>
                <a:lnTo>
                  <a:pt x="11534" y="11266"/>
                </a:lnTo>
                <a:lnTo>
                  <a:pt x="11461" y="11291"/>
                </a:lnTo>
                <a:lnTo>
                  <a:pt x="11388" y="11315"/>
                </a:lnTo>
                <a:lnTo>
                  <a:pt x="11315" y="11364"/>
                </a:lnTo>
                <a:lnTo>
                  <a:pt x="11291" y="11437"/>
                </a:lnTo>
                <a:lnTo>
                  <a:pt x="11266" y="11558"/>
                </a:lnTo>
                <a:lnTo>
                  <a:pt x="11218" y="11607"/>
                </a:lnTo>
                <a:lnTo>
                  <a:pt x="11169" y="11656"/>
                </a:lnTo>
                <a:lnTo>
                  <a:pt x="11047" y="11729"/>
                </a:lnTo>
                <a:lnTo>
                  <a:pt x="10901" y="11753"/>
                </a:lnTo>
                <a:lnTo>
                  <a:pt x="10755" y="11753"/>
                </a:lnTo>
                <a:lnTo>
                  <a:pt x="10609" y="11729"/>
                </a:lnTo>
                <a:lnTo>
                  <a:pt x="10488" y="11656"/>
                </a:lnTo>
                <a:lnTo>
                  <a:pt x="10463" y="11631"/>
                </a:lnTo>
                <a:lnTo>
                  <a:pt x="10439" y="11583"/>
                </a:lnTo>
                <a:lnTo>
                  <a:pt x="10439" y="11510"/>
                </a:lnTo>
                <a:lnTo>
                  <a:pt x="10463" y="11461"/>
                </a:lnTo>
                <a:lnTo>
                  <a:pt x="10512" y="11364"/>
                </a:lnTo>
                <a:lnTo>
                  <a:pt x="10488" y="11291"/>
                </a:lnTo>
                <a:lnTo>
                  <a:pt x="10463" y="11218"/>
                </a:lnTo>
                <a:lnTo>
                  <a:pt x="10390" y="11169"/>
                </a:lnTo>
                <a:lnTo>
                  <a:pt x="10317" y="11145"/>
                </a:lnTo>
                <a:close/>
                <a:moveTo>
                  <a:pt x="16498" y="11193"/>
                </a:moveTo>
                <a:lnTo>
                  <a:pt x="16498" y="11948"/>
                </a:lnTo>
                <a:lnTo>
                  <a:pt x="16255" y="12093"/>
                </a:lnTo>
                <a:lnTo>
                  <a:pt x="16011" y="12312"/>
                </a:lnTo>
                <a:lnTo>
                  <a:pt x="15792" y="12556"/>
                </a:lnTo>
                <a:lnTo>
                  <a:pt x="15598" y="12823"/>
                </a:lnTo>
                <a:lnTo>
                  <a:pt x="15598" y="12775"/>
                </a:lnTo>
                <a:lnTo>
                  <a:pt x="15598" y="12434"/>
                </a:lnTo>
                <a:lnTo>
                  <a:pt x="15622" y="12385"/>
                </a:lnTo>
                <a:lnTo>
                  <a:pt x="15914" y="11923"/>
                </a:lnTo>
                <a:lnTo>
                  <a:pt x="16060" y="11680"/>
                </a:lnTo>
                <a:lnTo>
                  <a:pt x="16206" y="11461"/>
                </a:lnTo>
                <a:lnTo>
                  <a:pt x="16352" y="11339"/>
                </a:lnTo>
                <a:lnTo>
                  <a:pt x="16498" y="11193"/>
                </a:lnTo>
                <a:close/>
                <a:moveTo>
                  <a:pt x="16498" y="12288"/>
                </a:moveTo>
                <a:lnTo>
                  <a:pt x="16498" y="13140"/>
                </a:lnTo>
                <a:lnTo>
                  <a:pt x="16303" y="13213"/>
                </a:lnTo>
                <a:lnTo>
                  <a:pt x="16157" y="13334"/>
                </a:lnTo>
                <a:lnTo>
                  <a:pt x="16011" y="13456"/>
                </a:lnTo>
                <a:lnTo>
                  <a:pt x="15890" y="13602"/>
                </a:lnTo>
                <a:lnTo>
                  <a:pt x="15719" y="13797"/>
                </a:lnTo>
                <a:lnTo>
                  <a:pt x="15573" y="14016"/>
                </a:lnTo>
                <a:lnTo>
                  <a:pt x="15573" y="13602"/>
                </a:lnTo>
                <a:lnTo>
                  <a:pt x="15792" y="13213"/>
                </a:lnTo>
                <a:lnTo>
                  <a:pt x="16036" y="12848"/>
                </a:lnTo>
                <a:lnTo>
                  <a:pt x="16255" y="12556"/>
                </a:lnTo>
                <a:lnTo>
                  <a:pt x="16498" y="12288"/>
                </a:lnTo>
                <a:close/>
                <a:moveTo>
                  <a:pt x="2847" y="13286"/>
                </a:moveTo>
                <a:lnTo>
                  <a:pt x="2799" y="13310"/>
                </a:lnTo>
                <a:lnTo>
                  <a:pt x="2774" y="13334"/>
                </a:lnTo>
                <a:lnTo>
                  <a:pt x="2580" y="13675"/>
                </a:lnTo>
                <a:lnTo>
                  <a:pt x="2507" y="13870"/>
                </a:lnTo>
                <a:lnTo>
                  <a:pt x="2458" y="14064"/>
                </a:lnTo>
                <a:lnTo>
                  <a:pt x="2434" y="14259"/>
                </a:lnTo>
                <a:lnTo>
                  <a:pt x="2458" y="14332"/>
                </a:lnTo>
                <a:lnTo>
                  <a:pt x="2507" y="14405"/>
                </a:lnTo>
                <a:lnTo>
                  <a:pt x="2555" y="14478"/>
                </a:lnTo>
                <a:lnTo>
                  <a:pt x="2628" y="14527"/>
                </a:lnTo>
                <a:lnTo>
                  <a:pt x="2750" y="14551"/>
                </a:lnTo>
                <a:lnTo>
                  <a:pt x="3018" y="14551"/>
                </a:lnTo>
                <a:lnTo>
                  <a:pt x="3164" y="14527"/>
                </a:lnTo>
                <a:lnTo>
                  <a:pt x="3285" y="14478"/>
                </a:lnTo>
                <a:lnTo>
                  <a:pt x="3431" y="14429"/>
                </a:lnTo>
                <a:lnTo>
                  <a:pt x="3699" y="14283"/>
                </a:lnTo>
                <a:lnTo>
                  <a:pt x="3942" y="14089"/>
                </a:lnTo>
                <a:lnTo>
                  <a:pt x="4015" y="14186"/>
                </a:lnTo>
                <a:lnTo>
                  <a:pt x="4137" y="14259"/>
                </a:lnTo>
                <a:lnTo>
                  <a:pt x="4234" y="14332"/>
                </a:lnTo>
                <a:lnTo>
                  <a:pt x="4380" y="14381"/>
                </a:lnTo>
                <a:lnTo>
                  <a:pt x="4551" y="14429"/>
                </a:lnTo>
                <a:lnTo>
                  <a:pt x="4867" y="14429"/>
                </a:lnTo>
                <a:lnTo>
                  <a:pt x="5037" y="14405"/>
                </a:lnTo>
                <a:lnTo>
                  <a:pt x="5183" y="14356"/>
                </a:lnTo>
                <a:lnTo>
                  <a:pt x="5329" y="14283"/>
                </a:lnTo>
                <a:lnTo>
                  <a:pt x="5475" y="14186"/>
                </a:lnTo>
                <a:lnTo>
                  <a:pt x="5597" y="14089"/>
                </a:lnTo>
                <a:lnTo>
                  <a:pt x="5719" y="14186"/>
                </a:lnTo>
                <a:lnTo>
                  <a:pt x="5889" y="14235"/>
                </a:lnTo>
                <a:lnTo>
                  <a:pt x="6084" y="14259"/>
                </a:lnTo>
                <a:lnTo>
                  <a:pt x="6278" y="14259"/>
                </a:lnTo>
                <a:lnTo>
                  <a:pt x="6814" y="14235"/>
                </a:lnTo>
                <a:lnTo>
                  <a:pt x="7325" y="14259"/>
                </a:lnTo>
                <a:lnTo>
                  <a:pt x="7665" y="14283"/>
                </a:lnTo>
                <a:lnTo>
                  <a:pt x="8030" y="14259"/>
                </a:lnTo>
                <a:lnTo>
                  <a:pt x="8225" y="14235"/>
                </a:lnTo>
                <a:lnTo>
                  <a:pt x="8395" y="14186"/>
                </a:lnTo>
                <a:lnTo>
                  <a:pt x="8541" y="14113"/>
                </a:lnTo>
                <a:lnTo>
                  <a:pt x="8687" y="13991"/>
                </a:lnTo>
                <a:lnTo>
                  <a:pt x="8712" y="13943"/>
                </a:lnTo>
                <a:lnTo>
                  <a:pt x="8712" y="13894"/>
                </a:lnTo>
                <a:lnTo>
                  <a:pt x="8687" y="13845"/>
                </a:lnTo>
                <a:lnTo>
                  <a:pt x="8639" y="13821"/>
                </a:lnTo>
                <a:lnTo>
                  <a:pt x="8420" y="13772"/>
                </a:lnTo>
                <a:lnTo>
                  <a:pt x="8225" y="13797"/>
                </a:lnTo>
                <a:lnTo>
                  <a:pt x="7787" y="13845"/>
                </a:lnTo>
                <a:lnTo>
                  <a:pt x="7373" y="13845"/>
                </a:lnTo>
                <a:lnTo>
                  <a:pt x="6935" y="13797"/>
                </a:lnTo>
                <a:lnTo>
                  <a:pt x="6716" y="13797"/>
                </a:lnTo>
                <a:lnTo>
                  <a:pt x="6376" y="13821"/>
                </a:lnTo>
                <a:lnTo>
                  <a:pt x="6059" y="13821"/>
                </a:lnTo>
                <a:lnTo>
                  <a:pt x="5962" y="13797"/>
                </a:lnTo>
                <a:lnTo>
                  <a:pt x="5938" y="13797"/>
                </a:lnTo>
                <a:lnTo>
                  <a:pt x="5938" y="13772"/>
                </a:lnTo>
                <a:lnTo>
                  <a:pt x="5962" y="13699"/>
                </a:lnTo>
                <a:lnTo>
                  <a:pt x="5938" y="13602"/>
                </a:lnTo>
                <a:lnTo>
                  <a:pt x="5913" y="13553"/>
                </a:lnTo>
                <a:lnTo>
                  <a:pt x="5865" y="13480"/>
                </a:lnTo>
                <a:lnTo>
                  <a:pt x="5816" y="13456"/>
                </a:lnTo>
                <a:lnTo>
                  <a:pt x="5743" y="13432"/>
                </a:lnTo>
                <a:lnTo>
                  <a:pt x="5670" y="13456"/>
                </a:lnTo>
                <a:lnTo>
                  <a:pt x="5597" y="13505"/>
                </a:lnTo>
                <a:lnTo>
                  <a:pt x="5354" y="13748"/>
                </a:lnTo>
                <a:lnTo>
                  <a:pt x="5062" y="13943"/>
                </a:lnTo>
                <a:lnTo>
                  <a:pt x="4964" y="13991"/>
                </a:lnTo>
                <a:lnTo>
                  <a:pt x="4818" y="14016"/>
                </a:lnTo>
                <a:lnTo>
                  <a:pt x="4672" y="14016"/>
                </a:lnTo>
                <a:lnTo>
                  <a:pt x="4526" y="13991"/>
                </a:lnTo>
                <a:lnTo>
                  <a:pt x="4405" y="13943"/>
                </a:lnTo>
                <a:lnTo>
                  <a:pt x="4307" y="13870"/>
                </a:lnTo>
                <a:lnTo>
                  <a:pt x="4283" y="13821"/>
                </a:lnTo>
                <a:lnTo>
                  <a:pt x="4283" y="13748"/>
                </a:lnTo>
                <a:lnTo>
                  <a:pt x="4283" y="13675"/>
                </a:lnTo>
                <a:lnTo>
                  <a:pt x="4307" y="13578"/>
                </a:lnTo>
                <a:lnTo>
                  <a:pt x="4307" y="13505"/>
                </a:lnTo>
                <a:lnTo>
                  <a:pt x="4307" y="13432"/>
                </a:lnTo>
                <a:lnTo>
                  <a:pt x="4259" y="13383"/>
                </a:lnTo>
                <a:lnTo>
                  <a:pt x="4186" y="13334"/>
                </a:lnTo>
                <a:lnTo>
                  <a:pt x="4113" y="13310"/>
                </a:lnTo>
                <a:lnTo>
                  <a:pt x="4040" y="13334"/>
                </a:lnTo>
                <a:lnTo>
                  <a:pt x="3967" y="13359"/>
                </a:lnTo>
                <a:lnTo>
                  <a:pt x="3918" y="13432"/>
                </a:lnTo>
                <a:lnTo>
                  <a:pt x="3845" y="13529"/>
                </a:lnTo>
                <a:lnTo>
                  <a:pt x="3772" y="13602"/>
                </a:lnTo>
                <a:lnTo>
                  <a:pt x="3602" y="13772"/>
                </a:lnTo>
                <a:lnTo>
                  <a:pt x="3407" y="13918"/>
                </a:lnTo>
                <a:lnTo>
                  <a:pt x="3212" y="14016"/>
                </a:lnTo>
                <a:lnTo>
                  <a:pt x="3091" y="14089"/>
                </a:lnTo>
                <a:lnTo>
                  <a:pt x="2945" y="14113"/>
                </a:lnTo>
                <a:lnTo>
                  <a:pt x="2896" y="14113"/>
                </a:lnTo>
                <a:lnTo>
                  <a:pt x="2847" y="14089"/>
                </a:lnTo>
                <a:lnTo>
                  <a:pt x="2847" y="14016"/>
                </a:lnTo>
                <a:lnTo>
                  <a:pt x="2847" y="13918"/>
                </a:lnTo>
                <a:lnTo>
                  <a:pt x="2969" y="13456"/>
                </a:lnTo>
                <a:lnTo>
                  <a:pt x="2969" y="13407"/>
                </a:lnTo>
                <a:lnTo>
                  <a:pt x="2969" y="13359"/>
                </a:lnTo>
                <a:lnTo>
                  <a:pt x="2920" y="13310"/>
                </a:lnTo>
                <a:lnTo>
                  <a:pt x="2872" y="13286"/>
                </a:lnTo>
                <a:close/>
                <a:moveTo>
                  <a:pt x="16498" y="13286"/>
                </a:moveTo>
                <a:lnTo>
                  <a:pt x="16474" y="14137"/>
                </a:lnTo>
                <a:lnTo>
                  <a:pt x="16425" y="14137"/>
                </a:lnTo>
                <a:lnTo>
                  <a:pt x="16328" y="14210"/>
                </a:lnTo>
                <a:lnTo>
                  <a:pt x="16206" y="14283"/>
                </a:lnTo>
                <a:lnTo>
                  <a:pt x="15987" y="14478"/>
                </a:lnTo>
                <a:lnTo>
                  <a:pt x="15792" y="14697"/>
                </a:lnTo>
                <a:lnTo>
                  <a:pt x="15622" y="14916"/>
                </a:lnTo>
                <a:lnTo>
                  <a:pt x="15525" y="15038"/>
                </a:lnTo>
                <a:lnTo>
                  <a:pt x="15549" y="14673"/>
                </a:lnTo>
                <a:lnTo>
                  <a:pt x="15573" y="14673"/>
                </a:lnTo>
                <a:lnTo>
                  <a:pt x="15695" y="14502"/>
                </a:lnTo>
                <a:lnTo>
                  <a:pt x="15817" y="14332"/>
                </a:lnTo>
                <a:lnTo>
                  <a:pt x="16011" y="13967"/>
                </a:lnTo>
                <a:lnTo>
                  <a:pt x="16230" y="13602"/>
                </a:lnTo>
                <a:lnTo>
                  <a:pt x="16352" y="13432"/>
                </a:lnTo>
                <a:lnTo>
                  <a:pt x="16498" y="13286"/>
                </a:lnTo>
                <a:close/>
                <a:moveTo>
                  <a:pt x="16474" y="14332"/>
                </a:moveTo>
                <a:lnTo>
                  <a:pt x="16449" y="15208"/>
                </a:lnTo>
                <a:lnTo>
                  <a:pt x="16352" y="15232"/>
                </a:lnTo>
                <a:lnTo>
                  <a:pt x="16230" y="15305"/>
                </a:lnTo>
                <a:lnTo>
                  <a:pt x="15987" y="15500"/>
                </a:lnTo>
                <a:lnTo>
                  <a:pt x="15768" y="15719"/>
                </a:lnTo>
                <a:lnTo>
                  <a:pt x="15622" y="15889"/>
                </a:lnTo>
                <a:lnTo>
                  <a:pt x="15476" y="16035"/>
                </a:lnTo>
                <a:lnTo>
                  <a:pt x="15476" y="15743"/>
                </a:lnTo>
                <a:lnTo>
                  <a:pt x="15549" y="15695"/>
                </a:lnTo>
                <a:lnTo>
                  <a:pt x="15598" y="15646"/>
                </a:lnTo>
                <a:lnTo>
                  <a:pt x="15671" y="15500"/>
                </a:lnTo>
                <a:lnTo>
                  <a:pt x="15817" y="15257"/>
                </a:lnTo>
                <a:lnTo>
                  <a:pt x="16011" y="15013"/>
                </a:lnTo>
                <a:lnTo>
                  <a:pt x="16279" y="14697"/>
                </a:lnTo>
                <a:lnTo>
                  <a:pt x="16376" y="14502"/>
                </a:lnTo>
                <a:lnTo>
                  <a:pt x="16474" y="14332"/>
                </a:lnTo>
                <a:close/>
                <a:moveTo>
                  <a:pt x="16449" y="15622"/>
                </a:moveTo>
                <a:lnTo>
                  <a:pt x="16425" y="16376"/>
                </a:lnTo>
                <a:lnTo>
                  <a:pt x="16328" y="16425"/>
                </a:lnTo>
                <a:lnTo>
                  <a:pt x="16230" y="16522"/>
                </a:lnTo>
                <a:lnTo>
                  <a:pt x="16036" y="16692"/>
                </a:lnTo>
                <a:lnTo>
                  <a:pt x="15719" y="17082"/>
                </a:lnTo>
                <a:lnTo>
                  <a:pt x="15427" y="17422"/>
                </a:lnTo>
                <a:lnTo>
                  <a:pt x="15427" y="17106"/>
                </a:lnTo>
                <a:lnTo>
                  <a:pt x="15452" y="16960"/>
                </a:lnTo>
                <a:lnTo>
                  <a:pt x="15452" y="16887"/>
                </a:lnTo>
                <a:lnTo>
                  <a:pt x="15476" y="16765"/>
                </a:lnTo>
                <a:lnTo>
                  <a:pt x="15525" y="16644"/>
                </a:lnTo>
                <a:lnTo>
                  <a:pt x="15598" y="16522"/>
                </a:lnTo>
                <a:lnTo>
                  <a:pt x="15695" y="16400"/>
                </a:lnTo>
                <a:lnTo>
                  <a:pt x="15890" y="16181"/>
                </a:lnTo>
                <a:lnTo>
                  <a:pt x="16060" y="15987"/>
                </a:lnTo>
                <a:lnTo>
                  <a:pt x="16255" y="15816"/>
                </a:lnTo>
                <a:lnTo>
                  <a:pt x="16449" y="15622"/>
                </a:lnTo>
                <a:close/>
                <a:moveTo>
                  <a:pt x="16401" y="16984"/>
                </a:moveTo>
                <a:lnTo>
                  <a:pt x="16401" y="17641"/>
                </a:lnTo>
                <a:lnTo>
                  <a:pt x="16157" y="17763"/>
                </a:lnTo>
                <a:lnTo>
                  <a:pt x="15938" y="17933"/>
                </a:lnTo>
                <a:lnTo>
                  <a:pt x="15719" y="18104"/>
                </a:lnTo>
                <a:lnTo>
                  <a:pt x="15549" y="18323"/>
                </a:lnTo>
                <a:lnTo>
                  <a:pt x="15403" y="18493"/>
                </a:lnTo>
                <a:lnTo>
                  <a:pt x="15403" y="18347"/>
                </a:lnTo>
                <a:lnTo>
                  <a:pt x="15452" y="18298"/>
                </a:lnTo>
                <a:lnTo>
                  <a:pt x="15476" y="18250"/>
                </a:lnTo>
                <a:lnTo>
                  <a:pt x="15525" y="18104"/>
                </a:lnTo>
                <a:lnTo>
                  <a:pt x="15598" y="17982"/>
                </a:lnTo>
                <a:lnTo>
                  <a:pt x="15768" y="17714"/>
                </a:lnTo>
                <a:lnTo>
                  <a:pt x="15963" y="17471"/>
                </a:lnTo>
                <a:lnTo>
                  <a:pt x="16157" y="17252"/>
                </a:lnTo>
                <a:lnTo>
                  <a:pt x="16401" y="16984"/>
                </a:lnTo>
                <a:close/>
                <a:moveTo>
                  <a:pt x="14405" y="1533"/>
                </a:moveTo>
                <a:lnTo>
                  <a:pt x="14722" y="1558"/>
                </a:lnTo>
                <a:lnTo>
                  <a:pt x="14819" y="1582"/>
                </a:lnTo>
                <a:lnTo>
                  <a:pt x="14892" y="1606"/>
                </a:lnTo>
                <a:lnTo>
                  <a:pt x="14965" y="1655"/>
                </a:lnTo>
                <a:lnTo>
                  <a:pt x="14965" y="1874"/>
                </a:lnTo>
                <a:lnTo>
                  <a:pt x="14989" y="2093"/>
                </a:lnTo>
                <a:lnTo>
                  <a:pt x="15062" y="2531"/>
                </a:lnTo>
                <a:lnTo>
                  <a:pt x="15062" y="3188"/>
                </a:lnTo>
                <a:lnTo>
                  <a:pt x="15038" y="3821"/>
                </a:lnTo>
                <a:lnTo>
                  <a:pt x="15014" y="5183"/>
                </a:lnTo>
                <a:lnTo>
                  <a:pt x="15014" y="6546"/>
                </a:lnTo>
                <a:lnTo>
                  <a:pt x="15038" y="9563"/>
                </a:lnTo>
                <a:lnTo>
                  <a:pt x="15038" y="12580"/>
                </a:lnTo>
                <a:lnTo>
                  <a:pt x="15038" y="13651"/>
                </a:lnTo>
                <a:lnTo>
                  <a:pt x="14989" y="14697"/>
                </a:lnTo>
                <a:lnTo>
                  <a:pt x="14941" y="15768"/>
                </a:lnTo>
                <a:lnTo>
                  <a:pt x="14892" y="16814"/>
                </a:lnTo>
                <a:lnTo>
                  <a:pt x="14868" y="18420"/>
                </a:lnTo>
                <a:lnTo>
                  <a:pt x="14843" y="19077"/>
                </a:lnTo>
                <a:lnTo>
                  <a:pt x="14843" y="19296"/>
                </a:lnTo>
                <a:lnTo>
                  <a:pt x="14819" y="19393"/>
                </a:lnTo>
                <a:lnTo>
                  <a:pt x="14868" y="19296"/>
                </a:lnTo>
                <a:lnTo>
                  <a:pt x="14843" y="19369"/>
                </a:lnTo>
                <a:lnTo>
                  <a:pt x="14843" y="19442"/>
                </a:lnTo>
                <a:lnTo>
                  <a:pt x="14503" y="19491"/>
                </a:lnTo>
                <a:lnTo>
                  <a:pt x="13505" y="19491"/>
                </a:lnTo>
                <a:lnTo>
                  <a:pt x="12580" y="19515"/>
                </a:lnTo>
                <a:lnTo>
                  <a:pt x="11680" y="19539"/>
                </a:lnTo>
                <a:lnTo>
                  <a:pt x="9636" y="19466"/>
                </a:lnTo>
                <a:lnTo>
                  <a:pt x="7592" y="19418"/>
                </a:lnTo>
                <a:lnTo>
                  <a:pt x="6570" y="19393"/>
                </a:lnTo>
                <a:lnTo>
                  <a:pt x="2653" y="19393"/>
                </a:lnTo>
                <a:lnTo>
                  <a:pt x="1777" y="19466"/>
                </a:lnTo>
                <a:lnTo>
                  <a:pt x="1266" y="19491"/>
                </a:lnTo>
                <a:lnTo>
                  <a:pt x="731" y="19515"/>
                </a:lnTo>
                <a:lnTo>
                  <a:pt x="731" y="19491"/>
                </a:lnTo>
                <a:lnTo>
                  <a:pt x="682" y="18955"/>
                </a:lnTo>
                <a:lnTo>
                  <a:pt x="658" y="18420"/>
                </a:lnTo>
                <a:lnTo>
                  <a:pt x="633" y="17349"/>
                </a:lnTo>
                <a:lnTo>
                  <a:pt x="658" y="16279"/>
                </a:lnTo>
                <a:lnTo>
                  <a:pt x="633" y="15743"/>
                </a:lnTo>
                <a:lnTo>
                  <a:pt x="609" y="15208"/>
                </a:lnTo>
                <a:lnTo>
                  <a:pt x="560" y="14648"/>
                </a:lnTo>
                <a:lnTo>
                  <a:pt x="560" y="14113"/>
                </a:lnTo>
                <a:lnTo>
                  <a:pt x="560" y="13553"/>
                </a:lnTo>
                <a:lnTo>
                  <a:pt x="560" y="13018"/>
                </a:lnTo>
                <a:lnTo>
                  <a:pt x="633" y="11923"/>
                </a:lnTo>
                <a:lnTo>
                  <a:pt x="682" y="10828"/>
                </a:lnTo>
                <a:lnTo>
                  <a:pt x="731" y="9685"/>
                </a:lnTo>
                <a:lnTo>
                  <a:pt x="731" y="8541"/>
                </a:lnTo>
                <a:lnTo>
                  <a:pt x="682" y="7422"/>
                </a:lnTo>
                <a:lnTo>
                  <a:pt x="658" y="6278"/>
                </a:lnTo>
                <a:lnTo>
                  <a:pt x="585" y="4015"/>
                </a:lnTo>
                <a:lnTo>
                  <a:pt x="560" y="2847"/>
                </a:lnTo>
                <a:lnTo>
                  <a:pt x="560" y="2239"/>
                </a:lnTo>
                <a:lnTo>
                  <a:pt x="512" y="1655"/>
                </a:lnTo>
                <a:lnTo>
                  <a:pt x="852" y="1679"/>
                </a:lnTo>
                <a:lnTo>
                  <a:pt x="1193" y="1704"/>
                </a:lnTo>
                <a:lnTo>
                  <a:pt x="1874" y="1679"/>
                </a:lnTo>
                <a:lnTo>
                  <a:pt x="1874" y="1679"/>
                </a:lnTo>
                <a:lnTo>
                  <a:pt x="1753" y="1850"/>
                </a:lnTo>
                <a:lnTo>
                  <a:pt x="1631" y="2020"/>
                </a:lnTo>
                <a:lnTo>
                  <a:pt x="1558" y="2190"/>
                </a:lnTo>
                <a:lnTo>
                  <a:pt x="1534" y="2409"/>
                </a:lnTo>
                <a:lnTo>
                  <a:pt x="1534" y="2507"/>
                </a:lnTo>
                <a:lnTo>
                  <a:pt x="1558" y="2628"/>
                </a:lnTo>
                <a:lnTo>
                  <a:pt x="1607" y="2872"/>
                </a:lnTo>
                <a:lnTo>
                  <a:pt x="1728" y="3066"/>
                </a:lnTo>
                <a:lnTo>
                  <a:pt x="1874" y="3261"/>
                </a:lnTo>
                <a:lnTo>
                  <a:pt x="2069" y="3407"/>
                </a:lnTo>
                <a:lnTo>
                  <a:pt x="2288" y="3529"/>
                </a:lnTo>
                <a:lnTo>
                  <a:pt x="2385" y="3553"/>
                </a:lnTo>
                <a:lnTo>
                  <a:pt x="2507" y="3577"/>
                </a:lnTo>
                <a:lnTo>
                  <a:pt x="2750" y="3577"/>
                </a:lnTo>
                <a:lnTo>
                  <a:pt x="2896" y="3529"/>
                </a:lnTo>
                <a:lnTo>
                  <a:pt x="3042" y="3480"/>
                </a:lnTo>
                <a:lnTo>
                  <a:pt x="3164" y="3407"/>
                </a:lnTo>
                <a:lnTo>
                  <a:pt x="3285" y="3310"/>
                </a:lnTo>
                <a:lnTo>
                  <a:pt x="3407" y="3188"/>
                </a:lnTo>
                <a:lnTo>
                  <a:pt x="3504" y="3066"/>
                </a:lnTo>
                <a:lnTo>
                  <a:pt x="3577" y="2945"/>
                </a:lnTo>
                <a:lnTo>
                  <a:pt x="3650" y="2799"/>
                </a:lnTo>
                <a:lnTo>
                  <a:pt x="3699" y="2653"/>
                </a:lnTo>
                <a:lnTo>
                  <a:pt x="3748" y="2482"/>
                </a:lnTo>
                <a:lnTo>
                  <a:pt x="3772" y="2336"/>
                </a:lnTo>
                <a:lnTo>
                  <a:pt x="3772" y="2190"/>
                </a:lnTo>
                <a:lnTo>
                  <a:pt x="3748" y="2044"/>
                </a:lnTo>
                <a:lnTo>
                  <a:pt x="3723" y="1923"/>
                </a:lnTo>
                <a:lnTo>
                  <a:pt x="3675" y="1801"/>
                </a:lnTo>
                <a:lnTo>
                  <a:pt x="3577" y="1679"/>
                </a:lnTo>
                <a:lnTo>
                  <a:pt x="5378" y="1679"/>
                </a:lnTo>
                <a:lnTo>
                  <a:pt x="5281" y="1777"/>
                </a:lnTo>
                <a:lnTo>
                  <a:pt x="5208" y="1874"/>
                </a:lnTo>
                <a:lnTo>
                  <a:pt x="5086" y="2069"/>
                </a:lnTo>
                <a:lnTo>
                  <a:pt x="5013" y="2288"/>
                </a:lnTo>
                <a:lnTo>
                  <a:pt x="4989" y="2507"/>
                </a:lnTo>
                <a:lnTo>
                  <a:pt x="5013" y="2726"/>
                </a:lnTo>
                <a:lnTo>
                  <a:pt x="5110" y="2920"/>
                </a:lnTo>
                <a:lnTo>
                  <a:pt x="5232" y="3091"/>
                </a:lnTo>
                <a:lnTo>
                  <a:pt x="5402" y="3261"/>
                </a:lnTo>
                <a:lnTo>
                  <a:pt x="5597" y="3358"/>
                </a:lnTo>
                <a:lnTo>
                  <a:pt x="5840" y="3431"/>
                </a:lnTo>
                <a:lnTo>
                  <a:pt x="6059" y="3456"/>
                </a:lnTo>
                <a:lnTo>
                  <a:pt x="6303" y="3431"/>
                </a:lnTo>
                <a:lnTo>
                  <a:pt x="6497" y="3358"/>
                </a:lnTo>
                <a:lnTo>
                  <a:pt x="6716" y="3237"/>
                </a:lnTo>
                <a:lnTo>
                  <a:pt x="6862" y="3091"/>
                </a:lnTo>
                <a:lnTo>
                  <a:pt x="7008" y="2896"/>
                </a:lnTo>
                <a:lnTo>
                  <a:pt x="7081" y="2653"/>
                </a:lnTo>
                <a:lnTo>
                  <a:pt x="7106" y="2531"/>
                </a:lnTo>
                <a:lnTo>
                  <a:pt x="7106" y="2409"/>
                </a:lnTo>
                <a:lnTo>
                  <a:pt x="7081" y="2142"/>
                </a:lnTo>
                <a:lnTo>
                  <a:pt x="7057" y="1996"/>
                </a:lnTo>
                <a:lnTo>
                  <a:pt x="7008" y="1874"/>
                </a:lnTo>
                <a:lnTo>
                  <a:pt x="6935" y="1777"/>
                </a:lnTo>
                <a:lnTo>
                  <a:pt x="6862" y="1679"/>
                </a:lnTo>
                <a:lnTo>
                  <a:pt x="8614" y="1631"/>
                </a:lnTo>
                <a:lnTo>
                  <a:pt x="8639" y="1631"/>
                </a:lnTo>
                <a:lnTo>
                  <a:pt x="8541" y="1801"/>
                </a:lnTo>
                <a:lnTo>
                  <a:pt x="8444" y="1971"/>
                </a:lnTo>
                <a:lnTo>
                  <a:pt x="8420" y="2142"/>
                </a:lnTo>
                <a:lnTo>
                  <a:pt x="8395" y="2336"/>
                </a:lnTo>
                <a:lnTo>
                  <a:pt x="8420" y="2458"/>
                </a:lnTo>
                <a:lnTo>
                  <a:pt x="8444" y="2580"/>
                </a:lnTo>
                <a:lnTo>
                  <a:pt x="8493" y="2677"/>
                </a:lnTo>
                <a:lnTo>
                  <a:pt x="8541" y="2774"/>
                </a:lnTo>
                <a:lnTo>
                  <a:pt x="8712" y="2969"/>
                </a:lnTo>
                <a:lnTo>
                  <a:pt x="8906" y="3115"/>
                </a:lnTo>
                <a:lnTo>
                  <a:pt x="9125" y="3237"/>
                </a:lnTo>
                <a:lnTo>
                  <a:pt x="9369" y="3310"/>
                </a:lnTo>
                <a:lnTo>
                  <a:pt x="9588" y="3310"/>
                </a:lnTo>
                <a:lnTo>
                  <a:pt x="9709" y="3285"/>
                </a:lnTo>
                <a:lnTo>
                  <a:pt x="9831" y="3237"/>
                </a:lnTo>
                <a:lnTo>
                  <a:pt x="9977" y="3139"/>
                </a:lnTo>
                <a:lnTo>
                  <a:pt x="10098" y="3018"/>
                </a:lnTo>
                <a:lnTo>
                  <a:pt x="10171" y="2872"/>
                </a:lnTo>
                <a:lnTo>
                  <a:pt x="10244" y="2701"/>
                </a:lnTo>
                <a:lnTo>
                  <a:pt x="10293" y="2507"/>
                </a:lnTo>
                <a:lnTo>
                  <a:pt x="10293" y="2336"/>
                </a:lnTo>
                <a:lnTo>
                  <a:pt x="10293" y="2142"/>
                </a:lnTo>
                <a:lnTo>
                  <a:pt x="10293" y="1971"/>
                </a:lnTo>
                <a:lnTo>
                  <a:pt x="10220" y="1777"/>
                </a:lnTo>
                <a:lnTo>
                  <a:pt x="10123" y="1582"/>
                </a:lnTo>
                <a:lnTo>
                  <a:pt x="11169" y="1558"/>
                </a:lnTo>
                <a:lnTo>
                  <a:pt x="12215" y="1533"/>
                </a:lnTo>
                <a:lnTo>
                  <a:pt x="12069" y="1631"/>
                </a:lnTo>
                <a:lnTo>
                  <a:pt x="11948" y="1728"/>
                </a:lnTo>
                <a:lnTo>
                  <a:pt x="11850" y="1850"/>
                </a:lnTo>
                <a:lnTo>
                  <a:pt x="11753" y="1996"/>
                </a:lnTo>
                <a:lnTo>
                  <a:pt x="11656" y="2190"/>
                </a:lnTo>
                <a:lnTo>
                  <a:pt x="11631" y="2409"/>
                </a:lnTo>
                <a:lnTo>
                  <a:pt x="11631" y="2604"/>
                </a:lnTo>
                <a:lnTo>
                  <a:pt x="11704" y="2799"/>
                </a:lnTo>
                <a:lnTo>
                  <a:pt x="11802" y="2969"/>
                </a:lnTo>
                <a:lnTo>
                  <a:pt x="11948" y="3115"/>
                </a:lnTo>
                <a:lnTo>
                  <a:pt x="12118" y="3237"/>
                </a:lnTo>
                <a:lnTo>
                  <a:pt x="12313" y="3310"/>
                </a:lnTo>
                <a:lnTo>
                  <a:pt x="12532" y="3358"/>
                </a:lnTo>
                <a:lnTo>
                  <a:pt x="12751" y="3383"/>
                </a:lnTo>
                <a:lnTo>
                  <a:pt x="12970" y="3358"/>
                </a:lnTo>
                <a:lnTo>
                  <a:pt x="13213" y="3310"/>
                </a:lnTo>
                <a:lnTo>
                  <a:pt x="13432" y="3237"/>
                </a:lnTo>
                <a:lnTo>
                  <a:pt x="13602" y="3115"/>
                </a:lnTo>
                <a:lnTo>
                  <a:pt x="13773" y="2969"/>
                </a:lnTo>
                <a:lnTo>
                  <a:pt x="13821" y="2872"/>
                </a:lnTo>
                <a:lnTo>
                  <a:pt x="13870" y="2774"/>
                </a:lnTo>
                <a:lnTo>
                  <a:pt x="13919" y="2628"/>
                </a:lnTo>
                <a:lnTo>
                  <a:pt x="13919" y="2458"/>
                </a:lnTo>
                <a:lnTo>
                  <a:pt x="13894" y="2288"/>
                </a:lnTo>
                <a:lnTo>
                  <a:pt x="13846" y="2117"/>
                </a:lnTo>
                <a:lnTo>
                  <a:pt x="13773" y="1947"/>
                </a:lnTo>
                <a:lnTo>
                  <a:pt x="13675" y="1801"/>
                </a:lnTo>
                <a:lnTo>
                  <a:pt x="13554" y="1655"/>
                </a:lnTo>
                <a:lnTo>
                  <a:pt x="13432" y="1558"/>
                </a:lnTo>
                <a:lnTo>
                  <a:pt x="13870" y="1533"/>
                </a:lnTo>
                <a:close/>
                <a:moveTo>
                  <a:pt x="2628" y="19904"/>
                </a:moveTo>
                <a:lnTo>
                  <a:pt x="2507" y="20002"/>
                </a:lnTo>
                <a:lnTo>
                  <a:pt x="2385" y="20099"/>
                </a:lnTo>
                <a:lnTo>
                  <a:pt x="2190" y="20318"/>
                </a:lnTo>
                <a:lnTo>
                  <a:pt x="1996" y="20464"/>
                </a:lnTo>
                <a:lnTo>
                  <a:pt x="1996" y="20196"/>
                </a:lnTo>
                <a:lnTo>
                  <a:pt x="1996" y="19953"/>
                </a:lnTo>
                <a:lnTo>
                  <a:pt x="2628" y="19904"/>
                </a:lnTo>
                <a:close/>
                <a:moveTo>
                  <a:pt x="16449" y="20220"/>
                </a:moveTo>
                <a:lnTo>
                  <a:pt x="16425" y="20658"/>
                </a:lnTo>
                <a:lnTo>
                  <a:pt x="16376" y="21121"/>
                </a:lnTo>
                <a:lnTo>
                  <a:pt x="16230" y="21145"/>
                </a:lnTo>
                <a:lnTo>
                  <a:pt x="16328" y="20683"/>
                </a:lnTo>
                <a:lnTo>
                  <a:pt x="16449" y="20220"/>
                </a:lnTo>
                <a:close/>
                <a:moveTo>
                  <a:pt x="16425" y="18955"/>
                </a:moveTo>
                <a:lnTo>
                  <a:pt x="16449" y="19880"/>
                </a:lnTo>
                <a:lnTo>
                  <a:pt x="16303" y="19977"/>
                </a:lnTo>
                <a:lnTo>
                  <a:pt x="16206" y="20099"/>
                </a:lnTo>
                <a:lnTo>
                  <a:pt x="16109" y="20245"/>
                </a:lnTo>
                <a:lnTo>
                  <a:pt x="16011" y="20415"/>
                </a:lnTo>
                <a:lnTo>
                  <a:pt x="15890" y="20780"/>
                </a:lnTo>
                <a:lnTo>
                  <a:pt x="15792" y="21194"/>
                </a:lnTo>
                <a:lnTo>
                  <a:pt x="15744" y="21194"/>
                </a:lnTo>
                <a:lnTo>
                  <a:pt x="15817" y="20926"/>
                </a:lnTo>
                <a:lnTo>
                  <a:pt x="15865" y="20658"/>
                </a:lnTo>
                <a:lnTo>
                  <a:pt x="15987" y="20172"/>
                </a:lnTo>
                <a:lnTo>
                  <a:pt x="16206" y="19564"/>
                </a:lnTo>
                <a:lnTo>
                  <a:pt x="16425" y="18955"/>
                </a:lnTo>
                <a:close/>
                <a:moveTo>
                  <a:pt x="16401" y="17787"/>
                </a:moveTo>
                <a:lnTo>
                  <a:pt x="16425" y="18517"/>
                </a:lnTo>
                <a:lnTo>
                  <a:pt x="16303" y="18663"/>
                </a:lnTo>
                <a:lnTo>
                  <a:pt x="16206" y="18834"/>
                </a:lnTo>
                <a:lnTo>
                  <a:pt x="16011" y="19174"/>
                </a:lnTo>
                <a:lnTo>
                  <a:pt x="15865" y="19564"/>
                </a:lnTo>
                <a:lnTo>
                  <a:pt x="15744" y="19929"/>
                </a:lnTo>
                <a:lnTo>
                  <a:pt x="15500" y="20537"/>
                </a:lnTo>
                <a:lnTo>
                  <a:pt x="15379" y="20877"/>
                </a:lnTo>
                <a:lnTo>
                  <a:pt x="15306" y="21218"/>
                </a:lnTo>
                <a:lnTo>
                  <a:pt x="14892" y="21242"/>
                </a:lnTo>
                <a:lnTo>
                  <a:pt x="15038" y="20926"/>
                </a:lnTo>
                <a:lnTo>
                  <a:pt x="15135" y="20585"/>
                </a:lnTo>
                <a:lnTo>
                  <a:pt x="15184" y="20220"/>
                </a:lnTo>
                <a:lnTo>
                  <a:pt x="15184" y="19856"/>
                </a:lnTo>
                <a:lnTo>
                  <a:pt x="15257" y="19831"/>
                </a:lnTo>
                <a:lnTo>
                  <a:pt x="15330" y="19807"/>
                </a:lnTo>
                <a:lnTo>
                  <a:pt x="15379" y="19758"/>
                </a:lnTo>
                <a:lnTo>
                  <a:pt x="15403" y="19710"/>
                </a:lnTo>
                <a:lnTo>
                  <a:pt x="15427" y="19661"/>
                </a:lnTo>
                <a:lnTo>
                  <a:pt x="15427" y="19539"/>
                </a:lnTo>
                <a:lnTo>
                  <a:pt x="15379" y="19418"/>
                </a:lnTo>
                <a:lnTo>
                  <a:pt x="15403" y="19296"/>
                </a:lnTo>
                <a:lnTo>
                  <a:pt x="15403" y="19150"/>
                </a:lnTo>
                <a:lnTo>
                  <a:pt x="15500" y="19053"/>
                </a:lnTo>
                <a:lnTo>
                  <a:pt x="15598" y="18931"/>
                </a:lnTo>
                <a:lnTo>
                  <a:pt x="15768" y="18663"/>
                </a:lnTo>
                <a:lnTo>
                  <a:pt x="16084" y="18225"/>
                </a:lnTo>
                <a:lnTo>
                  <a:pt x="16230" y="18006"/>
                </a:lnTo>
                <a:lnTo>
                  <a:pt x="16401" y="17787"/>
                </a:lnTo>
                <a:close/>
                <a:moveTo>
                  <a:pt x="3431" y="19904"/>
                </a:moveTo>
                <a:lnTo>
                  <a:pt x="3285" y="20002"/>
                </a:lnTo>
                <a:lnTo>
                  <a:pt x="3164" y="20123"/>
                </a:lnTo>
                <a:lnTo>
                  <a:pt x="2920" y="20342"/>
                </a:lnTo>
                <a:lnTo>
                  <a:pt x="2628" y="20683"/>
                </a:lnTo>
                <a:lnTo>
                  <a:pt x="2336" y="21023"/>
                </a:lnTo>
                <a:lnTo>
                  <a:pt x="2093" y="21291"/>
                </a:lnTo>
                <a:lnTo>
                  <a:pt x="2044" y="20902"/>
                </a:lnTo>
                <a:lnTo>
                  <a:pt x="2190" y="20853"/>
                </a:lnTo>
                <a:lnTo>
                  <a:pt x="2312" y="20756"/>
                </a:lnTo>
                <a:lnTo>
                  <a:pt x="2531" y="20585"/>
                </a:lnTo>
                <a:lnTo>
                  <a:pt x="2677" y="20464"/>
                </a:lnTo>
                <a:lnTo>
                  <a:pt x="2823" y="20318"/>
                </a:lnTo>
                <a:lnTo>
                  <a:pt x="2945" y="20172"/>
                </a:lnTo>
                <a:lnTo>
                  <a:pt x="2969" y="20075"/>
                </a:lnTo>
                <a:lnTo>
                  <a:pt x="2993" y="20002"/>
                </a:lnTo>
                <a:lnTo>
                  <a:pt x="2969" y="19953"/>
                </a:lnTo>
                <a:lnTo>
                  <a:pt x="2945" y="19904"/>
                </a:lnTo>
                <a:close/>
                <a:moveTo>
                  <a:pt x="10050" y="19977"/>
                </a:moveTo>
                <a:lnTo>
                  <a:pt x="9879" y="20148"/>
                </a:lnTo>
                <a:lnTo>
                  <a:pt x="9734" y="20293"/>
                </a:lnTo>
                <a:lnTo>
                  <a:pt x="9588" y="20537"/>
                </a:lnTo>
                <a:lnTo>
                  <a:pt x="9442" y="20756"/>
                </a:lnTo>
                <a:lnTo>
                  <a:pt x="9296" y="20975"/>
                </a:lnTo>
                <a:lnTo>
                  <a:pt x="9223" y="21072"/>
                </a:lnTo>
                <a:lnTo>
                  <a:pt x="9198" y="21194"/>
                </a:lnTo>
                <a:lnTo>
                  <a:pt x="9198" y="21242"/>
                </a:lnTo>
                <a:lnTo>
                  <a:pt x="9198" y="21291"/>
                </a:lnTo>
                <a:lnTo>
                  <a:pt x="8493" y="21291"/>
                </a:lnTo>
                <a:lnTo>
                  <a:pt x="8663" y="21072"/>
                </a:lnTo>
                <a:lnTo>
                  <a:pt x="8833" y="20853"/>
                </a:lnTo>
                <a:lnTo>
                  <a:pt x="9028" y="20537"/>
                </a:lnTo>
                <a:lnTo>
                  <a:pt x="9247" y="20245"/>
                </a:lnTo>
                <a:lnTo>
                  <a:pt x="9393" y="20099"/>
                </a:lnTo>
                <a:lnTo>
                  <a:pt x="9563" y="19977"/>
                </a:lnTo>
                <a:close/>
                <a:moveTo>
                  <a:pt x="10780" y="20002"/>
                </a:moveTo>
                <a:lnTo>
                  <a:pt x="10585" y="20342"/>
                </a:lnTo>
                <a:lnTo>
                  <a:pt x="10366" y="20731"/>
                </a:lnTo>
                <a:lnTo>
                  <a:pt x="10147" y="21145"/>
                </a:lnTo>
                <a:lnTo>
                  <a:pt x="10123" y="21218"/>
                </a:lnTo>
                <a:lnTo>
                  <a:pt x="10147" y="21291"/>
                </a:lnTo>
                <a:lnTo>
                  <a:pt x="9417" y="21291"/>
                </a:lnTo>
                <a:lnTo>
                  <a:pt x="9515" y="21242"/>
                </a:lnTo>
                <a:lnTo>
                  <a:pt x="9588" y="21169"/>
                </a:lnTo>
                <a:lnTo>
                  <a:pt x="9734" y="20975"/>
                </a:lnTo>
                <a:lnTo>
                  <a:pt x="9977" y="20610"/>
                </a:lnTo>
                <a:lnTo>
                  <a:pt x="10050" y="20512"/>
                </a:lnTo>
                <a:lnTo>
                  <a:pt x="10147" y="20415"/>
                </a:lnTo>
                <a:lnTo>
                  <a:pt x="10366" y="20220"/>
                </a:lnTo>
                <a:lnTo>
                  <a:pt x="10463" y="20123"/>
                </a:lnTo>
                <a:lnTo>
                  <a:pt x="10512" y="20002"/>
                </a:lnTo>
                <a:close/>
                <a:moveTo>
                  <a:pt x="11534" y="20026"/>
                </a:moveTo>
                <a:lnTo>
                  <a:pt x="11364" y="20269"/>
                </a:lnTo>
                <a:lnTo>
                  <a:pt x="11218" y="20512"/>
                </a:lnTo>
                <a:lnTo>
                  <a:pt x="11120" y="20683"/>
                </a:lnTo>
                <a:lnTo>
                  <a:pt x="11023" y="20877"/>
                </a:lnTo>
                <a:lnTo>
                  <a:pt x="10950" y="21096"/>
                </a:lnTo>
                <a:lnTo>
                  <a:pt x="10901" y="21291"/>
                </a:lnTo>
                <a:lnTo>
                  <a:pt x="10488" y="21291"/>
                </a:lnTo>
                <a:lnTo>
                  <a:pt x="10609" y="21145"/>
                </a:lnTo>
                <a:lnTo>
                  <a:pt x="10707" y="20975"/>
                </a:lnTo>
                <a:lnTo>
                  <a:pt x="10901" y="20658"/>
                </a:lnTo>
                <a:lnTo>
                  <a:pt x="11120" y="20342"/>
                </a:lnTo>
                <a:lnTo>
                  <a:pt x="11218" y="20196"/>
                </a:lnTo>
                <a:lnTo>
                  <a:pt x="11315" y="20026"/>
                </a:lnTo>
                <a:close/>
                <a:moveTo>
                  <a:pt x="14843" y="19953"/>
                </a:moveTo>
                <a:lnTo>
                  <a:pt x="14746" y="20220"/>
                </a:lnTo>
                <a:lnTo>
                  <a:pt x="14697" y="20512"/>
                </a:lnTo>
                <a:lnTo>
                  <a:pt x="14624" y="20780"/>
                </a:lnTo>
                <a:lnTo>
                  <a:pt x="14576" y="20926"/>
                </a:lnTo>
                <a:lnTo>
                  <a:pt x="14527" y="21048"/>
                </a:lnTo>
                <a:lnTo>
                  <a:pt x="14503" y="21121"/>
                </a:lnTo>
                <a:lnTo>
                  <a:pt x="14503" y="21169"/>
                </a:lnTo>
                <a:lnTo>
                  <a:pt x="14527" y="21267"/>
                </a:lnTo>
                <a:lnTo>
                  <a:pt x="14211" y="21291"/>
                </a:lnTo>
                <a:lnTo>
                  <a:pt x="14284" y="20999"/>
                </a:lnTo>
                <a:lnTo>
                  <a:pt x="14381" y="20658"/>
                </a:lnTo>
                <a:lnTo>
                  <a:pt x="14454" y="20293"/>
                </a:lnTo>
                <a:lnTo>
                  <a:pt x="14454" y="20123"/>
                </a:lnTo>
                <a:lnTo>
                  <a:pt x="14478" y="19977"/>
                </a:lnTo>
                <a:lnTo>
                  <a:pt x="14843" y="19953"/>
                </a:lnTo>
                <a:close/>
                <a:moveTo>
                  <a:pt x="12337" y="20026"/>
                </a:moveTo>
                <a:lnTo>
                  <a:pt x="12215" y="20220"/>
                </a:lnTo>
                <a:lnTo>
                  <a:pt x="12142" y="20391"/>
                </a:lnTo>
                <a:lnTo>
                  <a:pt x="11948" y="20829"/>
                </a:lnTo>
                <a:lnTo>
                  <a:pt x="11875" y="21072"/>
                </a:lnTo>
                <a:lnTo>
                  <a:pt x="11826" y="21315"/>
                </a:lnTo>
                <a:lnTo>
                  <a:pt x="11364" y="21291"/>
                </a:lnTo>
                <a:lnTo>
                  <a:pt x="11412" y="21121"/>
                </a:lnTo>
                <a:lnTo>
                  <a:pt x="11485" y="20950"/>
                </a:lnTo>
                <a:lnTo>
                  <a:pt x="11656" y="20634"/>
                </a:lnTo>
                <a:lnTo>
                  <a:pt x="11826" y="20342"/>
                </a:lnTo>
                <a:lnTo>
                  <a:pt x="11899" y="20196"/>
                </a:lnTo>
                <a:lnTo>
                  <a:pt x="11948" y="20026"/>
                </a:lnTo>
                <a:close/>
                <a:moveTo>
                  <a:pt x="13335" y="20002"/>
                </a:moveTo>
                <a:lnTo>
                  <a:pt x="13213" y="20148"/>
                </a:lnTo>
                <a:lnTo>
                  <a:pt x="13140" y="20293"/>
                </a:lnTo>
                <a:lnTo>
                  <a:pt x="12970" y="20585"/>
                </a:lnTo>
                <a:lnTo>
                  <a:pt x="12799" y="20950"/>
                </a:lnTo>
                <a:lnTo>
                  <a:pt x="12751" y="21121"/>
                </a:lnTo>
                <a:lnTo>
                  <a:pt x="12702" y="21315"/>
                </a:lnTo>
                <a:lnTo>
                  <a:pt x="12264" y="21315"/>
                </a:lnTo>
                <a:lnTo>
                  <a:pt x="12337" y="21023"/>
                </a:lnTo>
                <a:lnTo>
                  <a:pt x="12410" y="20756"/>
                </a:lnTo>
                <a:lnTo>
                  <a:pt x="12507" y="20366"/>
                </a:lnTo>
                <a:lnTo>
                  <a:pt x="12580" y="20172"/>
                </a:lnTo>
                <a:lnTo>
                  <a:pt x="12629" y="20075"/>
                </a:lnTo>
                <a:lnTo>
                  <a:pt x="12702" y="20026"/>
                </a:lnTo>
                <a:lnTo>
                  <a:pt x="13335" y="20002"/>
                </a:lnTo>
                <a:close/>
                <a:moveTo>
                  <a:pt x="14113" y="20002"/>
                </a:moveTo>
                <a:lnTo>
                  <a:pt x="14065" y="20196"/>
                </a:lnTo>
                <a:lnTo>
                  <a:pt x="14016" y="20366"/>
                </a:lnTo>
                <a:lnTo>
                  <a:pt x="13870" y="20804"/>
                </a:lnTo>
                <a:lnTo>
                  <a:pt x="13748" y="21242"/>
                </a:lnTo>
                <a:lnTo>
                  <a:pt x="13748" y="21291"/>
                </a:lnTo>
                <a:lnTo>
                  <a:pt x="13164" y="21315"/>
                </a:lnTo>
                <a:lnTo>
                  <a:pt x="13262" y="21023"/>
                </a:lnTo>
                <a:lnTo>
                  <a:pt x="13383" y="20731"/>
                </a:lnTo>
                <a:lnTo>
                  <a:pt x="13578" y="20391"/>
                </a:lnTo>
                <a:lnTo>
                  <a:pt x="13651" y="20196"/>
                </a:lnTo>
                <a:lnTo>
                  <a:pt x="13700" y="20002"/>
                </a:lnTo>
                <a:close/>
                <a:moveTo>
                  <a:pt x="8979" y="19953"/>
                </a:moveTo>
                <a:lnTo>
                  <a:pt x="8833" y="20148"/>
                </a:lnTo>
                <a:lnTo>
                  <a:pt x="8736" y="20318"/>
                </a:lnTo>
                <a:lnTo>
                  <a:pt x="8395" y="20804"/>
                </a:lnTo>
                <a:lnTo>
                  <a:pt x="8225" y="21048"/>
                </a:lnTo>
                <a:lnTo>
                  <a:pt x="8079" y="21315"/>
                </a:lnTo>
                <a:lnTo>
                  <a:pt x="7446" y="21340"/>
                </a:lnTo>
                <a:lnTo>
                  <a:pt x="7446" y="21340"/>
                </a:lnTo>
                <a:lnTo>
                  <a:pt x="7592" y="21194"/>
                </a:lnTo>
                <a:lnTo>
                  <a:pt x="7714" y="21023"/>
                </a:lnTo>
                <a:lnTo>
                  <a:pt x="7957" y="20683"/>
                </a:lnTo>
                <a:lnTo>
                  <a:pt x="8055" y="20561"/>
                </a:lnTo>
                <a:lnTo>
                  <a:pt x="8152" y="20464"/>
                </a:lnTo>
                <a:lnTo>
                  <a:pt x="8371" y="20293"/>
                </a:lnTo>
                <a:lnTo>
                  <a:pt x="8614" y="20123"/>
                </a:lnTo>
                <a:lnTo>
                  <a:pt x="8833" y="19953"/>
                </a:lnTo>
                <a:close/>
                <a:moveTo>
                  <a:pt x="5646" y="19929"/>
                </a:moveTo>
                <a:lnTo>
                  <a:pt x="5548" y="19977"/>
                </a:lnTo>
                <a:lnTo>
                  <a:pt x="4818" y="20658"/>
                </a:lnTo>
                <a:lnTo>
                  <a:pt x="4478" y="20975"/>
                </a:lnTo>
                <a:lnTo>
                  <a:pt x="4332" y="21145"/>
                </a:lnTo>
                <a:lnTo>
                  <a:pt x="4259" y="21242"/>
                </a:lnTo>
                <a:lnTo>
                  <a:pt x="4210" y="21340"/>
                </a:lnTo>
                <a:lnTo>
                  <a:pt x="4210" y="21364"/>
                </a:lnTo>
                <a:lnTo>
                  <a:pt x="4234" y="21364"/>
                </a:lnTo>
                <a:lnTo>
                  <a:pt x="4332" y="21340"/>
                </a:lnTo>
                <a:lnTo>
                  <a:pt x="4453" y="21291"/>
                </a:lnTo>
                <a:lnTo>
                  <a:pt x="4648" y="21194"/>
                </a:lnTo>
                <a:lnTo>
                  <a:pt x="5013" y="20926"/>
                </a:lnTo>
                <a:lnTo>
                  <a:pt x="5427" y="20610"/>
                </a:lnTo>
                <a:lnTo>
                  <a:pt x="5816" y="20245"/>
                </a:lnTo>
                <a:lnTo>
                  <a:pt x="5865" y="20172"/>
                </a:lnTo>
                <a:lnTo>
                  <a:pt x="5865" y="20075"/>
                </a:lnTo>
                <a:lnTo>
                  <a:pt x="5816" y="19977"/>
                </a:lnTo>
                <a:lnTo>
                  <a:pt x="5743" y="19929"/>
                </a:lnTo>
                <a:close/>
                <a:moveTo>
                  <a:pt x="8225" y="19929"/>
                </a:moveTo>
                <a:lnTo>
                  <a:pt x="7982" y="20123"/>
                </a:lnTo>
                <a:lnTo>
                  <a:pt x="7763" y="20342"/>
                </a:lnTo>
                <a:lnTo>
                  <a:pt x="7568" y="20585"/>
                </a:lnTo>
                <a:lnTo>
                  <a:pt x="7373" y="20829"/>
                </a:lnTo>
                <a:lnTo>
                  <a:pt x="7033" y="21364"/>
                </a:lnTo>
                <a:lnTo>
                  <a:pt x="6668" y="21388"/>
                </a:lnTo>
                <a:lnTo>
                  <a:pt x="6668" y="21388"/>
                </a:lnTo>
                <a:lnTo>
                  <a:pt x="6838" y="21169"/>
                </a:lnTo>
                <a:lnTo>
                  <a:pt x="6984" y="20950"/>
                </a:lnTo>
                <a:lnTo>
                  <a:pt x="7227" y="20585"/>
                </a:lnTo>
                <a:lnTo>
                  <a:pt x="7495" y="20220"/>
                </a:lnTo>
                <a:lnTo>
                  <a:pt x="7690" y="20050"/>
                </a:lnTo>
                <a:lnTo>
                  <a:pt x="7860" y="19929"/>
                </a:lnTo>
                <a:close/>
                <a:moveTo>
                  <a:pt x="4526" y="19904"/>
                </a:moveTo>
                <a:lnTo>
                  <a:pt x="4356" y="20050"/>
                </a:lnTo>
                <a:lnTo>
                  <a:pt x="4186" y="20196"/>
                </a:lnTo>
                <a:lnTo>
                  <a:pt x="3869" y="20512"/>
                </a:lnTo>
                <a:lnTo>
                  <a:pt x="3285" y="21023"/>
                </a:lnTo>
                <a:lnTo>
                  <a:pt x="3115" y="21194"/>
                </a:lnTo>
                <a:lnTo>
                  <a:pt x="3042" y="21267"/>
                </a:lnTo>
                <a:lnTo>
                  <a:pt x="2969" y="21315"/>
                </a:lnTo>
                <a:lnTo>
                  <a:pt x="2920" y="21364"/>
                </a:lnTo>
                <a:lnTo>
                  <a:pt x="2920" y="21388"/>
                </a:lnTo>
                <a:lnTo>
                  <a:pt x="2945" y="21437"/>
                </a:lnTo>
                <a:lnTo>
                  <a:pt x="2969" y="21461"/>
                </a:lnTo>
                <a:lnTo>
                  <a:pt x="2872" y="21461"/>
                </a:lnTo>
                <a:lnTo>
                  <a:pt x="2458" y="21413"/>
                </a:lnTo>
                <a:lnTo>
                  <a:pt x="2580" y="21315"/>
                </a:lnTo>
                <a:lnTo>
                  <a:pt x="2701" y="21169"/>
                </a:lnTo>
                <a:lnTo>
                  <a:pt x="2896" y="20950"/>
                </a:lnTo>
                <a:lnTo>
                  <a:pt x="3188" y="20683"/>
                </a:lnTo>
                <a:lnTo>
                  <a:pt x="3480" y="20415"/>
                </a:lnTo>
                <a:lnTo>
                  <a:pt x="3602" y="20318"/>
                </a:lnTo>
                <a:lnTo>
                  <a:pt x="3723" y="20245"/>
                </a:lnTo>
                <a:lnTo>
                  <a:pt x="3991" y="20148"/>
                </a:lnTo>
                <a:lnTo>
                  <a:pt x="4040" y="20099"/>
                </a:lnTo>
                <a:lnTo>
                  <a:pt x="4064" y="20026"/>
                </a:lnTo>
                <a:lnTo>
                  <a:pt x="4064" y="19977"/>
                </a:lnTo>
                <a:lnTo>
                  <a:pt x="4064" y="19904"/>
                </a:lnTo>
                <a:close/>
                <a:moveTo>
                  <a:pt x="7349" y="19904"/>
                </a:moveTo>
                <a:lnTo>
                  <a:pt x="7154" y="20148"/>
                </a:lnTo>
                <a:lnTo>
                  <a:pt x="7008" y="20366"/>
                </a:lnTo>
                <a:lnTo>
                  <a:pt x="6546" y="21072"/>
                </a:lnTo>
                <a:lnTo>
                  <a:pt x="6400" y="21242"/>
                </a:lnTo>
                <a:lnTo>
                  <a:pt x="6254" y="21413"/>
                </a:lnTo>
                <a:lnTo>
                  <a:pt x="5451" y="21461"/>
                </a:lnTo>
                <a:lnTo>
                  <a:pt x="5621" y="21315"/>
                </a:lnTo>
                <a:lnTo>
                  <a:pt x="5792" y="21145"/>
                </a:lnTo>
                <a:lnTo>
                  <a:pt x="6084" y="20829"/>
                </a:lnTo>
                <a:lnTo>
                  <a:pt x="6303" y="20634"/>
                </a:lnTo>
                <a:lnTo>
                  <a:pt x="6522" y="20415"/>
                </a:lnTo>
                <a:lnTo>
                  <a:pt x="6619" y="20293"/>
                </a:lnTo>
                <a:lnTo>
                  <a:pt x="6716" y="20172"/>
                </a:lnTo>
                <a:lnTo>
                  <a:pt x="6741" y="20026"/>
                </a:lnTo>
                <a:lnTo>
                  <a:pt x="6765" y="19904"/>
                </a:lnTo>
                <a:close/>
                <a:moveTo>
                  <a:pt x="6424" y="19904"/>
                </a:moveTo>
                <a:lnTo>
                  <a:pt x="6278" y="20026"/>
                </a:lnTo>
                <a:lnTo>
                  <a:pt x="5986" y="20318"/>
                </a:lnTo>
                <a:lnTo>
                  <a:pt x="5694" y="20610"/>
                </a:lnTo>
                <a:lnTo>
                  <a:pt x="5500" y="20804"/>
                </a:lnTo>
                <a:lnTo>
                  <a:pt x="5281" y="20999"/>
                </a:lnTo>
                <a:lnTo>
                  <a:pt x="5110" y="21242"/>
                </a:lnTo>
                <a:lnTo>
                  <a:pt x="5037" y="21364"/>
                </a:lnTo>
                <a:lnTo>
                  <a:pt x="4989" y="21486"/>
                </a:lnTo>
                <a:lnTo>
                  <a:pt x="4575" y="21510"/>
                </a:lnTo>
                <a:lnTo>
                  <a:pt x="3845" y="21510"/>
                </a:lnTo>
                <a:lnTo>
                  <a:pt x="3139" y="21486"/>
                </a:lnTo>
                <a:lnTo>
                  <a:pt x="3237" y="21437"/>
                </a:lnTo>
                <a:lnTo>
                  <a:pt x="3334" y="21388"/>
                </a:lnTo>
                <a:lnTo>
                  <a:pt x="3529" y="21242"/>
                </a:lnTo>
                <a:lnTo>
                  <a:pt x="3796" y="20999"/>
                </a:lnTo>
                <a:lnTo>
                  <a:pt x="4161" y="20683"/>
                </a:lnTo>
                <a:lnTo>
                  <a:pt x="4526" y="20342"/>
                </a:lnTo>
                <a:lnTo>
                  <a:pt x="4745" y="20123"/>
                </a:lnTo>
                <a:lnTo>
                  <a:pt x="4843" y="20026"/>
                </a:lnTo>
                <a:lnTo>
                  <a:pt x="4916" y="19904"/>
                </a:lnTo>
                <a:close/>
                <a:moveTo>
                  <a:pt x="6132" y="0"/>
                </a:moveTo>
                <a:lnTo>
                  <a:pt x="6059" y="49"/>
                </a:lnTo>
                <a:lnTo>
                  <a:pt x="6011" y="98"/>
                </a:lnTo>
                <a:lnTo>
                  <a:pt x="5986" y="146"/>
                </a:lnTo>
                <a:lnTo>
                  <a:pt x="5938" y="317"/>
                </a:lnTo>
                <a:lnTo>
                  <a:pt x="5913" y="487"/>
                </a:lnTo>
                <a:lnTo>
                  <a:pt x="5938" y="828"/>
                </a:lnTo>
                <a:lnTo>
                  <a:pt x="5913" y="1047"/>
                </a:lnTo>
                <a:lnTo>
                  <a:pt x="5913" y="1241"/>
                </a:lnTo>
                <a:lnTo>
                  <a:pt x="4745" y="1266"/>
                </a:lnTo>
                <a:lnTo>
                  <a:pt x="2969" y="1266"/>
                </a:lnTo>
                <a:lnTo>
                  <a:pt x="2945" y="1144"/>
                </a:lnTo>
                <a:lnTo>
                  <a:pt x="2945" y="901"/>
                </a:lnTo>
                <a:lnTo>
                  <a:pt x="2945" y="633"/>
                </a:lnTo>
                <a:lnTo>
                  <a:pt x="2945" y="365"/>
                </a:lnTo>
                <a:lnTo>
                  <a:pt x="2920" y="122"/>
                </a:lnTo>
                <a:lnTo>
                  <a:pt x="2896" y="73"/>
                </a:lnTo>
                <a:lnTo>
                  <a:pt x="2847" y="25"/>
                </a:lnTo>
                <a:lnTo>
                  <a:pt x="2799" y="25"/>
                </a:lnTo>
                <a:lnTo>
                  <a:pt x="2726" y="49"/>
                </a:lnTo>
                <a:lnTo>
                  <a:pt x="2653" y="122"/>
                </a:lnTo>
                <a:lnTo>
                  <a:pt x="2580" y="219"/>
                </a:lnTo>
                <a:lnTo>
                  <a:pt x="2531" y="317"/>
                </a:lnTo>
                <a:lnTo>
                  <a:pt x="2507" y="438"/>
                </a:lnTo>
                <a:lnTo>
                  <a:pt x="2482" y="682"/>
                </a:lnTo>
                <a:lnTo>
                  <a:pt x="2482" y="925"/>
                </a:lnTo>
                <a:lnTo>
                  <a:pt x="2482" y="1266"/>
                </a:lnTo>
                <a:lnTo>
                  <a:pt x="877" y="1266"/>
                </a:lnTo>
                <a:lnTo>
                  <a:pt x="366" y="1339"/>
                </a:lnTo>
                <a:lnTo>
                  <a:pt x="317" y="1363"/>
                </a:lnTo>
                <a:lnTo>
                  <a:pt x="268" y="1387"/>
                </a:lnTo>
                <a:lnTo>
                  <a:pt x="244" y="1460"/>
                </a:lnTo>
                <a:lnTo>
                  <a:pt x="195" y="1485"/>
                </a:lnTo>
                <a:lnTo>
                  <a:pt x="171" y="1558"/>
                </a:lnTo>
                <a:lnTo>
                  <a:pt x="98" y="2069"/>
                </a:lnTo>
                <a:lnTo>
                  <a:pt x="49" y="2628"/>
                </a:lnTo>
                <a:lnTo>
                  <a:pt x="25" y="3164"/>
                </a:lnTo>
                <a:lnTo>
                  <a:pt x="25" y="3723"/>
                </a:lnTo>
                <a:lnTo>
                  <a:pt x="49" y="4818"/>
                </a:lnTo>
                <a:lnTo>
                  <a:pt x="98" y="5913"/>
                </a:lnTo>
                <a:lnTo>
                  <a:pt x="171" y="8273"/>
                </a:lnTo>
                <a:lnTo>
                  <a:pt x="171" y="9441"/>
                </a:lnTo>
                <a:lnTo>
                  <a:pt x="147" y="10634"/>
                </a:lnTo>
                <a:lnTo>
                  <a:pt x="98" y="11777"/>
                </a:lnTo>
                <a:lnTo>
                  <a:pt x="25" y="12921"/>
                </a:lnTo>
                <a:lnTo>
                  <a:pt x="1" y="14064"/>
                </a:lnTo>
                <a:lnTo>
                  <a:pt x="1" y="14624"/>
                </a:lnTo>
                <a:lnTo>
                  <a:pt x="49" y="15208"/>
                </a:lnTo>
                <a:lnTo>
                  <a:pt x="49" y="15743"/>
                </a:lnTo>
                <a:lnTo>
                  <a:pt x="49" y="16279"/>
                </a:lnTo>
                <a:lnTo>
                  <a:pt x="25" y="17398"/>
                </a:lnTo>
                <a:lnTo>
                  <a:pt x="25" y="17933"/>
                </a:lnTo>
                <a:lnTo>
                  <a:pt x="49" y="18493"/>
                </a:lnTo>
                <a:lnTo>
                  <a:pt x="98" y="19028"/>
                </a:lnTo>
                <a:lnTo>
                  <a:pt x="195" y="19564"/>
                </a:lnTo>
                <a:lnTo>
                  <a:pt x="244" y="19661"/>
                </a:lnTo>
                <a:lnTo>
                  <a:pt x="293" y="19710"/>
                </a:lnTo>
                <a:lnTo>
                  <a:pt x="390" y="19734"/>
                </a:lnTo>
                <a:lnTo>
                  <a:pt x="487" y="19758"/>
                </a:lnTo>
                <a:lnTo>
                  <a:pt x="585" y="19856"/>
                </a:lnTo>
                <a:lnTo>
                  <a:pt x="682" y="19904"/>
                </a:lnTo>
                <a:lnTo>
                  <a:pt x="804" y="19953"/>
                </a:lnTo>
                <a:lnTo>
                  <a:pt x="950" y="19977"/>
                </a:lnTo>
                <a:lnTo>
                  <a:pt x="1485" y="19977"/>
                </a:lnTo>
                <a:lnTo>
                  <a:pt x="1485" y="20342"/>
                </a:lnTo>
                <a:lnTo>
                  <a:pt x="1485" y="20634"/>
                </a:lnTo>
                <a:lnTo>
                  <a:pt x="1509" y="20950"/>
                </a:lnTo>
                <a:lnTo>
                  <a:pt x="1558" y="21534"/>
                </a:lnTo>
                <a:lnTo>
                  <a:pt x="1558" y="21607"/>
                </a:lnTo>
                <a:lnTo>
                  <a:pt x="1582" y="21705"/>
                </a:lnTo>
                <a:lnTo>
                  <a:pt x="1655" y="21753"/>
                </a:lnTo>
                <a:lnTo>
                  <a:pt x="1728" y="21802"/>
                </a:lnTo>
                <a:lnTo>
                  <a:pt x="1898" y="21802"/>
                </a:lnTo>
                <a:lnTo>
                  <a:pt x="1971" y="21778"/>
                </a:lnTo>
                <a:lnTo>
                  <a:pt x="2385" y="21851"/>
                </a:lnTo>
                <a:lnTo>
                  <a:pt x="2799" y="21899"/>
                </a:lnTo>
                <a:lnTo>
                  <a:pt x="3626" y="21948"/>
                </a:lnTo>
                <a:lnTo>
                  <a:pt x="4478" y="21948"/>
                </a:lnTo>
                <a:lnTo>
                  <a:pt x="5305" y="21924"/>
                </a:lnTo>
                <a:lnTo>
                  <a:pt x="7008" y="21826"/>
                </a:lnTo>
                <a:lnTo>
                  <a:pt x="7836" y="21778"/>
                </a:lnTo>
                <a:lnTo>
                  <a:pt x="8687" y="21753"/>
                </a:lnTo>
                <a:lnTo>
                  <a:pt x="9515" y="21729"/>
                </a:lnTo>
                <a:lnTo>
                  <a:pt x="10342" y="21753"/>
                </a:lnTo>
                <a:lnTo>
                  <a:pt x="12021" y="21778"/>
                </a:lnTo>
                <a:lnTo>
                  <a:pt x="13700" y="21778"/>
                </a:lnTo>
                <a:lnTo>
                  <a:pt x="14527" y="21753"/>
                </a:lnTo>
                <a:lnTo>
                  <a:pt x="15354" y="21680"/>
                </a:lnTo>
                <a:lnTo>
                  <a:pt x="15427" y="21705"/>
                </a:lnTo>
                <a:lnTo>
                  <a:pt x="15500" y="21680"/>
                </a:lnTo>
                <a:lnTo>
                  <a:pt x="16425" y="21583"/>
                </a:lnTo>
                <a:lnTo>
                  <a:pt x="16498" y="21559"/>
                </a:lnTo>
                <a:lnTo>
                  <a:pt x="16620" y="21607"/>
                </a:lnTo>
                <a:lnTo>
                  <a:pt x="16717" y="21607"/>
                </a:lnTo>
                <a:lnTo>
                  <a:pt x="16766" y="21583"/>
                </a:lnTo>
                <a:lnTo>
                  <a:pt x="16814" y="21534"/>
                </a:lnTo>
                <a:lnTo>
                  <a:pt x="16863" y="21486"/>
                </a:lnTo>
                <a:lnTo>
                  <a:pt x="16863" y="21413"/>
                </a:lnTo>
                <a:lnTo>
                  <a:pt x="16936" y="20902"/>
                </a:lnTo>
                <a:lnTo>
                  <a:pt x="16985" y="20391"/>
                </a:lnTo>
                <a:lnTo>
                  <a:pt x="16985" y="19880"/>
                </a:lnTo>
                <a:lnTo>
                  <a:pt x="16985" y="19369"/>
                </a:lnTo>
                <a:lnTo>
                  <a:pt x="16936" y="18323"/>
                </a:lnTo>
                <a:lnTo>
                  <a:pt x="16936" y="17812"/>
                </a:lnTo>
                <a:lnTo>
                  <a:pt x="16936" y="17301"/>
                </a:lnTo>
                <a:lnTo>
                  <a:pt x="17009" y="14867"/>
                </a:lnTo>
                <a:lnTo>
                  <a:pt x="17033" y="13651"/>
                </a:lnTo>
                <a:lnTo>
                  <a:pt x="17033" y="12458"/>
                </a:lnTo>
                <a:lnTo>
                  <a:pt x="17058" y="10025"/>
                </a:lnTo>
                <a:lnTo>
                  <a:pt x="17082" y="8809"/>
                </a:lnTo>
                <a:lnTo>
                  <a:pt x="17082" y="7592"/>
                </a:lnTo>
                <a:lnTo>
                  <a:pt x="17082" y="6984"/>
                </a:lnTo>
                <a:lnTo>
                  <a:pt x="17082" y="6375"/>
                </a:lnTo>
                <a:lnTo>
                  <a:pt x="17106" y="5791"/>
                </a:lnTo>
                <a:lnTo>
                  <a:pt x="17082" y="5183"/>
                </a:lnTo>
                <a:lnTo>
                  <a:pt x="17033" y="4696"/>
                </a:lnTo>
                <a:lnTo>
                  <a:pt x="16960" y="4210"/>
                </a:lnTo>
                <a:lnTo>
                  <a:pt x="16766" y="3237"/>
                </a:lnTo>
                <a:lnTo>
                  <a:pt x="16839" y="3115"/>
                </a:lnTo>
                <a:lnTo>
                  <a:pt x="16839" y="2993"/>
                </a:lnTo>
                <a:lnTo>
                  <a:pt x="16814" y="2945"/>
                </a:lnTo>
                <a:lnTo>
                  <a:pt x="16790" y="2896"/>
                </a:lnTo>
                <a:lnTo>
                  <a:pt x="16717" y="2847"/>
                </a:lnTo>
                <a:lnTo>
                  <a:pt x="16644" y="2847"/>
                </a:lnTo>
                <a:lnTo>
                  <a:pt x="16157" y="2774"/>
                </a:lnTo>
                <a:lnTo>
                  <a:pt x="15865" y="2774"/>
                </a:lnTo>
                <a:lnTo>
                  <a:pt x="15622" y="2799"/>
                </a:lnTo>
                <a:lnTo>
                  <a:pt x="15598" y="2434"/>
                </a:lnTo>
                <a:lnTo>
                  <a:pt x="15549" y="2069"/>
                </a:lnTo>
                <a:lnTo>
                  <a:pt x="15500" y="1898"/>
                </a:lnTo>
                <a:lnTo>
                  <a:pt x="15452" y="1728"/>
                </a:lnTo>
                <a:lnTo>
                  <a:pt x="15403" y="1582"/>
                </a:lnTo>
                <a:lnTo>
                  <a:pt x="15306" y="1436"/>
                </a:lnTo>
                <a:lnTo>
                  <a:pt x="15306" y="1339"/>
                </a:lnTo>
                <a:lnTo>
                  <a:pt x="15233" y="1241"/>
                </a:lnTo>
                <a:lnTo>
                  <a:pt x="15160" y="1193"/>
                </a:lnTo>
                <a:lnTo>
                  <a:pt x="15087" y="1144"/>
                </a:lnTo>
                <a:lnTo>
                  <a:pt x="14892" y="1095"/>
                </a:lnTo>
                <a:lnTo>
                  <a:pt x="13262" y="1095"/>
                </a:lnTo>
                <a:lnTo>
                  <a:pt x="13018" y="1120"/>
                </a:lnTo>
                <a:lnTo>
                  <a:pt x="13043" y="560"/>
                </a:lnTo>
                <a:lnTo>
                  <a:pt x="13043" y="268"/>
                </a:lnTo>
                <a:lnTo>
                  <a:pt x="13018" y="146"/>
                </a:lnTo>
                <a:lnTo>
                  <a:pt x="12970" y="25"/>
                </a:lnTo>
                <a:lnTo>
                  <a:pt x="12945" y="0"/>
                </a:lnTo>
                <a:lnTo>
                  <a:pt x="12897" y="0"/>
                </a:lnTo>
                <a:lnTo>
                  <a:pt x="12799" y="98"/>
                </a:lnTo>
                <a:lnTo>
                  <a:pt x="12702" y="219"/>
                </a:lnTo>
                <a:lnTo>
                  <a:pt x="12653" y="341"/>
                </a:lnTo>
                <a:lnTo>
                  <a:pt x="12605" y="463"/>
                </a:lnTo>
                <a:lnTo>
                  <a:pt x="12556" y="755"/>
                </a:lnTo>
                <a:lnTo>
                  <a:pt x="12556" y="1047"/>
                </a:lnTo>
                <a:lnTo>
                  <a:pt x="12532" y="1120"/>
                </a:lnTo>
                <a:lnTo>
                  <a:pt x="11145" y="1144"/>
                </a:lnTo>
                <a:lnTo>
                  <a:pt x="9734" y="1168"/>
                </a:lnTo>
                <a:lnTo>
                  <a:pt x="9734" y="195"/>
                </a:lnTo>
                <a:lnTo>
                  <a:pt x="9734" y="146"/>
                </a:lnTo>
                <a:lnTo>
                  <a:pt x="9709" y="98"/>
                </a:lnTo>
                <a:lnTo>
                  <a:pt x="9636" y="25"/>
                </a:lnTo>
                <a:lnTo>
                  <a:pt x="9466" y="25"/>
                </a:lnTo>
                <a:lnTo>
                  <a:pt x="9417" y="73"/>
                </a:lnTo>
                <a:lnTo>
                  <a:pt x="9344" y="171"/>
                </a:lnTo>
                <a:lnTo>
                  <a:pt x="9296" y="317"/>
                </a:lnTo>
                <a:lnTo>
                  <a:pt x="9247" y="438"/>
                </a:lnTo>
                <a:lnTo>
                  <a:pt x="9223" y="609"/>
                </a:lnTo>
                <a:lnTo>
                  <a:pt x="9198" y="901"/>
                </a:lnTo>
                <a:lnTo>
                  <a:pt x="9198" y="1193"/>
                </a:lnTo>
                <a:lnTo>
                  <a:pt x="9150" y="1193"/>
                </a:lnTo>
                <a:lnTo>
                  <a:pt x="7811" y="1217"/>
                </a:lnTo>
                <a:lnTo>
                  <a:pt x="6449" y="1241"/>
                </a:lnTo>
                <a:lnTo>
                  <a:pt x="6449" y="706"/>
                </a:lnTo>
                <a:lnTo>
                  <a:pt x="6424" y="414"/>
                </a:lnTo>
                <a:lnTo>
                  <a:pt x="6376" y="146"/>
                </a:lnTo>
                <a:lnTo>
                  <a:pt x="6351" y="73"/>
                </a:lnTo>
                <a:lnTo>
                  <a:pt x="6303" y="25"/>
                </a:lnTo>
                <a:lnTo>
                  <a:pt x="625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80025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0"/>
          <p:cNvSpPr txBox="1">
            <a:spLocks noGrp="1"/>
          </p:cNvSpPr>
          <p:nvPr>
            <p:ph type="title"/>
          </p:nvPr>
        </p:nvSpPr>
        <p:spPr>
          <a:xfrm>
            <a:off x="-6025" y="967975"/>
            <a:ext cx="9156000" cy="85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Preparation that does not work!</a:t>
            </a:r>
            <a:endParaRPr dirty="0"/>
          </a:p>
        </p:txBody>
      </p:sp>
      <p:sp>
        <p:nvSpPr>
          <p:cNvPr id="143" name="Google Shape;143;p20"/>
          <p:cNvSpPr txBox="1">
            <a:spLocks noGrp="1"/>
          </p:cNvSpPr>
          <p:nvPr>
            <p:ph type="body" idx="1"/>
          </p:nvPr>
        </p:nvSpPr>
        <p:spPr>
          <a:xfrm>
            <a:off x="3929475" y="2160150"/>
            <a:ext cx="4200300" cy="20751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dirty="0"/>
              <a:t>Psyching up!</a:t>
            </a:r>
          </a:p>
          <a:p>
            <a:pPr marL="0" lvl="0" indent="0" algn="l" rtl="0">
              <a:spcBef>
                <a:spcPts val="600"/>
              </a:spcBef>
              <a:spcAft>
                <a:spcPts val="0"/>
              </a:spcAft>
              <a:buNone/>
            </a:pPr>
            <a:r>
              <a:rPr lang="en" dirty="0"/>
              <a:t>It makes the negotiation feel more personal and shifts the focus to be more positional. </a:t>
            </a:r>
          </a:p>
          <a:p>
            <a:pPr marL="0" lvl="0" indent="0" algn="l" rtl="0">
              <a:spcBef>
                <a:spcPts val="600"/>
              </a:spcBef>
              <a:spcAft>
                <a:spcPts val="0"/>
              </a:spcAft>
              <a:buNone/>
            </a:pPr>
            <a:r>
              <a:rPr lang="en" sz="1200" dirty="0"/>
              <a:t>Thompson, L. (2013) </a:t>
            </a:r>
            <a:r>
              <a:rPr lang="en" sz="1200" i="1" dirty="0"/>
              <a:t>The truth about negotiations</a:t>
            </a:r>
            <a:r>
              <a:rPr lang="en" sz="1200" dirty="0"/>
              <a:t>. New Jersey: Pearson Education</a:t>
            </a:r>
            <a:endParaRPr sz="1200" dirty="0"/>
          </a:p>
        </p:txBody>
      </p:sp>
      <p:sp>
        <p:nvSpPr>
          <p:cNvPr id="145" name="Google Shape;145;p20"/>
          <p:cNvSpPr/>
          <p:nvPr/>
        </p:nvSpPr>
        <p:spPr>
          <a:xfrm>
            <a:off x="4141750" y="281249"/>
            <a:ext cx="788694" cy="805193"/>
          </a:xfrm>
          <a:custGeom>
            <a:avLst/>
            <a:gdLst/>
            <a:ahLst/>
            <a:cxnLst/>
            <a:rect l="l" t="t" r="r" b="b"/>
            <a:pathLst>
              <a:path w="67641" h="69056" extrusionOk="0">
                <a:moveTo>
                  <a:pt x="49622" y="2736"/>
                </a:moveTo>
                <a:lnTo>
                  <a:pt x="49622" y="2736"/>
                </a:lnTo>
                <a:lnTo>
                  <a:pt x="49622" y="2736"/>
                </a:lnTo>
                <a:close/>
                <a:moveTo>
                  <a:pt x="59622" y="55565"/>
                </a:moveTo>
                <a:lnTo>
                  <a:pt x="59622" y="55565"/>
                </a:lnTo>
                <a:lnTo>
                  <a:pt x="59622" y="55565"/>
                </a:lnTo>
                <a:close/>
                <a:moveTo>
                  <a:pt x="35471" y="0"/>
                </a:moveTo>
                <a:lnTo>
                  <a:pt x="34433" y="95"/>
                </a:lnTo>
                <a:lnTo>
                  <a:pt x="33584" y="189"/>
                </a:lnTo>
                <a:lnTo>
                  <a:pt x="32735" y="378"/>
                </a:lnTo>
                <a:lnTo>
                  <a:pt x="32169" y="566"/>
                </a:lnTo>
                <a:lnTo>
                  <a:pt x="31509" y="472"/>
                </a:lnTo>
                <a:lnTo>
                  <a:pt x="30754" y="472"/>
                </a:lnTo>
                <a:lnTo>
                  <a:pt x="29339" y="566"/>
                </a:lnTo>
                <a:lnTo>
                  <a:pt x="27830" y="849"/>
                </a:lnTo>
                <a:lnTo>
                  <a:pt x="26320" y="1321"/>
                </a:lnTo>
                <a:lnTo>
                  <a:pt x="24811" y="1981"/>
                </a:lnTo>
                <a:lnTo>
                  <a:pt x="23207" y="2736"/>
                </a:lnTo>
                <a:lnTo>
                  <a:pt x="21698" y="3585"/>
                </a:lnTo>
                <a:lnTo>
                  <a:pt x="20188" y="4623"/>
                </a:lnTo>
                <a:lnTo>
                  <a:pt x="18679" y="5661"/>
                </a:lnTo>
                <a:lnTo>
                  <a:pt x="17170" y="6793"/>
                </a:lnTo>
                <a:lnTo>
                  <a:pt x="15754" y="8019"/>
                </a:lnTo>
                <a:lnTo>
                  <a:pt x="14434" y="9151"/>
                </a:lnTo>
                <a:lnTo>
                  <a:pt x="11981" y="11510"/>
                </a:lnTo>
                <a:lnTo>
                  <a:pt x="10000" y="13774"/>
                </a:lnTo>
                <a:lnTo>
                  <a:pt x="7736" y="16981"/>
                </a:lnTo>
                <a:lnTo>
                  <a:pt x="8019" y="16321"/>
                </a:lnTo>
                <a:lnTo>
                  <a:pt x="8302" y="15660"/>
                </a:lnTo>
                <a:lnTo>
                  <a:pt x="7736" y="16604"/>
                </a:lnTo>
                <a:lnTo>
                  <a:pt x="7075" y="17642"/>
                </a:lnTo>
                <a:lnTo>
                  <a:pt x="7170" y="17830"/>
                </a:lnTo>
                <a:lnTo>
                  <a:pt x="6509" y="18868"/>
                </a:lnTo>
                <a:lnTo>
                  <a:pt x="7075" y="17359"/>
                </a:lnTo>
                <a:lnTo>
                  <a:pt x="6132" y="19057"/>
                </a:lnTo>
                <a:lnTo>
                  <a:pt x="5189" y="20849"/>
                </a:lnTo>
                <a:lnTo>
                  <a:pt x="4434" y="22736"/>
                </a:lnTo>
                <a:lnTo>
                  <a:pt x="3679" y="24622"/>
                </a:lnTo>
                <a:lnTo>
                  <a:pt x="2453" y="28490"/>
                </a:lnTo>
                <a:lnTo>
                  <a:pt x="1321" y="32169"/>
                </a:lnTo>
                <a:lnTo>
                  <a:pt x="1509" y="32264"/>
                </a:lnTo>
                <a:lnTo>
                  <a:pt x="1604" y="32453"/>
                </a:lnTo>
                <a:lnTo>
                  <a:pt x="1604" y="32641"/>
                </a:lnTo>
                <a:lnTo>
                  <a:pt x="1509" y="32924"/>
                </a:lnTo>
                <a:lnTo>
                  <a:pt x="1226" y="33396"/>
                </a:lnTo>
                <a:lnTo>
                  <a:pt x="1038" y="33585"/>
                </a:lnTo>
                <a:lnTo>
                  <a:pt x="1038" y="33773"/>
                </a:lnTo>
                <a:lnTo>
                  <a:pt x="1038" y="35000"/>
                </a:lnTo>
                <a:lnTo>
                  <a:pt x="849" y="36132"/>
                </a:lnTo>
                <a:lnTo>
                  <a:pt x="660" y="37358"/>
                </a:lnTo>
                <a:lnTo>
                  <a:pt x="472" y="38867"/>
                </a:lnTo>
                <a:lnTo>
                  <a:pt x="283" y="38301"/>
                </a:lnTo>
                <a:lnTo>
                  <a:pt x="94" y="39811"/>
                </a:lnTo>
                <a:lnTo>
                  <a:pt x="0" y="41509"/>
                </a:lnTo>
                <a:lnTo>
                  <a:pt x="94" y="43301"/>
                </a:lnTo>
                <a:lnTo>
                  <a:pt x="283" y="44056"/>
                </a:lnTo>
                <a:lnTo>
                  <a:pt x="472" y="44622"/>
                </a:lnTo>
                <a:lnTo>
                  <a:pt x="566" y="45660"/>
                </a:lnTo>
                <a:lnTo>
                  <a:pt x="755" y="46792"/>
                </a:lnTo>
                <a:lnTo>
                  <a:pt x="1226" y="48962"/>
                </a:lnTo>
                <a:lnTo>
                  <a:pt x="1981" y="51037"/>
                </a:lnTo>
                <a:lnTo>
                  <a:pt x="2924" y="53112"/>
                </a:lnTo>
                <a:lnTo>
                  <a:pt x="4057" y="55094"/>
                </a:lnTo>
                <a:lnTo>
                  <a:pt x="5283" y="56980"/>
                </a:lnTo>
                <a:lnTo>
                  <a:pt x="6698" y="58678"/>
                </a:lnTo>
                <a:lnTo>
                  <a:pt x="8113" y="60282"/>
                </a:lnTo>
                <a:lnTo>
                  <a:pt x="9056" y="61131"/>
                </a:lnTo>
                <a:lnTo>
                  <a:pt x="10000" y="61980"/>
                </a:lnTo>
                <a:lnTo>
                  <a:pt x="11038" y="62829"/>
                </a:lnTo>
                <a:lnTo>
                  <a:pt x="12075" y="63584"/>
                </a:lnTo>
                <a:lnTo>
                  <a:pt x="14339" y="64905"/>
                </a:lnTo>
                <a:lnTo>
                  <a:pt x="16604" y="66131"/>
                </a:lnTo>
                <a:lnTo>
                  <a:pt x="19056" y="67169"/>
                </a:lnTo>
                <a:lnTo>
                  <a:pt x="21509" y="67923"/>
                </a:lnTo>
                <a:lnTo>
                  <a:pt x="24056" y="68584"/>
                </a:lnTo>
                <a:lnTo>
                  <a:pt x="26603" y="69055"/>
                </a:lnTo>
                <a:lnTo>
                  <a:pt x="27830" y="69055"/>
                </a:lnTo>
                <a:lnTo>
                  <a:pt x="30188" y="68867"/>
                </a:lnTo>
                <a:lnTo>
                  <a:pt x="33113" y="68678"/>
                </a:lnTo>
                <a:lnTo>
                  <a:pt x="36509" y="68301"/>
                </a:lnTo>
                <a:lnTo>
                  <a:pt x="39811" y="67923"/>
                </a:lnTo>
                <a:lnTo>
                  <a:pt x="42735" y="67452"/>
                </a:lnTo>
                <a:lnTo>
                  <a:pt x="44905" y="66980"/>
                </a:lnTo>
                <a:lnTo>
                  <a:pt x="45565" y="66791"/>
                </a:lnTo>
                <a:lnTo>
                  <a:pt x="45943" y="66508"/>
                </a:lnTo>
                <a:lnTo>
                  <a:pt x="47358" y="65942"/>
                </a:lnTo>
                <a:lnTo>
                  <a:pt x="48018" y="65565"/>
                </a:lnTo>
                <a:lnTo>
                  <a:pt x="48678" y="65188"/>
                </a:lnTo>
                <a:lnTo>
                  <a:pt x="47924" y="65471"/>
                </a:lnTo>
                <a:lnTo>
                  <a:pt x="51509" y="62924"/>
                </a:lnTo>
                <a:lnTo>
                  <a:pt x="53301" y="61508"/>
                </a:lnTo>
                <a:lnTo>
                  <a:pt x="55093" y="59905"/>
                </a:lnTo>
                <a:lnTo>
                  <a:pt x="55093" y="59905"/>
                </a:lnTo>
                <a:lnTo>
                  <a:pt x="54810" y="60376"/>
                </a:lnTo>
                <a:lnTo>
                  <a:pt x="54339" y="60754"/>
                </a:lnTo>
                <a:lnTo>
                  <a:pt x="55376" y="59999"/>
                </a:lnTo>
                <a:lnTo>
                  <a:pt x="56320" y="59056"/>
                </a:lnTo>
                <a:lnTo>
                  <a:pt x="57075" y="58395"/>
                </a:lnTo>
                <a:lnTo>
                  <a:pt x="57169" y="58207"/>
                </a:lnTo>
                <a:lnTo>
                  <a:pt x="57075" y="58207"/>
                </a:lnTo>
                <a:lnTo>
                  <a:pt x="57924" y="57546"/>
                </a:lnTo>
                <a:lnTo>
                  <a:pt x="58678" y="56697"/>
                </a:lnTo>
                <a:lnTo>
                  <a:pt x="59339" y="55754"/>
                </a:lnTo>
                <a:lnTo>
                  <a:pt x="59905" y="54905"/>
                </a:lnTo>
                <a:lnTo>
                  <a:pt x="59716" y="54999"/>
                </a:lnTo>
                <a:lnTo>
                  <a:pt x="59622" y="54999"/>
                </a:lnTo>
                <a:lnTo>
                  <a:pt x="59810" y="54622"/>
                </a:lnTo>
                <a:lnTo>
                  <a:pt x="59150" y="55565"/>
                </a:lnTo>
                <a:lnTo>
                  <a:pt x="59527" y="55094"/>
                </a:lnTo>
                <a:lnTo>
                  <a:pt x="59433" y="55377"/>
                </a:lnTo>
                <a:lnTo>
                  <a:pt x="58867" y="56037"/>
                </a:lnTo>
                <a:lnTo>
                  <a:pt x="59056" y="55660"/>
                </a:lnTo>
                <a:lnTo>
                  <a:pt x="59056" y="55660"/>
                </a:lnTo>
                <a:lnTo>
                  <a:pt x="58678" y="56037"/>
                </a:lnTo>
                <a:lnTo>
                  <a:pt x="59810" y="54339"/>
                </a:lnTo>
                <a:lnTo>
                  <a:pt x="60282" y="53490"/>
                </a:lnTo>
                <a:lnTo>
                  <a:pt x="60282" y="53301"/>
                </a:lnTo>
                <a:lnTo>
                  <a:pt x="60188" y="53395"/>
                </a:lnTo>
                <a:lnTo>
                  <a:pt x="60188" y="53395"/>
                </a:lnTo>
                <a:lnTo>
                  <a:pt x="60565" y="52924"/>
                </a:lnTo>
                <a:lnTo>
                  <a:pt x="61037" y="52452"/>
                </a:lnTo>
                <a:lnTo>
                  <a:pt x="61886" y="51509"/>
                </a:lnTo>
                <a:lnTo>
                  <a:pt x="61508" y="52452"/>
                </a:lnTo>
                <a:lnTo>
                  <a:pt x="60848" y="53584"/>
                </a:lnTo>
                <a:lnTo>
                  <a:pt x="59622" y="55565"/>
                </a:lnTo>
                <a:lnTo>
                  <a:pt x="60376" y="54528"/>
                </a:lnTo>
                <a:lnTo>
                  <a:pt x="60942" y="53678"/>
                </a:lnTo>
                <a:lnTo>
                  <a:pt x="61980" y="51792"/>
                </a:lnTo>
                <a:lnTo>
                  <a:pt x="61886" y="51886"/>
                </a:lnTo>
                <a:lnTo>
                  <a:pt x="61886" y="51697"/>
                </a:lnTo>
                <a:lnTo>
                  <a:pt x="62169" y="51037"/>
                </a:lnTo>
                <a:lnTo>
                  <a:pt x="62735" y="49999"/>
                </a:lnTo>
                <a:lnTo>
                  <a:pt x="61508" y="51603"/>
                </a:lnTo>
                <a:lnTo>
                  <a:pt x="61603" y="51037"/>
                </a:lnTo>
                <a:lnTo>
                  <a:pt x="61697" y="50377"/>
                </a:lnTo>
                <a:lnTo>
                  <a:pt x="62169" y="48962"/>
                </a:lnTo>
                <a:lnTo>
                  <a:pt x="62829" y="47358"/>
                </a:lnTo>
                <a:lnTo>
                  <a:pt x="63678" y="45565"/>
                </a:lnTo>
                <a:lnTo>
                  <a:pt x="65376" y="42169"/>
                </a:lnTo>
                <a:lnTo>
                  <a:pt x="66131" y="40660"/>
                </a:lnTo>
                <a:lnTo>
                  <a:pt x="66697" y="39339"/>
                </a:lnTo>
                <a:lnTo>
                  <a:pt x="66603" y="39528"/>
                </a:lnTo>
                <a:lnTo>
                  <a:pt x="66697" y="39056"/>
                </a:lnTo>
                <a:lnTo>
                  <a:pt x="66791" y="38962"/>
                </a:lnTo>
                <a:lnTo>
                  <a:pt x="66791" y="39056"/>
                </a:lnTo>
                <a:lnTo>
                  <a:pt x="66886" y="38584"/>
                </a:lnTo>
                <a:lnTo>
                  <a:pt x="66791" y="38867"/>
                </a:lnTo>
                <a:lnTo>
                  <a:pt x="66980" y="38207"/>
                </a:lnTo>
                <a:lnTo>
                  <a:pt x="67169" y="37264"/>
                </a:lnTo>
                <a:lnTo>
                  <a:pt x="67263" y="36415"/>
                </a:lnTo>
                <a:lnTo>
                  <a:pt x="67357" y="36509"/>
                </a:lnTo>
                <a:lnTo>
                  <a:pt x="67452" y="36509"/>
                </a:lnTo>
                <a:lnTo>
                  <a:pt x="67546" y="35943"/>
                </a:lnTo>
                <a:lnTo>
                  <a:pt x="67546" y="34811"/>
                </a:lnTo>
                <a:lnTo>
                  <a:pt x="67640" y="31037"/>
                </a:lnTo>
                <a:lnTo>
                  <a:pt x="67640" y="28490"/>
                </a:lnTo>
                <a:lnTo>
                  <a:pt x="67546" y="27736"/>
                </a:lnTo>
                <a:lnTo>
                  <a:pt x="67546" y="27547"/>
                </a:lnTo>
                <a:lnTo>
                  <a:pt x="67452" y="27547"/>
                </a:lnTo>
                <a:lnTo>
                  <a:pt x="67074" y="26792"/>
                </a:lnTo>
                <a:lnTo>
                  <a:pt x="66791" y="25660"/>
                </a:lnTo>
                <a:lnTo>
                  <a:pt x="66508" y="24528"/>
                </a:lnTo>
                <a:lnTo>
                  <a:pt x="66414" y="23585"/>
                </a:lnTo>
                <a:lnTo>
                  <a:pt x="66320" y="23679"/>
                </a:lnTo>
                <a:lnTo>
                  <a:pt x="66320" y="23490"/>
                </a:lnTo>
                <a:lnTo>
                  <a:pt x="65942" y="22924"/>
                </a:lnTo>
                <a:lnTo>
                  <a:pt x="65565" y="22358"/>
                </a:lnTo>
                <a:lnTo>
                  <a:pt x="64527" y="21132"/>
                </a:lnTo>
                <a:lnTo>
                  <a:pt x="63584" y="19906"/>
                </a:lnTo>
                <a:lnTo>
                  <a:pt x="63207" y="19340"/>
                </a:lnTo>
                <a:lnTo>
                  <a:pt x="63018" y="18774"/>
                </a:lnTo>
                <a:lnTo>
                  <a:pt x="63112" y="18962"/>
                </a:lnTo>
                <a:lnTo>
                  <a:pt x="63301" y="19057"/>
                </a:lnTo>
                <a:lnTo>
                  <a:pt x="63301" y="19057"/>
                </a:lnTo>
                <a:lnTo>
                  <a:pt x="63207" y="18868"/>
                </a:lnTo>
                <a:lnTo>
                  <a:pt x="62923" y="18491"/>
                </a:lnTo>
                <a:lnTo>
                  <a:pt x="61980" y="17453"/>
                </a:lnTo>
                <a:lnTo>
                  <a:pt x="61037" y="16509"/>
                </a:lnTo>
                <a:lnTo>
                  <a:pt x="61037" y="16698"/>
                </a:lnTo>
                <a:lnTo>
                  <a:pt x="61037" y="16887"/>
                </a:lnTo>
                <a:lnTo>
                  <a:pt x="60093" y="15943"/>
                </a:lnTo>
                <a:lnTo>
                  <a:pt x="60376" y="16321"/>
                </a:lnTo>
                <a:lnTo>
                  <a:pt x="59527" y="15377"/>
                </a:lnTo>
                <a:lnTo>
                  <a:pt x="59056" y="14906"/>
                </a:lnTo>
                <a:lnTo>
                  <a:pt x="59244" y="14906"/>
                </a:lnTo>
                <a:lnTo>
                  <a:pt x="59905" y="15472"/>
                </a:lnTo>
                <a:lnTo>
                  <a:pt x="59905" y="15472"/>
                </a:lnTo>
                <a:lnTo>
                  <a:pt x="57641" y="13396"/>
                </a:lnTo>
                <a:lnTo>
                  <a:pt x="58112" y="13868"/>
                </a:lnTo>
                <a:lnTo>
                  <a:pt x="56886" y="13019"/>
                </a:lnTo>
                <a:lnTo>
                  <a:pt x="55754" y="12453"/>
                </a:lnTo>
                <a:lnTo>
                  <a:pt x="56603" y="13113"/>
                </a:lnTo>
                <a:lnTo>
                  <a:pt x="57452" y="13774"/>
                </a:lnTo>
                <a:lnTo>
                  <a:pt x="58961" y="15283"/>
                </a:lnTo>
                <a:lnTo>
                  <a:pt x="60376" y="16604"/>
                </a:lnTo>
                <a:lnTo>
                  <a:pt x="61225" y="17264"/>
                </a:lnTo>
                <a:lnTo>
                  <a:pt x="62074" y="17925"/>
                </a:lnTo>
                <a:lnTo>
                  <a:pt x="62074" y="17925"/>
                </a:lnTo>
                <a:lnTo>
                  <a:pt x="61414" y="17547"/>
                </a:lnTo>
                <a:lnTo>
                  <a:pt x="60659" y="16981"/>
                </a:lnTo>
                <a:lnTo>
                  <a:pt x="60754" y="17264"/>
                </a:lnTo>
                <a:lnTo>
                  <a:pt x="60942" y="17642"/>
                </a:lnTo>
                <a:lnTo>
                  <a:pt x="61980" y="19151"/>
                </a:lnTo>
                <a:lnTo>
                  <a:pt x="63301" y="20943"/>
                </a:lnTo>
                <a:lnTo>
                  <a:pt x="63207" y="20943"/>
                </a:lnTo>
                <a:lnTo>
                  <a:pt x="63395" y="21038"/>
                </a:lnTo>
                <a:lnTo>
                  <a:pt x="63490" y="21321"/>
                </a:lnTo>
                <a:lnTo>
                  <a:pt x="63678" y="21604"/>
                </a:lnTo>
                <a:lnTo>
                  <a:pt x="63773" y="21698"/>
                </a:lnTo>
                <a:lnTo>
                  <a:pt x="63584" y="21321"/>
                </a:lnTo>
                <a:lnTo>
                  <a:pt x="63584" y="21321"/>
                </a:lnTo>
                <a:lnTo>
                  <a:pt x="64244" y="22170"/>
                </a:lnTo>
                <a:lnTo>
                  <a:pt x="64716" y="22641"/>
                </a:lnTo>
                <a:lnTo>
                  <a:pt x="64905" y="22830"/>
                </a:lnTo>
                <a:lnTo>
                  <a:pt x="64999" y="22830"/>
                </a:lnTo>
                <a:lnTo>
                  <a:pt x="64999" y="22641"/>
                </a:lnTo>
                <a:lnTo>
                  <a:pt x="64905" y="22358"/>
                </a:lnTo>
                <a:lnTo>
                  <a:pt x="65282" y="23207"/>
                </a:lnTo>
                <a:lnTo>
                  <a:pt x="65565" y="24056"/>
                </a:lnTo>
                <a:lnTo>
                  <a:pt x="66225" y="25943"/>
                </a:lnTo>
                <a:lnTo>
                  <a:pt x="66697" y="27830"/>
                </a:lnTo>
                <a:lnTo>
                  <a:pt x="66886" y="28490"/>
                </a:lnTo>
                <a:lnTo>
                  <a:pt x="66980" y="28868"/>
                </a:lnTo>
                <a:lnTo>
                  <a:pt x="66886" y="28962"/>
                </a:lnTo>
                <a:lnTo>
                  <a:pt x="66697" y="28679"/>
                </a:lnTo>
                <a:lnTo>
                  <a:pt x="66697" y="29245"/>
                </a:lnTo>
                <a:lnTo>
                  <a:pt x="66791" y="29905"/>
                </a:lnTo>
                <a:lnTo>
                  <a:pt x="66886" y="29905"/>
                </a:lnTo>
                <a:lnTo>
                  <a:pt x="66886" y="30094"/>
                </a:lnTo>
                <a:lnTo>
                  <a:pt x="66886" y="30566"/>
                </a:lnTo>
                <a:lnTo>
                  <a:pt x="66697" y="30377"/>
                </a:lnTo>
                <a:lnTo>
                  <a:pt x="66603" y="30188"/>
                </a:lnTo>
                <a:lnTo>
                  <a:pt x="66603" y="30094"/>
                </a:lnTo>
                <a:lnTo>
                  <a:pt x="66697" y="29905"/>
                </a:lnTo>
                <a:lnTo>
                  <a:pt x="66508" y="28679"/>
                </a:lnTo>
                <a:lnTo>
                  <a:pt x="66225" y="27358"/>
                </a:lnTo>
                <a:lnTo>
                  <a:pt x="66603" y="30283"/>
                </a:lnTo>
                <a:lnTo>
                  <a:pt x="66697" y="31792"/>
                </a:lnTo>
                <a:lnTo>
                  <a:pt x="66697" y="33302"/>
                </a:lnTo>
                <a:lnTo>
                  <a:pt x="66603" y="34717"/>
                </a:lnTo>
                <a:lnTo>
                  <a:pt x="66414" y="36226"/>
                </a:lnTo>
                <a:lnTo>
                  <a:pt x="66131" y="37547"/>
                </a:lnTo>
                <a:lnTo>
                  <a:pt x="65659" y="38962"/>
                </a:lnTo>
                <a:lnTo>
                  <a:pt x="65848" y="38584"/>
                </a:lnTo>
                <a:lnTo>
                  <a:pt x="65942" y="38584"/>
                </a:lnTo>
                <a:lnTo>
                  <a:pt x="65848" y="39245"/>
                </a:lnTo>
                <a:lnTo>
                  <a:pt x="65565" y="40188"/>
                </a:lnTo>
                <a:lnTo>
                  <a:pt x="65471" y="40471"/>
                </a:lnTo>
                <a:lnTo>
                  <a:pt x="65282" y="40660"/>
                </a:lnTo>
                <a:lnTo>
                  <a:pt x="65282" y="40566"/>
                </a:lnTo>
                <a:lnTo>
                  <a:pt x="65093" y="41132"/>
                </a:lnTo>
                <a:lnTo>
                  <a:pt x="64433" y="43018"/>
                </a:lnTo>
                <a:lnTo>
                  <a:pt x="63678" y="45282"/>
                </a:lnTo>
                <a:lnTo>
                  <a:pt x="62735" y="47264"/>
                </a:lnTo>
                <a:lnTo>
                  <a:pt x="61697" y="49056"/>
                </a:lnTo>
                <a:lnTo>
                  <a:pt x="60659" y="50943"/>
                </a:lnTo>
                <a:lnTo>
                  <a:pt x="59433" y="52735"/>
                </a:lnTo>
                <a:lnTo>
                  <a:pt x="58207" y="54433"/>
                </a:lnTo>
                <a:lnTo>
                  <a:pt x="56886" y="56037"/>
                </a:lnTo>
                <a:lnTo>
                  <a:pt x="55376" y="57641"/>
                </a:lnTo>
                <a:lnTo>
                  <a:pt x="53867" y="59150"/>
                </a:lnTo>
                <a:lnTo>
                  <a:pt x="52169" y="60376"/>
                </a:lnTo>
                <a:lnTo>
                  <a:pt x="48961" y="62452"/>
                </a:lnTo>
                <a:lnTo>
                  <a:pt x="44528" y="65282"/>
                </a:lnTo>
                <a:lnTo>
                  <a:pt x="44622" y="65188"/>
                </a:lnTo>
                <a:lnTo>
                  <a:pt x="44716" y="65093"/>
                </a:lnTo>
                <a:lnTo>
                  <a:pt x="45094" y="64810"/>
                </a:lnTo>
                <a:lnTo>
                  <a:pt x="45660" y="64527"/>
                </a:lnTo>
                <a:lnTo>
                  <a:pt x="43867" y="65376"/>
                </a:lnTo>
                <a:lnTo>
                  <a:pt x="43113" y="65754"/>
                </a:lnTo>
                <a:lnTo>
                  <a:pt x="42924" y="65754"/>
                </a:lnTo>
                <a:lnTo>
                  <a:pt x="43113" y="65659"/>
                </a:lnTo>
                <a:lnTo>
                  <a:pt x="41603" y="66037"/>
                </a:lnTo>
                <a:lnTo>
                  <a:pt x="39999" y="66320"/>
                </a:lnTo>
                <a:lnTo>
                  <a:pt x="38396" y="66508"/>
                </a:lnTo>
                <a:lnTo>
                  <a:pt x="36792" y="66697"/>
                </a:lnTo>
                <a:lnTo>
                  <a:pt x="33584" y="66980"/>
                </a:lnTo>
                <a:lnTo>
                  <a:pt x="32169" y="67169"/>
                </a:lnTo>
                <a:lnTo>
                  <a:pt x="30754" y="67357"/>
                </a:lnTo>
                <a:lnTo>
                  <a:pt x="30094" y="67357"/>
                </a:lnTo>
                <a:lnTo>
                  <a:pt x="29339" y="67263"/>
                </a:lnTo>
                <a:lnTo>
                  <a:pt x="27830" y="66886"/>
                </a:lnTo>
                <a:lnTo>
                  <a:pt x="26415" y="66508"/>
                </a:lnTo>
                <a:lnTo>
                  <a:pt x="25754" y="66414"/>
                </a:lnTo>
                <a:lnTo>
                  <a:pt x="25094" y="66414"/>
                </a:lnTo>
                <a:lnTo>
                  <a:pt x="25566" y="66980"/>
                </a:lnTo>
                <a:lnTo>
                  <a:pt x="25471" y="67074"/>
                </a:lnTo>
                <a:lnTo>
                  <a:pt x="25188" y="66980"/>
                </a:lnTo>
                <a:lnTo>
                  <a:pt x="24339" y="66791"/>
                </a:lnTo>
                <a:lnTo>
                  <a:pt x="23773" y="66508"/>
                </a:lnTo>
                <a:lnTo>
                  <a:pt x="24245" y="66414"/>
                </a:lnTo>
                <a:lnTo>
                  <a:pt x="24717" y="66603"/>
                </a:lnTo>
                <a:lnTo>
                  <a:pt x="24811" y="66414"/>
                </a:lnTo>
                <a:lnTo>
                  <a:pt x="24811" y="66320"/>
                </a:lnTo>
                <a:lnTo>
                  <a:pt x="24717" y="66225"/>
                </a:lnTo>
                <a:lnTo>
                  <a:pt x="24528" y="66131"/>
                </a:lnTo>
                <a:lnTo>
                  <a:pt x="24151" y="66225"/>
                </a:lnTo>
                <a:lnTo>
                  <a:pt x="23679" y="66320"/>
                </a:lnTo>
                <a:lnTo>
                  <a:pt x="23018" y="66414"/>
                </a:lnTo>
                <a:lnTo>
                  <a:pt x="23490" y="66225"/>
                </a:lnTo>
                <a:lnTo>
                  <a:pt x="22075" y="65942"/>
                </a:lnTo>
                <a:lnTo>
                  <a:pt x="20943" y="65659"/>
                </a:lnTo>
                <a:lnTo>
                  <a:pt x="20000" y="65282"/>
                </a:lnTo>
                <a:lnTo>
                  <a:pt x="19056" y="64810"/>
                </a:lnTo>
                <a:lnTo>
                  <a:pt x="19056" y="64810"/>
                </a:lnTo>
                <a:lnTo>
                  <a:pt x="19717" y="64999"/>
                </a:lnTo>
                <a:lnTo>
                  <a:pt x="19151" y="64716"/>
                </a:lnTo>
                <a:lnTo>
                  <a:pt x="18962" y="64810"/>
                </a:lnTo>
                <a:lnTo>
                  <a:pt x="19151" y="64905"/>
                </a:lnTo>
                <a:lnTo>
                  <a:pt x="18490" y="64905"/>
                </a:lnTo>
                <a:lnTo>
                  <a:pt x="17830" y="64716"/>
                </a:lnTo>
                <a:lnTo>
                  <a:pt x="17264" y="64527"/>
                </a:lnTo>
                <a:lnTo>
                  <a:pt x="16698" y="64150"/>
                </a:lnTo>
                <a:lnTo>
                  <a:pt x="16981" y="64056"/>
                </a:lnTo>
                <a:lnTo>
                  <a:pt x="17264" y="64150"/>
                </a:lnTo>
                <a:lnTo>
                  <a:pt x="17264" y="64150"/>
                </a:lnTo>
                <a:lnTo>
                  <a:pt x="15188" y="63207"/>
                </a:lnTo>
                <a:lnTo>
                  <a:pt x="14622" y="62829"/>
                </a:lnTo>
                <a:lnTo>
                  <a:pt x="14717" y="62924"/>
                </a:lnTo>
                <a:lnTo>
                  <a:pt x="13773" y="62546"/>
                </a:lnTo>
                <a:lnTo>
                  <a:pt x="12924" y="62075"/>
                </a:lnTo>
                <a:lnTo>
                  <a:pt x="12358" y="61697"/>
                </a:lnTo>
                <a:lnTo>
                  <a:pt x="12264" y="61508"/>
                </a:lnTo>
                <a:lnTo>
                  <a:pt x="12170" y="61320"/>
                </a:lnTo>
                <a:lnTo>
                  <a:pt x="11698" y="60942"/>
                </a:lnTo>
                <a:lnTo>
                  <a:pt x="11132" y="60471"/>
                </a:lnTo>
                <a:lnTo>
                  <a:pt x="9906" y="59244"/>
                </a:lnTo>
                <a:lnTo>
                  <a:pt x="9906" y="59244"/>
                </a:lnTo>
                <a:lnTo>
                  <a:pt x="10566" y="59527"/>
                </a:lnTo>
                <a:lnTo>
                  <a:pt x="9434" y="58584"/>
                </a:lnTo>
                <a:lnTo>
                  <a:pt x="8207" y="57546"/>
                </a:lnTo>
                <a:lnTo>
                  <a:pt x="7547" y="56886"/>
                </a:lnTo>
                <a:lnTo>
                  <a:pt x="6981" y="56131"/>
                </a:lnTo>
                <a:lnTo>
                  <a:pt x="6226" y="55094"/>
                </a:lnTo>
                <a:lnTo>
                  <a:pt x="6415" y="55377"/>
                </a:lnTo>
                <a:lnTo>
                  <a:pt x="6038" y="54905"/>
                </a:lnTo>
                <a:lnTo>
                  <a:pt x="5472" y="54244"/>
                </a:lnTo>
                <a:lnTo>
                  <a:pt x="5283" y="53961"/>
                </a:lnTo>
                <a:lnTo>
                  <a:pt x="5094" y="53867"/>
                </a:lnTo>
                <a:lnTo>
                  <a:pt x="5377" y="54622"/>
                </a:lnTo>
                <a:lnTo>
                  <a:pt x="5849" y="55282"/>
                </a:lnTo>
                <a:lnTo>
                  <a:pt x="6321" y="55943"/>
                </a:lnTo>
                <a:lnTo>
                  <a:pt x="6698" y="56603"/>
                </a:lnTo>
                <a:lnTo>
                  <a:pt x="6226" y="56226"/>
                </a:lnTo>
                <a:lnTo>
                  <a:pt x="5943" y="55848"/>
                </a:lnTo>
                <a:lnTo>
                  <a:pt x="6038" y="56037"/>
                </a:lnTo>
                <a:lnTo>
                  <a:pt x="5943" y="55943"/>
                </a:lnTo>
                <a:lnTo>
                  <a:pt x="5377" y="55188"/>
                </a:lnTo>
                <a:lnTo>
                  <a:pt x="5000" y="54716"/>
                </a:lnTo>
                <a:lnTo>
                  <a:pt x="4717" y="54150"/>
                </a:lnTo>
                <a:lnTo>
                  <a:pt x="4528" y="53678"/>
                </a:lnTo>
                <a:lnTo>
                  <a:pt x="4528" y="53584"/>
                </a:lnTo>
                <a:lnTo>
                  <a:pt x="4623" y="53395"/>
                </a:lnTo>
                <a:lnTo>
                  <a:pt x="5094" y="54244"/>
                </a:lnTo>
                <a:lnTo>
                  <a:pt x="4717" y="53301"/>
                </a:lnTo>
                <a:lnTo>
                  <a:pt x="4528" y="53018"/>
                </a:lnTo>
                <a:lnTo>
                  <a:pt x="4151" y="52263"/>
                </a:lnTo>
                <a:lnTo>
                  <a:pt x="4151" y="52169"/>
                </a:lnTo>
                <a:lnTo>
                  <a:pt x="3774" y="51509"/>
                </a:lnTo>
                <a:lnTo>
                  <a:pt x="3396" y="50660"/>
                </a:lnTo>
                <a:lnTo>
                  <a:pt x="3585" y="51603"/>
                </a:lnTo>
                <a:lnTo>
                  <a:pt x="3396" y="51226"/>
                </a:lnTo>
                <a:lnTo>
                  <a:pt x="3208" y="50848"/>
                </a:lnTo>
                <a:lnTo>
                  <a:pt x="3208" y="50471"/>
                </a:lnTo>
                <a:lnTo>
                  <a:pt x="3208" y="50094"/>
                </a:lnTo>
                <a:lnTo>
                  <a:pt x="3585" y="50754"/>
                </a:lnTo>
                <a:lnTo>
                  <a:pt x="3868" y="51509"/>
                </a:lnTo>
                <a:lnTo>
                  <a:pt x="3868" y="51509"/>
                </a:lnTo>
                <a:lnTo>
                  <a:pt x="3208" y="49528"/>
                </a:lnTo>
                <a:lnTo>
                  <a:pt x="3208" y="49528"/>
                </a:lnTo>
                <a:lnTo>
                  <a:pt x="3868" y="50754"/>
                </a:lnTo>
                <a:lnTo>
                  <a:pt x="3208" y="48962"/>
                </a:lnTo>
                <a:lnTo>
                  <a:pt x="3585" y="49339"/>
                </a:lnTo>
                <a:lnTo>
                  <a:pt x="3774" y="49433"/>
                </a:lnTo>
                <a:lnTo>
                  <a:pt x="3962" y="49528"/>
                </a:lnTo>
                <a:lnTo>
                  <a:pt x="4057" y="49905"/>
                </a:lnTo>
                <a:lnTo>
                  <a:pt x="3868" y="48962"/>
                </a:lnTo>
                <a:lnTo>
                  <a:pt x="3491" y="47924"/>
                </a:lnTo>
                <a:lnTo>
                  <a:pt x="2641" y="45565"/>
                </a:lnTo>
                <a:lnTo>
                  <a:pt x="2170" y="43867"/>
                </a:lnTo>
                <a:lnTo>
                  <a:pt x="1698" y="41886"/>
                </a:lnTo>
                <a:lnTo>
                  <a:pt x="1698" y="41886"/>
                </a:lnTo>
                <a:lnTo>
                  <a:pt x="1887" y="42075"/>
                </a:lnTo>
                <a:lnTo>
                  <a:pt x="1981" y="41981"/>
                </a:lnTo>
                <a:lnTo>
                  <a:pt x="2075" y="42075"/>
                </a:lnTo>
                <a:lnTo>
                  <a:pt x="2264" y="42169"/>
                </a:lnTo>
                <a:lnTo>
                  <a:pt x="2170" y="40283"/>
                </a:lnTo>
                <a:lnTo>
                  <a:pt x="2075" y="38301"/>
                </a:lnTo>
                <a:lnTo>
                  <a:pt x="2170" y="36415"/>
                </a:lnTo>
                <a:lnTo>
                  <a:pt x="2358" y="35566"/>
                </a:lnTo>
                <a:lnTo>
                  <a:pt x="2453" y="34811"/>
                </a:lnTo>
                <a:lnTo>
                  <a:pt x="2830" y="32830"/>
                </a:lnTo>
                <a:lnTo>
                  <a:pt x="2830" y="33207"/>
                </a:lnTo>
                <a:lnTo>
                  <a:pt x="2924" y="33490"/>
                </a:lnTo>
                <a:lnTo>
                  <a:pt x="2924" y="32453"/>
                </a:lnTo>
                <a:lnTo>
                  <a:pt x="3019" y="31415"/>
                </a:lnTo>
                <a:lnTo>
                  <a:pt x="3396" y="29245"/>
                </a:lnTo>
                <a:lnTo>
                  <a:pt x="3868" y="27075"/>
                </a:lnTo>
                <a:lnTo>
                  <a:pt x="4623" y="25000"/>
                </a:lnTo>
                <a:lnTo>
                  <a:pt x="5566" y="22830"/>
                </a:lnTo>
                <a:lnTo>
                  <a:pt x="6604" y="20849"/>
                </a:lnTo>
                <a:lnTo>
                  <a:pt x="7830" y="18868"/>
                </a:lnTo>
                <a:lnTo>
                  <a:pt x="9151" y="16887"/>
                </a:lnTo>
                <a:lnTo>
                  <a:pt x="10566" y="15094"/>
                </a:lnTo>
                <a:lnTo>
                  <a:pt x="12075" y="13302"/>
                </a:lnTo>
                <a:lnTo>
                  <a:pt x="13773" y="11698"/>
                </a:lnTo>
                <a:lnTo>
                  <a:pt x="15377" y="10095"/>
                </a:lnTo>
                <a:lnTo>
                  <a:pt x="17170" y="8679"/>
                </a:lnTo>
                <a:lnTo>
                  <a:pt x="18962" y="7453"/>
                </a:lnTo>
                <a:lnTo>
                  <a:pt x="20754" y="6321"/>
                </a:lnTo>
                <a:lnTo>
                  <a:pt x="22547" y="5378"/>
                </a:lnTo>
                <a:lnTo>
                  <a:pt x="21603" y="6227"/>
                </a:lnTo>
                <a:lnTo>
                  <a:pt x="22641" y="5472"/>
                </a:lnTo>
                <a:lnTo>
                  <a:pt x="23302" y="5095"/>
                </a:lnTo>
                <a:lnTo>
                  <a:pt x="25377" y="4151"/>
                </a:lnTo>
                <a:lnTo>
                  <a:pt x="24811" y="4151"/>
                </a:lnTo>
                <a:lnTo>
                  <a:pt x="25660" y="3774"/>
                </a:lnTo>
                <a:lnTo>
                  <a:pt x="26886" y="3208"/>
                </a:lnTo>
                <a:lnTo>
                  <a:pt x="26603" y="3585"/>
                </a:lnTo>
                <a:lnTo>
                  <a:pt x="26886" y="3585"/>
                </a:lnTo>
                <a:lnTo>
                  <a:pt x="26886" y="3680"/>
                </a:lnTo>
                <a:lnTo>
                  <a:pt x="26792" y="3774"/>
                </a:lnTo>
                <a:lnTo>
                  <a:pt x="28301" y="3302"/>
                </a:lnTo>
                <a:lnTo>
                  <a:pt x="29622" y="2736"/>
                </a:lnTo>
                <a:lnTo>
                  <a:pt x="31037" y="2264"/>
                </a:lnTo>
                <a:lnTo>
                  <a:pt x="31792" y="2076"/>
                </a:lnTo>
                <a:lnTo>
                  <a:pt x="32641" y="1981"/>
                </a:lnTo>
                <a:lnTo>
                  <a:pt x="32547" y="2076"/>
                </a:lnTo>
                <a:lnTo>
                  <a:pt x="32924" y="1981"/>
                </a:lnTo>
                <a:lnTo>
                  <a:pt x="34245" y="1793"/>
                </a:lnTo>
                <a:lnTo>
                  <a:pt x="35848" y="1415"/>
                </a:lnTo>
                <a:lnTo>
                  <a:pt x="36981" y="1132"/>
                </a:lnTo>
                <a:lnTo>
                  <a:pt x="36981" y="1415"/>
                </a:lnTo>
                <a:lnTo>
                  <a:pt x="40943" y="1227"/>
                </a:lnTo>
                <a:lnTo>
                  <a:pt x="41509" y="1038"/>
                </a:lnTo>
                <a:lnTo>
                  <a:pt x="41697" y="1132"/>
                </a:lnTo>
                <a:lnTo>
                  <a:pt x="41509" y="1227"/>
                </a:lnTo>
                <a:lnTo>
                  <a:pt x="41320" y="1321"/>
                </a:lnTo>
                <a:lnTo>
                  <a:pt x="42263" y="1321"/>
                </a:lnTo>
                <a:lnTo>
                  <a:pt x="43113" y="1227"/>
                </a:lnTo>
                <a:lnTo>
                  <a:pt x="43396" y="1415"/>
                </a:lnTo>
                <a:lnTo>
                  <a:pt x="44056" y="1604"/>
                </a:lnTo>
                <a:lnTo>
                  <a:pt x="45943" y="2076"/>
                </a:lnTo>
                <a:lnTo>
                  <a:pt x="48018" y="2359"/>
                </a:lnTo>
                <a:lnTo>
                  <a:pt x="49622" y="2736"/>
                </a:lnTo>
                <a:lnTo>
                  <a:pt x="47641" y="1981"/>
                </a:lnTo>
                <a:lnTo>
                  <a:pt x="45282" y="1321"/>
                </a:lnTo>
                <a:lnTo>
                  <a:pt x="42735" y="755"/>
                </a:lnTo>
                <a:lnTo>
                  <a:pt x="40188" y="283"/>
                </a:lnTo>
                <a:lnTo>
                  <a:pt x="37735" y="95"/>
                </a:lnTo>
                <a:lnTo>
                  <a:pt x="354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20"/>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4</a:t>
            </a:fld>
            <a:endParaRPr/>
          </a:p>
        </p:txBody>
      </p:sp>
      <p:sp>
        <p:nvSpPr>
          <p:cNvPr id="2" name="Google Shape;716;p47">
            <a:extLst>
              <a:ext uri="{FF2B5EF4-FFF2-40B4-BE49-F238E27FC236}">
                <a16:creationId xmlns:a16="http://schemas.microsoft.com/office/drawing/2014/main" id="{C0A3C82D-C341-AD98-B1C3-28AE2CA63063}"/>
              </a:ext>
            </a:extLst>
          </p:cNvPr>
          <p:cNvSpPr/>
          <p:nvPr/>
        </p:nvSpPr>
        <p:spPr>
          <a:xfrm>
            <a:off x="4353159" y="496646"/>
            <a:ext cx="365875" cy="374398"/>
          </a:xfrm>
          <a:custGeom>
            <a:avLst/>
            <a:gdLst/>
            <a:ahLst/>
            <a:cxnLst/>
            <a:rect l="l" t="t" r="r" b="b"/>
            <a:pathLst>
              <a:path w="16741" h="17131" extrusionOk="0">
                <a:moveTo>
                  <a:pt x="6570" y="5719"/>
                </a:moveTo>
                <a:lnTo>
                  <a:pt x="6692" y="5913"/>
                </a:lnTo>
                <a:lnTo>
                  <a:pt x="6619" y="5986"/>
                </a:lnTo>
                <a:lnTo>
                  <a:pt x="6351" y="6181"/>
                </a:lnTo>
                <a:lnTo>
                  <a:pt x="6059" y="6400"/>
                </a:lnTo>
                <a:lnTo>
                  <a:pt x="5816" y="6668"/>
                </a:lnTo>
                <a:lnTo>
                  <a:pt x="5718" y="6789"/>
                </a:lnTo>
                <a:lnTo>
                  <a:pt x="5621" y="6935"/>
                </a:lnTo>
                <a:lnTo>
                  <a:pt x="5499" y="6838"/>
                </a:lnTo>
                <a:lnTo>
                  <a:pt x="5353" y="6741"/>
                </a:lnTo>
                <a:lnTo>
                  <a:pt x="5499" y="6643"/>
                </a:lnTo>
                <a:lnTo>
                  <a:pt x="5645" y="6522"/>
                </a:lnTo>
                <a:lnTo>
                  <a:pt x="5913" y="6303"/>
                </a:lnTo>
                <a:lnTo>
                  <a:pt x="6570" y="5719"/>
                </a:lnTo>
                <a:close/>
                <a:moveTo>
                  <a:pt x="6959" y="6205"/>
                </a:moveTo>
                <a:lnTo>
                  <a:pt x="7057" y="6303"/>
                </a:lnTo>
                <a:lnTo>
                  <a:pt x="6789" y="6522"/>
                </a:lnTo>
                <a:lnTo>
                  <a:pt x="6473" y="6789"/>
                </a:lnTo>
                <a:lnTo>
                  <a:pt x="6205" y="7057"/>
                </a:lnTo>
                <a:lnTo>
                  <a:pt x="6083" y="7179"/>
                </a:lnTo>
                <a:lnTo>
                  <a:pt x="5986" y="7300"/>
                </a:lnTo>
                <a:lnTo>
                  <a:pt x="5864" y="7154"/>
                </a:lnTo>
                <a:lnTo>
                  <a:pt x="5986" y="7057"/>
                </a:lnTo>
                <a:lnTo>
                  <a:pt x="6108" y="6935"/>
                </a:lnTo>
                <a:lnTo>
                  <a:pt x="6351" y="6692"/>
                </a:lnTo>
                <a:lnTo>
                  <a:pt x="6619" y="6449"/>
                </a:lnTo>
                <a:lnTo>
                  <a:pt x="6911" y="6254"/>
                </a:lnTo>
                <a:lnTo>
                  <a:pt x="6959" y="6205"/>
                </a:lnTo>
                <a:close/>
                <a:moveTo>
                  <a:pt x="7397" y="6619"/>
                </a:moveTo>
                <a:lnTo>
                  <a:pt x="7665" y="6814"/>
                </a:lnTo>
                <a:lnTo>
                  <a:pt x="7324" y="7033"/>
                </a:lnTo>
                <a:lnTo>
                  <a:pt x="7008" y="7276"/>
                </a:lnTo>
                <a:lnTo>
                  <a:pt x="6862" y="7422"/>
                </a:lnTo>
                <a:lnTo>
                  <a:pt x="6716" y="7568"/>
                </a:lnTo>
                <a:lnTo>
                  <a:pt x="6594" y="7714"/>
                </a:lnTo>
                <a:lnTo>
                  <a:pt x="6497" y="7884"/>
                </a:lnTo>
                <a:lnTo>
                  <a:pt x="6229" y="7568"/>
                </a:lnTo>
                <a:lnTo>
                  <a:pt x="6327" y="7495"/>
                </a:lnTo>
                <a:lnTo>
                  <a:pt x="6424" y="7422"/>
                </a:lnTo>
                <a:lnTo>
                  <a:pt x="6619" y="7252"/>
                </a:lnTo>
                <a:lnTo>
                  <a:pt x="7008" y="6935"/>
                </a:lnTo>
                <a:lnTo>
                  <a:pt x="7397" y="6619"/>
                </a:lnTo>
                <a:close/>
                <a:moveTo>
                  <a:pt x="8030" y="7081"/>
                </a:moveTo>
                <a:lnTo>
                  <a:pt x="8127" y="7154"/>
                </a:lnTo>
                <a:lnTo>
                  <a:pt x="7762" y="7373"/>
                </a:lnTo>
                <a:lnTo>
                  <a:pt x="7397" y="7641"/>
                </a:lnTo>
                <a:lnTo>
                  <a:pt x="7057" y="7933"/>
                </a:lnTo>
                <a:lnTo>
                  <a:pt x="6911" y="8079"/>
                </a:lnTo>
                <a:lnTo>
                  <a:pt x="6765" y="8249"/>
                </a:lnTo>
                <a:lnTo>
                  <a:pt x="6619" y="8030"/>
                </a:lnTo>
                <a:lnTo>
                  <a:pt x="6643" y="8030"/>
                </a:lnTo>
                <a:lnTo>
                  <a:pt x="6838" y="7909"/>
                </a:lnTo>
                <a:lnTo>
                  <a:pt x="7008" y="7787"/>
                </a:lnTo>
                <a:lnTo>
                  <a:pt x="7324" y="7544"/>
                </a:lnTo>
                <a:lnTo>
                  <a:pt x="7689" y="7300"/>
                </a:lnTo>
                <a:lnTo>
                  <a:pt x="8030" y="7081"/>
                </a:lnTo>
                <a:close/>
                <a:moveTo>
                  <a:pt x="9879" y="8931"/>
                </a:moveTo>
                <a:lnTo>
                  <a:pt x="9952" y="9052"/>
                </a:lnTo>
                <a:lnTo>
                  <a:pt x="9757" y="9223"/>
                </a:lnTo>
                <a:lnTo>
                  <a:pt x="9563" y="9417"/>
                </a:lnTo>
                <a:lnTo>
                  <a:pt x="9198" y="9782"/>
                </a:lnTo>
                <a:lnTo>
                  <a:pt x="9027" y="9953"/>
                </a:lnTo>
                <a:lnTo>
                  <a:pt x="8930" y="10074"/>
                </a:lnTo>
                <a:lnTo>
                  <a:pt x="8833" y="10196"/>
                </a:lnTo>
                <a:lnTo>
                  <a:pt x="8589" y="10050"/>
                </a:lnTo>
                <a:lnTo>
                  <a:pt x="8711" y="9977"/>
                </a:lnTo>
                <a:lnTo>
                  <a:pt x="8833" y="9880"/>
                </a:lnTo>
                <a:lnTo>
                  <a:pt x="9027" y="9685"/>
                </a:lnTo>
                <a:lnTo>
                  <a:pt x="9879" y="8931"/>
                </a:lnTo>
                <a:close/>
                <a:moveTo>
                  <a:pt x="10317" y="5670"/>
                </a:moveTo>
                <a:lnTo>
                  <a:pt x="10585" y="5962"/>
                </a:lnTo>
                <a:lnTo>
                  <a:pt x="10220" y="6230"/>
                </a:lnTo>
                <a:lnTo>
                  <a:pt x="9879" y="6497"/>
                </a:lnTo>
                <a:lnTo>
                  <a:pt x="9198" y="7081"/>
                </a:lnTo>
                <a:lnTo>
                  <a:pt x="8541" y="7690"/>
                </a:lnTo>
                <a:lnTo>
                  <a:pt x="7908" y="8274"/>
                </a:lnTo>
                <a:lnTo>
                  <a:pt x="7276" y="8906"/>
                </a:lnTo>
                <a:lnTo>
                  <a:pt x="6643" y="9515"/>
                </a:lnTo>
                <a:lnTo>
                  <a:pt x="6108" y="10050"/>
                </a:lnTo>
                <a:lnTo>
                  <a:pt x="5962" y="10196"/>
                </a:lnTo>
                <a:lnTo>
                  <a:pt x="5864" y="10366"/>
                </a:lnTo>
                <a:lnTo>
                  <a:pt x="5767" y="10512"/>
                </a:lnTo>
                <a:lnTo>
                  <a:pt x="5694" y="10682"/>
                </a:lnTo>
                <a:lnTo>
                  <a:pt x="5378" y="10415"/>
                </a:lnTo>
                <a:lnTo>
                  <a:pt x="5524" y="10293"/>
                </a:lnTo>
                <a:lnTo>
                  <a:pt x="5670" y="10147"/>
                </a:lnTo>
                <a:lnTo>
                  <a:pt x="5913" y="9880"/>
                </a:lnTo>
                <a:lnTo>
                  <a:pt x="6424" y="9320"/>
                </a:lnTo>
                <a:lnTo>
                  <a:pt x="6935" y="8760"/>
                </a:lnTo>
                <a:lnTo>
                  <a:pt x="6984" y="8712"/>
                </a:lnTo>
                <a:lnTo>
                  <a:pt x="7008" y="8663"/>
                </a:lnTo>
                <a:lnTo>
                  <a:pt x="7008" y="8566"/>
                </a:lnTo>
                <a:lnTo>
                  <a:pt x="7519" y="8103"/>
                </a:lnTo>
                <a:lnTo>
                  <a:pt x="7762" y="7884"/>
                </a:lnTo>
                <a:lnTo>
                  <a:pt x="8054" y="7690"/>
                </a:lnTo>
                <a:lnTo>
                  <a:pt x="8370" y="7495"/>
                </a:lnTo>
                <a:lnTo>
                  <a:pt x="8516" y="7373"/>
                </a:lnTo>
                <a:lnTo>
                  <a:pt x="8541" y="7300"/>
                </a:lnTo>
                <a:lnTo>
                  <a:pt x="8565" y="7227"/>
                </a:lnTo>
                <a:lnTo>
                  <a:pt x="8735" y="7130"/>
                </a:lnTo>
                <a:lnTo>
                  <a:pt x="8906" y="6984"/>
                </a:lnTo>
                <a:lnTo>
                  <a:pt x="9246" y="6716"/>
                </a:lnTo>
                <a:lnTo>
                  <a:pt x="9782" y="6205"/>
                </a:lnTo>
                <a:lnTo>
                  <a:pt x="10317" y="5670"/>
                </a:lnTo>
                <a:close/>
                <a:moveTo>
                  <a:pt x="10195" y="9369"/>
                </a:moveTo>
                <a:lnTo>
                  <a:pt x="10439" y="9661"/>
                </a:lnTo>
                <a:lnTo>
                  <a:pt x="9928" y="10147"/>
                </a:lnTo>
                <a:lnTo>
                  <a:pt x="9660" y="10415"/>
                </a:lnTo>
                <a:lnTo>
                  <a:pt x="9514" y="10536"/>
                </a:lnTo>
                <a:lnTo>
                  <a:pt x="9417" y="10682"/>
                </a:lnTo>
                <a:lnTo>
                  <a:pt x="9222" y="10512"/>
                </a:lnTo>
                <a:lnTo>
                  <a:pt x="9052" y="10366"/>
                </a:lnTo>
                <a:lnTo>
                  <a:pt x="9198" y="10293"/>
                </a:lnTo>
                <a:lnTo>
                  <a:pt x="9319" y="10171"/>
                </a:lnTo>
                <a:lnTo>
                  <a:pt x="9538" y="9977"/>
                </a:lnTo>
                <a:lnTo>
                  <a:pt x="9879" y="9685"/>
                </a:lnTo>
                <a:lnTo>
                  <a:pt x="10195" y="9369"/>
                </a:lnTo>
                <a:close/>
                <a:moveTo>
                  <a:pt x="10852" y="6278"/>
                </a:moveTo>
                <a:lnTo>
                  <a:pt x="10901" y="6303"/>
                </a:lnTo>
                <a:lnTo>
                  <a:pt x="10609" y="6546"/>
                </a:lnTo>
                <a:lnTo>
                  <a:pt x="10341" y="6789"/>
                </a:lnTo>
                <a:lnTo>
                  <a:pt x="9806" y="7325"/>
                </a:lnTo>
                <a:lnTo>
                  <a:pt x="8565" y="8541"/>
                </a:lnTo>
                <a:lnTo>
                  <a:pt x="7300" y="9734"/>
                </a:lnTo>
                <a:lnTo>
                  <a:pt x="6643" y="10342"/>
                </a:lnTo>
                <a:lnTo>
                  <a:pt x="6473" y="10512"/>
                </a:lnTo>
                <a:lnTo>
                  <a:pt x="6327" y="10658"/>
                </a:lnTo>
                <a:lnTo>
                  <a:pt x="6181" y="10853"/>
                </a:lnTo>
                <a:lnTo>
                  <a:pt x="6083" y="11023"/>
                </a:lnTo>
                <a:lnTo>
                  <a:pt x="6083" y="11047"/>
                </a:lnTo>
                <a:lnTo>
                  <a:pt x="5791" y="10780"/>
                </a:lnTo>
                <a:lnTo>
                  <a:pt x="5937" y="10707"/>
                </a:lnTo>
                <a:lnTo>
                  <a:pt x="6083" y="10609"/>
                </a:lnTo>
                <a:lnTo>
                  <a:pt x="6327" y="10390"/>
                </a:lnTo>
                <a:lnTo>
                  <a:pt x="6765" y="9904"/>
                </a:lnTo>
                <a:lnTo>
                  <a:pt x="7397" y="9271"/>
                </a:lnTo>
                <a:lnTo>
                  <a:pt x="8054" y="8663"/>
                </a:lnTo>
                <a:lnTo>
                  <a:pt x="8735" y="8055"/>
                </a:lnTo>
                <a:lnTo>
                  <a:pt x="9441" y="7471"/>
                </a:lnTo>
                <a:lnTo>
                  <a:pt x="10171" y="6887"/>
                </a:lnTo>
                <a:lnTo>
                  <a:pt x="10852" y="6278"/>
                </a:lnTo>
                <a:close/>
                <a:moveTo>
                  <a:pt x="10731" y="9953"/>
                </a:moveTo>
                <a:lnTo>
                  <a:pt x="10901" y="10123"/>
                </a:lnTo>
                <a:lnTo>
                  <a:pt x="10658" y="10317"/>
                </a:lnTo>
                <a:lnTo>
                  <a:pt x="10463" y="10512"/>
                </a:lnTo>
                <a:lnTo>
                  <a:pt x="10147" y="10755"/>
                </a:lnTo>
                <a:lnTo>
                  <a:pt x="10001" y="10901"/>
                </a:lnTo>
                <a:lnTo>
                  <a:pt x="9879" y="11047"/>
                </a:lnTo>
                <a:lnTo>
                  <a:pt x="9709" y="10926"/>
                </a:lnTo>
                <a:lnTo>
                  <a:pt x="9611" y="10877"/>
                </a:lnTo>
                <a:lnTo>
                  <a:pt x="9879" y="10682"/>
                </a:lnTo>
                <a:lnTo>
                  <a:pt x="10122" y="10488"/>
                </a:lnTo>
                <a:lnTo>
                  <a:pt x="10731" y="9953"/>
                </a:lnTo>
                <a:close/>
                <a:moveTo>
                  <a:pt x="11193" y="6619"/>
                </a:moveTo>
                <a:lnTo>
                  <a:pt x="11315" y="6741"/>
                </a:lnTo>
                <a:lnTo>
                  <a:pt x="10852" y="7179"/>
                </a:lnTo>
                <a:lnTo>
                  <a:pt x="10439" y="7641"/>
                </a:lnTo>
                <a:lnTo>
                  <a:pt x="10001" y="8055"/>
                </a:lnTo>
                <a:lnTo>
                  <a:pt x="9806" y="8274"/>
                </a:lnTo>
                <a:lnTo>
                  <a:pt x="9733" y="8395"/>
                </a:lnTo>
                <a:lnTo>
                  <a:pt x="9684" y="8541"/>
                </a:lnTo>
                <a:lnTo>
                  <a:pt x="9684" y="8566"/>
                </a:lnTo>
                <a:lnTo>
                  <a:pt x="8857" y="9320"/>
                </a:lnTo>
                <a:lnTo>
                  <a:pt x="8565" y="9588"/>
                </a:lnTo>
                <a:lnTo>
                  <a:pt x="8419" y="9734"/>
                </a:lnTo>
                <a:lnTo>
                  <a:pt x="8346" y="9831"/>
                </a:lnTo>
                <a:lnTo>
                  <a:pt x="8297" y="9904"/>
                </a:lnTo>
                <a:lnTo>
                  <a:pt x="8224" y="9953"/>
                </a:lnTo>
                <a:lnTo>
                  <a:pt x="7713" y="10439"/>
                </a:lnTo>
                <a:lnTo>
                  <a:pt x="7203" y="10901"/>
                </a:lnTo>
                <a:lnTo>
                  <a:pt x="6886" y="11145"/>
                </a:lnTo>
                <a:lnTo>
                  <a:pt x="6716" y="11291"/>
                </a:lnTo>
                <a:lnTo>
                  <a:pt x="6570" y="11412"/>
                </a:lnTo>
                <a:lnTo>
                  <a:pt x="6254" y="11169"/>
                </a:lnTo>
                <a:lnTo>
                  <a:pt x="6424" y="11096"/>
                </a:lnTo>
                <a:lnTo>
                  <a:pt x="6570" y="10974"/>
                </a:lnTo>
                <a:lnTo>
                  <a:pt x="6886" y="10707"/>
                </a:lnTo>
                <a:lnTo>
                  <a:pt x="7446" y="10147"/>
                </a:lnTo>
                <a:lnTo>
                  <a:pt x="8711" y="8955"/>
                </a:lnTo>
                <a:lnTo>
                  <a:pt x="10001" y="7763"/>
                </a:lnTo>
                <a:lnTo>
                  <a:pt x="10609" y="7203"/>
                </a:lnTo>
                <a:lnTo>
                  <a:pt x="10901" y="6911"/>
                </a:lnTo>
                <a:lnTo>
                  <a:pt x="11193" y="6619"/>
                </a:lnTo>
                <a:close/>
                <a:moveTo>
                  <a:pt x="11120" y="10366"/>
                </a:moveTo>
                <a:lnTo>
                  <a:pt x="11290" y="10536"/>
                </a:lnTo>
                <a:lnTo>
                  <a:pt x="10998" y="10828"/>
                </a:lnTo>
                <a:lnTo>
                  <a:pt x="10706" y="11096"/>
                </a:lnTo>
                <a:lnTo>
                  <a:pt x="10487" y="11266"/>
                </a:lnTo>
                <a:lnTo>
                  <a:pt x="10244" y="11437"/>
                </a:lnTo>
                <a:lnTo>
                  <a:pt x="10171" y="11315"/>
                </a:lnTo>
                <a:lnTo>
                  <a:pt x="10074" y="11218"/>
                </a:lnTo>
                <a:lnTo>
                  <a:pt x="10220" y="11120"/>
                </a:lnTo>
                <a:lnTo>
                  <a:pt x="10366" y="11023"/>
                </a:lnTo>
                <a:lnTo>
                  <a:pt x="10633" y="10780"/>
                </a:lnTo>
                <a:lnTo>
                  <a:pt x="10877" y="10585"/>
                </a:lnTo>
                <a:lnTo>
                  <a:pt x="11120" y="10366"/>
                </a:lnTo>
                <a:close/>
                <a:moveTo>
                  <a:pt x="10220" y="5208"/>
                </a:moveTo>
                <a:lnTo>
                  <a:pt x="10122" y="5232"/>
                </a:lnTo>
                <a:lnTo>
                  <a:pt x="10049" y="5305"/>
                </a:lnTo>
                <a:lnTo>
                  <a:pt x="9952" y="5378"/>
                </a:lnTo>
                <a:lnTo>
                  <a:pt x="9344" y="6011"/>
                </a:lnTo>
                <a:lnTo>
                  <a:pt x="9027" y="6303"/>
                </a:lnTo>
                <a:lnTo>
                  <a:pt x="8687" y="6570"/>
                </a:lnTo>
                <a:lnTo>
                  <a:pt x="8419" y="6789"/>
                </a:lnTo>
                <a:lnTo>
                  <a:pt x="8005" y="6497"/>
                </a:lnTo>
                <a:lnTo>
                  <a:pt x="7592" y="6157"/>
                </a:lnTo>
                <a:lnTo>
                  <a:pt x="7373" y="5962"/>
                </a:lnTo>
                <a:lnTo>
                  <a:pt x="7178" y="5767"/>
                </a:lnTo>
                <a:lnTo>
                  <a:pt x="6984" y="5573"/>
                </a:lnTo>
                <a:lnTo>
                  <a:pt x="6740" y="5402"/>
                </a:lnTo>
                <a:lnTo>
                  <a:pt x="6716" y="5329"/>
                </a:lnTo>
                <a:lnTo>
                  <a:pt x="6643" y="5281"/>
                </a:lnTo>
                <a:lnTo>
                  <a:pt x="6594" y="5256"/>
                </a:lnTo>
                <a:lnTo>
                  <a:pt x="6448" y="5256"/>
                </a:lnTo>
                <a:lnTo>
                  <a:pt x="6400" y="5305"/>
                </a:lnTo>
                <a:lnTo>
                  <a:pt x="5621" y="6011"/>
                </a:lnTo>
                <a:lnTo>
                  <a:pt x="5280" y="6303"/>
                </a:lnTo>
                <a:lnTo>
                  <a:pt x="5134" y="6473"/>
                </a:lnTo>
                <a:lnTo>
                  <a:pt x="5086" y="6570"/>
                </a:lnTo>
                <a:lnTo>
                  <a:pt x="5037" y="6668"/>
                </a:lnTo>
                <a:lnTo>
                  <a:pt x="5037" y="6716"/>
                </a:lnTo>
                <a:lnTo>
                  <a:pt x="5037" y="6741"/>
                </a:lnTo>
                <a:lnTo>
                  <a:pt x="5086" y="6789"/>
                </a:lnTo>
                <a:lnTo>
                  <a:pt x="5110" y="6814"/>
                </a:lnTo>
                <a:lnTo>
                  <a:pt x="5183" y="6911"/>
                </a:lnTo>
                <a:lnTo>
                  <a:pt x="5256" y="7033"/>
                </a:lnTo>
                <a:lnTo>
                  <a:pt x="5426" y="7227"/>
                </a:lnTo>
                <a:lnTo>
                  <a:pt x="5791" y="7617"/>
                </a:lnTo>
                <a:lnTo>
                  <a:pt x="6156" y="8079"/>
                </a:lnTo>
                <a:lnTo>
                  <a:pt x="6521" y="8541"/>
                </a:lnTo>
                <a:lnTo>
                  <a:pt x="5694" y="9466"/>
                </a:lnTo>
                <a:lnTo>
                  <a:pt x="5256" y="9904"/>
                </a:lnTo>
                <a:lnTo>
                  <a:pt x="5159" y="10025"/>
                </a:lnTo>
                <a:lnTo>
                  <a:pt x="5061" y="10147"/>
                </a:lnTo>
                <a:lnTo>
                  <a:pt x="5013" y="10269"/>
                </a:lnTo>
                <a:lnTo>
                  <a:pt x="4988" y="10415"/>
                </a:lnTo>
                <a:lnTo>
                  <a:pt x="4988" y="10439"/>
                </a:lnTo>
                <a:lnTo>
                  <a:pt x="4988" y="10512"/>
                </a:lnTo>
                <a:lnTo>
                  <a:pt x="5013" y="10585"/>
                </a:lnTo>
                <a:lnTo>
                  <a:pt x="5159" y="10780"/>
                </a:lnTo>
                <a:lnTo>
                  <a:pt x="5305" y="10950"/>
                </a:lnTo>
                <a:lnTo>
                  <a:pt x="5670" y="11291"/>
                </a:lnTo>
                <a:lnTo>
                  <a:pt x="6035" y="11607"/>
                </a:lnTo>
                <a:lnTo>
                  <a:pt x="6424" y="11875"/>
                </a:lnTo>
                <a:lnTo>
                  <a:pt x="6473" y="11899"/>
                </a:lnTo>
                <a:lnTo>
                  <a:pt x="6521" y="11923"/>
                </a:lnTo>
                <a:lnTo>
                  <a:pt x="6594" y="11899"/>
                </a:lnTo>
                <a:lnTo>
                  <a:pt x="6619" y="11899"/>
                </a:lnTo>
                <a:lnTo>
                  <a:pt x="6692" y="11826"/>
                </a:lnTo>
                <a:lnTo>
                  <a:pt x="6740" y="11729"/>
                </a:lnTo>
                <a:lnTo>
                  <a:pt x="6911" y="11631"/>
                </a:lnTo>
                <a:lnTo>
                  <a:pt x="7057" y="11510"/>
                </a:lnTo>
                <a:lnTo>
                  <a:pt x="7349" y="11266"/>
                </a:lnTo>
                <a:lnTo>
                  <a:pt x="7859" y="10828"/>
                </a:lnTo>
                <a:lnTo>
                  <a:pt x="8370" y="10342"/>
                </a:lnTo>
                <a:lnTo>
                  <a:pt x="8468" y="10439"/>
                </a:lnTo>
                <a:lnTo>
                  <a:pt x="8784" y="10707"/>
                </a:lnTo>
                <a:lnTo>
                  <a:pt x="9076" y="10999"/>
                </a:lnTo>
                <a:lnTo>
                  <a:pt x="9198" y="11120"/>
                </a:lnTo>
                <a:lnTo>
                  <a:pt x="9319" y="11218"/>
                </a:lnTo>
                <a:lnTo>
                  <a:pt x="9587" y="11364"/>
                </a:lnTo>
                <a:lnTo>
                  <a:pt x="9709" y="11485"/>
                </a:lnTo>
                <a:lnTo>
                  <a:pt x="9830" y="11583"/>
                </a:lnTo>
                <a:lnTo>
                  <a:pt x="9928" y="11704"/>
                </a:lnTo>
                <a:lnTo>
                  <a:pt x="10001" y="11753"/>
                </a:lnTo>
                <a:lnTo>
                  <a:pt x="10074" y="11777"/>
                </a:lnTo>
                <a:lnTo>
                  <a:pt x="10098" y="11802"/>
                </a:lnTo>
                <a:lnTo>
                  <a:pt x="10220" y="11802"/>
                </a:lnTo>
                <a:lnTo>
                  <a:pt x="10317" y="11777"/>
                </a:lnTo>
                <a:lnTo>
                  <a:pt x="10414" y="11729"/>
                </a:lnTo>
                <a:lnTo>
                  <a:pt x="10512" y="11680"/>
                </a:lnTo>
                <a:lnTo>
                  <a:pt x="10706" y="11534"/>
                </a:lnTo>
                <a:lnTo>
                  <a:pt x="10877" y="11388"/>
                </a:lnTo>
                <a:lnTo>
                  <a:pt x="11096" y="11218"/>
                </a:lnTo>
                <a:lnTo>
                  <a:pt x="11315" y="10999"/>
                </a:lnTo>
                <a:lnTo>
                  <a:pt x="11704" y="10585"/>
                </a:lnTo>
                <a:lnTo>
                  <a:pt x="11753" y="10512"/>
                </a:lnTo>
                <a:lnTo>
                  <a:pt x="11753" y="10439"/>
                </a:lnTo>
                <a:lnTo>
                  <a:pt x="11728" y="10366"/>
                </a:lnTo>
                <a:lnTo>
                  <a:pt x="11680" y="10317"/>
                </a:lnTo>
                <a:lnTo>
                  <a:pt x="11631" y="10244"/>
                </a:lnTo>
                <a:lnTo>
                  <a:pt x="11339" y="9904"/>
                </a:lnTo>
                <a:lnTo>
                  <a:pt x="11047" y="9588"/>
                </a:lnTo>
                <a:lnTo>
                  <a:pt x="10731" y="9271"/>
                </a:lnTo>
                <a:lnTo>
                  <a:pt x="10439" y="8955"/>
                </a:lnTo>
                <a:lnTo>
                  <a:pt x="10414" y="8906"/>
                </a:lnTo>
                <a:lnTo>
                  <a:pt x="10366" y="8882"/>
                </a:lnTo>
                <a:lnTo>
                  <a:pt x="10195" y="8639"/>
                </a:lnTo>
                <a:lnTo>
                  <a:pt x="10220" y="8590"/>
                </a:lnTo>
                <a:lnTo>
                  <a:pt x="10220" y="8517"/>
                </a:lnTo>
                <a:lnTo>
                  <a:pt x="10220" y="8468"/>
                </a:lnTo>
                <a:lnTo>
                  <a:pt x="10195" y="8420"/>
                </a:lnTo>
                <a:lnTo>
                  <a:pt x="10463" y="8152"/>
                </a:lnTo>
                <a:lnTo>
                  <a:pt x="10706" y="7909"/>
                </a:lnTo>
                <a:lnTo>
                  <a:pt x="11193" y="7422"/>
                </a:lnTo>
                <a:lnTo>
                  <a:pt x="11461" y="7179"/>
                </a:lnTo>
                <a:lnTo>
                  <a:pt x="11680" y="6911"/>
                </a:lnTo>
                <a:lnTo>
                  <a:pt x="11728" y="6838"/>
                </a:lnTo>
                <a:lnTo>
                  <a:pt x="11728" y="6741"/>
                </a:lnTo>
                <a:lnTo>
                  <a:pt x="11753" y="6692"/>
                </a:lnTo>
                <a:lnTo>
                  <a:pt x="11753" y="6643"/>
                </a:lnTo>
                <a:lnTo>
                  <a:pt x="11753" y="6570"/>
                </a:lnTo>
                <a:lnTo>
                  <a:pt x="11728" y="6522"/>
                </a:lnTo>
                <a:lnTo>
                  <a:pt x="11607" y="6351"/>
                </a:lnTo>
                <a:lnTo>
                  <a:pt x="11461" y="6205"/>
                </a:lnTo>
                <a:lnTo>
                  <a:pt x="11169" y="5913"/>
                </a:lnTo>
                <a:lnTo>
                  <a:pt x="10852" y="5597"/>
                </a:lnTo>
                <a:lnTo>
                  <a:pt x="10536" y="5305"/>
                </a:lnTo>
                <a:lnTo>
                  <a:pt x="10463" y="5256"/>
                </a:lnTo>
                <a:lnTo>
                  <a:pt x="10366" y="5256"/>
                </a:lnTo>
                <a:lnTo>
                  <a:pt x="10341" y="5232"/>
                </a:lnTo>
                <a:lnTo>
                  <a:pt x="10220" y="5208"/>
                </a:lnTo>
                <a:close/>
                <a:moveTo>
                  <a:pt x="11631" y="536"/>
                </a:moveTo>
                <a:lnTo>
                  <a:pt x="11728" y="658"/>
                </a:lnTo>
                <a:lnTo>
                  <a:pt x="11801" y="779"/>
                </a:lnTo>
                <a:lnTo>
                  <a:pt x="12020" y="998"/>
                </a:lnTo>
                <a:lnTo>
                  <a:pt x="12483" y="1412"/>
                </a:lnTo>
                <a:lnTo>
                  <a:pt x="13164" y="2044"/>
                </a:lnTo>
                <a:lnTo>
                  <a:pt x="13797" y="2677"/>
                </a:lnTo>
                <a:lnTo>
                  <a:pt x="14429" y="3334"/>
                </a:lnTo>
                <a:lnTo>
                  <a:pt x="15062" y="3991"/>
                </a:lnTo>
                <a:lnTo>
                  <a:pt x="16278" y="5354"/>
                </a:lnTo>
                <a:lnTo>
                  <a:pt x="16303" y="5354"/>
                </a:lnTo>
                <a:lnTo>
                  <a:pt x="16254" y="5548"/>
                </a:lnTo>
                <a:lnTo>
                  <a:pt x="16230" y="5719"/>
                </a:lnTo>
                <a:lnTo>
                  <a:pt x="16181" y="6084"/>
                </a:lnTo>
                <a:lnTo>
                  <a:pt x="16181" y="6838"/>
                </a:lnTo>
                <a:lnTo>
                  <a:pt x="16157" y="7690"/>
                </a:lnTo>
                <a:lnTo>
                  <a:pt x="16157" y="8541"/>
                </a:lnTo>
                <a:lnTo>
                  <a:pt x="16181" y="10244"/>
                </a:lnTo>
                <a:lnTo>
                  <a:pt x="16230" y="11948"/>
                </a:lnTo>
                <a:lnTo>
                  <a:pt x="16230" y="11972"/>
                </a:lnTo>
                <a:lnTo>
                  <a:pt x="15938" y="12167"/>
                </a:lnTo>
                <a:lnTo>
                  <a:pt x="15646" y="12410"/>
                </a:lnTo>
                <a:lnTo>
                  <a:pt x="15354" y="12653"/>
                </a:lnTo>
                <a:lnTo>
                  <a:pt x="15086" y="12921"/>
                </a:lnTo>
                <a:lnTo>
                  <a:pt x="14551" y="13456"/>
                </a:lnTo>
                <a:lnTo>
                  <a:pt x="14016" y="13992"/>
                </a:lnTo>
                <a:lnTo>
                  <a:pt x="11509" y="16401"/>
                </a:lnTo>
                <a:lnTo>
                  <a:pt x="11461" y="16474"/>
                </a:lnTo>
                <a:lnTo>
                  <a:pt x="9830" y="16571"/>
                </a:lnTo>
                <a:lnTo>
                  <a:pt x="9027" y="16595"/>
                </a:lnTo>
                <a:lnTo>
                  <a:pt x="8200" y="16620"/>
                </a:lnTo>
                <a:lnTo>
                  <a:pt x="7349" y="16595"/>
                </a:lnTo>
                <a:lnTo>
                  <a:pt x="6521" y="16571"/>
                </a:lnTo>
                <a:lnTo>
                  <a:pt x="5840" y="16498"/>
                </a:lnTo>
                <a:lnTo>
                  <a:pt x="5329" y="16498"/>
                </a:lnTo>
                <a:lnTo>
                  <a:pt x="5159" y="16522"/>
                </a:lnTo>
                <a:lnTo>
                  <a:pt x="5110" y="16401"/>
                </a:lnTo>
                <a:lnTo>
                  <a:pt x="5037" y="16255"/>
                </a:lnTo>
                <a:lnTo>
                  <a:pt x="4940" y="16133"/>
                </a:lnTo>
                <a:lnTo>
                  <a:pt x="4842" y="16011"/>
                </a:lnTo>
                <a:lnTo>
                  <a:pt x="4429" y="15549"/>
                </a:lnTo>
                <a:lnTo>
                  <a:pt x="3772" y="14868"/>
                </a:lnTo>
                <a:lnTo>
                  <a:pt x="3431" y="14527"/>
                </a:lnTo>
                <a:lnTo>
                  <a:pt x="3090" y="14211"/>
                </a:lnTo>
                <a:lnTo>
                  <a:pt x="2750" y="13919"/>
                </a:lnTo>
                <a:lnTo>
                  <a:pt x="2385" y="13651"/>
                </a:lnTo>
                <a:lnTo>
                  <a:pt x="1679" y="13116"/>
                </a:lnTo>
                <a:lnTo>
                  <a:pt x="1338" y="12824"/>
                </a:lnTo>
                <a:lnTo>
                  <a:pt x="1022" y="12532"/>
                </a:lnTo>
                <a:lnTo>
                  <a:pt x="730" y="12191"/>
                </a:lnTo>
                <a:lnTo>
                  <a:pt x="487" y="11850"/>
                </a:lnTo>
                <a:lnTo>
                  <a:pt x="535" y="11704"/>
                </a:lnTo>
                <a:lnTo>
                  <a:pt x="560" y="11534"/>
                </a:lnTo>
                <a:lnTo>
                  <a:pt x="584" y="11218"/>
                </a:lnTo>
                <a:lnTo>
                  <a:pt x="584" y="10561"/>
                </a:lnTo>
                <a:lnTo>
                  <a:pt x="584" y="9612"/>
                </a:lnTo>
                <a:lnTo>
                  <a:pt x="584" y="8663"/>
                </a:lnTo>
                <a:lnTo>
                  <a:pt x="584" y="7714"/>
                </a:lnTo>
                <a:lnTo>
                  <a:pt x="535" y="6765"/>
                </a:lnTo>
                <a:lnTo>
                  <a:pt x="535" y="6132"/>
                </a:lnTo>
                <a:lnTo>
                  <a:pt x="511" y="5792"/>
                </a:lnTo>
                <a:lnTo>
                  <a:pt x="438" y="5475"/>
                </a:lnTo>
                <a:lnTo>
                  <a:pt x="511" y="5402"/>
                </a:lnTo>
                <a:lnTo>
                  <a:pt x="1046" y="4721"/>
                </a:lnTo>
                <a:lnTo>
                  <a:pt x="1582" y="4040"/>
                </a:lnTo>
                <a:lnTo>
                  <a:pt x="2141" y="3358"/>
                </a:lnTo>
                <a:lnTo>
                  <a:pt x="2725" y="2726"/>
                </a:lnTo>
                <a:lnTo>
                  <a:pt x="2993" y="2458"/>
                </a:lnTo>
                <a:lnTo>
                  <a:pt x="3285" y="2190"/>
                </a:lnTo>
                <a:lnTo>
                  <a:pt x="3869" y="1655"/>
                </a:lnTo>
                <a:lnTo>
                  <a:pt x="4429" y="1120"/>
                </a:lnTo>
                <a:lnTo>
                  <a:pt x="4696" y="852"/>
                </a:lnTo>
                <a:lnTo>
                  <a:pt x="4964" y="560"/>
                </a:lnTo>
                <a:lnTo>
                  <a:pt x="5305" y="609"/>
                </a:lnTo>
                <a:lnTo>
                  <a:pt x="5670" y="633"/>
                </a:lnTo>
                <a:lnTo>
                  <a:pt x="6400" y="633"/>
                </a:lnTo>
                <a:lnTo>
                  <a:pt x="8127" y="609"/>
                </a:lnTo>
                <a:lnTo>
                  <a:pt x="9003" y="609"/>
                </a:lnTo>
                <a:lnTo>
                  <a:pt x="9879" y="633"/>
                </a:lnTo>
                <a:lnTo>
                  <a:pt x="10779" y="609"/>
                </a:lnTo>
                <a:lnTo>
                  <a:pt x="11217" y="585"/>
                </a:lnTo>
                <a:lnTo>
                  <a:pt x="11631" y="536"/>
                </a:lnTo>
                <a:close/>
                <a:moveTo>
                  <a:pt x="10731" y="1"/>
                </a:moveTo>
                <a:lnTo>
                  <a:pt x="9855" y="25"/>
                </a:lnTo>
                <a:lnTo>
                  <a:pt x="8127" y="49"/>
                </a:lnTo>
                <a:lnTo>
                  <a:pt x="6400" y="74"/>
                </a:lnTo>
                <a:lnTo>
                  <a:pt x="5597" y="74"/>
                </a:lnTo>
                <a:lnTo>
                  <a:pt x="5207" y="98"/>
                </a:lnTo>
                <a:lnTo>
                  <a:pt x="4818" y="171"/>
                </a:lnTo>
                <a:lnTo>
                  <a:pt x="4769" y="195"/>
                </a:lnTo>
                <a:lnTo>
                  <a:pt x="4721" y="244"/>
                </a:lnTo>
                <a:lnTo>
                  <a:pt x="4696" y="293"/>
                </a:lnTo>
                <a:lnTo>
                  <a:pt x="4696" y="341"/>
                </a:lnTo>
                <a:lnTo>
                  <a:pt x="4331" y="536"/>
                </a:lnTo>
                <a:lnTo>
                  <a:pt x="4015" y="779"/>
                </a:lnTo>
                <a:lnTo>
                  <a:pt x="3674" y="1023"/>
                </a:lnTo>
                <a:lnTo>
                  <a:pt x="3382" y="1315"/>
                </a:lnTo>
                <a:lnTo>
                  <a:pt x="2774" y="1899"/>
                </a:lnTo>
                <a:lnTo>
                  <a:pt x="2239" y="2458"/>
                </a:lnTo>
                <a:lnTo>
                  <a:pt x="1655" y="3091"/>
                </a:lnTo>
                <a:lnTo>
                  <a:pt x="1071" y="3748"/>
                </a:lnTo>
                <a:lnTo>
                  <a:pt x="535" y="4429"/>
                </a:lnTo>
                <a:lnTo>
                  <a:pt x="49" y="5135"/>
                </a:lnTo>
                <a:lnTo>
                  <a:pt x="24" y="5208"/>
                </a:lnTo>
                <a:lnTo>
                  <a:pt x="0" y="5281"/>
                </a:lnTo>
                <a:lnTo>
                  <a:pt x="24" y="5354"/>
                </a:lnTo>
                <a:lnTo>
                  <a:pt x="49" y="5402"/>
                </a:lnTo>
                <a:lnTo>
                  <a:pt x="0" y="5694"/>
                </a:lnTo>
                <a:lnTo>
                  <a:pt x="0" y="5986"/>
                </a:lnTo>
                <a:lnTo>
                  <a:pt x="24" y="6570"/>
                </a:lnTo>
                <a:lnTo>
                  <a:pt x="73" y="8468"/>
                </a:lnTo>
                <a:lnTo>
                  <a:pt x="73" y="9417"/>
                </a:lnTo>
                <a:lnTo>
                  <a:pt x="73" y="10366"/>
                </a:lnTo>
                <a:lnTo>
                  <a:pt x="49" y="10755"/>
                </a:lnTo>
                <a:lnTo>
                  <a:pt x="0" y="11145"/>
                </a:lnTo>
                <a:lnTo>
                  <a:pt x="0" y="11339"/>
                </a:lnTo>
                <a:lnTo>
                  <a:pt x="0" y="11534"/>
                </a:lnTo>
                <a:lnTo>
                  <a:pt x="24" y="11729"/>
                </a:lnTo>
                <a:lnTo>
                  <a:pt x="97" y="11899"/>
                </a:lnTo>
                <a:lnTo>
                  <a:pt x="73" y="11948"/>
                </a:lnTo>
                <a:lnTo>
                  <a:pt x="73" y="11996"/>
                </a:lnTo>
                <a:lnTo>
                  <a:pt x="146" y="12191"/>
                </a:lnTo>
                <a:lnTo>
                  <a:pt x="219" y="12361"/>
                </a:lnTo>
                <a:lnTo>
                  <a:pt x="292" y="12532"/>
                </a:lnTo>
                <a:lnTo>
                  <a:pt x="414" y="12702"/>
                </a:lnTo>
                <a:lnTo>
                  <a:pt x="535" y="12848"/>
                </a:lnTo>
                <a:lnTo>
                  <a:pt x="681" y="12994"/>
                </a:lnTo>
                <a:lnTo>
                  <a:pt x="998" y="13286"/>
                </a:lnTo>
                <a:lnTo>
                  <a:pt x="1338" y="13554"/>
                </a:lnTo>
                <a:lnTo>
                  <a:pt x="1679" y="13797"/>
                </a:lnTo>
                <a:lnTo>
                  <a:pt x="1995" y="14040"/>
                </a:lnTo>
                <a:lnTo>
                  <a:pt x="2287" y="14259"/>
                </a:lnTo>
                <a:lnTo>
                  <a:pt x="2652" y="14576"/>
                </a:lnTo>
                <a:lnTo>
                  <a:pt x="2993" y="14916"/>
                </a:lnTo>
                <a:lnTo>
                  <a:pt x="3650" y="15598"/>
                </a:lnTo>
                <a:lnTo>
                  <a:pt x="3991" y="15987"/>
                </a:lnTo>
                <a:lnTo>
                  <a:pt x="4331" y="16376"/>
                </a:lnTo>
                <a:lnTo>
                  <a:pt x="4453" y="16547"/>
                </a:lnTo>
                <a:lnTo>
                  <a:pt x="4599" y="16693"/>
                </a:lnTo>
                <a:lnTo>
                  <a:pt x="4745" y="16814"/>
                </a:lnTo>
                <a:lnTo>
                  <a:pt x="4818" y="16863"/>
                </a:lnTo>
                <a:lnTo>
                  <a:pt x="4940" y="16887"/>
                </a:lnTo>
                <a:lnTo>
                  <a:pt x="5013" y="16887"/>
                </a:lnTo>
                <a:lnTo>
                  <a:pt x="5086" y="16863"/>
                </a:lnTo>
                <a:lnTo>
                  <a:pt x="5232" y="16912"/>
                </a:lnTo>
                <a:lnTo>
                  <a:pt x="5378" y="16960"/>
                </a:lnTo>
                <a:lnTo>
                  <a:pt x="5694" y="17009"/>
                </a:lnTo>
                <a:lnTo>
                  <a:pt x="6327" y="17058"/>
                </a:lnTo>
                <a:lnTo>
                  <a:pt x="7178" y="17106"/>
                </a:lnTo>
                <a:lnTo>
                  <a:pt x="8005" y="17106"/>
                </a:lnTo>
                <a:lnTo>
                  <a:pt x="8906" y="17131"/>
                </a:lnTo>
                <a:lnTo>
                  <a:pt x="9806" y="17106"/>
                </a:lnTo>
                <a:lnTo>
                  <a:pt x="10706" y="17033"/>
                </a:lnTo>
                <a:lnTo>
                  <a:pt x="11582" y="16936"/>
                </a:lnTo>
                <a:lnTo>
                  <a:pt x="11655" y="16912"/>
                </a:lnTo>
                <a:lnTo>
                  <a:pt x="11704" y="16887"/>
                </a:lnTo>
                <a:lnTo>
                  <a:pt x="11753" y="16839"/>
                </a:lnTo>
                <a:lnTo>
                  <a:pt x="11801" y="16790"/>
                </a:lnTo>
                <a:lnTo>
                  <a:pt x="11850" y="16741"/>
                </a:lnTo>
                <a:lnTo>
                  <a:pt x="14210" y="14454"/>
                </a:lnTo>
                <a:lnTo>
                  <a:pt x="14794" y="13919"/>
                </a:lnTo>
                <a:lnTo>
                  <a:pt x="15403" y="13383"/>
                </a:lnTo>
                <a:lnTo>
                  <a:pt x="15694" y="13091"/>
                </a:lnTo>
                <a:lnTo>
                  <a:pt x="15986" y="12799"/>
                </a:lnTo>
                <a:lnTo>
                  <a:pt x="16230" y="12507"/>
                </a:lnTo>
                <a:lnTo>
                  <a:pt x="16473" y="12191"/>
                </a:lnTo>
                <a:lnTo>
                  <a:pt x="16570" y="12191"/>
                </a:lnTo>
                <a:lnTo>
                  <a:pt x="16668" y="12142"/>
                </a:lnTo>
                <a:lnTo>
                  <a:pt x="16716" y="12069"/>
                </a:lnTo>
                <a:lnTo>
                  <a:pt x="16741" y="11948"/>
                </a:lnTo>
                <a:lnTo>
                  <a:pt x="16692" y="10244"/>
                </a:lnTo>
                <a:lnTo>
                  <a:pt x="16668" y="8541"/>
                </a:lnTo>
                <a:lnTo>
                  <a:pt x="16692" y="6838"/>
                </a:lnTo>
                <a:lnTo>
                  <a:pt x="16716" y="6084"/>
                </a:lnTo>
                <a:lnTo>
                  <a:pt x="16716" y="5694"/>
                </a:lnTo>
                <a:lnTo>
                  <a:pt x="16692" y="5500"/>
                </a:lnTo>
                <a:lnTo>
                  <a:pt x="16643" y="5329"/>
                </a:lnTo>
                <a:lnTo>
                  <a:pt x="16692" y="5232"/>
                </a:lnTo>
                <a:lnTo>
                  <a:pt x="16716" y="5159"/>
                </a:lnTo>
                <a:lnTo>
                  <a:pt x="16692" y="5062"/>
                </a:lnTo>
                <a:lnTo>
                  <a:pt x="16643" y="4989"/>
                </a:lnTo>
                <a:lnTo>
                  <a:pt x="16084" y="4332"/>
                </a:lnTo>
                <a:lnTo>
                  <a:pt x="15500" y="3675"/>
                </a:lnTo>
                <a:lnTo>
                  <a:pt x="14916" y="3042"/>
                </a:lnTo>
                <a:lnTo>
                  <a:pt x="14308" y="2434"/>
                </a:lnTo>
                <a:lnTo>
                  <a:pt x="13651" y="1801"/>
                </a:lnTo>
                <a:lnTo>
                  <a:pt x="12994" y="1169"/>
                </a:lnTo>
                <a:lnTo>
                  <a:pt x="12726" y="901"/>
                </a:lnTo>
                <a:lnTo>
                  <a:pt x="12434" y="633"/>
                </a:lnTo>
                <a:lnTo>
                  <a:pt x="12288" y="512"/>
                </a:lnTo>
                <a:lnTo>
                  <a:pt x="12142" y="390"/>
                </a:lnTo>
                <a:lnTo>
                  <a:pt x="11972" y="293"/>
                </a:lnTo>
                <a:lnTo>
                  <a:pt x="11801" y="244"/>
                </a:lnTo>
                <a:lnTo>
                  <a:pt x="11777" y="171"/>
                </a:lnTo>
                <a:lnTo>
                  <a:pt x="11728" y="98"/>
                </a:lnTo>
                <a:lnTo>
                  <a:pt x="11655" y="74"/>
                </a:lnTo>
                <a:lnTo>
                  <a:pt x="11582" y="49"/>
                </a:lnTo>
                <a:lnTo>
                  <a:pt x="1114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 name="Google Shape;145;p21">
            <a:extLst>
              <a:ext uri="{FF2B5EF4-FFF2-40B4-BE49-F238E27FC236}">
                <a16:creationId xmlns:a16="http://schemas.microsoft.com/office/drawing/2014/main" id="{5A99F299-2FD9-693C-373C-45A68BB65CA6}"/>
              </a:ext>
            </a:extLst>
          </p:cNvPr>
          <p:cNvPicPr preferRelativeResize="0"/>
          <p:nvPr/>
        </p:nvPicPr>
        <p:blipFill>
          <a:blip r:embed="rId3"/>
          <a:stretch>
            <a:fillRect/>
          </a:stretch>
        </p:blipFill>
        <p:spPr>
          <a:xfrm>
            <a:off x="368834" y="1644383"/>
            <a:ext cx="3221400" cy="2992028"/>
          </a:xfrm>
          <a:prstGeom prst="ellipse">
            <a:avLst/>
          </a:prstGeom>
          <a:noFill/>
          <a:ln w="28575" cap="flat" cmpd="sng">
            <a:solidFill>
              <a:srgbClr val="2E3037"/>
            </a:solidFill>
            <a:prstDash val="solid"/>
            <a:round/>
            <a:headEnd type="none" w="sm" len="sm"/>
            <a:tailEnd type="none" w="sm" len="sm"/>
          </a:ln>
        </p:spPr>
      </p:pic>
      <p:sp>
        <p:nvSpPr>
          <p:cNvPr id="5" name="Google Shape;639;p46">
            <a:extLst>
              <a:ext uri="{FF2B5EF4-FFF2-40B4-BE49-F238E27FC236}">
                <a16:creationId xmlns:a16="http://schemas.microsoft.com/office/drawing/2014/main" id="{5BC3014F-11E6-7B24-B216-191B6B01DDCF}"/>
              </a:ext>
            </a:extLst>
          </p:cNvPr>
          <p:cNvSpPr/>
          <p:nvPr/>
        </p:nvSpPr>
        <p:spPr>
          <a:xfrm>
            <a:off x="215153" y="1521439"/>
            <a:ext cx="3611496" cy="3211925"/>
          </a:xfrm>
          <a:custGeom>
            <a:avLst/>
            <a:gdLst/>
            <a:ahLst/>
            <a:cxnLst/>
            <a:rect l="l" t="t" r="r" b="b"/>
            <a:pathLst>
              <a:path w="67641" h="69056" extrusionOk="0">
                <a:moveTo>
                  <a:pt x="49622" y="2736"/>
                </a:moveTo>
                <a:lnTo>
                  <a:pt x="49622" y="2736"/>
                </a:lnTo>
                <a:lnTo>
                  <a:pt x="49622" y="2736"/>
                </a:lnTo>
                <a:close/>
                <a:moveTo>
                  <a:pt x="59622" y="55565"/>
                </a:moveTo>
                <a:lnTo>
                  <a:pt x="59622" y="55565"/>
                </a:lnTo>
                <a:lnTo>
                  <a:pt x="59622" y="55565"/>
                </a:lnTo>
                <a:close/>
                <a:moveTo>
                  <a:pt x="35471" y="0"/>
                </a:moveTo>
                <a:lnTo>
                  <a:pt x="34433" y="95"/>
                </a:lnTo>
                <a:lnTo>
                  <a:pt x="33584" y="189"/>
                </a:lnTo>
                <a:lnTo>
                  <a:pt x="32735" y="378"/>
                </a:lnTo>
                <a:lnTo>
                  <a:pt x="32169" y="566"/>
                </a:lnTo>
                <a:lnTo>
                  <a:pt x="31509" y="472"/>
                </a:lnTo>
                <a:lnTo>
                  <a:pt x="30754" y="472"/>
                </a:lnTo>
                <a:lnTo>
                  <a:pt x="29339" y="566"/>
                </a:lnTo>
                <a:lnTo>
                  <a:pt x="27830" y="849"/>
                </a:lnTo>
                <a:lnTo>
                  <a:pt x="26320" y="1321"/>
                </a:lnTo>
                <a:lnTo>
                  <a:pt x="24811" y="1981"/>
                </a:lnTo>
                <a:lnTo>
                  <a:pt x="23207" y="2736"/>
                </a:lnTo>
                <a:lnTo>
                  <a:pt x="21698" y="3585"/>
                </a:lnTo>
                <a:lnTo>
                  <a:pt x="20188" y="4623"/>
                </a:lnTo>
                <a:lnTo>
                  <a:pt x="18679" y="5661"/>
                </a:lnTo>
                <a:lnTo>
                  <a:pt x="17170" y="6793"/>
                </a:lnTo>
                <a:lnTo>
                  <a:pt x="15754" y="8019"/>
                </a:lnTo>
                <a:lnTo>
                  <a:pt x="14434" y="9151"/>
                </a:lnTo>
                <a:lnTo>
                  <a:pt x="11981" y="11510"/>
                </a:lnTo>
                <a:lnTo>
                  <a:pt x="10000" y="13774"/>
                </a:lnTo>
                <a:lnTo>
                  <a:pt x="7736" y="16981"/>
                </a:lnTo>
                <a:lnTo>
                  <a:pt x="8019" y="16321"/>
                </a:lnTo>
                <a:lnTo>
                  <a:pt x="8302" y="15660"/>
                </a:lnTo>
                <a:lnTo>
                  <a:pt x="7736" y="16604"/>
                </a:lnTo>
                <a:lnTo>
                  <a:pt x="7075" y="17642"/>
                </a:lnTo>
                <a:lnTo>
                  <a:pt x="7170" y="17830"/>
                </a:lnTo>
                <a:lnTo>
                  <a:pt x="6509" y="18868"/>
                </a:lnTo>
                <a:lnTo>
                  <a:pt x="7075" y="17359"/>
                </a:lnTo>
                <a:lnTo>
                  <a:pt x="6132" y="19057"/>
                </a:lnTo>
                <a:lnTo>
                  <a:pt x="5189" y="20849"/>
                </a:lnTo>
                <a:lnTo>
                  <a:pt x="4434" y="22736"/>
                </a:lnTo>
                <a:lnTo>
                  <a:pt x="3679" y="24622"/>
                </a:lnTo>
                <a:lnTo>
                  <a:pt x="2453" y="28490"/>
                </a:lnTo>
                <a:lnTo>
                  <a:pt x="1321" y="32169"/>
                </a:lnTo>
                <a:lnTo>
                  <a:pt x="1509" y="32264"/>
                </a:lnTo>
                <a:lnTo>
                  <a:pt x="1604" y="32453"/>
                </a:lnTo>
                <a:lnTo>
                  <a:pt x="1604" y="32641"/>
                </a:lnTo>
                <a:lnTo>
                  <a:pt x="1509" y="32924"/>
                </a:lnTo>
                <a:lnTo>
                  <a:pt x="1226" y="33396"/>
                </a:lnTo>
                <a:lnTo>
                  <a:pt x="1038" y="33585"/>
                </a:lnTo>
                <a:lnTo>
                  <a:pt x="1038" y="33773"/>
                </a:lnTo>
                <a:lnTo>
                  <a:pt x="1038" y="35000"/>
                </a:lnTo>
                <a:lnTo>
                  <a:pt x="849" y="36132"/>
                </a:lnTo>
                <a:lnTo>
                  <a:pt x="660" y="37358"/>
                </a:lnTo>
                <a:lnTo>
                  <a:pt x="472" y="38867"/>
                </a:lnTo>
                <a:lnTo>
                  <a:pt x="283" y="38301"/>
                </a:lnTo>
                <a:lnTo>
                  <a:pt x="94" y="39811"/>
                </a:lnTo>
                <a:lnTo>
                  <a:pt x="0" y="41509"/>
                </a:lnTo>
                <a:lnTo>
                  <a:pt x="94" y="43301"/>
                </a:lnTo>
                <a:lnTo>
                  <a:pt x="283" y="44056"/>
                </a:lnTo>
                <a:lnTo>
                  <a:pt x="472" y="44622"/>
                </a:lnTo>
                <a:lnTo>
                  <a:pt x="566" y="45660"/>
                </a:lnTo>
                <a:lnTo>
                  <a:pt x="755" y="46792"/>
                </a:lnTo>
                <a:lnTo>
                  <a:pt x="1226" y="48962"/>
                </a:lnTo>
                <a:lnTo>
                  <a:pt x="1981" y="51037"/>
                </a:lnTo>
                <a:lnTo>
                  <a:pt x="2924" y="53112"/>
                </a:lnTo>
                <a:lnTo>
                  <a:pt x="4057" y="55094"/>
                </a:lnTo>
                <a:lnTo>
                  <a:pt x="5283" y="56980"/>
                </a:lnTo>
                <a:lnTo>
                  <a:pt x="6698" y="58678"/>
                </a:lnTo>
                <a:lnTo>
                  <a:pt x="8113" y="60282"/>
                </a:lnTo>
                <a:lnTo>
                  <a:pt x="9056" y="61131"/>
                </a:lnTo>
                <a:lnTo>
                  <a:pt x="10000" y="61980"/>
                </a:lnTo>
                <a:lnTo>
                  <a:pt x="11038" y="62829"/>
                </a:lnTo>
                <a:lnTo>
                  <a:pt x="12075" y="63584"/>
                </a:lnTo>
                <a:lnTo>
                  <a:pt x="14339" y="64905"/>
                </a:lnTo>
                <a:lnTo>
                  <a:pt x="16604" y="66131"/>
                </a:lnTo>
                <a:lnTo>
                  <a:pt x="19056" y="67169"/>
                </a:lnTo>
                <a:lnTo>
                  <a:pt x="21509" y="67923"/>
                </a:lnTo>
                <a:lnTo>
                  <a:pt x="24056" y="68584"/>
                </a:lnTo>
                <a:lnTo>
                  <a:pt x="26603" y="69055"/>
                </a:lnTo>
                <a:lnTo>
                  <a:pt x="27830" y="69055"/>
                </a:lnTo>
                <a:lnTo>
                  <a:pt x="30188" y="68867"/>
                </a:lnTo>
                <a:lnTo>
                  <a:pt x="33113" y="68678"/>
                </a:lnTo>
                <a:lnTo>
                  <a:pt x="36509" y="68301"/>
                </a:lnTo>
                <a:lnTo>
                  <a:pt x="39811" y="67923"/>
                </a:lnTo>
                <a:lnTo>
                  <a:pt x="42735" y="67452"/>
                </a:lnTo>
                <a:lnTo>
                  <a:pt x="44905" y="66980"/>
                </a:lnTo>
                <a:lnTo>
                  <a:pt x="45565" y="66791"/>
                </a:lnTo>
                <a:lnTo>
                  <a:pt x="45943" y="66508"/>
                </a:lnTo>
                <a:lnTo>
                  <a:pt x="47358" y="65942"/>
                </a:lnTo>
                <a:lnTo>
                  <a:pt x="48018" y="65565"/>
                </a:lnTo>
                <a:lnTo>
                  <a:pt x="48678" y="65188"/>
                </a:lnTo>
                <a:lnTo>
                  <a:pt x="47924" y="65471"/>
                </a:lnTo>
                <a:lnTo>
                  <a:pt x="51509" y="62924"/>
                </a:lnTo>
                <a:lnTo>
                  <a:pt x="53301" y="61508"/>
                </a:lnTo>
                <a:lnTo>
                  <a:pt x="55093" y="59905"/>
                </a:lnTo>
                <a:lnTo>
                  <a:pt x="55093" y="59905"/>
                </a:lnTo>
                <a:lnTo>
                  <a:pt x="54810" y="60376"/>
                </a:lnTo>
                <a:lnTo>
                  <a:pt x="54339" y="60754"/>
                </a:lnTo>
                <a:lnTo>
                  <a:pt x="55376" y="59999"/>
                </a:lnTo>
                <a:lnTo>
                  <a:pt x="56320" y="59056"/>
                </a:lnTo>
                <a:lnTo>
                  <a:pt x="57075" y="58395"/>
                </a:lnTo>
                <a:lnTo>
                  <a:pt x="57169" y="58207"/>
                </a:lnTo>
                <a:lnTo>
                  <a:pt x="57075" y="58207"/>
                </a:lnTo>
                <a:lnTo>
                  <a:pt x="57924" y="57546"/>
                </a:lnTo>
                <a:lnTo>
                  <a:pt x="58678" y="56697"/>
                </a:lnTo>
                <a:lnTo>
                  <a:pt x="59339" y="55754"/>
                </a:lnTo>
                <a:lnTo>
                  <a:pt x="59905" y="54905"/>
                </a:lnTo>
                <a:lnTo>
                  <a:pt x="59716" y="54999"/>
                </a:lnTo>
                <a:lnTo>
                  <a:pt x="59622" y="54999"/>
                </a:lnTo>
                <a:lnTo>
                  <a:pt x="59810" y="54622"/>
                </a:lnTo>
                <a:lnTo>
                  <a:pt x="59150" y="55565"/>
                </a:lnTo>
                <a:lnTo>
                  <a:pt x="59527" y="55094"/>
                </a:lnTo>
                <a:lnTo>
                  <a:pt x="59433" y="55377"/>
                </a:lnTo>
                <a:lnTo>
                  <a:pt x="58867" y="56037"/>
                </a:lnTo>
                <a:lnTo>
                  <a:pt x="59056" y="55660"/>
                </a:lnTo>
                <a:lnTo>
                  <a:pt x="59056" y="55660"/>
                </a:lnTo>
                <a:lnTo>
                  <a:pt x="58678" y="56037"/>
                </a:lnTo>
                <a:lnTo>
                  <a:pt x="59810" y="54339"/>
                </a:lnTo>
                <a:lnTo>
                  <a:pt x="60282" y="53490"/>
                </a:lnTo>
                <a:lnTo>
                  <a:pt x="60282" y="53301"/>
                </a:lnTo>
                <a:lnTo>
                  <a:pt x="60188" y="53395"/>
                </a:lnTo>
                <a:lnTo>
                  <a:pt x="60188" y="53395"/>
                </a:lnTo>
                <a:lnTo>
                  <a:pt x="60565" y="52924"/>
                </a:lnTo>
                <a:lnTo>
                  <a:pt x="61037" y="52452"/>
                </a:lnTo>
                <a:lnTo>
                  <a:pt x="61886" y="51509"/>
                </a:lnTo>
                <a:lnTo>
                  <a:pt x="61508" y="52452"/>
                </a:lnTo>
                <a:lnTo>
                  <a:pt x="60848" y="53584"/>
                </a:lnTo>
                <a:lnTo>
                  <a:pt x="59622" y="55565"/>
                </a:lnTo>
                <a:lnTo>
                  <a:pt x="60376" y="54528"/>
                </a:lnTo>
                <a:lnTo>
                  <a:pt x="60942" y="53678"/>
                </a:lnTo>
                <a:lnTo>
                  <a:pt x="61980" y="51792"/>
                </a:lnTo>
                <a:lnTo>
                  <a:pt x="61886" y="51886"/>
                </a:lnTo>
                <a:lnTo>
                  <a:pt x="61886" y="51697"/>
                </a:lnTo>
                <a:lnTo>
                  <a:pt x="62169" y="51037"/>
                </a:lnTo>
                <a:lnTo>
                  <a:pt x="62735" y="49999"/>
                </a:lnTo>
                <a:lnTo>
                  <a:pt x="61508" y="51603"/>
                </a:lnTo>
                <a:lnTo>
                  <a:pt x="61603" y="51037"/>
                </a:lnTo>
                <a:lnTo>
                  <a:pt x="61697" y="50377"/>
                </a:lnTo>
                <a:lnTo>
                  <a:pt x="62169" y="48962"/>
                </a:lnTo>
                <a:lnTo>
                  <a:pt x="62829" y="47358"/>
                </a:lnTo>
                <a:lnTo>
                  <a:pt x="63678" y="45565"/>
                </a:lnTo>
                <a:lnTo>
                  <a:pt x="65376" y="42169"/>
                </a:lnTo>
                <a:lnTo>
                  <a:pt x="66131" y="40660"/>
                </a:lnTo>
                <a:lnTo>
                  <a:pt x="66697" y="39339"/>
                </a:lnTo>
                <a:lnTo>
                  <a:pt x="66603" y="39528"/>
                </a:lnTo>
                <a:lnTo>
                  <a:pt x="66697" y="39056"/>
                </a:lnTo>
                <a:lnTo>
                  <a:pt x="66791" y="38962"/>
                </a:lnTo>
                <a:lnTo>
                  <a:pt x="66791" y="39056"/>
                </a:lnTo>
                <a:lnTo>
                  <a:pt x="66886" y="38584"/>
                </a:lnTo>
                <a:lnTo>
                  <a:pt x="66791" y="38867"/>
                </a:lnTo>
                <a:lnTo>
                  <a:pt x="66980" y="38207"/>
                </a:lnTo>
                <a:lnTo>
                  <a:pt x="67169" y="37264"/>
                </a:lnTo>
                <a:lnTo>
                  <a:pt x="67263" y="36415"/>
                </a:lnTo>
                <a:lnTo>
                  <a:pt x="67357" y="36509"/>
                </a:lnTo>
                <a:lnTo>
                  <a:pt x="67452" y="36509"/>
                </a:lnTo>
                <a:lnTo>
                  <a:pt x="67546" y="35943"/>
                </a:lnTo>
                <a:lnTo>
                  <a:pt x="67546" y="34811"/>
                </a:lnTo>
                <a:lnTo>
                  <a:pt x="67640" y="31037"/>
                </a:lnTo>
                <a:lnTo>
                  <a:pt x="67640" y="28490"/>
                </a:lnTo>
                <a:lnTo>
                  <a:pt x="67546" y="27736"/>
                </a:lnTo>
                <a:lnTo>
                  <a:pt x="67546" y="27547"/>
                </a:lnTo>
                <a:lnTo>
                  <a:pt x="67452" y="27547"/>
                </a:lnTo>
                <a:lnTo>
                  <a:pt x="67074" y="26792"/>
                </a:lnTo>
                <a:lnTo>
                  <a:pt x="66791" y="25660"/>
                </a:lnTo>
                <a:lnTo>
                  <a:pt x="66508" y="24528"/>
                </a:lnTo>
                <a:lnTo>
                  <a:pt x="66414" y="23585"/>
                </a:lnTo>
                <a:lnTo>
                  <a:pt x="66320" y="23679"/>
                </a:lnTo>
                <a:lnTo>
                  <a:pt x="66320" y="23490"/>
                </a:lnTo>
                <a:lnTo>
                  <a:pt x="65942" y="22924"/>
                </a:lnTo>
                <a:lnTo>
                  <a:pt x="65565" y="22358"/>
                </a:lnTo>
                <a:lnTo>
                  <a:pt x="64527" y="21132"/>
                </a:lnTo>
                <a:lnTo>
                  <a:pt x="63584" y="19906"/>
                </a:lnTo>
                <a:lnTo>
                  <a:pt x="63207" y="19340"/>
                </a:lnTo>
                <a:lnTo>
                  <a:pt x="63018" y="18774"/>
                </a:lnTo>
                <a:lnTo>
                  <a:pt x="63112" y="18962"/>
                </a:lnTo>
                <a:lnTo>
                  <a:pt x="63301" y="19057"/>
                </a:lnTo>
                <a:lnTo>
                  <a:pt x="63301" y="19057"/>
                </a:lnTo>
                <a:lnTo>
                  <a:pt x="63207" y="18868"/>
                </a:lnTo>
                <a:lnTo>
                  <a:pt x="62923" y="18491"/>
                </a:lnTo>
                <a:lnTo>
                  <a:pt x="61980" y="17453"/>
                </a:lnTo>
                <a:lnTo>
                  <a:pt x="61037" y="16509"/>
                </a:lnTo>
                <a:lnTo>
                  <a:pt x="61037" y="16698"/>
                </a:lnTo>
                <a:lnTo>
                  <a:pt x="61037" y="16887"/>
                </a:lnTo>
                <a:lnTo>
                  <a:pt x="60093" y="15943"/>
                </a:lnTo>
                <a:lnTo>
                  <a:pt x="60376" y="16321"/>
                </a:lnTo>
                <a:lnTo>
                  <a:pt x="59527" y="15377"/>
                </a:lnTo>
                <a:lnTo>
                  <a:pt x="59056" y="14906"/>
                </a:lnTo>
                <a:lnTo>
                  <a:pt x="59244" y="14906"/>
                </a:lnTo>
                <a:lnTo>
                  <a:pt x="59905" y="15472"/>
                </a:lnTo>
                <a:lnTo>
                  <a:pt x="59905" y="15472"/>
                </a:lnTo>
                <a:lnTo>
                  <a:pt x="57641" y="13396"/>
                </a:lnTo>
                <a:lnTo>
                  <a:pt x="58112" y="13868"/>
                </a:lnTo>
                <a:lnTo>
                  <a:pt x="56886" y="13019"/>
                </a:lnTo>
                <a:lnTo>
                  <a:pt x="55754" y="12453"/>
                </a:lnTo>
                <a:lnTo>
                  <a:pt x="56603" y="13113"/>
                </a:lnTo>
                <a:lnTo>
                  <a:pt x="57452" y="13774"/>
                </a:lnTo>
                <a:lnTo>
                  <a:pt x="58961" y="15283"/>
                </a:lnTo>
                <a:lnTo>
                  <a:pt x="60376" y="16604"/>
                </a:lnTo>
                <a:lnTo>
                  <a:pt x="61225" y="17264"/>
                </a:lnTo>
                <a:lnTo>
                  <a:pt x="62074" y="17925"/>
                </a:lnTo>
                <a:lnTo>
                  <a:pt x="62074" y="17925"/>
                </a:lnTo>
                <a:lnTo>
                  <a:pt x="61414" y="17547"/>
                </a:lnTo>
                <a:lnTo>
                  <a:pt x="60659" y="16981"/>
                </a:lnTo>
                <a:lnTo>
                  <a:pt x="60754" y="17264"/>
                </a:lnTo>
                <a:lnTo>
                  <a:pt x="60942" y="17642"/>
                </a:lnTo>
                <a:lnTo>
                  <a:pt x="61980" y="19151"/>
                </a:lnTo>
                <a:lnTo>
                  <a:pt x="63301" y="20943"/>
                </a:lnTo>
                <a:lnTo>
                  <a:pt x="63207" y="20943"/>
                </a:lnTo>
                <a:lnTo>
                  <a:pt x="63395" y="21038"/>
                </a:lnTo>
                <a:lnTo>
                  <a:pt x="63490" y="21321"/>
                </a:lnTo>
                <a:lnTo>
                  <a:pt x="63678" y="21604"/>
                </a:lnTo>
                <a:lnTo>
                  <a:pt x="63773" y="21698"/>
                </a:lnTo>
                <a:lnTo>
                  <a:pt x="63584" y="21321"/>
                </a:lnTo>
                <a:lnTo>
                  <a:pt x="63584" y="21321"/>
                </a:lnTo>
                <a:lnTo>
                  <a:pt x="64244" y="22170"/>
                </a:lnTo>
                <a:lnTo>
                  <a:pt x="64716" y="22641"/>
                </a:lnTo>
                <a:lnTo>
                  <a:pt x="64905" y="22830"/>
                </a:lnTo>
                <a:lnTo>
                  <a:pt x="64999" y="22830"/>
                </a:lnTo>
                <a:lnTo>
                  <a:pt x="64999" y="22641"/>
                </a:lnTo>
                <a:lnTo>
                  <a:pt x="64905" y="22358"/>
                </a:lnTo>
                <a:lnTo>
                  <a:pt x="65282" y="23207"/>
                </a:lnTo>
                <a:lnTo>
                  <a:pt x="65565" y="24056"/>
                </a:lnTo>
                <a:lnTo>
                  <a:pt x="66225" y="25943"/>
                </a:lnTo>
                <a:lnTo>
                  <a:pt x="66697" y="27830"/>
                </a:lnTo>
                <a:lnTo>
                  <a:pt x="66886" y="28490"/>
                </a:lnTo>
                <a:lnTo>
                  <a:pt x="66980" y="28868"/>
                </a:lnTo>
                <a:lnTo>
                  <a:pt x="66886" y="28962"/>
                </a:lnTo>
                <a:lnTo>
                  <a:pt x="66697" y="28679"/>
                </a:lnTo>
                <a:lnTo>
                  <a:pt x="66697" y="29245"/>
                </a:lnTo>
                <a:lnTo>
                  <a:pt x="66791" y="29905"/>
                </a:lnTo>
                <a:lnTo>
                  <a:pt x="66886" y="29905"/>
                </a:lnTo>
                <a:lnTo>
                  <a:pt x="66886" y="30094"/>
                </a:lnTo>
                <a:lnTo>
                  <a:pt x="66886" y="30566"/>
                </a:lnTo>
                <a:lnTo>
                  <a:pt x="66697" y="30377"/>
                </a:lnTo>
                <a:lnTo>
                  <a:pt x="66603" y="30188"/>
                </a:lnTo>
                <a:lnTo>
                  <a:pt x="66603" y="30094"/>
                </a:lnTo>
                <a:lnTo>
                  <a:pt x="66697" y="29905"/>
                </a:lnTo>
                <a:lnTo>
                  <a:pt x="66508" y="28679"/>
                </a:lnTo>
                <a:lnTo>
                  <a:pt x="66225" y="27358"/>
                </a:lnTo>
                <a:lnTo>
                  <a:pt x="66603" y="30283"/>
                </a:lnTo>
                <a:lnTo>
                  <a:pt x="66697" y="31792"/>
                </a:lnTo>
                <a:lnTo>
                  <a:pt x="66697" y="33302"/>
                </a:lnTo>
                <a:lnTo>
                  <a:pt x="66603" y="34717"/>
                </a:lnTo>
                <a:lnTo>
                  <a:pt x="66414" y="36226"/>
                </a:lnTo>
                <a:lnTo>
                  <a:pt x="66131" y="37547"/>
                </a:lnTo>
                <a:lnTo>
                  <a:pt x="65659" y="38962"/>
                </a:lnTo>
                <a:lnTo>
                  <a:pt x="65848" y="38584"/>
                </a:lnTo>
                <a:lnTo>
                  <a:pt x="65942" y="38584"/>
                </a:lnTo>
                <a:lnTo>
                  <a:pt x="65848" y="39245"/>
                </a:lnTo>
                <a:lnTo>
                  <a:pt x="65565" y="40188"/>
                </a:lnTo>
                <a:lnTo>
                  <a:pt x="65471" y="40471"/>
                </a:lnTo>
                <a:lnTo>
                  <a:pt x="65282" y="40660"/>
                </a:lnTo>
                <a:lnTo>
                  <a:pt x="65282" y="40566"/>
                </a:lnTo>
                <a:lnTo>
                  <a:pt x="65093" y="41132"/>
                </a:lnTo>
                <a:lnTo>
                  <a:pt x="64433" y="43018"/>
                </a:lnTo>
                <a:lnTo>
                  <a:pt x="63678" y="45282"/>
                </a:lnTo>
                <a:lnTo>
                  <a:pt x="62735" y="47264"/>
                </a:lnTo>
                <a:lnTo>
                  <a:pt x="61697" y="49056"/>
                </a:lnTo>
                <a:lnTo>
                  <a:pt x="60659" y="50943"/>
                </a:lnTo>
                <a:lnTo>
                  <a:pt x="59433" y="52735"/>
                </a:lnTo>
                <a:lnTo>
                  <a:pt x="58207" y="54433"/>
                </a:lnTo>
                <a:lnTo>
                  <a:pt x="56886" y="56037"/>
                </a:lnTo>
                <a:lnTo>
                  <a:pt x="55376" y="57641"/>
                </a:lnTo>
                <a:lnTo>
                  <a:pt x="53867" y="59150"/>
                </a:lnTo>
                <a:lnTo>
                  <a:pt x="52169" y="60376"/>
                </a:lnTo>
                <a:lnTo>
                  <a:pt x="48961" y="62452"/>
                </a:lnTo>
                <a:lnTo>
                  <a:pt x="44528" y="65282"/>
                </a:lnTo>
                <a:lnTo>
                  <a:pt x="44622" y="65188"/>
                </a:lnTo>
                <a:lnTo>
                  <a:pt x="44716" y="65093"/>
                </a:lnTo>
                <a:lnTo>
                  <a:pt x="45094" y="64810"/>
                </a:lnTo>
                <a:lnTo>
                  <a:pt x="45660" y="64527"/>
                </a:lnTo>
                <a:lnTo>
                  <a:pt x="43867" y="65376"/>
                </a:lnTo>
                <a:lnTo>
                  <a:pt x="43113" y="65754"/>
                </a:lnTo>
                <a:lnTo>
                  <a:pt x="42924" y="65754"/>
                </a:lnTo>
                <a:lnTo>
                  <a:pt x="43113" y="65659"/>
                </a:lnTo>
                <a:lnTo>
                  <a:pt x="41603" y="66037"/>
                </a:lnTo>
                <a:lnTo>
                  <a:pt x="39999" y="66320"/>
                </a:lnTo>
                <a:lnTo>
                  <a:pt x="38396" y="66508"/>
                </a:lnTo>
                <a:lnTo>
                  <a:pt x="36792" y="66697"/>
                </a:lnTo>
                <a:lnTo>
                  <a:pt x="33584" y="66980"/>
                </a:lnTo>
                <a:lnTo>
                  <a:pt x="32169" y="67169"/>
                </a:lnTo>
                <a:lnTo>
                  <a:pt x="30754" y="67357"/>
                </a:lnTo>
                <a:lnTo>
                  <a:pt x="30094" y="67357"/>
                </a:lnTo>
                <a:lnTo>
                  <a:pt x="29339" y="67263"/>
                </a:lnTo>
                <a:lnTo>
                  <a:pt x="27830" y="66886"/>
                </a:lnTo>
                <a:lnTo>
                  <a:pt x="26415" y="66508"/>
                </a:lnTo>
                <a:lnTo>
                  <a:pt x="25754" y="66414"/>
                </a:lnTo>
                <a:lnTo>
                  <a:pt x="25094" y="66414"/>
                </a:lnTo>
                <a:lnTo>
                  <a:pt x="25566" y="66980"/>
                </a:lnTo>
                <a:lnTo>
                  <a:pt x="25471" y="67074"/>
                </a:lnTo>
                <a:lnTo>
                  <a:pt x="25188" y="66980"/>
                </a:lnTo>
                <a:lnTo>
                  <a:pt x="24339" y="66791"/>
                </a:lnTo>
                <a:lnTo>
                  <a:pt x="23773" y="66508"/>
                </a:lnTo>
                <a:lnTo>
                  <a:pt x="24245" y="66414"/>
                </a:lnTo>
                <a:lnTo>
                  <a:pt x="24717" y="66603"/>
                </a:lnTo>
                <a:lnTo>
                  <a:pt x="24811" y="66414"/>
                </a:lnTo>
                <a:lnTo>
                  <a:pt x="24811" y="66320"/>
                </a:lnTo>
                <a:lnTo>
                  <a:pt x="24717" y="66225"/>
                </a:lnTo>
                <a:lnTo>
                  <a:pt x="24528" y="66131"/>
                </a:lnTo>
                <a:lnTo>
                  <a:pt x="24151" y="66225"/>
                </a:lnTo>
                <a:lnTo>
                  <a:pt x="23679" y="66320"/>
                </a:lnTo>
                <a:lnTo>
                  <a:pt x="23018" y="66414"/>
                </a:lnTo>
                <a:lnTo>
                  <a:pt x="23490" y="66225"/>
                </a:lnTo>
                <a:lnTo>
                  <a:pt x="22075" y="65942"/>
                </a:lnTo>
                <a:lnTo>
                  <a:pt x="20943" y="65659"/>
                </a:lnTo>
                <a:lnTo>
                  <a:pt x="20000" y="65282"/>
                </a:lnTo>
                <a:lnTo>
                  <a:pt x="19056" y="64810"/>
                </a:lnTo>
                <a:lnTo>
                  <a:pt x="19056" y="64810"/>
                </a:lnTo>
                <a:lnTo>
                  <a:pt x="19717" y="64999"/>
                </a:lnTo>
                <a:lnTo>
                  <a:pt x="19151" y="64716"/>
                </a:lnTo>
                <a:lnTo>
                  <a:pt x="18962" y="64810"/>
                </a:lnTo>
                <a:lnTo>
                  <a:pt x="19151" y="64905"/>
                </a:lnTo>
                <a:lnTo>
                  <a:pt x="18490" y="64905"/>
                </a:lnTo>
                <a:lnTo>
                  <a:pt x="17830" y="64716"/>
                </a:lnTo>
                <a:lnTo>
                  <a:pt x="17264" y="64527"/>
                </a:lnTo>
                <a:lnTo>
                  <a:pt x="16698" y="64150"/>
                </a:lnTo>
                <a:lnTo>
                  <a:pt x="16981" y="64056"/>
                </a:lnTo>
                <a:lnTo>
                  <a:pt x="17264" y="64150"/>
                </a:lnTo>
                <a:lnTo>
                  <a:pt x="17264" y="64150"/>
                </a:lnTo>
                <a:lnTo>
                  <a:pt x="15188" y="63207"/>
                </a:lnTo>
                <a:lnTo>
                  <a:pt x="14622" y="62829"/>
                </a:lnTo>
                <a:lnTo>
                  <a:pt x="14717" y="62924"/>
                </a:lnTo>
                <a:lnTo>
                  <a:pt x="13773" y="62546"/>
                </a:lnTo>
                <a:lnTo>
                  <a:pt x="12924" y="62075"/>
                </a:lnTo>
                <a:lnTo>
                  <a:pt x="12358" y="61697"/>
                </a:lnTo>
                <a:lnTo>
                  <a:pt x="12264" y="61508"/>
                </a:lnTo>
                <a:lnTo>
                  <a:pt x="12170" y="61320"/>
                </a:lnTo>
                <a:lnTo>
                  <a:pt x="11698" y="60942"/>
                </a:lnTo>
                <a:lnTo>
                  <a:pt x="11132" y="60471"/>
                </a:lnTo>
                <a:lnTo>
                  <a:pt x="9906" y="59244"/>
                </a:lnTo>
                <a:lnTo>
                  <a:pt x="9906" y="59244"/>
                </a:lnTo>
                <a:lnTo>
                  <a:pt x="10566" y="59527"/>
                </a:lnTo>
                <a:lnTo>
                  <a:pt x="9434" y="58584"/>
                </a:lnTo>
                <a:lnTo>
                  <a:pt x="8207" y="57546"/>
                </a:lnTo>
                <a:lnTo>
                  <a:pt x="7547" y="56886"/>
                </a:lnTo>
                <a:lnTo>
                  <a:pt x="6981" y="56131"/>
                </a:lnTo>
                <a:lnTo>
                  <a:pt x="6226" y="55094"/>
                </a:lnTo>
                <a:lnTo>
                  <a:pt x="6415" y="55377"/>
                </a:lnTo>
                <a:lnTo>
                  <a:pt x="6038" y="54905"/>
                </a:lnTo>
                <a:lnTo>
                  <a:pt x="5472" y="54244"/>
                </a:lnTo>
                <a:lnTo>
                  <a:pt x="5283" y="53961"/>
                </a:lnTo>
                <a:lnTo>
                  <a:pt x="5094" y="53867"/>
                </a:lnTo>
                <a:lnTo>
                  <a:pt x="5377" y="54622"/>
                </a:lnTo>
                <a:lnTo>
                  <a:pt x="5849" y="55282"/>
                </a:lnTo>
                <a:lnTo>
                  <a:pt x="6321" y="55943"/>
                </a:lnTo>
                <a:lnTo>
                  <a:pt x="6698" y="56603"/>
                </a:lnTo>
                <a:lnTo>
                  <a:pt x="6226" y="56226"/>
                </a:lnTo>
                <a:lnTo>
                  <a:pt x="5943" y="55848"/>
                </a:lnTo>
                <a:lnTo>
                  <a:pt x="6038" y="56037"/>
                </a:lnTo>
                <a:lnTo>
                  <a:pt x="5943" y="55943"/>
                </a:lnTo>
                <a:lnTo>
                  <a:pt x="5377" y="55188"/>
                </a:lnTo>
                <a:lnTo>
                  <a:pt x="5000" y="54716"/>
                </a:lnTo>
                <a:lnTo>
                  <a:pt x="4717" y="54150"/>
                </a:lnTo>
                <a:lnTo>
                  <a:pt x="4528" y="53678"/>
                </a:lnTo>
                <a:lnTo>
                  <a:pt x="4528" y="53584"/>
                </a:lnTo>
                <a:lnTo>
                  <a:pt x="4623" y="53395"/>
                </a:lnTo>
                <a:lnTo>
                  <a:pt x="5094" y="54244"/>
                </a:lnTo>
                <a:lnTo>
                  <a:pt x="4717" y="53301"/>
                </a:lnTo>
                <a:lnTo>
                  <a:pt x="4528" y="53018"/>
                </a:lnTo>
                <a:lnTo>
                  <a:pt x="4151" y="52263"/>
                </a:lnTo>
                <a:lnTo>
                  <a:pt x="4151" y="52169"/>
                </a:lnTo>
                <a:lnTo>
                  <a:pt x="3774" y="51509"/>
                </a:lnTo>
                <a:lnTo>
                  <a:pt x="3396" y="50660"/>
                </a:lnTo>
                <a:lnTo>
                  <a:pt x="3585" y="51603"/>
                </a:lnTo>
                <a:lnTo>
                  <a:pt x="3396" y="51226"/>
                </a:lnTo>
                <a:lnTo>
                  <a:pt x="3208" y="50848"/>
                </a:lnTo>
                <a:lnTo>
                  <a:pt x="3208" y="50471"/>
                </a:lnTo>
                <a:lnTo>
                  <a:pt x="3208" y="50094"/>
                </a:lnTo>
                <a:lnTo>
                  <a:pt x="3585" y="50754"/>
                </a:lnTo>
                <a:lnTo>
                  <a:pt x="3868" y="51509"/>
                </a:lnTo>
                <a:lnTo>
                  <a:pt x="3868" y="51509"/>
                </a:lnTo>
                <a:lnTo>
                  <a:pt x="3208" y="49528"/>
                </a:lnTo>
                <a:lnTo>
                  <a:pt x="3208" y="49528"/>
                </a:lnTo>
                <a:lnTo>
                  <a:pt x="3868" y="50754"/>
                </a:lnTo>
                <a:lnTo>
                  <a:pt x="3208" y="48962"/>
                </a:lnTo>
                <a:lnTo>
                  <a:pt x="3585" y="49339"/>
                </a:lnTo>
                <a:lnTo>
                  <a:pt x="3774" y="49433"/>
                </a:lnTo>
                <a:lnTo>
                  <a:pt x="3962" y="49528"/>
                </a:lnTo>
                <a:lnTo>
                  <a:pt x="4057" y="49905"/>
                </a:lnTo>
                <a:lnTo>
                  <a:pt x="3868" y="48962"/>
                </a:lnTo>
                <a:lnTo>
                  <a:pt x="3491" y="47924"/>
                </a:lnTo>
                <a:lnTo>
                  <a:pt x="2641" y="45565"/>
                </a:lnTo>
                <a:lnTo>
                  <a:pt x="2170" y="43867"/>
                </a:lnTo>
                <a:lnTo>
                  <a:pt x="1698" y="41886"/>
                </a:lnTo>
                <a:lnTo>
                  <a:pt x="1698" y="41886"/>
                </a:lnTo>
                <a:lnTo>
                  <a:pt x="1887" y="42075"/>
                </a:lnTo>
                <a:lnTo>
                  <a:pt x="1981" y="41981"/>
                </a:lnTo>
                <a:lnTo>
                  <a:pt x="2075" y="42075"/>
                </a:lnTo>
                <a:lnTo>
                  <a:pt x="2264" y="42169"/>
                </a:lnTo>
                <a:lnTo>
                  <a:pt x="2170" y="40283"/>
                </a:lnTo>
                <a:lnTo>
                  <a:pt x="2075" y="38301"/>
                </a:lnTo>
                <a:lnTo>
                  <a:pt x="2170" y="36415"/>
                </a:lnTo>
                <a:lnTo>
                  <a:pt x="2358" y="35566"/>
                </a:lnTo>
                <a:lnTo>
                  <a:pt x="2453" y="34811"/>
                </a:lnTo>
                <a:lnTo>
                  <a:pt x="2830" y="32830"/>
                </a:lnTo>
                <a:lnTo>
                  <a:pt x="2830" y="33207"/>
                </a:lnTo>
                <a:lnTo>
                  <a:pt x="2924" y="33490"/>
                </a:lnTo>
                <a:lnTo>
                  <a:pt x="2924" y="32453"/>
                </a:lnTo>
                <a:lnTo>
                  <a:pt x="3019" y="31415"/>
                </a:lnTo>
                <a:lnTo>
                  <a:pt x="3396" y="29245"/>
                </a:lnTo>
                <a:lnTo>
                  <a:pt x="3868" y="27075"/>
                </a:lnTo>
                <a:lnTo>
                  <a:pt x="4623" y="25000"/>
                </a:lnTo>
                <a:lnTo>
                  <a:pt x="5566" y="22830"/>
                </a:lnTo>
                <a:lnTo>
                  <a:pt x="6604" y="20849"/>
                </a:lnTo>
                <a:lnTo>
                  <a:pt x="7830" y="18868"/>
                </a:lnTo>
                <a:lnTo>
                  <a:pt x="9151" y="16887"/>
                </a:lnTo>
                <a:lnTo>
                  <a:pt x="10566" y="15094"/>
                </a:lnTo>
                <a:lnTo>
                  <a:pt x="12075" y="13302"/>
                </a:lnTo>
                <a:lnTo>
                  <a:pt x="13773" y="11698"/>
                </a:lnTo>
                <a:lnTo>
                  <a:pt x="15377" y="10095"/>
                </a:lnTo>
                <a:lnTo>
                  <a:pt x="17170" y="8679"/>
                </a:lnTo>
                <a:lnTo>
                  <a:pt x="18962" y="7453"/>
                </a:lnTo>
                <a:lnTo>
                  <a:pt x="20754" y="6321"/>
                </a:lnTo>
                <a:lnTo>
                  <a:pt x="22547" y="5378"/>
                </a:lnTo>
                <a:lnTo>
                  <a:pt x="21603" y="6227"/>
                </a:lnTo>
                <a:lnTo>
                  <a:pt x="22641" y="5472"/>
                </a:lnTo>
                <a:lnTo>
                  <a:pt x="23302" y="5095"/>
                </a:lnTo>
                <a:lnTo>
                  <a:pt x="25377" y="4151"/>
                </a:lnTo>
                <a:lnTo>
                  <a:pt x="24811" y="4151"/>
                </a:lnTo>
                <a:lnTo>
                  <a:pt x="25660" y="3774"/>
                </a:lnTo>
                <a:lnTo>
                  <a:pt x="26886" y="3208"/>
                </a:lnTo>
                <a:lnTo>
                  <a:pt x="26603" y="3585"/>
                </a:lnTo>
                <a:lnTo>
                  <a:pt x="26886" y="3585"/>
                </a:lnTo>
                <a:lnTo>
                  <a:pt x="26886" y="3680"/>
                </a:lnTo>
                <a:lnTo>
                  <a:pt x="26792" y="3774"/>
                </a:lnTo>
                <a:lnTo>
                  <a:pt x="28301" y="3302"/>
                </a:lnTo>
                <a:lnTo>
                  <a:pt x="29622" y="2736"/>
                </a:lnTo>
                <a:lnTo>
                  <a:pt x="31037" y="2264"/>
                </a:lnTo>
                <a:lnTo>
                  <a:pt x="31792" y="2076"/>
                </a:lnTo>
                <a:lnTo>
                  <a:pt x="32641" y="1981"/>
                </a:lnTo>
                <a:lnTo>
                  <a:pt x="32547" y="2076"/>
                </a:lnTo>
                <a:lnTo>
                  <a:pt x="32924" y="1981"/>
                </a:lnTo>
                <a:lnTo>
                  <a:pt x="34245" y="1793"/>
                </a:lnTo>
                <a:lnTo>
                  <a:pt x="35848" y="1415"/>
                </a:lnTo>
                <a:lnTo>
                  <a:pt x="36981" y="1132"/>
                </a:lnTo>
                <a:lnTo>
                  <a:pt x="36981" y="1415"/>
                </a:lnTo>
                <a:lnTo>
                  <a:pt x="40943" y="1227"/>
                </a:lnTo>
                <a:lnTo>
                  <a:pt x="41509" y="1038"/>
                </a:lnTo>
                <a:lnTo>
                  <a:pt x="41697" y="1132"/>
                </a:lnTo>
                <a:lnTo>
                  <a:pt x="41509" y="1227"/>
                </a:lnTo>
                <a:lnTo>
                  <a:pt x="41320" y="1321"/>
                </a:lnTo>
                <a:lnTo>
                  <a:pt x="42263" y="1321"/>
                </a:lnTo>
                <a:lnTo>
                  <a:pt x="43113" y="1227"/>
                </a:lnTo>
                <a:lnTo>
                  <a:pt x="43396" y="1415"/>
                </a:lnTo>
                <a:lnTo>
                  <a:pt x="44056" y="1604"/>
                </a:lnTo>
                <a:lnTo>
                  <a:pt x="45943" y="2076"/>
                </a:lnTo>
                <a:lnTo>
                  <a:pt x="48018" y="2359"/>
                </a:lnTo>
                <a:lnTo>
                  <a:pt x="49622" y="2736"/>
                </a:lnTo>
                <a:lnTo>
                  <a:pt x="47641" y="1981"/>
                </a:lnTo>
                <a:lnTo>
                  <a:pt x="45282" y="1321"/>
                </a:lnTo>
                <a:lnTo>
                  <a:pt x="42735" y="755"/>
                </a:lnTo>
                <a:lnTo>
                  <a:pt x="40188" y="283"/>
                </a:lnTo>
                <a:lnTo>
                  <a:pt x="37735" y="95"/>
                </a:lnTo>
                <a:lnTo>
                  <a:pt x="3547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TextBox 5">
            <a:extLst>
              <a:ext uri="{FF2B5EF4-FFF2-40B4-BE49-F238E27FC236}">
                <a16:creationId xmlns:a16="http://schemas.microsoft.com/office/drawing/2014/main" id="{55EABD1D-F2D8-49B1-8C35-FA093D7ACB7C}"/>
              </a:ext>
            </a:extLst>
          </p:cNvPr>
          <p:cNvSpPr txBox="1"/>
          <p:nvPr/>
        </p:nvSpPr>
        <p:spPr>
          <a:xfrm>
            <a:off x="951101" y="4828331"/>
            <a:ext cx="4012019" cy="215444"/>
          </a:xfrm>
          <a:prstGeom prst="rect">
            <a:avLst/>
          </a:prstGeom>
          <a:noFill/>
        </p:spPr>
        <p:txBody>
          <a:bodyPr wrap="square" rtlCol="0">
            <a:spAutoFit/>
          </a:bodyPr>
          <a:lstStyle/>
          <a:p>
            <a:r>
              <a:rPr lang="en-US" sz="800" dirty="0">
                <a:solidFill>
                  <a:schemeClr val="bg1"/>
                </a:solidFill>
              </a:rPr>
              <a:t>Image by </a:t>
            </a:r>
            <a:r>
              <a:rPr lang="en-US" sz="800" dirty="0">
                <a:solidFill>
                  <a:schemeClr val="bg1"/>
                </a:solidFill>
                <a:hlinkClick r:id="rId4">
                  <a:extLst>
                    <a:ext uri="{A12FA001-AC4F-418D-AE19-62706E023703}">
                      <ahyp:hlinkClr xmlns:ahyp="http://schemas.microsoft.com/office/drawing/2018/hyperlinkcolor" val="tx"/>
                    </a:ext>
                  </a:extLst>
                </a:hlinkClick>
              </a:rPr>
              <a:t>rubyblossom</a:t>
            </a:r>
            <a:endParaRPr lang="en-US" sz="800" dirty="0">
              <a:solidFill>
                <a:schemeClr val="bg1"/>
              </a:solidFill>
            </a:endParaRPr>
          </a:p>
        </p:txBody>
      </p:sp>
    </p:spTree>
    <p:extLst>
      <p:ext uri="{BB962C8B-B14F-4D97-AF65-F5344CB8AC3E}">
        <p14:creationId xmlns:p14="http://schemas.microsoft.com/office/powerpoint/2010/main" val="2715587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152"/>
        <p:cNvGrpSpPr/>
        <p:nvPr/>
      </p:nvGrpSpPr>
      <p:grpSpPr>
        <a:xfrm>
          <a:off x="0" y="0"/>
          <a:ext cx="0" cy="0"/>
          <a:chOff x="0" y="0"/>
          <a:chExt cx="0" cy="0"/>
        </a:xfrm>
      </p:grpSpPr>
      <p:sp>
        <p:nvSpPr>
          <p:cNvPr id="153" name="Google Shape;153;p21"/>
          <p:cNvSpPr txBox="1">
            <a:spLocks noGrp="1"/>
          </p:cNvSpPr>
          <p:nvPr>
            <p:ph type="title"/>
          </p:nvPr>
        </p:nvSpPr>
        <p:spPr>
          <a:xfrm>
            <a:off x="2563880" y="1052713"/>
            <a:ext cx="3255519" cy="2772786"/>
          </a:xfrm>
          <a:prstGeom prst="rect">
            <a:avLst/>
          </a:prstGeom>
          <a:solidFill>
            <a:srgbClr val="000000">
              <a:alpha val="32690"/>
            </a:srgbClr>
          </a:solidFill>
        </p:spPr>
        <p:txBody>
          <a:bodyPr spcFirstLastPara="1" wrap="square" lIns="91425" tIns="91425" rIns="91425" bIns="91425" anchor="ctr" anchorCtr="0">
            <a:noAutofit/>
          </a:bodyPr>
          <a:lstStyle/>
          <a:p>
            <a:pPr marL="0" lvl="0" indent="0" algn="ctr" rtl="0">
              <a:spcBef>
                <a:spcPts val="0"/>
              </a:spcBef>
              <a:spcAft>
                <a:spcPts val="0"/>
              </a:spcAft>
              <a:buNone/>
            </a:pPr>
            <a:r>
              <a:rPr lang="en-US" sz="3000" dirty="0"/>
              <a:t>Preparation that does work: Planning that considers both parties’ Interests</a:t>
            </a:r>
            <a:endParaRPr sz="3000" dirty="0"/>
          </a:p>
        </p:txBody>
      </p:sp>
      <p:sp>
        <p:nvSpPr>
          <p:cNvPr id="154" name="Google Shape;154;p21"/>
          <p:cNvSpPr/>
          <p:nvPr/>
        </p:nvSpPr>
        <p:spPr>
          <a:xfrm>
            <a:off x="2481943" y="776087"/>
            <a:ext cx="3419395" cy="3314700"/>
          </a:xfrm>
          <a:custGeom>
            <a:avLst/>
            <a:gdLst/>
            <a:ahLst/>
            <a:cxnLst/>
            <a:rect l="l" t="t" r="r" b="b"/>
            <a:pathLst>
              <a:path w="65189" h="62358" extrusionOk="0">
                <a:moveTo>
                  <a:pt x="40283" y="1525"/>
                </a:moveTo>
                <a:lnTo>
                  <a:pt x="40000" y="1541"/>
                </a:lnTo>
                <a:lnTo>
                  <a:pt x="40000" y="1541"/>
                </a:lnTo>
                <a:lnTo>
                  <a:pt x="39811" y="1604"/>
                </a:lnTo>
                <a:lnTo>
                  <a:pt x="40283" y="1525"/>
                </a:lnTo>
                <a:close/>
                <a:moveTo>
                  <a:pt x="22547" y="1793"/>
                </a:moveTo>
                <a:lnTo>
                  <a:pt x="22359" y="1887"/>
                </a:lnTo>
                <a:lnTo>
                  <a:pt x="21981" y="2359"/>
                </a:lnTo>
                <a:lnTo>
                  <a:pt x="24057" y="1981"/>
                </a:lnTo>
                <a:lnTo>
                  <a:pt x="23208" y="2076"/>
                </a:lnTo>
                <a:lnTo>
                  <a:pt x="22925" y="1981"/>
                </a:lnTo>
                <a:lnTo>
                  <a:pt x="22642" y="1887"/>
                </a:lnTo>
                <a:lnTo>
                  <a:pt x="22642" y="1793"/>
                </a:lnTo>
                <a:close/>
                <a:moveTo>
                  <a:pt x="64528" y="13585"/>
                </a:moveTo>
                <a:lnTo>
                  <a:pt x="64528" y="13679"/>
                </a:lnTo>
                <a:lnTo>
                  <a:pt x="64551" y="13679"/>
                </a:lnTo>
                <a:lnTo>
                  <a:pt x="64528" y="13585"/>
                </a:lnTo>
                <a:close/>
                <a:moveTo>
                  <a:pt x="33868" y="58678"/>
                </a:moveTo>
                <a:lnTo>
                  <a:pt x="34057" y="58772"/>
                </a:lnTo>
                <a:lnTo>
                  <a:pt x="34057" y="58772"/>
                </a:lnTo>
                <a:lnTo>
                  <a:pt x="33962" y="58678"/>
                </a:lnTo>
                <a:close/>
                <a:moveTo>
                  <a:pt x="30849" y="58678"/>
                </a:moveTo>
                <a:lnTo>
                  <a:pt x="30943" y="58772"/>
                </a:lnTo>
                <a:lnTo>
                  <a:pt x="30283" y="58867"/>
                </a:lnTo>
                <a:lnTo>
                  <a:pt x="30472" y="58772"/>
                </a:lnTo>
                <a:lnTo>
                  <a:pt x="30849" y="58678"/>
                </a:lnTo>
                <a:close/>
                <a:moveTo>
                  <a:pt x="32264" y="59056"/>
                </a:moveTo>
                <a:lnTo>
                  <a:pt x="33113" y="59244"/>
                </a:lnTo>
                <a:lnTo>
                  <a:pt x="31698" y="59339"/>
                </a:lnTo>
                <a:lnTo>
                  <a:pt x="31415" y="59339"/>
                </a:lnTo>
                <a:lnTo>
                  <a:pt x="32264" y="59056"/>
                </a:lnTo>
                <a:close/>
                <a:moveTo>
                  <a:pt x="60849" y="0"/>
                </a:moveTo>
                <a:lnTo>
                  <a:pt x="58679" y="95"/>
                </a:lnTo>
                <a:lnTo>
                  <a:pt x="56792" y="189"/>
                </a:lnTo>
                <a:lnTo>
                  <a:pt x="58584" y="378"/>
                </a:lnTo>
                <a:lnTo>
                  <a:pt x="58301" y="189"/>
                </a:lnTo>
                <a:lnTo>
                  <a:pt x="59151" y="378"/>
                </a:lnTo>
                <a:lnTo>
                  <a:pt x="58679" y="472"/>
                </a:lnTo>
                <a:lnTo>
                  <a:pt x="58018" y="472"/>
                </a:lnTo>
                <a:lnTo>
                  <a:pt x="56792" y="283"/>
                </a:lnTo>
                <a:lnTo>
                  <a:pt x="55943" y="283"/>
                </a:lnTo>
                <a:lnTo>
                  <a:pt x="54528" y="378"/>
                </a:lnTo>
                <a:lnTo>
                  <a:pt x="50660" y="378"/>
                </a:lnTo>
                <a:lnTo>
                  <a:pt x="48585" y="472"/>
                </a:lnTo>
                <a:lnTo>
                  <a:pt x="46226" y="472"/>
                </a:lnTo>
                <a:lnTo>
                  <a:pt x="43868" y="283"/>
                </a:lnTo>
                <a:lnTo>
                  <a:pt x="44056" y="472"/>
                </a:lnTo>
                <a:lnTo>
                  <a:pt x="44339" y="472"/>
                </a:lnTo>
                <a:lnTo>
                  <a:pt x="43396" y="661"/>
                </a:lnTo>
                <a:lnTo>
                  <a:pt x="42170" y="849"/>
                </a:lnTo>
                <a:lnTo>
                  <a:pt x="40849" y="755"/>
                </a:lnTo>
                <a:lnTo>
                  <a:pt x="40377" y="661"/>
                </a:lnTo>
                <a:lnTo>
                  <a:pt x="39906" y="566"/>
                </a:lnTo>
                <a:lnTo>
                  <a:pt x="39717" y="566"/>
                </a:lnTo>
                <a:lnTo>
                  <a:pt x="38207" y="661"/>
                </a:lnTo>
                <a:lnTo>
                  <a:pt x="36509" y="944"/>
                </a:lnTo>
                <a:lnTo>
                  <a:pt x="34906" y="1132"/>
                </a:lnTo>
                <a:lnTo>
                  <a:pt x="33585" y="1132"/>
                </a:lnTo>
                <a:lnTo>
                  <a:pt x="33962" y="1038"/>
                </a:lnTo>
                <a:lnTo>
                  <a:pt x="33774" y="944"/>
                </a:lnTo>
                <a:lnTo>
                  <a:pt x="33396" y="944"/>
                </a:lnTo>
                <a:lnTo>
                  <a:pt x="32453" y="1038"/>
                </a:lnTo>
                <a:lnTo>
                  <a:pt x="30283" y="1321"/>
                </a:lnTo>
                <a:lnTo>
                  <a:pt x="30472" y="1415"/>
                </a:lnTo>
                <a:lnTo>
                  <a:pt x="30566" y="1510"/>
                </a:lnTo>
                <a:lnTo>
                  <a:pt x="29151" y="1604"/>
                </a:lnTo>
                <a:lnTo>
                  <a:pt x="29057" y="1698"/>
                </a:lnTo>
                <a:lnTo>
                  <a:pt x="29717" y="1698"/>
                </a:lnTo>
                <a:lnTo>
                  <a:pt x="28208" y="1793"/>
                </a:lnTo>
                <a:lnTo>
                  <a:pt x="27547" y="1793"/>
                </a:lnTo>
                <a:lnTo>
                  <a:pt x="27642" y="1698"/>
                </a:lnTo>
                <a:lnTo>
                  <a:pt x="28585" y="1510"/>
                </a:lnTo>
                <a:lnTo>
                  <a:pt x="27736" y="1604"/>
                </a:lnTo>
                <a:lnTo>
                  <a:pt x="26887" y="1698"/>
                </a:lnTo>
                <a:lnTo>
                  <a:pt x="26038" y="1698"/>
                </a:lnTo>
                <a:lnTo>
                  <a:pt x="25189" y="1793"/>
                </a:lnTo>
                <a:lnTo>
                  <a:pt x="25189" y="1793"/>
                </a:lnTo>
                <a:lnTo>
                  <a:pt x="25755" y="1698"/>
                </a:lnTo>
                <a:lnTo>
                  <a:pt x="24906" y="1793"/>
                </a:lnTo>
                <a:lnTo>
                  <a:pt x="24057" y="1981"/>
                </a:lnTo>
                <a:lnTo>
                  <a:pt x="25094" y="1887"/>
                </a:lnTo>
                <a:lnTo>
                  <a:pt x="26132" y="1981"/>
                </a:lnTo>
                <a:lnTo>
                  <a:pt x="24906" y="2264"/>
                </a:lnTo>
                <a:lnTo>
                  <a:pt x="23585" y="2359"/>
                </a:lnTo>
                <a:lnTo>
                  <a:pt x="23585" y="2453"/>
                </a:lnTo>
                <a:lnTo>
                  <a:pt x="23585" y="2547"/>
                </a:lnTo>
                <a:lnTo>
                  <a:pt x="25566" y="2359"/>
                </a:lnTo>
                <a:lnTo>
                  <a:pt x="27547" y="2264"/>
                </a:lnTo>
                <a:lnTo>
                  <a:pt x="29434" y="1981"/>
                </a:lnTo>
                <a:lnTo>
                  <a:pt x="30377" y="1793"/>
                </a:lnTo>
                <a:lnTo>
                  <a:pt x="31321" y="1604"/>
                </a:lnTo>
                <a:lnTo>
                  <a:pt x="30472" y="1887"/>
                </a:lnTo>
                <a:lnTo>
                  <a:pt x="30660" y="1981"/>
                </a:lnTo>
                <a:lnTo>
                  <a:pt x="31038" y="2076"/>
                </a:lnTo>
                <a:lnTo>
                  <a:pt x="31981" y="2170"/>
                </a:lnTo>
                <a:lnTo>
                  <a:pt x="33302" y="2170"/>
                </a:lnTo>
                <a:lnTo>
                  <a:pt x="34717" y="2076"/>
                </a:lnTo>
                <a:lnTo>
                  <a:pt x="37075" y="1887"/>
                </a:lnTo>
                <a:lnTo>
                  <a:pt x="37830" y="1793"/>
                </a:lnTo>
                <a:lnTo>
                  <a:pt x="37924" y="1698"/>
                </a:lnTo>
                <a:lnTo>
                  <a:pt x="38868" y="1604"/>
                </a:lnTo>
                <a:lnTo>
                  <a:pt x="38962" y="1510"/>
                </a:lnTo>
                <a:lnTo>
                  <a:pt x="38868" y="1510"/>
                </a:lnTo>
                <a:lnTo>
                  <a:pt x="38113" y="1415"/>
                </a:lnTo>
                <a:lnTo>
                  <a:pt x="40000" y="1510"/>
                </a:lnTo>
                <a:lnTo>
                  <a:pt x="38868" y="1604"/>
                </a:lnTo>
                <a:lnTo>
                  <a:pt x="40000" y="1541"/>
                </a:lnTo>
                <a:lnTo>
                  <a:pt x="40000" y="1541"/>
                </a:lnTo>
                <a:lnTo>
                  <a:pt x="40094" y="1510"/>
                </a:lnTo>
                <a:lnTo>
                  <a:pt x="40377" y="1510"/>
                </a:lnTo>
                <a:lnTo>
                  <a:pt x="40283" y="1525"/>
                </a:lnTo>
                <a:lnTo>
                  <a:pt x="40283" y="1525"/>
                </a:lnTo>
                <a:lnTo>
                  <a:pt x="40566" y="1510"/>
                </a:lnTo>
                <a:lnTo>
                  <a:pt x="41509" y="1604"/>
                </a:lnTo>
                <a:lnTo>
                  <a:pt x="44151" y="1415"/>
                </a:lnTo>
                <a:lnTo>
                  <a:pt x="45000" y="1321"/>
                </a:lnTo>
                <a:lnTo>
                  <a:pt x="44434" y="1321"/>
                </a:lnTo>
                <a:lnTo>
                  <a:pt x="45188" y="1132"/>
                </a:lnTo>
                <a:lnTo>
                  <a:pt x="45660" y="1227"/>
                </a:lnTo>
                <a:lnTo>
                  <a:pt x="45755" y="1227"/>
                </a:lnTo>
                <a:lnTo>
                  <a:pt x="45755" y="1321"/>
                </a:lnTo>
                <a:lnTo>
                  <a:pt x="45377" y="1321"/>
                </a:lnTo>
                <a:lnTo>
                  <a:pt x="46038" y="1415"/>
                </a:lnTo>
                <a:lnTo>
                  <a:pt x="46792" y="1321"/>
                </a:lnTo>
                <a:lnTo>
                  <a:pt x="46792" y="1227"/>
                </a:lnTo>
                <a:lnTo>
                  <a:pt x="46981" y="1321"/>
                </a:lnTo>
                <a:lnTo>
                  <a:pt x="47547" y="1321"/>
                </a:lnTo>
                <a:lnTo>
                  <a:pt x="47358" y="1510"/>
                </a:lnTo>
                <a:lnTo>
                  <a:pt x="46981" y="1510"/>
                </a:lnTo>
                <a:lnTo>
                  <a:pt x="46792" y="1415"/>
                </a:lnTo>
                <a:lnTo>
                  <a:pt x="43868" y="1698"/>
                </a:lnTo>
                <a:lnTo>
                  <a:pt x="45566" y="1698"/>
                </a:lnTo>
                <a:lnTo>
                  <a:pt x="47264" y="1604"/>
                </a:lnTo>
                <a:lnTo>
                  <a:pt x="50566" y="1321"/>
                </a:lnTo>
                <a:lnTo>
                  <a:pt x="52169" y="1227"/>
                </a:lnTo>
                <a:lnTo>
                  <a:pt x="55471" y="1227"/>
                </a:lnTo>
                <a:lnTo>
                  <a:pt x="57075" y="1415"/>
                </a:lnTo>
                <a:lnTo>
                  <a:pt x="56603" y="1321"/>
                </a:lnTo>
                <a:lnTo>
                  <a:pt x="56509" y="1227"/>
                </a:lnTo>
                <a:lnTo>
                  <a:pt x="57264" y="1132"/>
                </a:lnTo>
                <a:lnTo>
                  <a:pt x="58396" y="1227"/>
                </a:lnTo>
                <a:lnTo>
                  <a:pt x="58773" y="1227"/>
                </a:lnTo>
                <a:lnTo>
                  <a:pt x="58962" y="1321"/>
                </a:lnTo>
                <a:lnTo>
                  <a:pt x="59905" y="1321"/>
                </a:lnTo>
                <a:lnTo>
                  <a:pt x="61037" y="1510"/>
                </a:lnTo>
                <a:lnTo>
                  <a:pt x="61603" y="1698"/>
                </a:lnTo>
                <a:lnTo>
                  <a:pt x="62075" y="1887"/>
                </a:lnTo>
                <a:lnTo>
                  <a:pt x="62452" y="2076"/>
                </a:lnTo>
                <a:lnTo>
                  <a:pt x="62547" y="2359"/>
                </a:lnTo>
                <a:lnTo>
                  <a:pt x="62641" y="4528"/>
                </a:lnTo>
                <a:lnTo>
                  <a:pt x="62641" y="8113"/>
                </a:lnTo>
                <a:lnTo>
                  <a:pt x="62547" y="17547"/>
                </a:lnTo>
                <a:lnTo>
                  <a:pt x="62547" y="22547"/>
                </a:lnTo>
                <a:lnTo>
                  <a:pt x="62641" y="27075"/>
                </a:lnTo>
                <a:lnTo>
                  <a:pt x="62830" y="30849"/>
                </a:lnTo>
                <a:lnTo>
                  <a:pt x="62924" y="32169"/>
                </a:lnTo>
                <a:lnTo>
                  <a:pt x="63113" y="33207"/>
                </a:lnTo>
                <a:lnTo>
                  <a:pt x="63113" y="34528"/>
                </a:lnTo>
                <a:lnTo>
                  <a:pt x="63207" y="35943"/>
                </a:lnTo>
                <a:lnTo>
                  <a:pt x="63207" y="36886"/>
                </a:lnTo>
                <a:lnTo>
                  <a:pt x="63113" y="38396"/>
                </a:lnTo>
                <a:lnTo>
                  <a:pt x="62830" y="42358"/>
                </a:lnTo>
                <a:lnTo>
                  <a:pt x="62547" y="46509"/>
                </a:lnTo>
                <a:lnTo>
                  <a:pt x="62452" y="48207"/>
                </a:lnTo>
                <a:lnTo>
                  <a:pt x="62547" y="49527"/>
                </a:lnTo>
                <a:lnTo>
                  <a:pt x="62547" y="51131"/>
                </a:lnTo>
                <a:lnTo>
                  <a:pt x="62547" y="52735"/>
                </a:lnTo>
                <a:lnTo>
                  <a:pt x="62358" y="53584"/>
                </a:lnTo>
                <a:lnTo>
                  <a:pt x="62264" y="54339"/>
                </a:lnTo>
                <a:lnTo>
                  <a:pt x="61981" y="55093"/>
                </a:lnTo>
                <a:lnTo>
                  <a:pt x="61603" y="55754"/>
                </a:lnTo>
                <a:lnTo>
                  <a:pt x="61792" y="55754"/>
                </a:lnTo>
                <a:lnTo>
                  <a:pt x="61886" y="55565"/>
                </a:lnTo>
                <a:lnTo>
                  <a:pt x="62169" y="55376"/>
                </a:lnTo>
                <a:lnTo>
                  <a:pt x="62264" y="55565"/>
                </a:lnTo>
                <a:lnTo>
                  <a:pt x="62169" y="55754"/>
                </a:lnTo>
                <a:lnTo>
                  <a:pt x="61981" y="56225"/>
                </a:lnTo>
                <a:lnTo>
                  <a:pt x="61792" y="56037"/>
                </a:lnTo>
                <a:lnTo>
                  <a:pt x="61509" y="55754"/>
                </a:lnTo>
                <a:lnTo>
                  <a:pt x="61603" y="55942"/>
                </a:lnTo>
                <a:lnTo>
                  <a:pt x="61509" y="55942"/>
                </a:lnTo>
                <a:lnTo>
                  <a:pt x="61603" y="56037"/>
                </a:lnTo>
                <a:lnTo>
                  <a:pt x="60094" y="56320"/>
                </a:lnTo>
                <a:lnTo>
                  <a:pt x="58773" y="56414"/>
                </a:lnTo>
                <a:lnTo>
                  <a:pt x="57547" y="56508"/>
                </a:lnTo>
                <a:lnTo>
                  <a:pt x="56415" y="56508"/>
                </a:lnTo>
                <a:lnTo>
                  <a:pt x="56698" y="56320"/>
                </a:lnTo>
                <a:lnTo>
                  <a:pt x="56698" y="56320"/>
                </a:lnTo>
                <a:lnTo>
                  <a:pt x="56037" y="56508"/>
                </a:lnTo>
                <a:lnTo>
                  <a:pt x="54811" y="56886"/>
                </a:lnTo>
                <a:lnTo>
                  <a:pt x="53679" y="57074"/>
                </a:lnTo>
                <a:lnTo>
                  <a:pt x="53868" y="56791"/>
                </a:lnTo>
                <a:lnTo>
                  <a:pt x="54245" y="56697"/>
                </a:lnTo>
                <a:lnTo>
                  <a:pt x="53019" y="56886"/>
                </a:lnTo>
                <a:lnTo>
                  <a:pt x="51698" y="56980"/>
                </a:lnTo>
                <a:lnTo>
                  <a:pt x="50943" y="57074"/>
                </a:lnTo>
                <a:lnTo>
                  <a:pt x="51132" y="57169"/>
                </a:lnTo>
                <a:lnTo>
                  <a:pt x="48962" y="57452"/>
                </a:lnTo>
                <a:lnTo>
                  <a:pt x="48962" y="57357"/>
                </a:lnTo>
                <a:lnTo>
                  <a:pt x="48019" y="57452"/>
                </a:lnTo>
                <a:lnTo>
                  <a:pt x="47641" y="57452"/>
                </a:lnTo>
                <a:lnTo>
                  <a:pt x="46604" y="57546"/>
                </a:lnTo>
                <a:lnTo>
                  <a:pt x="44717" y="57546"/>
                </a:lnTo>
                <a:lnTo>
                  <a:pt x="44339" y="57452"/>
                </a:lnTo>
                <a:lnTo>
                  <a:pt x="45000" y="57263"/>
                </a:lnTo>
                <a:lnTo>
                  <a:pt x="40000" y="57829"/>
                </a:lnTo>
                <a:lnTo>
                  <a:pt x="38019" y="58206"/>
                </a:lnTo>
                <a:lnTo>
                  <a:pt x="37547" y="58018"/>
                </a:lnTo>
                <a:lnTo>
                  <a:pt x="37075" y="58018"/>
                </a:lnTo>
                <a:lnTo>
                  <a:pt x="36698" y="58112"/>
                </a:lnTo>
                <a:lnTo>
                  <a:pt x="36415" y="58301"/>
                </a:lnTo>
                <a:lnTo>
                  <a:pt x="36038" y="58301"/>
                </a:lnTo>
                <a:lnTo>
                  <a:pt x="36038" y="58395"/>
                </a:lnTo>
                <a:lnTo>
                  <a:pt x="36321" y="58395"/>
                </a:lnTo>
                <a:lnTo>
                  <a:pt x="36132" y="58678"/>
                </a:lnTo>
                <a:lnTo>
                  <a:pt x="37075" y="58678"/>
                </a:lnTo>
                <a:lnTo>
                  <a:pt x="37830" y="58584"/>
                </a:lnTo>
                <a:lnTo>
                  <a:pt x="38585" y="58489"/>
                </a:lnTo>
                <a:lnTo>
                  <a:pt x="39434" y="58489"/>
                </a:lnTo>
                <a:lnTo>
                  <a:pt x="38585" y="58867"/>
                </a:lnTo>
                <a:lnTo>
                  <a:pt x="37358" y="59244"/>
                </a:lnTo>
                <a:lnTo>
                  <a:pt x="36792" y="59339"/>
                </a:lnTo>
                <a:lnTo>
                  <a:pt x="36226" y="59339"/>
                </a:lnTo>
                <a:lnTo>
                  <a:pt x="35755" y="59244"/>
                </a:lnTo>
                <a:lnTo>
                  <a:pt x="35566" y="59056"/>
                </a:lnTo>
                <a:lnTo>
                  <a:pt x="35472" y="58867"/>
                </a:lnTo>
                <a:lnTo>
                  <a:pt x="36509" y="58772"/>
                </a:lnTo>
                <a:lnTo>
                  <a:pt x="35377" y="58678"/>
                </a:lnTo>
                <a:lnTo>
                  <a:pt x="34151" y="58772"/>
                </a:lnTo>
                <a:lnTo>
                  <a:pt x="34057" y="58772"/>
                </a:lnTo>
                <a:lnTo>
                  <a:pt x="33208" y="58961"/>
                </a:lnTo>
                <a:lnTo>
                  <a:pt x="32264" y="59056"/>
                </a:lnTo>
                <a:lnTo>
                  <a:pt x="32264" y="59056"/>
                </a:lnTo>
                <a:lnTo>
                  <a:pt x="33113" y="58867"/>
                </a:lnTo>
                <a:lnTo>
                  <a:pt x="31887" y="58489"/>
                </a:lnTo>
                <a:lnTo>
                  <a:pt x="31132" y="58395"/>
                </a:lnTo>
                <a:lnTo>
                  <a:pt x="31038" y="58301"/>
                </a:lnTo>
                <a:lnTo>
                  <a:pt x="31132" y="58301"/>
                </a:lnTo>
                <a:lnTo>
                  <a:pt x="31509" y="58206"/>
                </a:lnTo>
                <a:lnTo>
                  <a:pt x="30660" y="58206"/>
                </a:lnTo>
                <a:lnTo>
                  <a:pt x="30283" y="58301"/>
                </a:lnTo>
                <a:lnTo>
                  <a:pt x="29906" y="58489"/>
                </a:lnTo>
                <a:lnTo>
                  <a:pt x="29151" y="58678"/>
                </a:lnTo>
                <a:lnTo>
                  <a:pt x="29340" y="58584"/>
                </a:lnTo>
                <a:lnTo>
                  <a:pt x="29434" y="58395"/>
                </a:lnTo>
                <a:lnTo>
                  <a:pt x="29434" y="58395"/>
                </a:lnTo>
                <a:lnTo>
                  <a:pt x="28585" y="58489"/>
                </a:lnTo>
                <a:lnTo>
                  <a:pt x="28491" y="58584"/>
                </a:lnTo>
                <a:lnTo>
                  <a:pt x="28396" y="58678"/>
                </a:lnTo>
                <a:lnTo>
                  <a:pt x="27736" y="58867"/>
                </a:lnTo>
                <a:lnTo>
                  <a:pt x="25660" y="59150"/>
                </a:lnTo>
                <a:lnTo>
                  <a:pt x="22170" y="59622"/>
                </a:lnTo>
                <a:lnTo>
                  <a:pt x="22359" y="59527"/>
                </a:lnTo>
                <a:lnTo>
                  <a:pt x="22359" y="59433"/>
                </a:lnTo>
                <a:lnTo>
                  <a:pt x="22264" y="59433"/>
                </a:lnTo>
                <a:lnTo>
                  <a:pt x="22453" y="59244"/>
                </a:lnTo>
                <a:lnTo>
                  <a:pt x="22453" y="59056"/>
                </a:lnTo>
                <a:lnTo>
                  <a:pt x="21132" y="59339"/>
                </a:lnTo>
                <a:lnTo>
                  <a:pt x="19246" y="59716"/>
                </a:lnTo>
                <a:lnTo>
                  <a:pt x="18208" y="59810"/>
                </a:lnTo>
                <a:lnTo>
                  <a:pt x="17264" y="59905"/>
                </a:lnTo>
                <a:lnTo>
                  <a:pt x="16415" y="59905"/>
                </a:lnTo>
                <a:lnTo>
                  <a:pt x="15849" y="59810"/>
                </a:lnTo>
                <a:lnTo>
                  <a:pt x="14246" y="59810"/>
                </a:lnTo>
                <a:lnTo>
                  <a:pt x="11981" y="59999"/>
                </a:lnTo>
                <a:lnTo>
                  <a:pt x="11981" y="59999"/>
                </a:lnTo>
                <a:lnTo>
                  <a:pt x="12359" y="59905"/>
                </a:lnTo>
                <a:lnTo>
                  <a:pt x="12736" y="59716"/>
                </a:lnTo>
                <a:lnTo>
                  <a:pt x="11415" y="59905"/>
                </a:lnTo>
                <a:lnTo>
                  <a:pt x="10000" y="60093"/>
                </a:lnTo>
                <a:lnTo>
                  <a:pt x="7076" y="60188"/>
                </a:lnTo>
                <a:lnTo>
                  <a:pt x="4151" y="60376"/>
                </a:lnTo>
                <a:lnTo>
                  <a:pt x="2831" y="60471"/>
                </a:lnTo>
                <a:lnTo>
                  <a:pt x="1604" y="60659"/>
                </a:lnTo>
                <a:lnTo>
                  <a:pt x="1227" y="59244"/>
                </a:lnTo>
                <a:lnTo>
                  <a:pt x="1038" y="57735"/>
                </a:lnTo>
                <a:lnTo>
                  <a:pt x="850" y="56131"/>
                </a:lnTo>
                <a:lnTo>
                  <a:pt x="755" y="54433"/>
                </a:lnTo>
                <a:lnTo>
                  <a:pt x="755" y="52735"/>
                </a:lnTo>
                <a:lnTo>
                  <a:pt x="755" y="50942"/>
                </a:lnTo>
                <a:lnTo>
                  <a:pt x="1038" y="47263"/>
                </a:lnTo>
                <a:lnTo>
                  <a:pt x="1321" y="43678"/>
                </a:lnTo>
                <a:lnTo>
                  <a:pt x="1699" y="39999"/>
                </a:lnTo>
                <a:lnTo>
                  <a:pt x="2453" y="33301"/>
                </a:lnTo>
                <a:lnTo>
                  <a:pt x="2548" y="33962"/>
                </a:lnTo>
                <a:lnTo>
                  <a:pt x="2642" y="34622"/>
                </a:lnTo>
                <a:lnTo>
                  <a:pt x="2642" y="33018"/>
                </a:lnTo>
                <a:lnTo>
                  <a:pt x="2551" y="32287"/>
                </a:lnTo>
                <a:lnTo>
                  <a:pt x="2642" y="30000"/>
                </a:lnTo>
                <a:lnTo>
                  <a:pt x="2453" y="30377"/>
                </a:lnTo>
                <a:lnTo>
                  <a:pt x="2453" y="29245"/>
                </a:lnTo>
                <a:lnTo>
                  <a:pt x="2453" y="27830"/>
                </a:lnTo>
                <a:lnTo>
                  <a:pt x="2642" y="28301"/>
                </a:lnTo>
                <a:lnTo>
                  <a:pt x="2736" y="28018"/>
                </a:lnTo>
                <a:lnTo>
                  <a:pt x="2831" y="28018"/>
                </a:lnTo>
                <a:lnTo>
                  <a:pt x="2925" y="28207"/>
                </a:lnTo>
                <a:lnTo>
                  <a:pt x="3019" y="26415"/>
                </a:lnTo>
                <a:lnTo>
                  <a:pt x="3019" y="24811"/>
                </a:lnTo>
                <a:lnTo>
                  <a:pt x="3019" y="23113"/>
                </a:lnTo>
                <a:lnTo>
                  <a:pt x="3019" y="22170"/>
                </a:lnTo>
                <a:lnTo>
                  <a:pt x="3208" y="21320"/>
                </a:lnTo>
                <a:lnTo>
                  <a:pt x="3302" y="19528"/>
                </a:lnTo>
                <a:lnTo>
                  <a:pt x="3302" y="17641"/>
                </a:lnTo>
                <a:lnTo>
                  <a:pt x="3302" y="16887"/>
                </a:lnTo>
                <a:lnTo>
                  <a:pt x="3208" y="16321"/>
                </a:lnTo>
                <a:lnTo>
                  <a:pt x="3397" y="16415"/>
                </a:lnTo>
                <a:lnTo>
                  <a:pt x="3585" y="11981"/>
                </a:lnTo>
                <a:lnTo>
                  <a:pt x="3680" y="11415"/>
                </a:lnTo>
                <a:lnTo>
                  <a:pt x="3680" y="11698"/>
                </a:lnTo>
                <a:lnTo>
                  <a:pt x="3774" y="11132"/>
                </a:lnTo>
                <a:lnTo>
                  <a:pt x="3868" y="10660"/>
                </a:lnTo>
                <a:lnTo>
                  <a:pt x="3774" y="10094"/>
                </a:lnTo>
                <a:lnTo>
                  <a:pt x="3680" y="9623"/>
                </a:lnTo>
                <a:lnTo>
                  <a:pt x="3774" y="9434"/>
                </a:lnTo>
                <a:lnTo>
                  <a:pt x="3868" y="9245"/>
                </a:lnTo>
                <a:lnTo>
                  <a:pt x="4057" y="8491"/>
                </a:lnTo>
                <a:lnTo>
                  <a:pt x="4340" y="6321"/>
                </a:lnTo>
                <a:lnTo>
                  <a:pt x="4623" y="2264"/>
                </a:lnTo>
                <a:lnTo>
                  <a:pt x="3491" y="7170"/>
                </a:lnTo>
                <a:lnTo>
                  <a:pt x="2925" y="9906"/>
                </a:lnTo>
                <a:lnTo>
                  <a:pt x="2359" y="12736"/>
                </a:lnTo>
                <a:lnTo>
                  <a:pt x="1982" y="15377"/>
                </a:lnTo>
                <a:lnTo>
                  <a:pt x="1699" y="17830"/>
                </a:lnTo>
                <a:lnTo>
                  <a:pt x="1510" y="19905"/>
                </a:lnTo>
                <a:lnTo>
                  <a:pt x="1604" y="20754"/>
                </a:lnTo>
                <a:lnTo>
                  <a:pt x="1699" y="21509"/>
                </a:lnTo>
                <a:lnTo>
                  <a:pt x="1321" y="22453"/>
                </a:lnTo>
                <a:lnTo>
                  <a:pt x="1133" y="23585"/>
                </a:lnTo>
                <a:lnTo>
                  <a:pt x="1038" y="24905"/>
                </a:lnTo>
                <a:lnTo>
                  <a:pt x="1038" y="26226"/>
                </a:lnTo>
                <a:lnTo>
                  <a:pt x="1038" y="28962"/>
                </a:lnTo>
                <a:lnTo>
                  <a:pt x="1038" y="31415"/>
                </a:lnTo>
                <a:lnTo>
                  <a:pt x="661" y="40188"/>
                </a:lnTo>
                <a:lnTo>
                  <a:pt x="472" y="44999"/>
                </a:lnTo>
                <a:lnTo>
                  <a:pt x="378" y="49622"/>
                </a:lnTo>
                <a:lnTo>
                  <a:pt x="472" y="51603"/>
                </a:lnTo>
                <a:lnTo>
                  <a:pt x="378" y="53961"/>
                </a:lnTo>
                <a:lnTo>
                  <a:pt x="189" y="53301"/>
                </a:lnTo>
                <a:lnTo>
                  <a:pt x="95" y="52641"/>
                </a:lnTo>
                <a:lnTo>
                  <a:pt x="189" y="53867"/>
                </a:lnTo>
                <a:lnTo>
                  <a:pt x="189" y="55093"/>
                </a:lnTo>
                <a:lnTo>
                  <a:pt x="378" y="55188"/>
                </a:lnTo>
                <a:lnTo>
                  <a:pt x="284" y="56508"/>
                </a:lnTo>
                <a:lnTo>
                  <a:pt x="95" y="54905"/>
                </a:lnTo>
                <a:lnTo>
                  <a:pt x="1" y="58489"/>
                </a:lnTo>
                <a:lnTo>
                  <a:pt x="1" y="62357"/>
                </a:lnTo>
                <a:lnTo>
                  <a:pt x="6038" y="61886"/>
                </a:lnTo>
                <a:lnTo>
                  <a:pt x="8963" y="61697"/>
                </a:lnTo>
                <a:lnTo>
                  <a:pt x="11698" y="61603"/>
                </a:lnTo>
                <a:lnTo>
                  <a:pt x="11698" y="61414"/>
                </a:lnTo>
                <a:lnTo>
                  <a:pt x="11887" y="61225"/>
                </a:lnTo>
                <a:lnTo>
                  <a:pt x="12264" y="61225"/>
                </a:lnTo>
                <a:lnTo>
                  <a:pt x="12548" y="61320"/>
                </a:lnTo>
                <a:lnTo>
                  <a:pt x="12736" y="61414"/>
                </a:lnTo>
                <a:lnTo>
                  <a:pt x="12642" y="61320"/>
                </a:lnTo>
                <a:lnTo>
                  <a:pt x="13302" y="61508"/>
                </a:lnTo>
                <a:lnTo>
                  <a:pt x="13302" y="61508"/>
                </a:lnTo>
                <a:lnTo>
                  <a:pt x="12736" y="61414"/>
                </a:lnTo>
                <a:lnTo>
                  <a:pt x="13019" y="61508"/>
                </a:lnTo>
                <a:lnTo>
                  <a:pt x="12736" y="61603"/>
                </a:lnTo>
                <a:lnTo>
                  <a:pt x="12831" y="61697"/>
                </a:lnTo>
                <a:lnTo>
                  <a:pt x="14246" y="61508"/>
                </a:lnTo>
                <a:lnTo>
                  <a:pt x="13491" y="61508"/>
                </a:lnTo>
                <a:lnTo>
                  <a:pt x="14717" y="61225"/>
                </a:lnTo>
                <a:lnTo>
                  <a:pt x="16038" y="61131"/>
                </a:lnTo>
                <a:lnTo>
                  <a:pt x="18962" y="61131"/>
                </a:lnTo>
                <a:lnTo>
                  <a:pt x="19151" y="61225"/>
                </a:lnTo>
                <a:lnTo>
                  <a:pt x="19623" y="61320"/>
                </a:lnTo>
                <a:lnTo>
                  <a:pt x="21227" y="61320"/>
                </a:lnTo>
                <a:lnTo>
                  <a:pt x="23302" y="61225"/>
                </a:lnTo>
                <a:lnTo>
                  <a:pt x="24245" y="61131"/>
                </a:lnTo>
                <a:lnTo>
                  <a:pt x="25094" y="60942"/>
                </a:lnTo>
                <a:lnTo>
                  <a:pt x="28868" y="60848"/>
                </a:lnTo>
                <a:lnTo>
                  <a:pt x="32642" y="60659"/>
                </a:lnTo>
                <a:lnTo>
                  <a:pt x="36415" y="60376"/>
                </a:lnTo>
                <a:lnTo>
                  <a:pt x="40283" y="60093"/>
                </a:lnTo>
                <a:lnTo>
                  <a:pt x="47830" y="59339"/>
                </a:lnTo>
                <a:lnTo>
                  <a:pt x="55377" y="58678"/>
                </a:lnTo>
                <a:lnTo>
                  <a:pt x="61037" y="58678"/>
                </a:lnTo>
                <a:lnTo>
                  <a:pt x="62264" y="58584"/>
                </a:lnTo>
                <a:lnTo>
                  <a:pt x="63207" y="58395"/>
                </a:lnTo>
                <a:lnTo>
                  <a:pt x="63490" y="58206"/>
                </a:lnTo>
                <a:lnTo>
                  <a:pt x="63773" y="58018"/>
                </a:lnTo>
                <a:lnTo>
                  <a:pt x="63962" y="57735"/>
                </a:lnTo>
                <a:lnTo>
                  <a:pt x="64150" y="57357"/>
                </a:lnTo>
                <a:lnTo>
                  <a:pt x="64339" y="56225"/>
                </a:lnTo>
                <a:lnTo>
                  <a:pt x="64528" y="54716"/>
                </a:lnTo>
                <a:lnTo>
                  <a:pt x="64528" y="53018"/>
                </a:lnTo>
                <a:lnTo>
                  <a:pt x="64622" y="49810"/>
                </a:lnTo>
                <a:lnTo>
                  <a:pt x="64622" y="47546"/>
                </a:lnTo>
                <a:lnTo>
                  <a:pt x="64905" y="40848"/>
                </a:lnTo>
                <a:lnTo>
                  <a:pt x="64999" y="36320"/>
                </a:lnTo>
                <a:lnTo>
                  <a:pt x="65094" y="33301"/>
                </a:lnTo>
                <a:lnTo>
                  <a:pt x="65188" y="33396"/>
                </a:lnTo>
                <a:lnTo>
                  <a:pt x="65188" y="31603"/>
                </a:lnTo>
                <a:lnTo>
                  <a:pt x="65188" y="29811"/>
                </a:lnTo>
                <a:lnTo>
                  <a:pt x="65094" y="30660"/>
                </a:lnTo>
                <a:lnTo>
                  <a:pt x="64905" y="28301"/>
                </a:lnTo>
                <a:lnTo>
                  <a:pt x="64811" y="25849"/>
                </a:lnTo>
                <a:lnTo>
                  <a:pt x="64716" y="23302"/>
                </a:lnTo>
                <a:lnTo>
                  <a:pt x="64622" y="20849"/>
                </a:lnTo>
                <a:lnTo>
                  <a:pt x="64811" y="22075"/>
                </a:lnTo>
                <a:lnTo>
                  <a:pt x="64811" y="20754"/>
                </a:lnTo>
                <a:lnTo>
                  <a:pt x="64811" y="18962"/>
                </a:lnTo>
                <a:lnTo>
                  <a:pt x="64811" y="18868"/>
                </a:lnTo>
                <a:lnTo>
                  <a:pt x="64716" y="17358"/>
                </a:lnTo>
                <a:lnTo>
                  <a:pt x="64811" y="18113"/>
                </a:lnTo>
                <a:lnTo>
                  <a:pt x="64999" y="16981"/>
                </a:lnTo>
                <a:lnTo>
                  <a:pt x="64905" y="15755"/>
                </a:lnTo>
                <a:lnTo>
                  <a:pt x="64811" y="14528"/>
                </a:lnTo>
                <a:lnTo>
                  <a:pt x="64716" y="13396"/>
                </a:lnTo>
                <a:lnTo>
                  <a:pt x="64622" y="13679"/>
                </a:lnTo>
                <a:lnTo>
                  <a:pt x="64551" y="13679"/>
                </a:lnTo>
                <a:lnTo>
                  <a:pt x="64622" y="13962"/>
                </a:lnTo>
                <a:lnTo>
                  <a:pt x="64716" y="15000"/>
                </a:lnTo>
                <a:lnTo>
                  <a:pt x="64528" y="14623"/>
                </a:lnTo>
                <a:lnTo>
                  <a:pt x="64528" y="15094"/>
                </a:lnTo>
                <a:lnTo>
                  <a:pt x="64339" y="12736"/>
                </a:lnTo>
                <a:lnTo>
                  <a:pt x="64150" y="11698"/>
                </a:lnTo>
                <a:lnTo>
                  <a:pt x="64056" y="11604"/>
                </a:lnTo>
                <a:lnTo>
                  <a:pt x="64056" y="11226"/>
                </a:lnTo>
                <a:lnTo>
                  <a:pt x="64245" y="10566"/>
                </a:lnTo>
                <a:lnTo>
                  <a:pt x="64245" y="9811"/>
                </a:lnTo>
                <a:lnTo>
                  <a:pt x="64245" y="9560"/>
                </a:lnTo>
                <a:lnTo>
                  <a:pt x="64433" y="10189"/>
                </a:lnTo>
                <a:lnTo>
                  <a:pt x="64622" y="11604"/>
                </a:lnTo>
                <a:lnTo>
                  <a:pt x="64811" y="13019"/>
                </a:lnTo>
                <a:lnTo>
                  <a:pt x="64905" y="14151"/>
                </a:lnTo>
                <a:lnTo>
                  <a:pt x="64905" y="12830"/>
                </a:lnTo>
                <a:lnTo>
                  <a:pt x="64811" y="11698"/>
                </a:lnTo>
                <a:lnTo>
                  <a:pt x="64528" y="9340"/>
                </a:lnTo>
                <a:lnTo>
                  <a:pt x="64433" y="9528"/>
                </a:lnTo>
                <a:lnTo>
                  <a:pt x="64433" y="9340"/>
                </a:lnTo>
                <a:lnTo>
                  <a:pt x="64245" y="8585"/>
                </a:lnTo>
                <a:lnTo>
                  <a:pt x="64150" y="7264"/>
                </a:lnTo>
                <a:lnTo>
                  <a:pt x="64056" y="9434"/>
                </a:lnTo>
                <a:lnTo>
                  <a:pt x="63773" y="8868"/>
                </a:lnTo>
                <a:lnTo>
                  <a:pt x="63679" y="7925"/>
                </a:lnTo>
                <a:lnTo>
                  <a:pt x="63584" y="6792"/>
                </a:lnTo>
                <a:lnTo>
                  <a:pt x="63490" y="5566"/>
                </a:lnTo>
                <a:lnTo>
                  <a:pt x="63490" y="1227"/>
                </a:lnTo>
                <a:lnTo>
                  <a:pt x="63490" y="661"/>
                </a:lnTo>
                <a:lnTo>
                  <a:pt x="63396" y="566"/>
                </a:lnTo>
                <a:lnTo>
                  <a:pt x="63207" y="378"/>
                </a:lnTo>
                <a:lnTo>
                  <a:pt x="62641" y="189"/>
                </a:lnTo>
                <a:lnTo>
                  <a:pt x="61792" y="95"/>
                </a:lnTo>
                <a:lnTo>
                  <a:pt x="6084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21"/>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5</a:t>
            </a:fld>
            <a:endParaRPr/>
          </a:p>
        </p:txBody>
      </p:sp>
      <p:sp>
        <p:nvSpPr>
          <p:cNvPr id="2" name="TextBox 1">
            <a:extLst>
              <a:ext uri="{FF2B5EF4-FFF2-40B4-BE49-F238E27FC236}">
                <a16:creationId xmlns:a16="http://schemas.microsoft.com/office/drawing/2014/main" id="{8776C947-B8E2-D459-CA5F-A1D800F4FB15}"/>
              </a:ext>
            </a:extLst>
          </p:cNvPr>
          <p:cNvSpPr txBox="1"/>
          <p:nvPr/>
        </p:nvSpPr>
        <p:spPr>
          <a:xfrm>
            <a:off x="951101" y="4828331"/>
            <a:ext cx="4012019" cy="261610"/>
          </a:xfrm>
          <a:prstGeom prst="rect">
            <a:avLst/>
          </a:prstGeom>
          <a:noFill/>
        </p:spPr>
        <p:txBody>
          <a:bodyPr wrap="square" rtlCol="0">
            <a:spAutoFit/>
          </a:bodyPr>
          <a:lstStyle/>
          <a:p>
            <a:r>
              <a:rPr lang="en-US" sz="1050" dirty="0">
                <a:solidFill>
                  <a:schemeClr val="bg1"/>
                </a:solidFill>
              </a:rPr>
              <a:t>Image by </a:t>
            </a:r>
            <a:r>
              <a:rPr lang="en-US" sz="1050" dirty="0">
                <a:solidFill>
                  <a:schemeClr val="bg1"/>
                </a:solidFill>
                <a:hlinkClick r:id="rId4">
                  <a:extLst>
                    <a:ext uri="{A12FA001-AC4F-418D-AE19-62706E023703}">
                      <ahyp:hlinkClr xmlns:ahyp="http://schemas.microsoft.com/office/drawing/2018/hyperlinkcolor" val="tx"/>
                    </a:ext>
                  </a:extLst>
                </a:hlinkClick>
              </a:rPr>
              <a:t>Nicola Barnett</a:t>
            </a:r>
            <a:endParaRPr lang="en-US" sz="1050" dirty="0">
              <a:solidFill>
                <a:schemeClr val="bg1"/>
              </a:solidFill>
            </a:endParaRPr>
          </a:p>
        </p:txBody>
      </p:sp>
    </p:spTree>
    <p:extLst>
      <p:ext uri="{BB962C8B-B14F-4D97-AF65-F5344CB8AC3E}">
        <p14:creationId xmlns:p14="http://schemas.microsoft.com/office/powerpoint/2010/main" val="2197767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4"/>
          <p:cNvSpPr txBox="1">
            <a:spLocks noGrp="1"/>
          </p:cNvSpPr>
          <p:nvPr>
            <p:ph type="ctrTitle"/>
          </p:nvPr>
        </p:nvSpPr>
        <p:spPr>
          <a:xfrm>
            <a:off x="685800" y="1964342"/>
            <a:ext cx="7772400" cy="1159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dirty="0"/>
              <a:t>2.</a:t>
            </a:r>
            <a:endParaRPr sz="6000" dirty="0"/>
          </a:p>
          <a:p>
            <a:pPr marL="0" lvl="0" indent="0" algn="ctr" rtl="0">
              <a:spcBef>
                <a:spcPts val="0"/>
              </a:spcBef>
              <a:spcAft>
                <a:spcPts val="0"/>
              </a:spcAft>
              <a:buNone/>
            </a:pPr>
            <a:endParaRPr dirty="0"/>
          </a:p>
          <a:p>
            <a:pPr marL="0" lvl="0" indent="0" algn="ctr" rtl="0">
              <a:spcBef>
                <a:spcPts val="0"/>
              </a:spcBef>
              <a:spcAft>
                <a:spcPts val="0"/>
              </a:spcAft>
              <a:buNone/>
            </a:pPr>
            <a:r>
              <a:rPr lang="en" dirty="0"/>
              <a:t>Own your terms</a:t>
            </a:r>
            <a:endParaRPr dirty="0"/>
          </a:p>
        </p:txBody>
      </p:sp>
      <p:sp>
        <p:nvSpPr>
          <p:cNvPr id="82" name="Google Shape;82;p14"/>
          <p:cNvSpPr txBox="1">
            <a:spLocks noGrp="1"/>
          </p:cNvSpPr>
          <p:nvPr>
            <p:ph type="subTitle" idx="1"/>
          </p:nvPr>
        </p:nvSpPr>
        <p:spPr>
          <a:xfrm>
            <a:off x="685800" y="3144853"/>
            <a:ext cx="7772400" cy="78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Negotiation Planning Vocabulary</a:t>
            </a:r>
            <a:endParaRPr dirty="0"/>
          </a:p>
        </p:txBody>
      </p:sp>
      <p:sp>
        <p:nvSpPr>
          <p:cNvPr id="83" name="Google Shape;83;p14"/>
          <p:cNvSpPr/>
          <p:nvPr/>
        </p:nvSpPr>
        <p:spPr>
          <a:xfrm>
            <a:off x="3617075" y="256025"/>
            <a:ext cx="1824693" cy="1702276"/>
          </a:xfrm>
          <a:custGeom>
            <a:avLst/>
            <a:gdLst/>
            <a:ahLst/>
            <a:cxnLst/>
            <a:rect l="l" t="t" r="r" b="b"/>
            <a:pathLst>
              <a:path w="73112" h="68207" extrusionOk="0">
                <a:moveTo>
                  <a:pt x="46809" y="1210"/>
                </a:moveTo>
                <a:lnTo>
                  <a:pt x="46886" y="1227"/>
                </a:lnTo>
                <a:lnTo>
                  <a:pt x="46886" y="1227"/>
                </a:lnTo>
                <a:lnTo>
                  <a:pt x="46866" y="1215"/>
                </a:lnTo>
                <a:lnTo>
                  <a:pt x="46809" y="1210"/>
                </a:lnTo>
                <a:close/>
                <a:moveTo>
                  <a:pt x="35754" y="1982"/>
                </a:moveTo>
                <a:lnTo>
                  <a:pt x="36320" y="2170"/>
                </a:lnTo>
                <a:lnTo>
                  <a:pt x="36037" y="2170"/>
                </a:lnTo>
                <a:lnTo>
                  <a:pt x="35660" y="2076"/>
                </a:lnTo>
                <a:lnTo>
                  <a:pt x="35754" y="1982"/>
                </a:lnTo>
                <a:close/>
                <a:moveTo>
                  <a:pt x="42641" y="1321"/>
                </a:moveTo>
                <a:lnTo>
                  <a:pt x="44622" y="1510"/>
                </a:lnTo>
                <a:lnTo>
                  <a:pt x="46603" y="1793"/>
                </a:lnTo>
                <a:lnTo>
                  <a:pt x="46226" y="1793"/>
                </a:lnTo>
                <a:lnTo>
                  <a:pt x="46320" y="1982"/>
                </a:lnTo>
                <a:lnTo>
                  <a:pt x="45660" y="1793"/>
                </a:lnTo>
                <a:lnTo>
                  <a:pt x="44905" y="1699"/>
                </a:lnTo>
                <a:lnTo>
                  <a:pt x="44905" y="1699"/>
                </a:lnTo>
                <a:lnTo>
                  <a:pt x="45188" y="2076"/>
                </a:lnTo>
                <a:lnTo>
                  <a:pt x="45282" y="2265"/>
                </a:lnTo>
                <a:lnTo>
                  <a:pt x="45094" y="2265"/>
                </a:lnTo>
                <a:lnTo>
                  <a:pt x="44716" y="2170"/>
                </a:lnTo>
                <a:lnTo>
                  <a:pt x="43773" y="1793"/>
                </a:lnTo>
                <a:lnTo>
                  <a:pt x="42641" y="1321"/>
                </a:lnTo>
                <a:close/>
                <a:moveTo>
                  <a:pt x="34622" y="5095"/>
                </a:moveTo>
                <a:lnTo>
                  <a:pt x="34169" y="5151"/>
                </a:lnTo>
                <a:lnTo>
                  <a:pt x="34169" y="5151"/>
                </a:lnTo>
                <a:lnTo>
                  <a:pt x="34056" y="5189"/>
                </a:lnTo>
                <a:lnTo>
                  <a:pt x="34622" y="5095"/>
                </a:lnTo>
                <a:close/>
                <a:moveTo>
                  <a:pt x="58490" y="6793"/>
                </a:moveTo>
                <a:lnTo>
                  <a:pt x="59056" y="7453"/>
                </a:lnTo>
                <a:lnTo>
                  <a:pt x="59087" y="7476"/>
                </a:lnTo>
                <a:lnTo>
                  <a:pt x="58490" y="6793"/>
                </a:lnTo>
                <a:close/>
                <a:moveTo>
                  <a:pt x="56697" y="7736"/>
                </a:moveTo>
                <a:lnTo>
                  <a:pt x="57358" y="8113"/>
                </a:lnTo>
                <a:lnTo>
                  <a:pt x="57075" y="8113"/>
                </a:lnTo>
                <a:lnTo>
                  <a:pt x="56697" y="7736"/>
                </a:lnTo>
                <a:close/>
                <a:moveTo>
                  <a:pt x="59810" y="8679"/>
                </a:moveTo>
                <a:lnTo>
                  <a:pt x="60087" y="8956"/>
                </a:lnTo>
                <a:lnTo>
                  <a:pt x="59905" y="8774"/>
                </a:lnTo>
                <a:lnTo>
                  <a:pt x="59810" y="8679"/>
                </a:lnTo>
                <a:close/>
                <a:moveTo>
                  <a:pt x="57546" y="8019"/>
                </a:moveTo>
                <a:lnTo>
                  <a:pt x="58395" y="8774"/>
                </a:lnTo>
                <a:lnTo>
                  <a:pt x="59339" y="9434"/>
                </a:lnTo>
                <a:lnTo>
                  <a:pt x="58490" y="8868"/>
                </a:lnTo>
                <a:lnTo>
                  <a:pt x="57735" y="8208"/>
                </a:lnTo>
                <a:lnTo>
                  <a:pt x="57546" y="8019"/>
                </a:lnTo>
                <a:close/>
                <a:moveTo>
                  <a:pt x="60282" y="9246"/>
                </a:moveTo>
                <a:lnTo>
                  <a:pt x="60565" y="9812"/>
                </a:lnTo>
                <a:lnTo>
                  <a:pt x="60282" y="9529"/>
                </a:lnTo>
                <a:lnTo>
                  <a:pt x="60282" y="9340"/>
                </a:lnTo>
                <a:lnTo>
                  <a:pt x="60282" y="9246"/>
                </a:lnTo>
                <a:close/>
                <a:moveTo>
                  <a:pt x="59999" y="8396"/>
                </a:moveTo>
                <a:lnTo>
                  <a:pt x="60659" y="8774"/>
                </a:lnTo>
                <a:lnTo>
                  <a:pt x="61131" y="9340"/>
                </a:lnTo>
                <a:lnTo>
                  <a:pt x="61603" y="9906"/>
                </a:lnTo>
                <a:lnTo>
                  <a:pt x="61886" y="10566"/>
                </a:lnTo>
                <a:lnTo>
                  <a:pt x="60942" y="9434"/>
                </a:lnTo>
                <a:lnTo>
                  <a:pt x="61320" y="10095"/>
                </a:lnTo>
                <a:lnTo>
                  <a:pt x="59999" y="8396"/>
                </a:lnTo>
                <a:close/>
                <a:moveTo>
                  <a:pt x="63773" y="11132"/>
                </a:moveTo>
                <a:lnTo>
                  <a:pt x="64537" y="12278"/>
                </a:lnTo>
                <a:lnTo>
                  <a:pt x="64622" y="12359"/>
                </a:lnTo>
                <a:lnTo>
                  <a:pt x="63773" y="11132"/>
                </a:lnTo>
                <a:close/>
                <a:moveTo>
                  <a:pt x="65093" y="14528"/>
                </a:moveTo>
                <a:lnTo>
                  <a:pt x="65376" y="15189"/>
                </a:lnTo>
                <a:lnTo>
                  <a:pt x="65659" y="15755"/>
                </a:lnTo>
                <a:lnTo>
                  <a:pt x="66037" y="16981"/>
                </a:lnTo>
                <a:lnTo>
                  <a:pt x="65659" y="16321"/>
                </a:lnTo>
                <a:lnTo>
                  <a:pt x="65282" y="15377"/>
                </a:lnTo>
                <a:lnTo>
                  <a:pt x="65093" y="14528"/>
                </a:lnTo>
                <a:close/>
                <a:moveTo>
                  <a:pt x="65093" y="16321"/>
                </a:moveTo>
                <a:lnTo>
                  <a:pt x="65565" y="16698"/>
                </a:lnTo>
                <a:lnTo>
                  <a:pt x="65942" y="17076"/>
                </a:lnTo>
                <a:lnTo>
                  <a:pt x="66320" y="17547"/>
                </a:lnTo>
                <a:lnTo>
                  <a:pt x="66414" y="17830"/>
                </a:lnTo>
                <a:lnTo>
                  <a:pt x="66508" y="18113"/>
                </a:lnTo>
                <a:lnTo>
                  <a:pt x="65848" y="17170"/>
                </a:lnTo>
                <a:lnTo>
                  <a:pt x="65093" y="16321"/>
                </a:lnTo>
                <a:close/>
                <a:moveTo>
                  <a:pt x="72074" y="36226"/>
                </a:moveTo>
                <a:lnTo>
                  <a:pt x="71791" y="37547"/>
                </a:lnTo>
                <a:lnTo>
                  <a:pt x="71603" y="38773"/>
                </a:lnTo>
                <a:lnTo>
                  <a:pt x="71320" y="40000"/>
                </a:lnTo>
                <a:lnTo>
                  <a:pt x="70754" y="41509"/>
                </a:lnTo>
                <a:lnTo>
                  <a:pt x="70942" y="40283"/>
                </a:lnTo>
                <a:lnTo>
                  <a:pt x="71225" y="38962"/>
                </a:lnTo>
                <a:lnTo>
                  <a:pt x="72074" y="36226"/>
                </a:lnTo>
                <a:close/>
                <a:moveTo>
                  <a:pt x="69150" y="44433"/>
                </a:moveTo>
                <a:lnTo>
                  <a:pt x="68867" y="44905"/>
                </a:lnTo>
                <a:lnTo>
                  <a:pt x="68584" y="45377"/>
                </a:lnTo>
                <a:lnTo>
                  <a:pt x="68206" y="45754"/>
                </a:lnTo>
                <a:lnTo>
                  <a:pt x="67923" y="46132"/>
                </a:lnTo>
                <a:lnTo>
                  <a:pt x="68112" y="45754"/>
                </a:lnTo>
                <a:lnTo>
                  <a:pt x="68678" y="45188"/>
                </a:lnTo>
                <a:lnTo>
                  <a:pt x="69150" y="44433"/>
                </a:lnTo>
                <a:close/>
                <a:moveTo>
                  <a:pt x="67357" y="47830"/>
                </a:moveTo>
                <a:lnTo>
                  <a:pt x="66886" y="48584"/>
                </a:lnTo>
                <a:lnTo>
                  <a:pt x="66508" y="48867"/>
                </a:lnTo>
                <a:lnTo>
                  <a:pt x="66414" y="48867"/>
                </a:lnTo>
                <a:lnTo>
                  <a:pt x="66414" y="48773"/>
                </a:lnTo>
                <a:lnTo>
                  <a:pt x="66886" y="48301"/>
                </a:lnTo>
                <a:lnTo>
                  <a:pt x="67357" y="47830"/>
                </a:lnTo>
                <a:close/>
                <a:moveTo>
                  <a:pt x="65093" y="48396"/>
                </a:moveTo>
                <a:lnTo>
                  <a:pt x="65376" y="48490"/>
                </a:lnTo>
                <a:lnTo>
                  <a:pt x="64905" y="49056"/>
                </a:lnTo>
                <a:lnTo>
                  <a:pt x="64622" y="49528"/>
                </a:lnTo>
                <a:lnTo>
                  <a:pt x="64244" y="49811"/>
                </a:lnTo>
                <a:lnTo>
                  <a:pt x="64244" y="49905"/>
                </a:lnTo>
                <a:lnTo>
                  <a:pt x="64056" y="49905"/>
                </a:lnTo>
                <a:lnTo>
                  <a:pt x="64056" y="49811"/>
                </a:lnTo>
                <a:lnTo>
                  <a:pt x="64433" y="49150"/>
                </a:lnTo>
                <a:lnTo>
                  <a:pt x="64622" y="48867"/>
                </a:lnTo>
                <a:lnTo>
                  <a:pt x="64905" y="48584"/>
                </a:lnTo>
                <a:lnTo>
                  <a:pt x="65093" y="48396"/>
                </a:lnTo>
                <a:close/>
                <a:moveTo>
                  <a:pt x="6981" y="52452"/>
                </a:moveTo>
                <a:lnTo>
                  <a:pt x="7170" y="53112"/>
                </a:lnTo>
                <a:lnTo>
                  <a:pt x="7075" y="53018"/>
                </a:lnTo>
                <a:lnTo>
                  <a:pt x="6981" y="52641"/>
                </a:lnTo>
                <a:lnTo>
                  <a:pt x="6981" y="52452"/>
                </a:lnTo>
                <a:close/>
                <a:moveTo>
                  <a:pt x="7736" y="54339"/>
                </a:moveTo>
                <a:lnTo>
                  <a:pt x="7641" y="54433"/>
                </a:lnTo>
                <a:lnTo>
                  <a:pt x="7641" y="54339"/>
                </a:lnTo>
                <a:close/>
                <a:moveTo>
                  <a:pt x="61225" y="55094"/>
                </a:moveTo>
                <a:lnTo>
                  <a:pt x="61037" y="55377"/>
                </a:lnTo>
                <a:lnTo>
                  <a:pt x="60754" y="55471"/>
                </a:lnTo>
                <a:lnTo>
                  <a:pt x="60754" y="55471"/>
                </a:lnTo>
                <a:lnTo>
                  <a:pt x="60942" y="55282"/>
                </a:lnTo>
                <a:lnTo>
                  <a:pt x="61225" y="55094"/>
                </a:lnTo>
                <a:close/>
                <a:moveTo>
                  <a:pt x="6132" y="53867"/>
                </a:moveTo>
                <a:lnTo>
                  <a:pt x="7358" y="55377"/>
                </a:lnTo>
                <a:lnTo>
                  <a:pt x="7641" y="55471"/>
                </a:lnTo>
                <a:lnTo>
                  <a:pt x="7641" y="55471"/>
                </a:lnTo>
                <a:lnTo>
                  <a:pt x="7641" y="55471"/>
                </a:lnTo>
                <a:lnTo>
                  <a:pt x="7830" y="55565"/>
                </a:lnTo>
                <a:lnTo>
                  <a:pt x="8302" y="56414"/>
                </a:lnTo>
                <a:lnTo>
                  <a:pt x="7170" y="55471"/>
                </a:lnTo>
                <a:lnTo>
                  <a:pt x="6509" y="54622"/>
                </a:lnTo>
                <a:lnTo>
                  <a:pt x="6226" y="54245"/>
                </a:lnTo>
                <a:lnTo>
                  <a:pt x="6132" y="53867"/>
                </a:lnTo>
                <a:close/>
                <a:moveTo>
                  <a:pt x="9056" y="56414"/>
                </a:moveTo>
                <a:lnTo>
                  <a:pt x="9245" y="56509"/>
                </a:lnTo>
                <a:lnTo>
                  <a:pt x="9151" y="56509"/>
                </a:lnTo>
                <a:lnTo>
                  <a:pt x="9056" y="56414"/>
                </a:lnTo>
                <a:close/>
                <a:moveTo>
                  <a:pt x="10472" y="56980"/>
                </a:moveTo>
                <a:lnTo>
                  <a:pt x="11321" y="57358"/>
                </a:lnTo>
                <a:lnTo>
                  <a:pt x="11887" y="57735"/>
                </a:lnTo>
                <a:lnTo>
                  <a:pt x="12264" y="58018"/>
                </a:lnTo>
                <a:lnTo>
                  <a:pt x="11604" y="57641"/>
                </a:lnTo>
                <a:lnTo>
                  <a:pt x="11604" y="57641"/>
                </a:lnTo>
                <a:lnTo>
                  <a:pt x="11792" y="58112"/>
                </a:lnTo>
                <a:lnTo>
                  <a:pt x="11604" y="58018"/>
                </a:lnTo>
                <a:lnTo>
                  <a:pt x="11132" y="57452"/>
                </a:lnTo>
                <a:lnTo>
                  <a:pt x="10849" y="57169"/>
                </a:lnTo>
                <a:lnTo>
                  <a:pt x="10472" y="56980"/>
                </a:lnTo>
                <a:close/>
                <a:moveTo>
                  <a:pt x="18019" y="59433"/>
                </a:moveTo>
                <a:lnTo>
                  <a:pt x="18773" y="59810"/>
                </a:lnTo>
                <a:lnTo>
                  <a:pt x="19528" y="60376"/>
                </a:lnTo>
                <a:lnTo>
                  <a:pt x="19056" y="60282"/>
                </a:lnTo>
                <a:lnTo>
                  <a:pt x="18962" y="60188"/>
                </a:lnTo>
                <a:lnTo>
                  <a:pt x="18490" y="59810"/>
                </a:lnTo>
                <a:lnTo>
                  <a:pt x="18019" y="59433"/>
                </a:lnTo>
                <a:close/>
                <a:moveTo>
                  <a:pt x="14528" y="59999"/>
                </a:moveTo>
                <a:lnTo>
                  <a:pt x="14717" y="60093"/>
                </a:lnTo>
                <a:lnTo>
                  <a:pt x="14905" y="60188"/>
                </a:lnTo>
                <a:lnTo>
                  <a:pt x="15188" y="60471"/>
                </a:lnTo>
                <a:lnTo>
                  <a:pt x="15283" y="60565"/>
                </a:lnTo>
                <a:lnTo>
                  <a:pt x="15188" y="60565"/>
                </a:lnTo>
                <a:lnTo>
                  <a:pt x="14528" y="59999"/>
                </a:lnTo>
                <a:close/>
                <a:moveTo>
                  <a:pt x="49339" y="60188"/>
                </a:moveTo>
                <a:lnTo>
                  <a:pt x="48395" y="60565"/>
                </a:lnTo>
                <a:lnTo>
                  <a:pt x="47924" y="60754"/>
                </a:lnTo>
                <a:lnTo>
                  <a:pt x="47452" y="60754"/>
                </a:lnTo>
                <a:lnTo>
                  <a:pt x="47924" y="60471"/>
                </a:lnTo>
                <a:lnTo>
                  <a:pt x="48301" y="60282"/>
                </a:lnTo>
                <a:lnTo>
                  <a:pt x="49056" y="60188"/>
                </a:lnTo>
                <a:close/>
                <a:moveTo>
                  <a:pt x="19245" y="60565"/>
                </a:moveTo>
                <a:lnTo>
                  <a:pt x="19811" y="60659"/>
                </a:lnTo>
                <a:lnTo>
                  <a:pt x="20566" y="61037"/>
                </a:lnTo>
                <a:lnTo>
                  <a:pt x="20566" y="61037"/>
                </a:lnTo>
                <a:lnTo>
                  <a:pt x="19811" y="60848"/>
                </a:lnTo>
                <a:lnTo>
                  <a:pt x="19245" y="60565"/>
                </a:lnTo>
                <a:close/>
                <a:moveTo>
                  <a:pt x="47075" y="61226"/>
                </a:moveTo>
                <a:lnTo>
                  <a:pt x="46792" y="61414"/>
                </a:lnTo>
                <a:lnTo>
                  <a:pt x="46697" y="61509"/>
                </a:lnTo>
                <a:lnTo>
                  <a:pt x="46792" y="61603"/>
                </a:lnTo>
                <a:lnTo>
                  <a:pt x="47263" y="61603"/>
                </a:lnTo>
                <a:lnTo>
                  <a:pt x="47641" y="61509"/>
                </a:lnTo>
                <a:lnTo>
                  <a:pt x="46886" y="61792"/>
                </a:lnTo>
                <a:lnTo>
                  <a:pt x="46131" y="61886"/>
                </a:lnTo>
                <a:lnTo>
                  <a:pt x="46131" y="61980"/>
                </a:lnTo>
                <a:lnTo>
                  <a:pt x="46037" y="61980"/>
                </a:lnTo>
                <a:lnTo>
                  <a:pt x="45660" y="61697"/>
                </a:lnTo>
                <a:lnTo>
                  <a:pt x="46320" y="61320"/>
                </a:lnTo>
                <a:lnTo>
                  <a:pt x="47075" y="61226"/>
                </a:lnTo>
                <a:close/>
                <a:moveTo>
                  <a:pt x="24151" y="63678"/>
                </a:moveTo>
                <a:lnTo>
                  <a:pt x="24905" y="63961"/>
                </a:lnTo>
                <a:lnTo>
                  <a:pt x="25754" y="64244"/>
                </a:lnTo>
                <a:lnTo>
                  <a:pt x="25188" y="64244"/>
                </a:lnTo>
                <a:lnTo>
                  <a:pt x="24151" y="64150"/>
                </a:lnTo>
                <a:lnTo>
                  <a:pt x="23773" y="64056"/>
                </a:lnTo>
                <a:lnTo>
                  <a:pt x="23585" y="63961"/>
                </a:lnTo>
                <a:lnTo>
                  <a:pt x="23585" y="63867"/>
                </a:lnTo>
                <a:lnTo>
                  <a:pt x="23585" y="63773"/>
                </a:lnTo>
                <a:lnTo>
                  <a:pt x="24151" y="63678"/>
                </a:lnTo>
                <a:close/>
                <a:moveTo>
                  <a:pt x="34811" y="64622"/>
                </a:moveTo>
                <a:lnTo>
                  <a:pt x="35094" y="64810"/>
                </a:lnTo>
                <a:lnTo>
                  <a:pt x="35377" y="64905"/>
                </a:lnTo>
                <a:lnTo>
                  <a:pt x="34622" y="64999"/>
                </a:lnTo>
                <a:lnTo>
                  <a:pt x="34056" y="64999"/>
                </a:lnTo>
                <a:lnTo>
                  <a:pt x="34056" y="64905"/>
                </a:lnTo>
                <a:lnTo>
                  <a:pt x="34811" y="64622"/>
                </a:lnTo>
                <a:close/>
                <a:moveTo>
                  <a:pt x="46414" y="63773"/>
                </a:moveTo>
                <a:lnTo>
                  <a:pt x="46131" y="64056"/>
                </a:lnTo>
                <a:lnTo>
                  <a:pt x="44433" y="64716"/>
                </a:lnTo>
                <a:lnTo>
                  <a:pt x="43962" y="64905"/>
                </a:lnTo>
                <a:lnTo>
                  <a:pt x="44150" y="64810"/>
                </a:lnTo>
                <a:lnTo>
                  <a:pt x="42641" y="64999"/>
                </a:lnTo>
                <a:lnTo>
                  <a:pt x="42924" y="64810"/>
                </a:lnTo>
                <a:lnTo>
                  <a:pt x="43207" y="64622"/>
                </a:lnTo>
                <a:lnTo>
                  <a:pt x="42358" y="64905"/>
                </a:lnTo>
                <a:lnTo>
                  <a:pt x="43113" y="64622"/>
                </a:lnTo>
                <a:lnTo>
                  <a:pt x="45377" y="63867"/>
                </a:lnTo>
                <a:lnTo>
                  <a:pt x="44999" y="64150"/>
                </a:lnTo>
                <a:lnTo>
                  <a:pt x="44622" y="64433"/>
                </a:lnTo>
                <a:lnTo>
                  <a:pt x="46414" y="63773"/>
                </a:lnTo>
                <a:close/>
                <a:moveTo>
                  <a:pt x="39905" y="64622"/>
                </a:moveTo>
                <a:lnTo>
                  <a:pt x="39811" y="64716"/>
                </a:lnTo>
                <a:lnTo>
                  <a:pt x="39622" y="64810"/>
                </a:lnTo>
                <a:lnTo>
                  <a:pt x="38962" y="64999"/>
                </a:lnTo>
                <a:lnTo>
                  <a:pt x="38207" y="65093"/>
                </a:lnTo>
                <a:lnTo>
                  <a:pt x="37641" y="65093"/>
                </a:lnTo>
                <a:lnTo>
                  <a:pt x="39056" y="64810"/>
                </a:lnTo>
                <a:lnTo>
                  <a:pt x="39528" y="64716"/>
                </a:lnTo>
                <a:lnTo>
                  <a:pt x="39905" y="64622"/>
                </a:lnTo>
                <a:close/>
                <a:moveTo>
                  <a:pt x="42829" y="64056"/>
                </a:moveTo>
                <a:lnTo>
                  <a:pt x="42452" y="64244"/>
                </a:lnTo>
                <a:lnTo>
                  <a:pt x="42263" y="64433"/>
                </a:lnTo>
                <a:lnTo>
                  <a:pt x="41980" y="64622"/>
                </a:lnTo>
                <a:lnTo>
                  <a:pt x="41886" y="64999"/>
                </a:lnTo>
                <a:lnTo>
                  <a:pt x="42263" y="64999"/>
                </a:lnTo>
                <a:lnTo>
                  <a:pt x="40094" y="65282"/>
                </a:lnTo>
                <a:lnTo>
                  <a:pt x="40848" y="64999"/>
                </a:lnTo>
                <a:lnTo>
                  <a:pt x="41131" y="64810"/>
                </a:lnTo>
                <a:lnTo>
                  <a:pt x="41131" y="64716"/>
                </a:lnTo>
                <a:lnTo>
                  <a:pt x="41037" y="64622"/>
                </a:lnTo>
                <a:lnTo>
                  <a:pt x="40754" y="64622"/>
                </a:lnTo>
                <a:lnTo>
                  <a:pt x="40282" y="64527"/>
                </a:lnTo>
                <a:lnTo>
                  <a:pt x="40188" y="64433"/>
                </a:lnTo>
                <a:lnTo>
                  <a:pt x="41509" y="64339"/>
                </a:lnTo>
                <a:lnTo>
                  <a:pt x="42829" y="64056"/>
                </a:lnTo>
                <a:close/>
                <a:moveTo>
                  <a:pt x="15660" y="60376"/>
                </a:moveTo>
                <a:lnTo>
                  <a:pt x="16887" y="61131"/>
                </a:lnTo>
                <a:lnTo>
                  <a:pt x="17924" y="62075"/>
                </a:lnTo>
                <a:lnTo>
                  <a:pt x="17924" y="61792"/>
                </a:lnTo>
                <a:lnTo>
                  <a:pt x="17830" y="61603"/>
                </a:lnTo>
                <a:lnTo>
                  <a:pt x="19056" y="61980"/>
                </a:lnTo>
                <a:lnTo>
                  <a:pt x="20283" y="62358"/>
                </a:lnTo>
                <a:lnTo>
                  <a:pt x="20849" y="62546"/>
                </a:lnTo>
                <a:lnTo>
                  <a:pt x="21415" y="62735"/>
                </a:lnTo>
                <a:lnTo>
                  <a:pt x="21886" y="63018"/>
                </a:lnTo>
                <a:lnTo>
                  <a:pt x="22358" y="63395"/>
                </a:lnTo>
                <a:lnTo>
                  <a:pt x="21509" y="63301"/>
                </a:lnTo>
                <a:lnTo>
                  <a:pt x="22547" y="63867"/>
                </a:lnTo>
                <a:lnTo>
                  <a:pt x="23868" y="64339"/>
                </a:lnTo>
                <a:lnTo>
                  <a:pt x="25471" y="64905"/>
                </a:lnTo>
                <a:lnTo>
                  <a:pt x="27169" y="65282"/>
                </a:lnTo>
                <a:lnTo>
                  <a:pt x="26603" y="65282"/>
                </a:lnTo>
                <a:lnTo>
                  <a:pt x="27075" y="65942"/>
                </a:lnTo>
                <a:lnTo>
                  <a:pt x="26886" y="65942"/>
                </a:lnTo>
                <a:lnTo>
                  <a:pt x="26603" y="65848"/>
                </a:lnTo>
                <a:lnTo>
                  <a:pt x="25849" y="65659"/>
                </a:lnTo>
                <a:lnTo>
                  <a:pt x="25283" y="65471"/>
                </a:lnTo>
                <a:lnTo>
                  <a:pt x="25188" y="65376"/>
                </a:lnTo>
                <a:lnTo>
                  <a:pt x="25754" y="65376"/>
                </a:lnTo>
                <a:lnTo>
                  <a:pt x="26226" y="65471"/>
                </a:lnTo>
                <a:lnTo>
                  <a:pt x="26320" y="65282"/>
                </a:lnTo>
                <a:lnTo>
                  <a:pt x="26320" y="65188"/>
                </a:lnTo>
                <a:lnTo>
                  <a:pt x="26226" y="65093"/>
                </a:lnTo>
                <a:lnTo>
                  <a:pt x="25660" y="65093"/>
                </a:lnTo>
                <a:lnTo>
                  <a:pt x="25188" y="65188"/>
                </a:lnTo>
                <a:lnTo>
                  <a:pt x="24528" y="65376"/>
                </a:lnTo>
                <a:lnTo>
                  <a:pt x="24528" y="65376"/>
                </a:lnTo>
                <a:lnTo>
                  <a:pt x="25000" y="65093"/>
                </a:lnTo>
                <a:lnTo>
                  <a:pt x="23679" y="64905"/>
                </a:lnTo>
                <a:lnTo>
                  <a:pt x="22547" y="64716"/>
                </a:lnTo>
                <a:lnTo>
                  <a:pt x="21603" y="64339"/>
                </a:lnTo>
                <a:lnTo>
                  <a:pt x="20660" y="63867"/>
                </a:lnTo>
                <a:lnTo>
                  <a:pt x="20943" y="63867"/>
                </a:lnTo>
                <a:lnTo>
                  <a:pt x="20377" y="63773"/>
                </a:lnTo>
                <a:lnTo>
                  <a:pt x="19339" y="63678"/>
                </a:lnTo>
                <a:lnTo>
                  <a:pt x="18868" y="63490"/>
                </a:lnTo>
                <a:lnTo>
                  <a:pt x="18396" y="63301"/>
                </a:lnTo>
                <a:lnTo>
                  <a:pt x="18585" y="63207"/>
                </a:lnTo>
                <a:lnTo>
                  <a:pt x="18868" y="63301"/>
                </a:lnTo>
                <a:lnTo>
                  <a:pt x="18019" y="62735"/>
                </a:lnTo>
                <a:lnTo>
                  <a:pt x="16981" y="62075"/>
                </a:lnTo>
                <a:lnTo>
                  <a:pt x="14811" y="60471"/>
                </a:lnTo>
                <a:lnTo>
                  <a:pt x="16415" y="61414"/>
                </a:lnTo>
                <a:lnTo>
                  <a:pt x="15660" y="60376"/>
                </a:lnTo>
                <a:close/>
                <a:moveTo>
                  <a:pt x="28867" y="65659"/>
                </a:moveTo>
                <a:lnTo>
                  <a:pt x="30660" y="65942"/>
                </a:lnTo>
                <a:lnTo>
                  <a:pt x="32547" y="66131"/>
                </a:lnTo>
                <a:lnTo>
                  <a:pt x="32075" y="66225"/>
                </a:lnTo>
                <a:lnTo>
                  <a:pt x="31320" y="66225"/>
                </a:lnTo>
                <a:lnTo>
                  <a:pt x="30566" y="66131"/>
                </a:lnTo>
                <a:lnTo>
                  <a:pt x="28867" y="65659"/>
                </a:lnTo>
                <a:close/>
                <a:moveTo>
                  <a:pt x="39150" y="0"/>
                </a:moveTo>
                <a:lnTo>
                  <a:pt x="39528" y="283"/>
                </a:lnTo>
                <a:lnTo>
                  <a:pt x="39622" y="378"/>
                </a:lnTo>
                <a:lnTo>
                  <a:pt x="41509" y="1038"/>
                </a:lnTo>
                <a:lnTo>
                  <a:pt x="40943" y="1132"/>
                </a:lnTo>
                <a:lnTo>
                  <a:pt x="40282" y="1227"/>
                </a:lnTo>
                <a:lnTo>
                  <a:pt x="38962" y="1038"/>
                </a:lnTo>
                <a:lnTo>
                  <a:pt x="37547" y="849"/>
                </a:lnTo>
                <a:lnTo>
                  <a:pt x="36320" y="661"/>
                </a:lnTo>
                <a:lnTo>
                  <a:pt x="36415" y="755"/>
                </a:lnTo>
                <a:lnTo>
                  <a:pt x="36415" y="849"/>
                </a:lnTo>
                <a:lnTo>
                  <a:pt x="35943" y="944"/>
                </a:lnTo>
                <a:lnTo>
                  <a:pt x="34150" y="1132"/>
                </a:lnTo>
                <a:lnTo>
                  <a:pt x="31698" y="1132"/>
                </a:lnTo>
                <a:lnTo>
                  <a:pt x="30660" y="1227"/>
                </a:lnTo>
                <a:lnTo>
                  <a:pt x="29716" y="1321"/>
                </a:lnTo>
                <a:lnTo>
                  <a:pt x="30377" y="1416"/>
                </a:lnTo>
                <a:lnTo>
                  <a:pt x="31037" y="1510"/>
                </a:lnTo>
                <a:lnTo>
                  <a:pt x="30094" y="1699"/>
                </a:lnTo>
                <a:lnTo>
                  <a:pt x="28773" y="2076"/>
                </a:lnTo>
                <a:lnTo>
                  <a:pt x="27924" y="2359"/>
                </a:lnTo>
                <a:lnTo>
                  <a:pt x="27924" y="2453"/>
                </a:lnTo>
                <a:lnTo>
                  <a:pt x="28207" y="2453"/>
                </a:lnTo>
                <a:lnTo>
                  <a:pt x="26509" y="3019"/>
                </a:lnTo>
                <a:lnTo>
                  <a:pt x="26792" y="2831"/>
                </a:lnTo>
                <a:lnTo>
                  <a:pt x="26792" y="2831"/>
                </a:lnTo>
                <a:lnTo>
                  <a:pt x="25660" y="2925"/>
                </a:lnTo>
                <a:lnTo>
                  <a:pt x="25754" y="2831"/>
                </a:lnTo>
                <a:lnTo>
                  <a:pt x="25377" y="2925"/>
                </a:lnTo>
                <a:lnTo>
                  <a:pt x="24905" y="3208"/>
                </a:lnTo>
                <a:lnTo>
                  <a:pt x="24056" y="3774"/>
                </a:lnTo>
                <a:lnTo>
                  <a:pt x="22264" y="4340"/>
                </a:lnTo>
                <a:lnTo>
                  <a:pt x="20471" y="5095"/>
                </a:lnTo>
                <a:lnTo>
                  <a:pt x="18679" y="5755"/>
                </a:lnTo>
                <a:lnTo>
                  <a:pt x="16981" y="6604"/>
                </a:lnTo>
                <a:lnTo>
                  <a:pt x="17453" y="6604"/>
                </a:lnTo>
                <a:lnTo>
                  <a:pt x="17830" y="6415"/>
                </a:lnTo>
                <a:lnTo>
                  <a:pt x="18868" y="6038"/>
                </a:lnTo>
                <a:lnTo>
                  <a:pt x="19905" y="5661"/>
                </a:lnTo>
                <a:lnTo>
                  <a:pt x="20377" y="5472"/>
                </a:lnTo>
                <a:lnTo>
                  <a:pt x="20943" y="5378"/>
                </a:lnTo>
                <a:lnTo>
                  <a:pt x="20943" y="5378"/>
                </a:lnTo>
                <a:lnTo>
                  <a:pt x="19528" y="6038"/>
                </a:lnTo>
                <a:lnTo>
                  <a:pt x="19528" y="6038"/>
                </a:lnTo>
                <a:lnTo>
                  <a:pt x="20094" y="5944"/>
                </a:lnTo>
                <a:lnTo>
                  <a:pt x="18396" y="7076"/>
                </a:lnTo>
                <a:lnTo>
                  <a:pt x="20849" y="6038"/>
                </a:lnTo>
                <a:lnTo>
                  <a:pt x="23396" y="5095"/>
                </a:lnTo>
                <a:lnTo>
                  <a:pt x="26037" y="4246"/>
                </a:lnTo>
                <a:lnTo>
                  <a:pt x="28679" y="3397"/>
                </a:lnTo>
                <a:lnTo>
                  <a:pt x="28301" y="3491"/>
                </a:lnTo>
                <a:lnTo>
                  <a:pt x="28773" y="3208"/>
                </a:lnTo>
                <a:lnTo>
                  <a:pt x="30283" y="2736"/>
                </a:lnTo>
                <a:lnTo>
                  <a:pt x="29905" y="2831"/>
                </a:lnTo>
                <a:lnTo>
                  <a:pt x="29056" y="2831"/>
                </a:lnTo>
                <a:lnTo>
                  <a:pt x="28584" y="2642"/>
                </a:lnTo>
                <a:lnTo>
                  <a:pt x="30566" y="2548"/>
                </a:lnTo>
                <a:lnTo>
                  <a:pt x="32641" y="2548"/>
                </a:lnTo>
                <a:lnTo>
                  <a:pt x="37264" y="2831"/>
                </a:lnTo>
                <a:lnTo>
                  <a:pt x="39528" y="3019"/>
                </a:lnTo>
                <a:lnTo>
                  <a:pt x="43490" y="3019"/>
                </a:lnTo>
                <a:lnTo>
                  <a:pt x="44339" y="2831"/>
                </a:lnTo>
                <a:lnTo>
                  <a:pt x="45094" y="2736"/>
                </a:lnTo>
                <a:lnTo>
                  <a:pt x="45943" y="3114"/>
                </a:lnTo>
                <a:lnTo>
                  <a:pt x="46886" y="3397"/>
                </a:lnTo>
                <a:lnTo>
                  <a:pt x="48678" y="3963"/>
                </a:lnTo>
                <a:lnTo>
                  <a:pt x="50565" y="4434"/>
                </a:lnTo>
                <a:lnTo>
                  <a:pt x="51509" y="4717"/>
                </a:lnTo>
                <a:lnTo>
                  <a:pt x="52358" y="5189"/>
                </a:lnTo>
                <a:lnTo>
                  <a:pt x="51792" y="4812"/>
                </a:lnTo>
                <a:lnTo>
                  <a:pt x="53584" y="5849"/>
                </a:lnTo>
                <a:lnTo>
                  <a:pt x="55376" y="6981"/>
                </a:lnTo>
                <a:lnTo>
                  <a:pt x="56320" y="7642"/>
                </a:lnTo>
                <a:lnTo>
                  <a:pt x="57169" y="8302"/>
                </a:lnTo>
                <a:lnTo>
                  <a:pt x="57924" y="9057"/>
                </a:lnTo>
                <a:lnTo>
                  <a:pt x="58678" y="9906"/>
                </a:lnTo>
                <a:lnTo>
                  <a:pt x="62357" y="14057"/>
                </a:lnTo>
                <a:lnTo>
                  <a:pt x="64622" y="16887"/>
                </a:lnTo>
                <a:lnTo>
                  <a:pt x="66697" y="19623"/>
                </a:lnTo>
                <a:lnTo>
                  <a:pt x="66603" y="19151"/>
                </a:lnTo>
                <a:lnTo>
                  <a:pt x="66603" y="18774"/>
                </a:lnTo>
                <a:lnTo>
                  <a:pt x="67357" y="20472"/>
                </a:lnTo>
                <a:lnTo>
                  <a:pt x="68772" y="23962"/>
                </a:lnTo>
                <a:lnTo>
                  <a:pt x="68867" y="24151"/>
                </a:lnTo>
                <a:lnTo>
                  <a:pt x="69810" y="26792"/>
                </a:lnTo>
                <a:lnTo>
                  <a:pt x="70565" y="29245"/>
                </a:lnTo>
                <a:lnTo>
                  <a:pt x="70754" y="30283"/>
                </a:lnTo>
                <a:lnTo>
                  <a:pt x="70848" y="31037"/>
                </a:lnTo>
                <a:lnTo>
                  <a:pt x="70848" y="31604"/>
                </a:lnTo>
                <a:lnTo>
                  <a:pt x="70754" y="31792"/>
                </a:lnTo>
                <a:lnTo>
                  <a:pt x="70565" y="31887"/>
                </a:lnTo>
                <a:lnTo>
                  <a:pt x="69433" y="36698"/>
                </a:lnTo>
                <a:lnTo>
                  <a:pt x="68206" y="41698"/>
                </a:lnTo>
                <a:lnTo>
                  <a:pt x="68584" y="41037"/>
                </a:lnTo>
                <a:lnTo>
                  <a:pt x="68961" y="40188"/>
                </a:lnTo>
                <a:lnTo>
                  <a:pt x="69244" y="40471"/>
                </a:lnTo>
                <a:lnTo>
                  <a:pt x="69244" y="40849"/>
                </a:lnTo>
                <a:lnTo>
                  <a:pt x="69244" y="41226"/>
                </a:lnTo>
                <a:lnTo>
                  <a:pt x="69055" y="41698"/>
                </a:lnTo>
                <a:lnTo>
                  <a:pt x="68489" y="42924"/>
                </a:lnTo>
                <a:lnTo>
                  <a:pt x="67735" y="44150"/>
                </a:lnTo>
                <a:lnTo>
                  <a:pt x="66791" y="45377"/>
                </a:lnTo>
                <a:lnTo>
                  <a:pt x="65942" y="46509"/>
                </a:lnTo>
                <a:lnTo>
                  <a:pt x="64716" y="47924"/>
                </a:lnTo>
                <a:lnTo>
                  <a:pt x="65565" y="47641"/>
                </a:lnTo>
                <a:lnTo>
                  <a:pt x="65093" y="48301"/>
                </a:lnTo>
                <a:lnTo>
                  <a:pt x="64433" y="48962"/>
                </a:lnTo>
                <a:lnTo>
                  <a:pt x="63112" y="50188"/>
                </a:lnTo>
                <a:lnTo>
                  <a:pt x="63678" y="48962"/>
                </a:lnTo>
                <a:lnTo>
                  <a:pt x="64244" y="47641"/>
                </a:lnTo>
                <a:lnTo>
                  <a:pt x="65754" y="44811"/>
                </a:lnTo>
                <a:lnTo>
                  <a:pt x="67169" y="42169"/>
                </a:lnTo>
                <a:lnTo>
                  <a:pt x="67735" y="41037"/>
                </a:lnTo>
                <a:lnTo>
                  <a:pt x="68206" y="40094"/>
                </a:lnTo>
                <a:lnTo>
                  <a:pt x="68206" y="39811"/>
                </a:lnTo>
                <a:lnTo>
                  <a:pt x="68301" y="39622"/>
                </a:lnTo>
                <a:lnTo>
                  <a:pt x="68301" y="39717"/>
                </a:lnTo>
                <a:lnTo>
                  <a:pt x="68395" y="39339"/>
                </a:lnTo>
                <a:lnTo>
                  <a:pt x="68772" y="37735"/>
                </a:lnTo>
                <a:lnTo>
                  <a:pt x="69055" y="36037"/>
                </a:lnTo>
                <a:lnTo>
                  <a:pt x="69150" y="32924"/>
                </a:lnTo>
                <a:lnTo>
                  <a:pt x="69150" y="30849"/>
                </a:lnTo>
                <a:lnTo>
                  <a:pt x="69150" y="28679"/>
                </a:lnTo>
                <a:lnTo>
                  <a:pt x="68961" y="28773"/>
                </a:lnTo>
                <a:lnTo>
                  <a:pt x="68961" y="29056"/>
                </a:lnTo>
                <a:lnTo>
                  <a:pt x="68678" y="28302"/>
                </a:lnTo>
                <a:lnTo>
                  <a:pt x="68395" y="27453"/>
                </a:lnTo>
                <a:lnTo>
                  <a:pt x="68018" y="25755"/>
                </a:lnTo>
                <a:lnTo>
                  <a:pt x="67923" y="25283"/>
                </a:lnTo>
                <a:lnTo>
                  <a:pt x="67923" y="25472"/>
                </a:lnTo>
                <a:lnTo>
                  <a:pt x="67546" y="24906"/>
                </a:lnTo>
                <a:lnTo>
                  <a:pt x="67074" y="24245"/>
                </a:lnTo>
                <a:lnTo>
                  <a:pt x="66980" y="24057"/>
                </a:lnTo>
                <a:lnTo>
                  <a:pt x="65471" y="22264"/>
                </a:lnTo>
                <a:lnTo>
                  <a:pt x="64810" y="21415"/>
                </a:lnTo>
                <a:lnTo>
                  <a:pt x="64339" y="20755"/>
                </a:lnTo>
                <a:lnTo>
                  <a:pt x="64622" y="20943"/>
                </a:lnTo>
                <a:lnTo>
                  <a:pt x="64527" y="20755"/>
                </a:lnTo>
                <a:lnTo>
                  <a:pt x="64339" y="20472"/>
                </a:lnTo>
                <a:lnTo>
                  <a:pt x="63301" y="19434"/>
                </a:lnTo>
                <a:lnTo>
                  <a:pt x="62357" y="18585"/>
                </a:lnTo>
                <a:lnTo>
                  <a:pt x="62452" y="18679"/>
                </a:lnTo>
                <a:lnTo>
                  <a:pt x="62357" y="18868"/>
                </a:lnTo>
                <a:lnTo>
                  <a:pt x="61508" y="18019"/>
                </a:lnTo>
                <a:lnTo>
                  <a:pt x="61791" y="18396"/>
                </a:lnTo>
                <a:lnTo>
                  <a:pt x="60848" y="17547"/>
                </a:lnTo>
                <a:lnTo>
                  <a:pt x="60471" y="17076"/>
                </a:lnTo>
                <a:lnTo>
                  <a:pt x="60471" y="16981"/>
                </a:lnTo>
                <a:lnTo>
                  <a:pt x="60565" y="17076"/>
                </a:lnTo>
                <a:lnTo>
                  <a:pt x="61225" y="17547"/>
                </a:lnTo>
                <a:lnTo>
                  <a:pt x="58961" y="15566"/>
                </a:lnTo>
                <a:lnTo>
                  <a:pt x="59527" y="16227"/>
                </a:lnTo>
                <a:lnTo>
                  <a:pt x="58584" y="15566"/>
                </a:lnTo>
                <a:lnTo>
                  <a:pt x="57641" y="14906"/>
                </a:lnTo>
                <a:lnTo>
                  <a:pt x="57546" y="15000"/>
                </a:lnTo>
                <a:lnTo>
                  <a:pt x="57452" y="15094"/>
                </a:lnTo>
                <a:lnTo>
                  <a:pt x="58301" y="15660"/>
                </a:lnTo>
                <a:lnTo>
                  <a:pt x="59056" y="16227"/>
                </a:lnTo>
                <a:lnTo>
                  <a:pt x="60471" y="17547"/>
                </a:lnTo>
                <a:lnTo>
                  <a:pt x="61886" y="18774"/>
                </a:lnTo>
                <a:lnTo>
                  <a:pt x="62640" y="19340"/>
                </a:lnTo>
                <a:lnTo>
                  <a:pt x="63395" y="19906"/>
                </a:lnTo>
                <a:lnTo>
                  <a:pt x="62829" y="19528"/>
                </a:lnTo>
                <a:lnTo>
                  <a:pt x="62074" y="19057"/>
                </a:lnTo>
                <a:lnTo>
                  <a:pt x="62074" y="19245"/>
                </a:lnTo>
                <a:lnTo>
                  <a:pt x="62357" y="19717"/>
                </a:lnTo>
                <a:lnTo>
                  <a:pt x="63584" y="21415"/>
                </a:lnTo>
                <a:lnTo>
                  <a:pt x="65093" y="23207"/>
                </a:lnTo>
                <a:lnTo>
                  <a:pt x="65754" y="23962"/>
                </a:lnTo>
                <a:lnTo>
                  <a:pt x="66225" y="24434"/>
                </a:lnTo>
                <a:lnTo>
                  <a:pt x="66414" y="24528"/>
                </a:lnTo>
                <a:lnTo>
                  <a:pt x="66320" y="24057"/>
                </a:lnTo>
                <a:lnTo>
                  <a:pt x="66697" y="24906"/>
                </a:lnTo>
                <a:lnTo>
                  <a:pt x="67074" y="26038"/>
                </a:lnTo>
                <a:lnTo>
                  <a:pt x="66414" y="24811"/>
                </a:lnTo>
                <a:lnTo>
                  <a:pt x="66791" y="25566"/>
                </a:lnTo>
                <a:lnTo>
                  <a:pt x="67169" y="26321"/>
                </a:lnTo>
                <a:lnTo>
                  <a:pt x="67263" y="26415"/>
                </a:lnTo>
                <a:lnTo>
                  <a:pt x="67923" y="28679"/>
                </a:lnTo>
                <a:lnTo>
                  <a:pt x="68206" y="29339"/>
                </a:lnTo>
                <a:lnTo>
                  <a:pt x="68678" y="30471"/>
                </a:lnTo>
                <a:lnTo>
                  <a:pt x="68772" y="30660"/>
                </a:lnTo>
                <a:lnTo>
                  <a:pt x="68678" y="30660"/>
                </a:lnTo>
                <a:lnTo>
                  <a:pt x="68395" y="30377"/>
                </a:lnTo>
                <a:lnTo>
                  <a:pt x="68206" y="30094"/>
                </a:lnTo>
                <a:lnTo>
                  <a:pt x="68206" y="30566"/>
                </a:lnTo>
                <a:lnTo>
                  <a:pt x="68301" y="31037"/>
                </a:lnTo>
                <a:lnTo>
                  <a:pt x="68395" y="31509"/>
                </a:lnTo>
                <a:lnTo>
                  <a:pt x="68395" y="31887"/>
                </a:lnTo>
                <a:lnTo>
                  <a:pt x="68301" y="31792"/>
                </a:lnTo>
                <a:lnTo>
                  <a:pt x="68301" y="31698"/>
                </a:lnTo>
                <a:lnTo>
                  <a:pt x="68301" y="31415"/>
                </a:lnTo>
                <a:lnTo>
                  <a:pt x="68018" y="30094"/>
                </a:lnTo>
                <a:lnTo>
                  <a:pt x="67735" y="28868"/>
                </a:lnTo>
                <a:lnTo>
                  <a:pt x="68112" y="31698"/>
                </a:lnTo>
                <a:lnTo>
                  <a:pt x="68206" y="33113"/>
                </a:lnTo>
                <a:lnTo>
                  <a:pt x="68206" y="34528"/>
                </a:lnTo>
                <a:lnTo>
                  <a:pt x="68112" y="35943"/>
                </a:lnTo>
                <a:lnTo>
                  <a:pt x="67923" y="37358"/>
                </a:lnTo>
                <a:lnTo>
                  <a:pt x="67546" y="38679"/>
                </a:lnTo>
                <a:lnTo>
                  <a:pt x="67074" y="40000"/>
                </a:lnTo>
                <a:lnTo>
                  <a:pt x="67263" y="39717"/>
                </a:lnTo>
                <a:lnTo>
                  <a:pt x="67357" y="39622"/>
                </a:lnTo>
                <a:lnTo>
                  <a:pt x="67357" y="39717"/>
                </a:lnTo>
                <a:lnTo>
                  <a:pt x="67263" y="40377"/>
                </a:lnTo>
                <a:lnTo>
                  <a:pt x="66980" y="41226"/>
                </a:lnTo>
                <a:lnTo>
                  <a:pt x="66791" y="41509"/>
                </a:lnTo>
                <a:lnTo>
                  <a:pt x="66697" y="41603"/>
                </a:lnTo>
                <a:lnTo>
                  <a:pt x="66414" y="42075"/>
                </a:lnTo>
                <a:lnTo>
                  <a:pt x="65754" y="43962"/>
                </a:lnTo>
                <a:lnTo>
                  <a:pt x="64905" y="46132"/>
                </a:lnTo>
                <a:lnTo>
                  <a:pt x="64150" y="47547"/>
                </a:lnTo>
                <a:lnTo>
                  <a:pt x="63395" y="48867"/>
                </a:lnTo>
                <a:lnTo>
                  <a:pt x="62546" y="50094"/>
                </a:lnTo>
                <a:lnTo>
                  <a:pt x="61697" y="51320"/>
                </a:lnTo>
                <a:lnTo>
                  <a:pt x="60376" y="52452"/>
                </a:lnTo>
                <a:lnTo>
                  <a:pt x="59810" y="53112"/>
                </a:lnTo>
                <a:lnTo>
                  <a:pt x="59244" y="53773"/>
                </a:lnTo>
                <a:lnTo>
                  <a:pt x="59999" y="53301"/>
                </a:lnTo>
                <a:lnTo>
                  <a:pt x="59905" y="53490"/>
                </a:lnTo>
                <a:lnTo>
                  <a:pt x="58018" y="54999"/>
                </a:lnTo>
                <a:lnTo>
                  <a:pt x="57075" y="55660"/>
                </a:lnTo>
                <a:lnTo>
                  <a:pt x="56037" y="56226"/>
                </a:lnTo>
                <a:lnTo>
                  <a:pt x="57924" y="54716"/>
                </a:lnTo>
                <a:lnTo>
                  <a:pt x="58867" y="53867"/>
                </a:lnTo>
                <a:lnTo>
                  <a:pt x="59716" y="53018"/>
                </a:lnTo>
                <a:lnTo>
                  <a:pt x="58961" y="53679"/>
                </a:lnTo>
                <a:lnTo>
                  <a:pt x="58207" y="54245"/>
                </a:lnTo>
                <a:lnTo>
                  <a:pt x="56603" y="55282"/>
                </a:lnTo>
                <a:lnTo>
                  <a:pt x="54905" y="56226"/>
                </a:lnTo>
                <a:lnTo>
                  <a:pt x="53301" y="57263"/>
                </a:lnTo>
                <a:lnTo>
                  <a:pt x="52735" y="57452"/>
                </a:lnTo>
                <a:lnTo>
                  <a:pt x="51509" y="57924"/>
                </a:lnTo>
                <a:lnTo>
                  <a:pt x="47829" y="59527"/>
                </a:lnTo>
                <a:lnTo>
                  <a:pt x="43962" y="61226"/>
                </a:lnTo>
                <a:lnTo>
                  <a:pt x="42358" y="61886"/>
                </a:lnTo>
                <a:lnTo>
                  <a:pt x="41414" y="62169"/>
                </a:lnTo>
                <a:lnTo>
                  <a:pt x="39433" y="62452"/>
                </a:lnTo>
                <a:lnTo>
                  <a:pt x="37169" y="62641"/>
                </a:lnTo>
                <a:lnTo>
                  <a:pt x="33679" y="62829"/>
                </a:lnTo>
                <a:lnTo>
                  <a:pt x="31226" y="62924"/>
                </a:lnTo>
                <a:lnTo>
                  <a:pt x="29528" y="62924"/>
                </a:lnTo>
                <a:lnTo>
                  <a:pt x="28301" y="62735"/>
                </a:lnTo>
                <a:lnTo>
                  <a:pt x="27075" y="62546"/>
                </a:lnTo>
                <a:lnTo>
                  <a:pt x="25754" y="62263"/>
                </a:lnTo>
                <a:lnTo>
                  <a:pt x="24622" y="61886"/>
                </a:lnTo>
                <a:lnTo>
                  <a:pt x="23396" y="61414"/>
                </a:lnTo>
                <a:lnTo>
                  <a:pt x="21320" y="60565"/>
                </a:lnTo>
                <a:lnTo>
                  <a:pt x="21509" y="60754"/>
                </a:lnTo>
                <a:lnTo>
                  <a:pt x="21698" y="60848"/>
                </a:lnTo>
                <a:lnTo>
                  <a:pt x="22169" y="61131"/>
                </a:lnTo>
                <a:lnTo>
                  <a:pt x="21037" y="60659"/>
                </a:lnTo>
                <a:lnTo>
                  <a:pt x="19434" y="59905"/>
                </a:lnTo>
                <a:lnTo>
                  <a:pt x="15754" y="57924"/>
                </a:lnTo>
                <a:lnTo>
                  <a:pt x="12453" y="56037"/>
                </a:lnTo>
                <a:lnTo>
                  <a:pt x="11415" y="55377"/>
                </a:lnTo>
                <a:lnTo>
                  <a:pt x="11226" y="55188"/>
                </a:lnTo>
                <a:lnTo>
                  <a:pt x="11132" y="55094"/>
                </a:lnTo>
                <a:lnTo>
                  <a:pt x="10377" y="54433"/>
                </a:lnTo>
                <a:lnTo>
                  <a:pt x="9717" y="53679"/>
                </a:lnTo>
                <a:lnTo>
                  <a:pt x="9717" y="53962"/>
                </a:lnTo>
                <a:lnTo>
                  <a:pt x="9622" y="54150"/>
                </a:lnTo>
                <a:lnTo>
                  <a:pt x="9528" y="54245"/>
                </a:lnTo>
                <a:lnTo>
                  <a:pt x="9434" y="54245"/>
                </a:lnTo>
                <a:lnTo>
                  <a:pt x="9151" y="54056"/>
                </a:lnTo>
                <a:lnTo>
                  <a:pt x="8868" y="53679"/>
                </a:lnTo>
                <a:lnTo>
                  <a:pt x="8585" y="53301"/>
                </a:lnTo>
                <a:lnTo>
                  <a:pt x="8302" y="52829"/>
                </a:lnTo>
                <a:lnTo>
                  <a:pt x="8302" y="52546"/>
                </a:lnTo>
                <a:lnTo>
                  <a:pt x="8302" y="52452"/>
                </a:lnTo>
                <a:lnTo>
                  <a:pt x="8396" y="52452"/>
                </a:lnTo>
                <a:lnTo>
                  <a:pt x="7924" y="52263"/>
                </a:lnTo>
                <a:lnTo>
                  <a:pt x="7358" y="51886"/>
                </a:lnTo>
                <a:lnTo>
                  <a:pt x="6038" y="50660"/>
                </a:lnTo>
                <a:lnTo>
                  <a:pt x="5849" y="50377"/>
                </a:lnTo>
                <a:lnTo>
                  <a:pt x="5566" y="50094"/>
                </a:lnTo>
                <a:lnTo>
                  <a:pt x="5566" y="50188"/>
                </a:lnTo>
                <a:lnTo>
                  <a:pt x="4811" y="49339"/>
                </a:lnTo>
                <a:lnTo>
                  <a:pt x="4717" y="49150"/>
                </a:lnTo>
                <a:lnTo>
                  <a:pt x="5189" y="49433"/>
                </a:lnTo>
                <a:lnTo>
                  <a:pt x="5377" y="49528"/>
                </a:lnTo>
                <a:lnTo>
                  <a:pt x="5472" y="49716"/>
                </a:lnTo>
                <a:lnTo>
                  <a:pt x="5660" y="50094"/>
                </a:lnTo>
                <a:lnTo>
                  <a:pt x="5377" y="49056"/>
                </a:lnTo>
                <a:lnTo>
                  <a:pt x="5000" y="48113"/>
                </a:lnTo>
                <a:lnTo>
                  <a:pt x="4057" y="45660"/>
                </a:lnTo>
                <a:lnTo>
                  <a:pt x="3585" y="44150"/>
                </a:lnTo>
                <a:lnTo>
                  <a:pt x="3208" y="42358"/>
                </a:lnTo>
                <a:lnTo>
                  <a:pt x="3396" y="42547"/>
                </a:lnTo>
                <a:lnTo>
                  <a:pt x="3491" y="42452"/>
                </a:lnTo>
                <a:lnTo>
                  <a:pt x="3585" y="42547"/>
                </a:lnTo>
                <a:lnTo>
                  <a:pt x="3774" y="42641"/>
                </a:lnTo>
                <a:lnTo>
                  <a:pt x="3679" y="40849"/>
                </a:lnTo>
                <a:lnTo>
                  <a:pt x="3585" y="38962"/>
                </a:lnTo>
                <a:lnTo>
                  <a:pt x="3679" y="37169"/>
                </a:lnTo>
                <a:lnTo>
                  <a:pt x="3774" y="36320"/>
                </a:lnTo>
                <a:lnTo>
                  <a:pt x="4057" y="35566"/>
                </a:lnTo>
                <a:lnTo>
                  <a:pt x="4434" y="33585"/>
                </a:lnTo>
                <a:lnTo>
                  <a:pt x="4434" y="33962"/>
                </a:lnTo>
                <a:lnTo>
                  <a:pt x="4528" y="34245"/>
                </a:lnTo>
                <a:lnTo>
                  <a:pt x="4717" y="32264"/>
                </a:lnTo>
                <a:lnTo>
                  <a:pt x="5189" y="30283"/>
                </a:lnTo>
                <a:lnTo>
                  <a:pt x="5755" y="28302"/>
                </a:lnTo>
                <a:lnTo>
                  <a:pt x="6604" y="26321"/>
                </a:lnTo>
                <a:lnTo>
                  <a:pt x="7453" y="24340"/>
                </a:lnTo>
                <a:lnTo>
                  <a:pt x="8585" y="22547"/>
                </a:lnTo>
                <a:lnTo>
                  <a:pt x="9717" y="20755"/>
                </a:lnTo>
                <a:lnTo>
                  <a:pt x="10943" y="19245"/>
                </a:lnTo>
                <a:lnTo>
                  <a:pt x="10849" y="19057"/>
                </a:lnTo>
                <a:lnTo>
                  <a:pt x="10849" y="18868"/>
                </a:lnTo>
                <a:lnTo>
                  <a:pt x="11132" y="18396"/>
                </a:lnTo>
                <a:lnTo>
                  <a:pt x="11604" y="17830"/>
                </a:lnTo>
                <a:lnTo>
                  <a:pt x="12264" y="17076"/>
                </a:lnTo>
                <a:lnTo>
                  <a:pt x="14151" y="15472"/>
                </a:lnTo>
                <a:lnTo>
                  <a:pt x="16415" y="13585"/>
                </a:lnTo>
                <a:lnTo>
                  <a:pt x="18868" y="11793"/>
                </a:lnTo>
                <a:lnTo>
                  <a:pt x="21226" y="10095"/>
                </a:lnTo>
                <a:lnTo>
                  <a:pt x="23302" y="8868"/>
                </a:lnTo>
                <a:lnTo>
                  <a:pt x="24717" y="8113"/>
                </a:lnTo>
                <a:lnTo>
                  <a:pt x="24245" y="8491"/>
                </a:lnTo>
                <a:lnTo>
                  <a:pt x="23773" y="8774"/>
                </a:lnTo>
                <a:lnTo>
                  <a:pt x="24811" y="8208"/>
                </a:lnTo>
                <a:lnTo>
                  <a:pt x="25566" y="7830"/>
                </a:lnTo>
                <a:lnTo>
                  <a:pt x="27452" y="6981"/>
                </a:lnTo>
                <a:lnTo>
                  <a:pt x="27264" y="6981"/>
                </a:lnTo>
                <a:lnTo>
                  <a:pt x="26981" y="6887"/>
                </a:lnTo>
                <a:lnTo>
                  <a:pt x="27830" y="6604"/>
                </a:lnTo>
                <a:lnTo>
                  <a:pt x="29056" y="6132"/>
                </a:lnTo>
                <a:lnTo>
                  <a:pt x="28679" y="6415"/>
                </a:lnTo>
                <a:lnTo>
                  <a:pt x="29056" y="6510"/>
                </a:lnTo>
                <a:lnTo>
                  <a:pt x="28962" y="6698"/>
                </a:lnTo>
                <a:lnTo>
                  <a:pt x="30283" y="6227"/>
                </a:lnTo>
                <a:lnTo>
                  <a:pt x="31698" y="5755"/>
                </a:lnTo>
                <a:lnTo>
                  <a:pt x="33113" y="5378"/>
                </a:lnTo>
                <a:lnTo>
                  <a:pt x="33867" y="5189"/>
                </a:lnTo>
                <a:lnTo>
                  <a:pt x="34169" y="5151"/>
                </a:lnTo>
                <a:lnTo>
                  <a:pt x="34169" y="5151"/>
                </a:lnTo>
                <a:lnTo>
                  <a:pt x="34905" y="4906"/>
                </a:lnTo>
                <a:lnTo>
                  <a:pt x="35754" y="4812"/>
                </a:lnTo>
                <a:lnTo>
                  <a:pt x="36603" y="4812"/>
                </a:lnTo>
                <a:lnTo>
                  <a:pt x="37547" y="4717"/>
                </a:lnTo>
                <a:lnTo>
                  <a:pt x="37830" y="4717"/>
                </a:lnTo>
                <a:lnTo>
                  <a:pt x="38396" y="4529"/>
                </a:lnTo>
                <a:lnTo>
                  <a:pt x="38867" y="4340"/>
                </a:lnTo>
                <a:lnTo>
                  <a:pt x="38867" y="4623"/>
                </a:lnTo>
                <a:lnTo>
                  <a:pt x="42735" y="4340"/>
                </a:lnTo>
                <a:lnTo>
                  <a:pt x="43207" y="4529"/>
                </a:lnTo>
                <a:lnTo>
                  <a:pt x="43018" y="4529"/>
                </a:lnTo>
                <a:lnTo>
                  <a:pt x="43867" y="4623"/>
                </a:lnTo>
                <a:lnTo>
                  <a:pt x="44811" y="4434"/>
                </a:lnTo>
                <a:lnTo>
                  <a:pt x="45094" y="4717"/>
                </a:lnTo>
                <a:lnTo>
                  <a:pt x="45754" y="4906"/>
                </a:lnTo>
                <a:lnTo>
                  <a:pt x="47546" y="5189"/>
                </a:lnTo>
                <a:lnTo>
                  <a:pt x="49622" y="5566"/>
                </a:lnTo>
                <a:lnTo>
                  <a:pt x="51131" y="5849"/>
                </a:lnTo>
                <a:lnTo>
                  <a:pt x="51131" y="5849"/>
                </a:lnTo>
                <a:lnTo>
                  <a:pt x="49244" y="5095"/>
                </a:lnTo>
                <a:lnTo>
                  <a:pt x="46886" y="4529"/>
                </a:lnTo>
                <a:lnTo>
                  <a:pt x="44433" y="3963"/>
                </a:lnTo>
                <a:lnTo>
                  <a:pt x="41980" y="3491"/>
                </a:lnTo>
                <a:lnTo>
                  <a:pt x="39528" y="3302"/>
                </a:lnTo>
                <a:lnTo>
                  <a:pt x="37358" y="3208"/>
                </a:lnTo>
                <a:lnTo>
                  <a:pt x="36415" y="3208"/>
                </a:lnTo>
                <a:lnTo>
                  <a:pt x="35565" y="3302"/>
                </a:lnTo>
                <a:lnTo>
                  <a:pt x="34811" y="3491"/>
                </a:lnTo>
                <a:lnTo>
                  <a:pt x="34150" y="3680"/>
                </a:lnTo>
                <a:lnTo>
                  <a:pt x="33490" y="3585"/>
                </a:lnTo>
                <a:lnTo>
                  <a:pt x="32830" y="3491"/>
                </a:lnTo>
                <a:lnTo>
                  <a:pt x="31509" y="3585"/>
                </a:lnTo>
                <a:lnTo>
                  <a:pt x="30000" y="3868"/>
                </a:lnTo>
                <a:lnTo>
                  <a:pt x="28490" y="4246"/>
                </a:lnTo>
                <a:lnTo>
                  <a:pt x="26981" y="4812"/>
                </a:lnTo>
                <a:lnTo>
                  <a:pt x="25471" y="5472"/>
                </a:lnTo>
                <a:lnTo>
                  <a:pt x="23868" y="6321"/>
                </a:lnTo>
                <a:lnTo>
                  <a:pt x="22358" y="7170"/>
                </a:lnTo>
                <a:lnTo>
                  <a:pt x="20849" y="8113"/>
                </a:lnTo>
                <a:lnTo>
                  <a:pt x="19339" y="9151"/>
                </a:lnTo>
                <a:lnTo>
                  <a:pt x="17924" y="10283"/>
                </a:lnTo>
                <a:lnTo>
                  <a:pt x="16604" y="11321"/>
                </a:lnTo>
                <a:lnTo>
                  <a:pt x="14056" y="13491"/>
                </a:lnTo>
                <a:lnTo>
                  <a:pt x="12075" y="15472"/>
                </a:lnTo>
                <a:lnTo>
                  <a:pt x="9717" y="18491"/>
                </a:lnTo>
                <a:lnTo>
                  <a:pt x="10000" y="17830"/>
                </a:lnTo>
                <a:lnTo>
                  <a:pt x="10377" y="17264"/>
                </a:lnTo>
                <a:lnTo>
                  <a:pt x="9717" y="18113"/>
                </a:lnTo>
                <a:lnTo>
                  <a:pt x="9056" y="19057"/>
                </a:lnTo>
                <a:lnTo>
                  <a:pt x="9151" y="19245"/>
                </a:lnTo>
                <a:lnTo>
                  <a:pt x="8396" y="20189"/>
                </a:lnTo>
                <a:lnTo>
                  <a:pt x="9151" y="18774"/>
                </a:lnTo>
                <a:lnTo>
                  <a:pt x="8019" y="20377"/>
                </a:lnTo>
                <a:lnTo>
                  <a:pt x="7075" y="22075"/>
                </a:lnTo>
                <a:lnTo>
                  <a:pt x="6226" y="23868"/>
                </a:lnTo>
                <a:lnTo>
                  <a:pt x="5472" y="25755"/>
                </a:lnTo>
                <a:lnTo>
                  <a:pt x="4151" y="29434"/>
                </a:lnTo>
                <a:lnTo>
                  <a:pt x="2924" y="32924"/>
                </a:lnTo>
                <a:lnTo>
                  <a:pt x="3019" y="33113"/>
                </a:lnTo>
                <a:lnTo>
                  <a:pt x="2924" y="33773"/>
                </a:lnTo>
                <a:lnTo>
                  <a:pt x="2453" y="36509"/>
                </a:lnTo>
                <a:lnTo>
                  <a:pt x="1981" y="39434"/>
                </a:lnTo>
                <a:lnTo>
                  <a:pt x="1981" y="39528"/>
                </a:lnTo>
                <a:lnTo>
                  <a:pt x="1981" y="39905"/>
                </a:lnTo>
                <a:lnTo>
                  <a:pt x="1792" y="41415"/>
                </a:lnTo>
                <a:lnTo>
                  <a:pt x="1698" y="42358"/>
                </a:lnTo>
                <a:lnTo>
                  <a:pt x="1698" y="43301"/>
                </a:lnTo>
                <a:lnTo>
                  <a:pt x="1792" y="44245"/>
                </a:lnTo>
                <a:lnTo>
                  <a:pt x="1887" y="44999"/>
                </a:lnTo>
                <a:lnTo>
                  <a:pt x="2170" y="46603"/>
                </a:lnTo>
                <a:lnTo>
                  <a:pt x="2170" y="46603"/>
                </a:lnTo>
                <a:lnTo>
                  <a:pt x="1887" y="46415"/>
                </a:lnTo>
                <a:lnTo>
                  <a:pt x="1792" y="46320"/>
                </a:lnTo>
                <a:lnTo>
                  <a:pt x="1792" y="46509"/>
                </a:lnTo>
                <a:lnTo>
                  <a:pt x="1981" y="46981"/>
                </a:lnTo>
                <a:lnTo>
                  <a:pt x="1415" y="46132"/>
                </a:lnTo>
                <a:lnTo>
                  <a:pt x="1509" y="46509"/>
                </a:lnTo>
                <a:lnTo>
                  <a:pt x="1321" y="46981"/>
                </a:lnTo>
                <a:lnTo>
                  <a:pt x="472" y="45471"/>
                </a:lnTo>
                <a:lnTo>
                  <a:pt x="377" y="45565"/>
                </a:lnTo>
                <a:lnTo>
                  <a:pt x="283" y="45660"/>
                </a:lnTo>
                <a:lnTo>
                  <a:pt x="189" y="45660"/>
                </a:lnTo>
                <a:lnTo>
                  <a:pt x="0" y="45565"/>
                </a:lnTo>
                <a:lnTo>
                  <a:pt x="0" y="45565"/>
                </a:lnTo>
                <a:lnTo>
                  <a:pt x="1038" y="47924"/>
                </a:lnTo>
                <a:lnTo>
                  <a:pt x="2264" y="50282"/>
                </a:lnTo>
                <a:lnTo>
                  <a:pt x="2075" y="49905"/>
                </a:lnTo>
                <a:lnTo>
                  <a:pt x="2170" y="49528"/>
                </a:lnTo>
                <a:lnTo>
                  <a:pt x="2736" y="50188"/>
                </a:lnTo>
                <a:lnTo>
                  <a:pt x="3208" y="50660"/>
                </a:lnTo>
                <a:lnTo>
                  <a:pt x="3396" y="50943"/>
                </a:lnTo>
                <a:lnTo>
                  <a:pt x="3396" y="51037"/>
                </a:lnTo>
                <a:lnTo>
                  <a:pt x="3302" y="50943"/>
                </a:lnTo>
                <a:lnTo>
                  <a:pt x="3302" y="50943"/>
                </a:lnTo>
                <a:lnTo>
                  <a:pt x="3585" y="51320"/>
                </a:lnTo>
                <a:lnTo>
                  <a:pt x="4623" y="53207"/>
                </a:lnTo>
                <a:lnTo>
                  <a:pt x="5755" y="55094"/>
                </a:lnTo>
                <a:lnTo>
                  <a:pt x="7075" y="56886"/>
                </a:lnTo>
                <a:lnTo>
                  <a:pt x="8585" y="58490"/>
                </a:lnTo>
                <a:lnTo>
                  <a:pt x="10189" y="59999"/>
                </a:lnTo>
                <a:lnTo>
                  <a:pt x="11792" y="61414"/>
                </a:lnTo>
                <a:lnTo>
                  <a:pt x="13585" y="62735"/>
                </a:lnTo>
                <a:lnTo>
                  <a:pt x="15471" y="63867"/>
                </a:lnTo>
                <a:lnTo>
                  <a:pt x="17641" y="64905"/>
                </a:lnTo>
                <a:lnTo>
                  <a:pt x="20000" y="65942"/>
                </a:lnTo>
                <a:lnTo>
                  <a:pt x="22358" y="66697"/>
                </a:lnTo>
                <a:lnTo>
                  <a:pt x="24811" y="67263"/>
                </a:lnTo>
                <a:lnTo>
                  <a:pt x="27264" y="67735"/>
                </a:lnTo>
                <a:lnTo>
                  <a:pt x="29811" y="68018"/>
                </a:lnTo>
                <a:lnTo>
                  <a:pt x="32264" y="68206"/>
                </a:lnTo>
                <a:lnTo>
                  <a:pt x="34811" y="68112"/>
                </a:lnTo>
                <a:lnTo>
                  <a:pt x="36981" y="67829"/>
                </a:lnTo>
                <a:lnTo>
                  <a:pt x="40471" y="67263"/>
                </a:lnTo>
                <a:lnTo>
                  <a:pt x="44056" y="66508"/>
                </a:lnTo>
                <a:lnTo>
                  <a:pt x="45565" y="66131"/>
                </a:lnTo>
                <a:lnTo>
                  <a:pt x="46509" y="65848"/>
                </a:lnTo>
                <a:lnTo>
                  <a:pt x="46509" y="65942"/>
                </a:lnTo>
                <a:lnTo>
                  <a:pt x="48018" y="65376"/>
                </a:lnTo>
                <a:lnTo>
                  <a:pt x="49527" y="64622"/>
                </a:lnTo>
                <a:lnTo>
                  <a:pt x="48867" y="64810"/>
                </a:lnTo>
                <a:lnTo>
                  <a:pt x="50754" y="63773"/>
                </a:lnTo>
                <a:lnTo>
                  <a:pt x="52546" y="62641"/>
                </a:lnTo>
                <a:lnTo>
                  <a:pt x="54244" y="61320"/>
                </a:lnTo>
                <a:lnTo>
                  <a:pt x="56037" y="59810"/>
                </a:lnTo>
                <a:lnTo>
                  <a:pt x="55282" y="60659"/>
                </a:lnTo>
                <a:lnTo>
                  <a:pt x="57263" y="59056"/>
                </a:lnTo>
                <a:lnTo>
                  <a:pt x="58112" y="58395"/>
                </a:lnTo>
                <a:lnTo>
                  <a:pt x="58207" y="58301"/>
                </a:lnTo>
                <a:lnTo>
                  <a:pt x="58112" y="58301"/>
                </a:lnTo>
                <a:lnTo>
                  <a:pt x="58584" y="57924"/>
                </a:lnTo>
                <a:lnTo>
                  <a:pt x="59056" y="57546"/>
                </a:lnTo>
                <a:lnTo>
                  <a:pt x="59999" y="56414"/>
                </a:lnTo>
                <a:lnTo>
                  <a:pt x="61414" y="55188"/>
                </a:lnTo>
                <a:lnTo>
                  <a:pt x="61414" y="55188"/>
                </a:lnTo>
                <a:lnTo>
                  <a:pt x="61131" y="55282"/>
                </a:lnTo>
                <a:lnTo>
                  <a:pt x="61508" y="54811"/>
                </a:lnTo>
                <a:lnTo>
                  <a:pt x="62735" y="53867"/>
                </a:lnTo>
                <a:lnTo>
                  <a:pt x="63867" y="52735"/>
                </a:lnTo>
                <a:lnTo>
                  <a:pt x="66131" y="50471"/>
                </a:lnTo>
                <a:lnTo>
                  <a:pt x="66131" y="50565"/>
                </a:lnTo>
                <a:lnTo>
                  <a:pt x="66320" y="50660"/>
                </a:lnTo>
                <a:lnTo>
                  <a:pt x="66414" y="50660"/>
                </a:lnTo>
                <a:lnTo>
                  <a:pt x="66603" y="50565"/>
                </a:lnTo>
                <a:lnTo>
                  <a:pt x="66603" y="50754"/>
                </a:lnTo>
                <a:lnTo>
                  <a:pt x="66508" y="50943"/>
                </a:lnTo>
                <a:lnTo>
                  <a:pt x="65848" y="51603"/>
                </a:lnTo>
                <a:lnTo>
                  <a:pt x="64999" y="52546"/>
                </a:lnTo>
                <a:lnTo>
                  <a:pt x="65376" y="52358"/>
                </a:lnTo>
                <a:lnTo>
                  <a:pt x="65848" y="52075"/>
                </a:lnTo>
                <a:lnTo>
                  <a:pt x="66697" y="51320"/>
                </a:lnTo>
                <a:lnTo>
                  <a:pt x="67546" y="50282"/>
                </a:lnTo>
                <a:lnTo>
                  <a:pt x="68301" y="49056"/>
                </a:lnTo>
                <a:lnTo>
                  <a:pt x="69055" y="47830"/>
                </a:lnTo>
                <a:lnTo>
                  <a:pt x="69716" y="46603"/>
                </a:lnTo>
                <a:lnTo>
                  <a:pt x="70565" y="44811"/>
                </a:lnTo>
                <a:lnTo>
                  <a:pt x="70282" y="45094"/>
                </a:lnTo>
                <a:lnTo>
                  <a:pt x="70942" y="43490"/>
                </a:lnTo>
                <a:lnTo>
                  <a:pt x="71037" y="43396"/>
                </a:lnTo>
                <a:lnTo>
                  <a:pt x="71697" y="41320"/>
                </a:lnTo>
                <a:lnTo>
                  <a:pt x="72263" y="39245"/>
                </a:lnTo>
                <a:lnTo>
                  <a:pt x="72640" y="37358"/>
                </a:lnTo>
                <a:lnTo>
                  <a:pt x="72923" y="35849"/>
                </a:lnTo>
                <a:lnTo>
                  <a:pt x="72829" y="36226"/>
                </a:lnTo>
                <a:lnTo>
                  <a:pt x="72735" y="36698"/>
                </a:lnTo>
                <a:lnTo>
                  <a:pt x="72452" y="36981"/>
                </a:lnTo>
                <a:lnTo>
                  <a:pt x="72169" y="37358"/>
                </a:lnTo>
                <a:lnTo>
                  <a:pt x="72263" y="36981"/>
                </a:lnTo>
                <a:lnTo>
                  <a:pt x="72452" y="36415"/>
                </a:lnTo>
                <a:lnTo>
                  <a:pt x="72452" y="35849"/>
                </a:lnTo>
                <a:lnTo>
                  <a:pt x="72357" y="35660"/>
                </a:lnTo>
                <a:lnTo>
                  <a:pt x="72263" y="35471"/>
                </a:lnTo>
                <a:lnTo>
                  <a:pt x="72640" y="33868"/>
                </a:lnTo>
                <a:lnTo>
                  <a:pt x="72735" y="33113"/>
                </a:lnTo>
                <a:lnTo>
                  <a:pt x="72735" y="32358"/>
                </a:lnTo>
                <a:lnTo>
                  <a:pt x="72923" y="33207"/>
                </a:lnTo>
                <a:lnTo>
                  <a:pt x="73018" y="34151"/>
                </a:lnTo>
                <a:lnTo>
                  <a:pt x="72923" y="32358"/>
                </a:lnTo>
                <a:lnTo>
                  <a:pt x="72923" y="31792"/>
                </a:lnTo>
                <a:lnTo>
                  <a:pt x="73112" y="30754"/>
                </a:lnTo>
                <a:lnTo>
                  <a:pt x="72829" y="31604"/>
                </a:lnTo>
                <a:lnTo>
                  <a:pt x="72735" y="30283"/>
                </a:lnTo>
                <a:lnTo>
                  <a:pt x="72546" y="28868"/>
                </a:lnTo>
                <a:lnTo>
                  <a:pt x="72357" y="27641"/>
                </a:lnTo>
                <a:lnTo>
                  <a:pt x="71980" y="26038"/>
                </a:lnTo>
                <a:lnTo>
                  <a:pt x="71414" y="24151"/>
                </a:lnTo>
                <a:lnTo>
                  <a:pt x="70754" y="22170"/>
                </a:lnTo>
                <a:lnTo>
                  <a:pt x="69905" y="20000"/>
                </a:lnTo>
                <a:lnTo>
                  <a:pt x="68867" y="18019"/>
                </a:lnTo>
                <a:lnTo>
                  <a:pt x="68301" y="16981"/>
                </a:lnTo>
                <a:lnTo>
                  <a:pt x="67735" y="16132"/>
                </a:lnTo>
                <a:lnTo>
                  <a:pt x="67074" y="15283"/>
                </a:lnTo>
                <a:lnTo>
                  <a:pt x="66414" y="14434"/>
                </a:lnTo>
                <a:lnTo>
                  <a:pt x="66508" y="14623"/>
                </a:lnTo>
                <a:lnTo>
                  <a:pt x="66414" y="14906"/>
                </a:lnTo>
                <a:lnTo>
                  <a:pt x="65754" y="14057"/>
                </a:lnTo>
                <a:lnTo>
                  <a:pt x="65093" y="13113"/>
                </a:lnTo>
                <a:lnTo>
                  <a:pt x="64537" y="12278"/>
                </a:lnTo>
                <a:lnTo>
                  <a:pt x="62924" y="10755"/>
                </a:lnTo>
                <a:lnTo>
                  <a:pt x="63018" y="10755"/>
                </a:lnTo>
                <a:lnTo>
                  <a:pt x="63018" y="10661"/>
                </a:lnTo>
                <a:lnTo>
                  <a:pt x="62924" y="10472"/>
                </a:lnTo>
                <a:lnTo>
                  <a:pt x="62263" y="9717"/>
                </a:lnTo>
                <a:lnTo>
                  <a:pt x="60376" y="7830"/>
                </a:lnTo>
                <a:lnTo>
                  <a:pt x="60754" y="8396"/>
                </a:lnTo>
                <a:lnTo>
                  <a:pt x="61131" y="8774"/>
                </a:lnTo>
                <a:lnTo>
                  <a:pt x="60376" y="8396"/>
                </a:lnTo>
                <a:lnTo>
                  <a:pt x="59716" y="7925"/>
                </a:lnTo>
                <a:lnTo>
                  <a:pt x="59087" y="7476"/>
                </a:lnTo>
                <a:lnTo>
                  <a:pt x="59810" y="8302"/>
                </a:lnTo>
                <a:lnTo>
                  <a:pt x="58678" y="7642"/>
                </a:lnTo>
                <a:lnTo>
                  <a:pt x="57641" y="6981"/>
                </a:lnTo>
                <a:lnTo>
                  <a:pt x="55471" y="5472"/>
                </a:lnTo>
                <a:lnTo>
                  <a:pt x="53301" y="4057"/>
                </a:lnTo>
                <a:lnTo>
                  <a:pt x="52169" y="3397"/>
                </a:lnTo>
                <a:lnTo>
                  <a:pt x="51037" y="2831"/>
                </a:lnTo>
                <a:lnTo>
                  <a:pt x="52075" y="2831"/>
                </a:lnTo>
                <a:lnTo>
                  <a:pt x="50660" y="1982"/>
                </a:lnTo>
                <a:lnTo>
                  <a:pt x="49811" y="1604"/>
                </a:lnTo>
                <a:lnTo>
                  <a:pt x="48867" y="1227"/>
                </a:lnTo>
                <a:lnTo>
                  <a:pt x="48018" y="849"/>
                </a:lnTo>
                <a:lnTo>
                  <a:pt x="47075" y="661"/>
                </a:lnTo>
                <a:lnTo>
                  <a:pt x="46226" y="566"/>
                </a:lnTo>
                <a:lnTo>
                  <a:pt x="45471" y="661"/>
                </a:lnTo>
                <a:lnTo>
                  <a:pt x="46226" y="849"/>
                </a:lnTo>
                <a:lnTo>
                  <a:pt x="46866" y="1215"/>
                </a:lnTo>
                <a:lnTo>
                  <a:pt x="46980" y="1227"/>
                </a:lnTo>
                <a:lnTo>
                  <a:pt x="47452" y="1416"/>
                </a:lnTo>
                <a:lnTo>
                  <a:pt x="47924" y="1510"/>
                </a:lnTo>
                <a:lnTo>
                  <a:pt x="47358" y="1321"/>
                </a:lnTo>
                <a:lnTo>
                  <a:pt x="46886" y="944"/>
                </a:lnTo>
                <a:lnTo>
                  <a:pt x="47829" y="1227"/>
                </a:lnTo>
                <a:lnTo>
                  <a:pt x="48773" y="1604"/>
                </a:lnTo>
                <a:lnTo>
                  <a:pt x="49622" y="2076"/>
                </a:lnTo>
                <a:lnTo>
                  <a:pt x="50377" y="2642"/>
                </a:lnTo>
                <a:lnTo>
                  <a:pt x="50377" y="2642"/>
                </a:lnTo>
                <a:lnTo>
                  <a:pt x="49622" y="2265"/>
                </a:lnTo>
                <a:lnTo>
                  <a:pt x="48584" y="1887"/>
                </a:lnTo>
                <a:lnTo>
                  <a:pt x="47358" y="1510"/>
                </a:lnTo>
                <a:lnTo>
                  <a:pt x="46037" y="1132"/>
                </a:lnTo>
                <a:lnTo>
                  <a:pt x="46809" y="1210"/>
                </a:lnTo>
                <a:lnTo>
                  <a:pt x="44339" y="661"/>
                </a:lnTo>
                <a:lnTo>
                  <a:pt x="44716" y="755"/>
                </a:lnTo>
                <a:lnTo>
                  <a:pt x="43113" y="472"/>
                </a:lnTo>
                <a:lnTo>
                  <a:pt x="41603" y="283"/>
                </a:lnTo>
                <a:lnTo>
                  <a:pt x="40282" y="95"/>
                </a:lnTo>
                <a:lnTo>
                  <a:pt x="3915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4"/>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2281379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7"/>
          <p:cNvSpPr txBox="1">
            <a:spLocks noGrp="1"/>
          </p:cNvSpPr>
          <p:nvPr>
            <p:ph type="ctrTitle" idx="4294967295"/>
          </p:nvPr>
        </p:nvSpPr>
        <p:spPr>
          <a:xfrm>
            <a:off x="685800" y="2497742"/>
            <a:ext cx="7772400" cy="115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6000" dirty="0"/>
              <a:t>BATNA</a:t>
            </a:r>
            <a:endParaRPr sz="6000" dirty="0"/>
          </a:p>
        </p:txBody>
      </p:sp>
      <p:sp>
        <p:nvSpPr>
          <p:cNvPr id="105" name="Google Shape;105;p17"/>
          <p:cNvSpPr txBox="1">
            <a:spLocks noGrp="1"/>
          </p:cNvSpPr>
          <p:nvPr>
            <p:ph type="subTitle" idx="4294967295"/>
          </p:nvPr>
        </p:nvSpPr>
        <p:spPr>
          <a:xfrm>
            <a:off x="2004000" y="3487750"/>
            <a:ext cx="5357304" cy="7848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dirty="0"/>
              <a:t>Best Alternative To a Negotiated Agreement. Everyone has a BATNA. You just may not like it.</a:t>
            </a:r>
            <a:endParaRPr dirty="0"/>
          </a:p>
        </p:txBody>
      </p:sp>
      <p:grpSp>
        <p:nvGrpSpPr>
          <p:cNvPr id="106" name="Google Shape;106;p17"/>
          <p:cNvGrpSpPr/>
          <p:nvPr/>
        </p:nvGrpSpPr>
        <p:grpSpPr>
          <a:xfrm rot="-7230029">
            <a:off x="5715242" y="1641808"/>
            <a:ext cx="1516808" cy="960909"/>
            <a:chOff x="238125" y="1918825"/>
            <a:chExt cx="1042450" cy="660400"/>
          </a:xfrm>
        </p:grpSpPr>
        <p:sp>
          <p:nvSpPr>
            <p:cNvPr id="107" name="Google Shape;107;p17"/>
            <p:cNvSpPr/>
            <p:nvPr/>
          </p:nvSpPr>
          <p:spPr>
            <a:xfrm>
              <a:off x="238125" y="1918825"/>
              <a:ext cx="966975" cy="660400"/>
            </a:xfrm>
            <a:custGeom>
              <a:avLst/>
              <a:gdLst/>
              <a:ahLst/>
              <a:cxnLst/>
              <a:rect l="l" t="t" r="r" b="b"/>
              <a:pathLst>
                <a:path w="38679" h="26416" extrusionOk="0">
                  <a:moveTo>
                    <a:pt x="377" y="7642"/>
                  </a:moveTo>
                  <a:lnTo>
                    <a:pt x="377" y="7925"/>
                  </a:lnTo>
                  <a:lnTo>
                    <a:pt x="472" y="7642"/>
                  </a:lnTo>
                  <a:close/>
                  <a:moveTo>
                    <a:pt x="33584" y="19246"/>
                  </a:moveTo>
                  <a:lnTo>
                    <a:pt x="33396" y="19434"/>
                  </a:lnTo>
                  <a:lnTo>
                    <a:pt x="33396" y="19623"/>
                  </a:lnTo>
                  <a:lnTo>
                    <a:pt x="33584" y="19246"/>
                  </a:lnTo>
                  <a:close/>
                  <a:moveTo>
                    <a:pt x="24434" y="24151"/>
                  </a:moveTo>
                  <a:lnTo>
                    <a:pt x="24339" y="24245"/>
                  </a:lnTo>
                  <a:lnTo>
                    <a:pt x="24434" y="24340"/>
                  </a:lnTo>
                  <a:lnTo>
                    <a:pt x="24434" y="24245"/>
                  </a:lnTo>
                  <a:lnTo>
                    <a:pt x="24434" y="24151"/>
                  </a:lnTo>
                  <a:close/>
                  <a:moveTo>
                    <a:pt x="14717" y="24434"/>
                  </a:moveTo>
                  <a:lnTo>
                    <a:pt x="14764" y="24481"/>
                  </a:lnTo>
                  <a:lnTo>
                    <a:pt x="14764" y="24481"/>
                  </a:lnTo>
                  <a:lnTo>
                    <a:pt x="14811" y="24434"/>
                  </a:lnTo>
                  <a:close/>
                  <a:moveTo>
                    <a:pt x="2924" y="1"/>
                  </a:moveTo>
                  <a:lnTo>
                    <a:pt x="2641" y="95"/>
                  </a:lnTo>
                  <a:lnTo>
                    <a:pt x="2547" y="378"/>
                  </a:lnTo>
                  <a:lnTo>
                    <a:pt x="2547" y="189"/>
                  </a:lnTo>
                  <a:lnTo>
                    <a:pt x="2453" y="378"/>
                  </a:lnTo>
                  <a:lnTo>
                    <a:pt x="2358" y="567"/>
                  </a:lnTo>
                  <a:lnTo>
                    <a:pt x="2453" y="944"/>
                  </a:lnTo>
                  <a:lnTo>
                    <a:pt x="2358" y="850"/>
                  </a:lnTo>
                  <a:lnTo>
                    <a:pt x="2170" y="944"/>
                  </a:lnTo>
                  <a:lnTo>
                    <a:pt x="2358" y="944"/>
                  </a:lnTo>
                  <a:lnTo>
                    <a:pt x="2453" y="1133"/>
                  </a:lnTo>
                  <a:lnTo>
                    <a:pt x="2264" y="1227"/>
                  </a:lnTo>
                  <a:lnTo>
                    <a:pt x="2170" y="1227"/>
                  </a:lnTo>
                  <a:lnTo>
                    <a:pt x="2170" y="1604"/>
                  </a:lnTo>
                  <a:lnTo>
                    <a:pt x="2075" y="1887"/>
                  </a:lnTo>
                  <a:lnTo>
                    <a:pt x="1792" y="2453"/>
                  </a:lnTo>
                  <a:lnTo>
                    <a:pt x="1415" y="3019"/>
                  </a:lnTo>
                  <a:lnTo>
                    <a:pt x="1321" y="3397"/>
                  </a:lnTo>
                  <a:lnTo>
                    <a:pt x="1321" y="3680"/>
                  </a:lnTo>
                  <a:lnTo>
                    <a:pt x="1226" y="3774"/>
                  </a:lnTo>
                  <a:lnTo>
                    <a:pt x="1226" y="3963"/>
                  </a:lnTo>
                  <a:lnTo>
                    <a:pt x="1321" y="4529"/>
                  </a:lnTo>
                  <a:lnTo>
                    <a:pt x="1226" y="4529"/>
                  </a:lnTo>
                  <a:lnTo>
                    <a:pt x="1132" y="4435"/>
                  </a:lnTo>
                  <a:lnTo>
                    <a:pt x="1038" y="4340"/>
                  </a:lnTo>
                  <a:lnTo>
                    <a:pt x="943" y="4340"/>
                  </a:lnTo>
                  <a:lnTo>
                    <a:pt x="1038" y="4435"/>
                  </a:lnTo>
                  <a:lnTo>
                    <a:pt x="1132" y="4623"/>
                  </a:lnTo>
                  <a:lnTo>
                    <a:pt x="1038" y="4812"/>
                  </a:lnTo>
                  <a:lnTo>
                    <a:pt x="849" y="4906"/>
                  </a:lnTo>
                  <a:lnTo>
                    <a:pt x="943" y="4906"/>
                  </a:lnTo>
                  <a:lnTo>
                    <a:pt x="943" y="5001"/>
                  </a:lnTo>
                  <a:lnTo>
                    <a:pt x="943" y="5189"/>
                  </a:lnTo>
                  <a:lnTo>
                    <a:pt x="755" y="5284"/>
                  </a:lnTo>
                  <a:lnTo>
                    <a:pt x="566" y="5378"/>
                  </a:lnTo>
                  <a:lnTo>
                    <a:pt x="566" y="5472"/>
                  </a:lnTo>
                  <a:lnTo>
                    <a:pt x="755" y="5567"/>
                  </a:lnTo>
                  <a:lnTo>
                    <a:pt x="849" y="5661"/>
                  </a:lnTo>
                  <a:lnTo>
                    <a:pt x="755" y="5755"/>
                  </a:lnTo>
                  <a:lnTo>
                    <a:pt x="472" y="5755"/>
                  </a:lnTo>
                  <a:lnTo>
                    <a:pt x="566" y="6604"/>
                  </a:lnTo>
                  <a:lnTo>
                    <a:pt x="566" y="7076"/>
                  </a:lnTo>
                  <a:lnTo>
                    <a:pt x="566" y="7265"/>
                  </a:lnTo>
                  <a:lnTo>
                    <a:pt x="755" y="7265"/>
                  </a:lnTo>
                  <a:lnTo>
                    <a:pt x="849" y="7359"/>
                  </a:lnTo>
                  <a:lnTo>
                    <a:pt x="849" y="7453"/>
                  </a:lnTo>
                  <a:lnTo>
                    <a:pt x="755" y="7548"/>
                  </a:lnTo>
                  <a:lnTo>
                    <a:pt x="566" y="7453"/>
                  </a:lnTo>
                  <a:lnTo>
                    <a:pt x="566" y="7736"/>
                  </a:lnTo>
                  <a:lnTo>
                    <a:pt x="566" y="8114"/>
                  </a:lnTo>
                  <a:lnTo>
                    <a:pt x="472" y="8019"/>
                  </a:lnTo>
                  <a:lnTo>
                    <a:pt x="472" y="7925"/>
                  </a:lnTo>
                  <a:lnTo>
                    <a:pt x="472" y="7831"/>
                  </a:lnTo>
                  <a:lnTo>
                    <a:pt x="377" y="7925"/>
                  </a:lnTo>
                  <a:lnTo>
                    <a:pt x="377" y="8680"/>
                  </a:lnTo>
                  <a:lnTo>
                    <a:pt x="283" y="8868"/>
                  </a:lnTo>
                  <a:lnTo>
                    <a:pt x="189" y="8963"/>
                  </a:lnTo>
                  <a:lnTo>
                    <a:pt x="94" y="8963"/>
                  </a:lnTo>
                  <a:lnTo>
                    <a:pt x="0" y="9151"/>
                  </a:lnTo>
                  <a:lnTo>
                    <a:pt x="94" y="9340"/>
                  </a:lnTo>
                  <a:lnTo>
                    <a:pt x="189" y="9434"/>
                  </a:lnTo>
                  <a:lnTo>
                    <a:pt x="283" y="9623"/>
                  </a:lnTo>
                  <a:lnTo>
                    <a:pt x="283" y="9812"/>
                  </a:lnTo>
                  <a:lnTo>
                    <a:pt x="94" y="9717"/>
                  </a:lnTo>
                  <a:lnTo>
                    <a:pt x="94" y="9906"/>
                  </a:lnTo>
                  <a:lnTo>
                    <a:pt x="189" y="10000"/>
                  </a:lnTo>
                  <a:lnTo>
                    <a:pt x="283" y="10095"/>
                  </a:lnTo>
                  <a:lnTo>
                    <a:pt x="283" y="10378"/>
                  </a:lnTo>
                  <a:lnTo>
                    <a:pt x="94" y="10095"/>
                  </a:lnTo>
                  <a:lnTo>
                    <a:pt x="94" y="10283"/>
                  </a:lnTo>
                  <a:lnTo>
                    <a:pt x="94" y="10566"/>
                  </a:lnTo>
                  <a:lnTo>
                    <a:pt x="94" y="11510"/>
                  </a:lnTo>
                  <a:lnTo>
                    <a:pt x="189" y="12453"/>
                  </a:lnTo>
                  <a:lnTo>
                    <a:pt x="377" y="13208"/>
                  </a:lnTo>
                  <a:lnTo>
                    <a:pt x="566" y="13680"/>
                  </a:lnTo>
                  <a:lnTo>
                    <a:pt x="849" y="14340"/>
                  </a:lnTo>
                  <a:lnTo>
                    <a:pt x="1132" y="14906"/>
                  </a:lnTo>
                  <a:lnTo>
                    <a:pt x="1226" y="15189"/>
                  </a:lnTo>
                  <a:lnTo>
                    <a:pt x="1132" y="15378"/>
                  </a:lnTo>
                  <a:lnTo>
                    <a:pt x="1321" y="15944"/>
                  </a:lnTo>
                  <a:lnTo>
                    <a:pt x="1698" y="16510"/>
                  </a:lnTo>
                  <a:lnTo>
                    <a:pt x="2453" y="17736"/>
                  </a:lnTo>
                  <a:lnTo>
                    <a:pt x="3019" y="18491"/>
                  </a:lnTo>
                  <a:lnTo>
                    <a:pt x="3679" y="19057"/>
                  </a:lnTo>
                  <a:lnTo>
                    <a:pt x="3491" y="19246"/>
                  </a:lnTo>
                  <a:lnTo>
                    <a:pt x="3774" y="19434"/>
                  </a:lnTo>
                  <a:lnTo>
                    <a:pt x="3868" y="19434"/>
                  </a:lnTo>
                  <a:lnTo>
                    <a:pt x="4151" y="19623"/>
                  </a:lnTo>
                  <a:lnTo>
                    <a:pt x="4245" y="19906"/>
                  </a:lnTo>
                  <a:lnTo>
                    <a:pt x="4434" y="20189"/>
                  </a:lnTo>
                  <a:lnTo>
                    <a:pt x="4717" y="20378"/>
                  </a:lnTo>
                  <a:lnTo>
                    <a:pt x="4623" y="20472"/>
                  </a:lnTo>
                  <a:lnTo>
                    <a:pt x="4717" y="20472"/>
                  </a:lnTo>
                  <a:lnTo>
                    <a:pt x="4811" y="20566"/>
                  </a:lnTo>
                  <a:lnTo>
                    <a:pt x="5566" y="21321"/>
                  </a:lnTo>
                  <a:lnTo>
                    <a:pt x="5849" y="21604"/>
                  </a:lnTo>
                  <a:lnTo>
                    <a:pt x="6415" y="22076"/>
                  </a:lnTo>
                  <a:lnTo>
                    <a:pt x="6415" y="21887"/>
                  </a:lnTo>
                  <a:lnTo>
                    <a:pt x="6604" y="21793"/>
                  </a:lnTo>
                  <a:lnTo>
                    <a:pt x="6604" y="21793"/>
                  </a:lnTo>
                  <a:lnTo>
                    <a:pt x="6509" y="21981"/>
                  </a:lnTo>
                  <a:lnTo>
                    <a:pt x="6604" y="21887"/>
                  </a:lnTo>
                  <a:lnTo>
                    <a:pt x="6698" y="21887"/>
                  </a:lnTo>
                  <a:lnTo>
                    <a:pt x="6698" y="22076"/>
                  </a:lnTo>
                  <a:lnTo>
                    <a:pt x="6509" y="22076"/>
                  </a:lnTo>
                  <a:lnTo>
                    <a:pt x="7075" y="22547"/>
                  </a:lnTo>
                  <a:lnTo>
                    <a:pt x="7924" y="23113"/>
                  </a:lnTo>
                  <a:lnTo>
                    <a:pt x="8773" y="23585"/>
                  </a:lnTo>
                  <a:lnTo>
                    <a:pt x="9245" y="23679"/>
                  </a:lnTo>
                  <a:lnTo>
                    <a:pt x="9622" y="23679"/>
                  </a:lnTo>
                  <a:lnTo>
                    <a:pt x="9528" y="23868"/>
                  </a:lnTo>
                  <a:lnTo>
                    <a:pt x="9622" y="23962"/>
                  </a:lnTo>
                  <a:lnTo>
                    <a:pt x="10094" y="24151"/>
                  </a:lnTo>
                  <a:lnTo>
                    <a:pt x="10660" y="24151"/>
                  </a:lnTo>
                  <a:lnTo>
                    <a:pt x="11226" y="24340"/>
                  </a:lnTo>
                  <a:lnTo>
                    <a:pt x="11981" y="24811"/>
                  </a:lnTo>
                  <a:lnTo>
                    <a:pt x="13113" y="25377"/>
                  </a:lnTo>
                  <a:lnTo>
                    <a:pt x="13490" y="25377"/>
                  </a:lnTo>
                  <a:lnTo>
                    <a:pt x="13868" y="25472"/>
                  </a:lnTo>
                  <a:lnTo>
                    <a:pt x="14811" y="25660"/>
                  </a:lnTo>
                  <a:lnTo>
                    <a:pt x="16320" y="26226"/>
                  </a:lnTo>
                  <a:lnTo>
                    <a:pt x="16415" y="26132"/>
                  </a:lnTo>
                  <a:lnTo>
                    <a:pt x="16604" y="26038"/>
                  </a:lnTo>
                  <a:lnTo>
                    <a:pt x="17264" y="26132"/>
                  </a:lnTo>
                  <a:lnTo>
                    <a:pt x="18490" y="26321"/>
                  </a:lnTo>
                  <a:lnTo>
                    <a:pt x="19056" y="26415"/>
                  </a:lnTo>
                  <a:lnTo>
                    <a:pt x="19811" y="26415"/>
                  </a:lnTo>
                  <a:lnTo>
                    <a:pt x="19905" y="26226"/>
                  </a:lnTo>
                  <a:lnTo>
                    <a:pt x="20094" y="26132"/>
                  </a:lnTo>
                  <a:lnTo>
                    <a:pt x="20283" y="26132"/>
                  </a:lnTo>
                  <a:lnTo>
                    <a:pt x="20188" y="26321"/>
                  </a:lnTo>
                  <a:lnTo>
                    <a:pt x="20754" y="26226"/>
                  </a:lnTo>
                  <a:lnTo>
                    <a:pt x="21415" y="26132"/>
                  </a:lnTo>
                  <a:lnTo>
                    <a:pt x="21981" y="26038"/>
                  </a:lnTo>
                  <a:lnTo>
                    <a:pt x="22641" y="25849"/>
                  </a:lnTo>
                  <a:lnTo>
                    <a:pt x="22641" y="25943"/>
                  </a:lnTo>
                  <a:lnTo>
                    <a:pt x="23113" y="25943"/>
                  </a:lnTo>
                  <a:lnTo>
                    <a:pt x="23679" y="25849"/>
                  </a:lnTo>
                  <a:lnTo>
                    <a:pt x="24151" y="25566"/>
                  </a:lnTo>
                  <a:lnTo>
                    <a:pt x="24811" y="25283"/>
                  </a:lnTo>
                  <a:lnTo>
                    <a:pt x="25943" y="24906"/>
                  </a:lnTo>
                  <a:lnTo>
                    <a:pt x="26603" y="24717"/>
                  </a:lnTo>
                  <a:lnTo>
                    <a:pt x="27358" y="24340"/>
                  </a:lnTo>
                  <a:lnTo>
                    <a:pt x="28113" y="23962"/>
                  </a:lnTo>
                  <a:lnTo>
                    <a:pt x="28867" y="23396"/>
                  </a:lnTo>
                  <a:lnTo>
                    <a:pt x="28867" y="23491"/>
                  </a:lnTo>
                  <a:lnTo>
                    <a:pt x="28773" y="23585"/>
                  </a:lnTo>
                  <a:lnTo>
                    <a:pt x="28679" y="23679"/>
                  </a:lnTo>
                  <a:lnTo>
                    <a:pt x="28490" y="23868"/>
                  </a:lnTo>
                  <a:lnTo>
                    <a:pt x="28396" y="23868"/>
                  </a:lnTo>
                  <a:lnTo>
                    <a:pt x="28490" y="23962"/>
                  </a:lnTo>
                  <a:lnTo>
                    <a:pt x="29056" y="23302"/>
                  </a:lnTo>
                  <a:lnTo>
                    <a:pt x="29433" y="23113"/>
                  </a:lnTo>
                  <a:lnTo>
                    <a:pt x="29528" y="23113"/>
                  </a:lnTo>
                  <a:lnTo>
                    <a:pt x="29528" y="23208"/>
                  </a:lnTo>
                  <a:lnTo>
                    <a:pt x="30094" y="22736"/>
                  </a:lnTo>
                  <a:lnTo>
                    <a:pt x="30377" y="22547"/>
                  </a:lnTo>
                  <a:lnTo>
                    <a:pt x="30660" y="22264"/>
                  </a:lnTo>
                  <a:lnTo>
                    <a:pt x="30754" y="22264"/>
                  </a:lnTo>
                  <a:lnTo>
                    <a:pt x="30754" y="22170"/>
                  </a:lnTo>
                  <a:lnTo>
                    <a:pt x="30754" y="21981"/>
                  </a:lnTo>
                  <a:lnTo>
                    <a:pt x="30754" y="21793"/>
                  </a:lnTo>
                  <a:lnTo>
                    <a:pt x="31132" y="21793"/>
                  </a:lnTo>
                  <a:lnTo>
                    <a:pt x="31226" y="21981"/>
                  </a:lnTo>
                  <a:lnTo>
                    <a:pt x="31415" y="21604"/>
                  </a:lnTo>
                  <a:lnTo>
                    <a:pt x="31509" y="21510"/>
                  </a:lnTo>
                  <a:lnTo>
                    <a:pt x="31603" y="21510"/>
                  </a:lnTo>
                  <a:lnTo>
                    <a:pt x="31698" y="21227"/>
                  </a:lnTo>
                  <a:lnTo>
                    <a:pt x="31886" y="21038"/>
                  </a:lnTo>
                  <a:lnTo>
                    <a:pt x="32264" y="20566"/>
                  </a:lnTo>
                  <a:lnTo>
                    <a:pt x="33207" y="20000"/>
                  </a:lnTo>
                  <a:lnTo>
                    <a:pt x="33018" y="20000"/>
                  </a:lnTo>
                  <a:lnTo>
                    <a:pt x="33396" y="19434"/>
                  </a:lnTo>
                  <a:lnTo>
                    <a:pt x="33584" y="18963"/>
                  </a:lnTo>
                  <a:lnTo>
                    <a:pt x="33679" y="18679"/>
                  </a:lnTo>
                  <a:lnTo>
                    <a:pt x="33962" y="18491"/>
                  </a:lnTo>
                  <a:lnTo>
                    <a:pt x="34150" y="18679"/>
                  </a:lnTo>
                  <a:lnTo>
                    <a:pt x="34339" y="18019"/>
                  </a:lnTo>
                  <a:lnTo>
                    <a:pt x="34433" y="18113"/>
                  </a:lnTo>
                  <a:lnTo>
                    <a:pt x="34528" y="18019"/>
                  </a:lnTo>
                  <a:lnTo>
                    <a:pt x="34622" y="17736"/>
                  </a:lnTo>
                  <a:lnTo>
                    <a:pt x="34716" y="17642"/>
                  </a:lnTo>
                  <a:lnTo>
                    <a:pt x="34905" y="17359"/>
                  </a:lnTo>
                  <a:lnTo>
                    <a:pt x="35282" y="16887"/>
                  </a:lnTo>
                  <a:lnTo>
                    <a:pt x="35282" y="16981"/>
                  </a:lnTo>
                  <a:lnTo>
                    <a:pt x="35282" y="17076"/>
                  </a:lnTo>
                  <a:lnTo>
                    <a:pt x="35282" y="17170"/>
                  </a:lnTo>
                  <a:lnTo>
                    <a:pt x="35377" y="17170"/>
                  </a:lnTo>
                  <a:lnTo>
                    <a:pt x="35565" y="16510"/>
                  </a:lnTo>
                  <a:lnTo>
                    <a:pt x="35754" y="16132"/>
                  </a:lnTo>
                  <a:lnTo>
                    <a:pt x="35943" y="15755"/>
                  </a:lnTo>
                  <a:lnTo>
                    <a:pt x="36226" y="15189"/>
                  </a:lnTo>
                  <a:lnTo>
                    <a:pt x="36698" y="14340"/>
                  </a:lnTo>
                  <a:lnTo>
                    <a:pt x="37075" y="13114"/>
                  </a:lnTo>
                  <a:lnTo>
                    <a:pt x="37358" y="12359"/>
                  </a:lnTo>
                  <a:lnTo>
                    <a:pt x="37452" y="12170"/>
                  </a:lnTo>
                  <a:lnTo>
                    <a:pt x="37641" y="11887"/>
                  </a:lnTo>
                  <a:lnTo>
                    <a:pt x="37641" y="11982"/>
                  </a:lnTo>
                  <a:lnTo>
                    <a:pt x="37641" y="12076"/>
                  </a:lnTo>
                  <a:lnTo>
                    <a:pt x="37735" y="11604"/>
                  </a:lnTo>
                  <a:lnTo>
                    <a:pt x="37547" y="11699"/>
                  </a:lnTo>
                  <a:lnTo>
                    <a:pt x="37452" y="11416"/>
                  </a:lnTo>
                  <a:lnTo>
                    <a:pt x="37547" y="11416"/>
                  </a:lnTo>
                  <a:lnTo>
                    <a:pt x="37641" y="11321"/>
                  </a:lnTo>
                  <a:lnTo>
                    <a:pt x="37735" y="11321"/>
                  </a:lnTo>
                  <a:lnTo>
                    <a:pt x="37735" y="11227"/>
                  </a:lnTo>
                  <a:lnTo>
                    <a:pt x="37641" y="10944"/>
                  </a:lnTo>
                  <a:lnTo>
                    <a:pt x="37735" y="10472"/>
                  </a:lnTo>
                  <a:lnTo>
                    <a:pt x="37924" y="10661"/>
                  </a:lnTo>
                  <a:lnTo>
                    <a:pt x="37830" y="10378"/>
                  </a:lnTo>
                  <a:lnTo>
                    <a:pt x="37924" y="10095"/>
                  </a:lnTo>
                  <a:lnTo>
                    <a:pt x="37924" y="10283"/>
                  </a:lnTo>
                  <a:lnTo>
                    <a:pt x="38018" y="10283"/>
                  </a:lnTo>
                  <a:lnTo>
                    <a:pt x="38207" y="9906"/>
                  </a:lnTo>
                  <a:lnTo>
                    <a:pt x="38301" y="9812"/>
                  </a:lnTo>
                  <a:lnTo>
                    <a:pt x="38113" y="9623"/>
                  </a:lnTo>
                  <a:lnTo>
                    <a:pt x="38113" y="9434"/>
                  </a:lnTo>
                  <a:lnTo>
                    <a:pt x="38113" y="9246"/>
                  </a:lnTo>
                  <a:lnTo>
                    <a:pt x="38018" y="8963"/>
                  </a:lnTo>
                  <a:lnTo>
                    <a:pt x="38207" y="9151"/>
                  </a:lnTo>
                  <a:lnTo>
                    <a:pt x="38301" y="9057"/>
                  </a:lnTo>
                  <a:lnTo>
                    <a:pt x="38490" y="8680"/>
                  </a:lnTo>
                  <a:lnTo>
                    <a:pt x="38679" y="8302"/>
                  </a:lnTo>
                  <a:lnTo>
                    <a:pt x="38490" y="8302"/>
                  </a:lnTo>
                  <a:lnTo>
                    <a:pt x="38490" y="8114"/>
                  </a:lnTo>
                  <a:lnTo>
                    <a:pt x="38490" y="7831"/>
                  </a:lnTo>
                  <a:lnTo>
                    <a:pt x="38584" y="7642"/>
                  </a:lnTo>
                  <a:lnTo>
                    <a:pt x="38584" y="7359"/>
                  </a:lnTo>
                  <a:lnTo>
                    <a:pt x="38396" y="6793"/>
                  </a:lnTo>
                  <a:lnTo>
                    <a:pt x="38207" y="6321"/>
                  </a:lnTo>
                  <a:lnTo>
                    <a:pt x="38301" y="6321"/>
                  </a:lnTo>
                  <a:lnTo>
                    <a:pt x="38396" y="6416"/>
                  </a:lnTo>
                  <a:lnTo>
                    <a:pt x="38396" y="6133"/>
                  </a:lnTo>
                  <a:lnTo>
                    <a:pt x="38490" y="5850"/>
                  </a:lnTo>
                  <a:lnTo>
                    <a:pt x="38490" y="5567"/>
                  </a:lnTo>
                  <a:lnTo>
                    <a:pt x="38584" y="5567"/>
                  </a:lnTo>
                  <a:lnTo>
                    <a:pt x="38679" y="5661"/>
                  </a:lnTo>
                  <a:lnTo>
                    <a:pt x="38490" y="5189"/>
                  </a:lnTo>
                  <a:lnTo>
                    <a:pt x="38679" y="5284"/>
                  </a:lnTo>
                  <a:lnTo>
                    <a:pt x="38584" y="5001"/>
                  </a:lnTo>
                  <a:lnTo>
                    <a:pt x="38490" y="5095"/>
                  </a:lnTo>
                  <a:lnTo>
                    <a:pt x="38396" y="5095"/>
                  </a:lnTo>
                  <a:lnTo>
                    <a:pt x="38396" y="5001"/>
                  </a:lnTo>
                  <a:lnTo>
                    <a:pt x="38301" y="5095"/>
                  </a:lnTo>
                  <a:lnTo>
                    <a:pt x="38207" y="5189"/>
                  </a:lnTo>
                  <a:lnTo>
                    <a:pt x="38301" y="5378"/>
                  </a:lnTo>
                  <a:lnTo>
                    <a:pt x="38396" y="5755"/>
                  </a:lnTo>
                  <a:lnTo>
                    <a:pt x="38396" y="5755"/>
                  </a:lnTo>
                  <a:lnTo>
                    <a:pt x="38207" y="5661"/>
                  </a:lnTo>
                  <a:lnTo>
                    <a:pt x="38396" y="5944"/>
                  </a:lnTo>
                  <a:lnTo>
                    <a:pt x="38207" y="6038"/>
                  </a:lnTo>
                  <a:lnTo>
                    <a:pt x="38113" y="5944"/>
                  </a:lnTo>
                  <a:lnTo>
                    <a:pt x="38113" y="6038"/>
                  </a:lnTo>
                  <a:lnTo>
                    <a:pt x="38113" y="6133"/>
                  </a:lnTo>
                  <a:lnTo>
                    <a:pt x="38113" y="6416"/>
                  </a:lnTo>
                  <a:lnTo>
                    <a:pt x="38018" y="6416"/>
                  </a:lnTo>
                  <a:lnTo>
                    <a:pt x="38018" y="6887"/>
                  </a:lnTo>
                  <a:lnTo>
                    <a:pt x="38018" y="7076"/>
                  </a:lnTo>
                  <a:lnTo>
                    <a:pt x="38113" y="7170"/>
                  </a:lnTo>
                  <a:lnTo>
                    <a:pt x="38207" y="7170"/>
                  </a:lnTo>
                  <a:lnTo>
                    <a:pt x="38301" y="7359"/>
                  </a:lnTo>
                  <a:lnTo>
                    <a:pt x="37830" y="7548"/>
                  </a:lnTo>
                  <a:lnTo>
                    <a:pt x="38018" y="7642"/>
                  </a:lnTo>
                  <a:lnTo>
                    <a:pt x="38113" y="8019"/>
                  </a:lnTo>
                  <a:lnTo>
                    <a:pt x="38113" y="8302"/>
                  </a:lnTo>
                  <a:lnTo>
                    <a:pt x="38018" y="8397"/>
                  </a:lnTo>
                  <a:lnTo>
                    <a:pt x="37830" y="8397"/>
                  </a:lnTo>
                  <a:lnTo>
                    <a:pt x="37924" y="8585"/>
                  </a:lnTo>
                  <a:lnTo>
                    <a:pt x="38018" y="8774"/>
                  </a:lnTo>
                  <a:lnTo>
                    <a:pt x="37924" y="8963"/>
                  </a:lnTo>
                  <a:lnTo>
                    <a:pt x="37830" y="8774"/>
                  </a:lnTo>
                  <a:lnTo>
                    <a:pt x="37641" y="8868"/>
                  </a:lnTo>
                  <a:lnTo>
                    <a:pt x="37735" y="8963"/>
                  </a:lnTo>
                  <a:lnTo>
                    <a:pt x="37735" y="9246"/>
                  </a:lnTo>
                  <a:lnTo>
                    <a:pt x="37641" y="9812"/>
                  </a:lnTo>
                  <a:lnTo>
                    <a:pt x="37358" y="10378"/>
                  </a:lnTo>
                  <a:lnTo>
                    <a:pt x="37169" y="10755"/>
                  </a:lnTo>
                  <a:lnTo>
                    <a:pt x="37358" y="11038"/>
                  </a:lnTo>
                  <a:lnTo>
                    <a:pt x="37264" y="11321"/>
                  </a:lnTo>
                  <a:lnTo>
                    <a:pt x="37075" y="11227"/>
                  </a:lnTo>
                  <a:lnTo>
                    <a:pt x="37075" y="11321"/>
                  </a:lnTo>
                  <a:lnTo>
                    <a:pt x="37075" y="11604"/>
                  </a:lnTo>
                  <a:lnTo>
                    <a:pt x="36981" y="11510"/>
                  </a:lnTo>
                  <a:lnTo>
                    <a:pt x="36886" y="11887"/>
                  </a:lnTo>
                  <a:lnTo>
                    <a:pt x="36792" y="12265"/>
                  </a:lnTo>
                  <a:lnTo>
                    <a:pt x="36886" y="12359"/>
                  </a:lnTo>
                  <a:lnTo>
                    <a:pt x="37169" y="12359"/>
                  </a:lnTo>
                  <a:lnTo>
                    <a:pt x="37264" y="12548"/>
                  </a:lnTo>
                  <a:lnTo>
                    <a:pt x="37075" y="12453"/>
                  </a:lnTo>
                  <a:lnTo>
                    <a:pt x="36981" y="12548"/>
                  </a:lnTo>
                  <a:lnTo>
                    <a:pt x="36886" y="12359"/>
                  </a:lnTo>
                  <a:lnTo>
                    <a:pt x="36981" y="12642"/>
                  </a:lnTo>
                  <a:lnTo>
                    <a:pt x="36981" y="12642"/>
                  </a:lnTo>
                  <a:lnTo>
                    <a:pt x="36886" y="12548"/>
                  </a:lnTo>
                  <a:lnTo>
                    <a:pt x="36792" y="12453"/>
                  </a:lnTo>
                  <a:lnTo>
                    <a:pt x="36414" y="13114"/>
                  </a:lnTo>
                  <a:lnTo>
                    <a:pt x="36320" y="13491"/>
                  </a:lnTo>
                  <a:lnTo>
                    <a:pt x="36320" y="13868"/>
                  </a:lnTo>
                  <a:lnTo>
                    <a:pt x="35754" y="15095"/>
                  </a:lnTo>
                  <a:lnTo>
                    <a:pt x="35377" y="15755"/>
                  </a:lnTo>
                  <a:lnTo>
                    <a:pt x="34999" y="16227"/>
                  </a:lnTo>
                  <a:lnTo>
                    <a:pt x="34999" y="16038"/>
                  </a:lnTo>
                  <a:lnTo>
                    <a:pt x="34716" y="16321"/>
                  </a:lnTo>
                  <a:lnTo>
                    <a:pt x="34528" y="16698"/>
                  </a:lnTo>
                  <a:lnTo>
                    <a:pt x="34528" y="16698"/>
                  </a:lnTo>
                  <a:lnTo>
                    <a:pt x="34716" y="16604"/>
                  </a:lnTo>
                  <a:lnTo>
                    <a:pt x="34150" y="17170"/>
                  </a:lnTo>
                  <a:lnTo>
                    <a:pt x="33584" y="17736"/>
                  </a:lnTo>
                  <a:lnTo>
                    <a:pt x="33679" y="17830"/>
                  </a:lnTo>
                  <a:lnTo>
                    <a:pt x="33773" y="17736"/>
                  </a:lnTo>
                  <a:lnTo>
                    <a:pt x="33867" y="17736"/>
                  </a:lnTo>
                  <a:lnTo>
                    <a:pt x="33867" y="17830"/>
                  </a:lnTo>
                  <a:lnTo>
                    <a:pt x="33679" y="17925"/>
                  </a:lnTo>
                  <a:lnTo>
                    <a:pt x="33490" y="18019"/>
                  </a:lnTo>
                  <a:lnTo>
                    <a:pt x="33396" y="18113"/>
                  </a:lnTo>
                  <a:lnTo>
                    <a:pt x="33207" y="18208"/>
                  </a:lnTo>
                  <a:lnTo>
                    <a:pt x="33113" y="18585"/>
                  </a:lnTo>
                  <a:lnTo>
                    <a:pt x="33207" y="18679"/>
                  </a:lnTo>
                  <a:lnTo>
                    <a:pt x="33207" y="18774"/>
                  </a:lnTo>
                  <a:lnTo>
                    <a:pt x="33018" y="18963"/>
                  </a:lnTo>
                  <a:lnTo>
                    <a:pt x="32924" y="18963"/>
                  </a:lnTo>
                  <a:lnTo>
                    <a:pt x="32924" y="18868"/>
                  </a:lnTo>
                  <a:lnTo>
                    <a:pt x="32924" y="18679"/>
                  </a:lnTo>
                  <a:lnTo>
                    <a:pt x="32735" y="18868"/>
                  </a:lnTo>
                  <a:lnTo>
                    <a:pt x="32641" y="18963"/>
                  </a:lnTo>
                  <a:lnTo>
                    <a:pt x="32547" y="18963"/>
                  </a:lnTo>
                  <a:lnTo>
                    <a:pt x="32547" y="19057"/>
                  </a:lnTo>
                  <a:lnTo>
                    <a:pt x="32735" y="18963"/>
                  </a:lnTo>
                  <a:lnTo>
                    <a:pt x="32735" y="18963"/>
                  </a:lnTo>
                  <a:lnTo>
                    <a:pt x="32075" y="19717"/>
                  </a:lnTo>
                  <a:lnTo>
                    <a:pt x="31698" y="20000"/>
                  </a:lnTo>
                  <a:lnTo>
                    <a:pt x="31603" y="20000"/>
                  </a:lnTo>
                  <a:lnTo>
                    <a:pt x="31603" y="19906"/>
                  </a:lnTo>
                  <a:lnTo>
                    <a:pt x="31320" y="20095"/>
                  </a:lnTo>
                  <a:lnTo>
                    <a:pt x="31037" y="20283"/>
                  </a:lnTo>
                  <a:lnTo>
                    <a:pt x="31132" y="20095"/>
                  </a:lnTo>
                  <a:lnTo>
                    <a:pt x="30943" y="20283"/>
                  </a:lnTo>
                  <a:lnTo>
                    <a:pt x="31132" y="20378"/>
                  </a:lnTo>
                  <a:lnTo>
                    <a:pt x="31037" y="20661"/>
                  </a:lnTo>
                  <a:lnTo>
                    <a:pt x="30849" y="20849"/>
                  </a:lnTo>
                  <a:lnTo>
                    <a:pt x="30754" y="20944"/>
                  </a:lnTo>
                  <a:lnTo>
                    <a:pt x="30660" y="20849"/>
                  </a:lnTo>
                  <a:lnTo>
                    <a:pt x="30849" y="20755"/>
                  </a:lnTo>
                  <a:lnTo>
                    <a:pt x="30754" y="20755"/>
                  </a:lnTo>
                  <a:lnTo>
                    <a:pt x="30754" y="20661"/>
                  </a:lnTo>
                  <a:lnTo>
                    <a:pt x="30754" y="20566"/>
                  </a:lnTo>
                  <a:lnTo>
                    <a:pt x="30660" y="20661"/>
                  </a:lnTo>
                  <a:lnTo>
                    <a:pt x="30471" y="20849"/>
                  </a:lnTo>
                  <a:lnTo>
                    <a:pt x="30094" y="21038"/>
                  </a:lnTo>
                  <a:lnTo>
                    <a:pt x="30188" y="21038"/>
                  </a:lnTo>
                  <a:lnTo>
                    <a:pt x="30188" y="21227"/>
                  </a:lnTo>
                  <a:lnTo>
                    <a:pt x="29905" y="21604"/>
                  </a:lnTo>
                  <a:lnTo>
                    <a:pt x="30188" y="21415"/>
                  </a:lnTo>
                  <a:lnTo>
                    <a:pt x="29905" y="21793"/>
                  </a:lnTo>
                  <a:lnTo>
                    <a:pt x="29905" y="21698"/>
                  </a:lnTo>
                  <a:lnTo>
                    <a:pt x="29811" y="21793"/>
                  </a:lnTo>
                  <a:lnTo>
                    <a:pt x="29716" y="21887"/>
                  </a:lnTo>
                  <a:lnTo>
                    <a:pt x="29339" y="21981"/>
                  </a:lnTo>
                  <a:lnTo>
                    <a:pt x="28867" y="21981"/>
                  </a:lnTo>
                  <a:lnTo>
                    <a:pt x="28773" y="22076"/>
                  </a:lnTo>
                  <a:lnTo>
                    <a:pt x="28584" y="22170"/>
                  </a:lnTo>
                  <a:lnTo>
                    <a:pt x="28679" y="22264"/>
                  </a:lnTo>
                  <a:lnTo>
                    <a:pt x="28679" y="22453"/>
                  </a:lnTo>
                  <a:lnTo>
                    <a:pt x="28962" y="22076"/>
                  </a:lnTo>
                  <a:lnTo>
                    <a:pt x="28867" y="22453"/>
                  </a:lnTo>
                  <a:lnTo>
                    <a:pt x="29150" y="22264"/>
                  </a:lnTo>
                  <a:lnTo>
                    <a:pt x="29150" y="22359"/>
                  </a:lnTo>
                  <a:lnTo>
                    <a:pt x="28679" y="22642"/>
                  </a:lnTo>
                  <a:lnTo>
                    <a:pt x="28490" y="22547"/>
                  </a:lnTo>
                  <a:lnTo>
                    <a:pt x="28396" y="22453"/>
                  </a:lnTo>
                  <a:lnTo>
                    <a:pt x="28301" y="22453"/>
                  </a:lnTo>
                  <a:lnTo>
                    <a:pt x="28207" y="22547"/>
                  </a:lnTo>
                  <a:lnTo>
                    <a:pt x="27924" y="22736"/>
                  </a:lnTo>
                  <a:lnTo>
                    <a:pt x="27641" y="22925"/>
                  </a:lnTo>
                  <a:lnTo>
                    <a:pt x="27735" y="22925"/>
                  </a:lnTo>
                  <a:lnTo>
                    <a:pt x="26886" y="23491"/>
                  </a:lnTo>
                  <a:lnTo>
                    <a:pt x="26132" y="23962"/>
                  </a:lnTo>
                  <a:lnTo>
                    <a:pt x="26132" y="23774"/>
                  </a:lnTo>
                  <a:lnTo>
                    <a:pt x="26226" y="23585"/>
                  </a:lnTo>
                  <a:lnTo>
                    <a:pt x="25754" y="23868"/>
                  </a:lnTo>
                  <a:lnTo>
                    <a:pt x="25471" y="24151"/>
                  </a:lnTo>
                  <a:lnTo>
                    <a:pt x="25377" y="24245"/>
                  </a:lnTo>
                  <a:lnTo>
                    <a:pt x="25471" y="24340"/>
                  </a:lnTo>
                  <a:lnTo>
                    <a:pt x="25188" y="24245"/>
                  </a:lnTo>
                  <a:lnTo>
                    <a:pt x="24905" y="24245"/>
                  </a:lnTo>
                  <a:lnTo>
                    <a:pt x="24434" y="24340"/>
                  </a:lnTo>
                  <a:lnTo>
                    <a:pt x="23585" y="24811"/>
                  </a:lnTo>
                  <a:lnTo>
                    <a:pt x="23207" y="24906"/>
                  </a:lnTo>
                  <a:lnTo>
                    <a:pt x="22924" y="25000"/>
                  </a:lnTo>
                  <a:lnTo>
                    <a:pt x="22830" y="24906"/>
                  </a:lnTo>
                  <a:lnTo>
                    <a:pt x="22924" y="24811"/>
                  </a:lnTo>
                  <a:lnTo>
                    <a:pt x="22830" y="24717"/>
                  </a:lnTo>
                  <a:lnTo>
                    <a:pt x="21886" y="24717"/>
                  </a:lnTo>
                  <a:lnTo>
                    <a:pt x="21509" y="24906"/>
                  </a:lnTo>
                  <a:lnTo>
                    <a:pt x="21037" y="25189"/>
                  </a:lnTo>
                  <a:lnTo>
                    <a:pt x="20660" y="25283"/>
                  </a:lnTo>
                  <a:lnTo>
                    <a:pt x="20754" y="25189"/>
                  </a:lnTo>
                  <a:lnTo>
                    <a:pt x="20754" y="25094"/>
                  </a:lnTo>
                  <a:lnTo>
                    <a:pt x="20471" y="25283"/>
                  </a:lnTo>
                  <a:lnTo>
                    <a:pt x="20377" y="25377"/>
                  </a:lnTo>
                  <a:lnTo>
                    <a:pt x="20188" y="25094"/>
                  </a:lnTo>
                  <a:lnTo>
                    <a:pt x="20471" y="25094"/>
                  </a:lnTo>
                  <a:lnTo>
                    <a:pt x="20094" y="25000"/>
                  </a:lnTo>
                  <a:lnTo>
                    <a:pt x="19339" y="25094"/>
                  </a:lnTo>
                  <a:lnTo>
                    <a:pt x="18019" y="25377"/>
                  </a:lnTo>
                  <a:lnTo>
                    <a:pt x="18019" y="25377"/>
                  </a:lnTo>
                  <a:lnTo>
                    <a:pt x="18679" y="25000"/>
                  </a:lnTo>
                  <a:lnTo>
                    <a:pt x="18396" y="25000"/>
                  </a:lnTo>
                  <a:lnTo>
                    <a:pt x="18113" y="25094"/>
                  </a:lnTo>
                  <a:lnTo>
                    <a:pt x="17830" y="25094"/>
                  </a:lnTo>
                  <a:lnTo>
                    <a:pt x="17075" y="25000"/>
                  </a:lnTo>
                  <a:lnTo>
                    <a:pt x="15943" y="24717"/>
                  </a:lnTo>
                  <a:lnTo>
                    <a:pt x="15094" y="24623"/>
                  </a:lnTo>
                  <a:lnTo>
                    <a:pt x="14811" y="24528"/>
                  </a:lnTo>
                  <a:lnTo>
                    <a:pt x="14764" y="24481"/>
                  </a:lnTo>
                  <a:lnTo>
                    <a:pt x="14764" y="24481"/>
                  </a:lnTo>
                  <a:lnTo>
                    <a:pt x="14717" y="24528"/>
                  </a:lnTo>
                  <a:lnTo>
                    <a:pt x="14339" y="24340"/>
                  </a:lnTo>
                  <a:lnTo>
                    <a:pt x="13868" y="24057"/>
                  </a:lnTo>
                  <a:lnTo>
                    <a:pt x="13868" y="24057"/>
                  </a:lnTo>
                  <a:lnTo>
                    <a:pt x="14056" y="24245"/>
                  </a:lnTo>
                  <a:lnTo>
                    <a:pt x="13868" y="24245"/>
                  </a:lnTo>
                  <a:lnTo>
                    <a:pt x="13679" y="24151"/>
                  </a:lnTo>
                  <a:lnTo>
                    <a:pt x="13585" y="23962"/>
                  </a:lnTo>
                  <a:lnTo>
                    <a:pt x="13396" y="23962"/>
                  </a:lnTo>
                  <a:lnTo>
                    <a:pt x="13490" y="23868"/>
                  </a:lnTo>
                  <a:lnTo>
                    <a:pt x="12924" y="23868"/>
                  </a:lnTo>
                  <a:lnTo>
                    <a:pt x="12170" y="23679"/>
                  </a:lnTo>
                  <a:lnTo>
                    <a:pt x="11509" y="23491"/>
                  </a:lnTo>
                  <a:lnTo>
                    <a:pt x="11226" y="23302"/>
                  </a:lnTo>
                  <a:lnTo>
                    <a:pt x="11132" y="23113"/>
                  </a:lnTo>
                  <a:lnTo>
                    <a:pt x="10755" y="23113"/>
                  </a:lnTo>
                  <a:lnTo>
                    <a:pt x="10472" y="22925"/>
                  </a:lnTo>
                  <a:lnTo>
                    <a:pt x="10566" y="22925"/>
                  </a:lnTo>
                  <a:lnTo>
                    <a:pt x="10094" y="22736"/>
                  </a:lnTo>
                  <a:lnTo>
                    <a:pt x="9717" y="22642"/>
                  </a:lnTo>
                  <a:lnTo>
                    <a:pt x="9339" y="22642"/>
                  </a:lnTo>
                  <a:lnTo>
                    <a:pt x="9339" y="22453"/>
                  </a:lnTo>
                  <a:lnTo>
                    <a:pt x="9339" y="22264"/>
                  </a:lnTo>
                  <a:lnTo>
                    <a:pt x="9056" y="21981"/>
                  </a:lnTo>
                  <a:lnTo>
                    <a:pt x="7924" y="21321"/>
                  </a:lnTo>
                  <a:lnTo>
                    <a:pt x="7453" y="21038"/>
                  </a:lnTo>
                  <a:lnTo>
                    <a:pt x="6887" y="20566"/>
                  </a:lnTo>
                  <a:lnTo>
                    <a:pt x="6132" y="19906"/>
                  </a:lnTo>
                  <a:lnTo>
                    <a:pt x="5755" y="19717"/>
                  </a:lnTo>
                  <a:lnTo>
                    <a:pt x="5660" y="19623"/>
                  </a:lnTo>
                  <a:lnTo>
                    <a:pt x="5472" y="19623"/>
                  </a:lnTo>
                  <a:lnTo>
                    <a:pt x="5283" y="19246"/>
                  </a:lnTo>
                  <a:lnTo>
                    <a:pt x="4906" y="18774"/>
                  </a:lnTo>
                  <a:lnTo>
                    <a:pt x="4528" y="18302"/>
                  </a:lnTo>
                  <a:lnTo>
                    <a:pt x="4151" y="18019"/>
                  </a:lnTo>
                  <a:lnTo>
                    <a:pt x="4151" y="17736"/>
                  </a:lnTo>
                  <a:lnTo>
                    <a:pt x="4057" y="17547"/>
                  </a:lnTo>
                  <a:lnTo>
                    <a:pt x="3679" y="17076"/>
                  </a:lnTo>
                  <a:lnTo>
                    <a:pt x="3868" y="17076"/>
                  </a:lnTo>
                  <a:lnTo>
                    <a:pt x="3113" y="16887"/>
                  </a:lnTo>
                  <a:lnTo>
                    <a:pt x="3207" y="16604"/>
                  </a:lnTo>
                  <a:lnTo>
                    <a:pt x="3113" y="16227"/>
                  </a:lnTo>
                  <a:lnTo>
                    <a:pt x="2924" y="15849"/>
                  </a:lnTo>
                  <a:lnTo>
                    <a:pt x="2641" y="15661"/>
                  </a:lnTo>
                  <a:lnTo>
                    <a:pt x="2736" y="15566"/>
                  </a:lnTo>
                  <a:lnTo>
                    <a:pt x="2641" y="15472"/>
                  </a:lnTo>
                  <a:lnTo>
                    <a:pt x="2453" y="15095"/>
                  </a:lnTo>
                  <a:lnTo>
                    <a:pt x="1981" y="14529"/>
                  </a:lnTo>
                  <a:lnTo>
                    <a:pt x="2170" y="14434"/>
                  </a:lnTo>
                  <a:lnTo>
                    <a:pt x="1981" y="14340"/>
                  </a:lnTo>
                  <a:lnTo>
                    <a:pt x="1887" y="14246"/>
                  </a:lnTo>
                  <a:lnTo>
                    <a:pt x="1792" y="14151"/>
                  </a:lnTo>
                  <a:lnTo>
                    <a:pt x="1604" y="13680"/>
                  </a:lnTo>
                  <a:lnTo>
                    <a:pt x="1698" y="13774"/>
                  </a:lnTo>
                  <a:lnTo>
                    <a:pt x="1698" y="13774"/>
                  </a:lnTo>
                  <a:lnTo>
                    <a:pt x="1509" y="13302"/>
                  </a:lnTo>
                  <a:lnTo>
                    <a:pt x="1321" y="12831"/>
                  </a:lnTo>
                  <a:lnTo>
                    <a:pt x="1226" y="12453"/>
                  </a:lnTo>
                  <a:lnTo>
                    <a:pt x="1226" y="12170"/>
                  </a:lnTo>
                  <a:lnTo>
                    <a:pt x="1321" y="11982"/>
                  </a:lnTo>
                  <a:lnTo>
                    <a:pt x="1415" y="12453"/>
                  </a:lnTo>
                  <a:lnTo>
                    <a:pt x="1509" y="12359"/>
                  </a:lnTo>
                  <a:lnTo>
                    <a:pt x="1792" y="12359"/>
                  </a:lnTo>
                  <a:lnTo>
                    <a:pt x="1604" y="12170"/>
                  </a:lnTo>
                  <a:lnTo>
                    <a:pt x="1604" y="11887"/>
                  </a:lnTo>
                  <a:lnTo>
                    <a:pt x="1509" y="11227"/>
                  </a:lnTo>
                  <a:lnTo>
                    <a:pt x="1415" y="11132"/>
                  </a:lnTo>
                  <a:lnTo>
                    <a:pt x="1415" y="10944"/>
                  </a:lnTo>
                  <a:lnTo>
                    <a:pt x="1321" y="10849"/>
                  </a:lnTo>
                  <a:lnTo>
                    <a:pt x="1226" y="10849"/>
                  </a:lnTo>
                  <a:lnTo>
                    <a:pt x="1226" y="11038"/>
                  </a:lnTo>
                  <a:lnTo>
                    <a:pt x="1321" y="11321"/>
                  </a:lnTo>
                  <a:lnTo>
                    <a:pt x="1132" y="11227"/>
                  </a:lnTo>
                  <a:lnTo>
                    <a:pt x="1132" y="11132"/>
                  </a:lnTo>
                  <a:lnTo>
                    <a:pt x="1132" y="11038"/>
                  </a:lnTo>
                  <a:lnTo>
                    <a:pt x="943" y="10849"/>
                  </a:lnTo>
                  <a:lnTo>
                    <a:pt x="1038" y="10661"/>
                  </a:lnTo>
                  <a:lnTo>
                    <a:pt x="1132" y="10378"/>
                  </a:lnTo>
                  <a:lnTo>
                    <a:pt x="1226" y="9812"/>
                  </a:lnTo>
                  <a:lnTo>
                    <a:pt x="1132" y="9340"/>
                  </a:lnTo>
                  <a:lnTo>
                    <a:pt x="1132" y="9151"/>
                  </a:lnTo>
                  <a:lnTo>
                    <a:pt x="1226" y="9057"/>
                  </a:lnTo>
                  <a:lnTo>
                    <a:pt x="1226" y="8491"/>
                  </a:lnTo>
                  <a:lnTo>
                    <a:pt x="1321" y="7831"/>
                  </a:lnTo>
                  <a:lnTo>
                    <a:pt x="1604" y="6416"/>
                  </a:lnTo>
                  <a:lnTo>
                    <a:pt x="1981" y="4906"/>
                  </a:lnTo>
                  <a:lnTo>
                    <a:pt x="2453" y="3302"/>
                  </a:lnTo>
                  <a:lnTo>
                    <a:pt x="2736" y="2359"/>
                  </a:lnTo>
                  <a:lnTo>
                    <a:pt x="2924" y="1887"/>
                  </a:lnTo>
                  <a:lnTo>
                    <a:pt x="3019" y="1416"/>
                  </a:lnTo>
                  <a:lnTo>
                    <a:pt x="3302" y="1133"/>
                  </a:lnTo>
                  <a:lnTo>
                    <a:pt x="3491" y="755"/>
                  </a:lnTo>
                  <a:lnTo>
                    <a:pt x="3585" y="567"/>
                  </a:lnTo>
                  <a:lnTo>
                    <a:pt x="3585" y="472"/>
                  </a:lnTo>
                  <a:lnTo>
                    <a:pt x="3491" y="378"/>
                  </a:lnTo>
                  <a:lnTo>
                    <a:pt x="3302" y="284"/>
                  </a:lnTo>
                  <a:lnTo>
                    <a:pt x="3207" y="95"/>
                  </a:lnTo>
                  <a:lnTo>
                    <a:pt x="31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7"/>
            <p:cNvSpPr/>
            <p:nvPr/>
          </p:nvSpPr>
          <p:spPr>
            <a:xfrm>
              <a:off x="1091875" y="1951850"/>
              <a:ext cx="188700" cy="136800"/>
            </a:xfrm>
            <a:custGeom>
              <a:avLst/>
              <a:gdLst/>
              <a:ahLst/>
              <a:cxnLst/>
              <a:rect l="l" t="t" r="r" b="b"/>
              <a:pathLst>
                <a:path w="7548" h="5472" extrusionOk="0">
                  <a:moveTo>
                    <a:pt x="5000" y="0"/>
                  </a:moveTo>
                  <a:lnTo>
                    <a:pt x="4812" y="95"/>
                  </a:lnTo>
                  <a:lnTo>
                    <a:pt x="4717" y="95"/>
                  </a:lnTo>
                  <a:lnTo>
                    <a:pt x="4340" y="472"/>
                  </a:lnTo>
                  <a:lnTo>
                    <a:pt x="4057" y="566"/>
                  </a:lnTo>
                  <a:lnTo>
                    <a:pt x="3774" y="566"/>
                  </a:lnTo>
                  <a:lnTo>
                    <a:pt x="3397" y="378"/>
                  </a:lnTo>
                  <a:lnTo>
                    <a:pt x="3208" y="944"/>
                  </a:lnTo>
                  <a:lnTo>
                    <a:pt x="2548" y="1887"/>
                  </a:lnTo>
                  <a:lnTo>
                    <a:pt x="2170" y="2359"/>
                  </a:lnTo>
                  <a:lnTo>
                    <a:pt x="1793" y="2736"/>
                  </a:lnTo>
                  <a:lnTo>
                    <a:pt x="1415" y="2925"/>
                  </a:lnTo>
                  <a:lnTo>
                    <a:pt x="1321" y="2925"/>
                  </a:lnTo>
                  <a:lnTo>
                    <a:pt x="1227" y="2831"/>
                  </a:lnTo>
                  <a:lnTo>
                    <a:pt x="1321" y="3114"/>
                  </a:lnTo>
                  <a:lnTo>
                    <a:pt x="1132" y="3114"/>
                  </a:lnTo>
                  <a:lnTo>
                    <a:pt x="1227" y="3302"/>
                  </a:lnTo>
                  <a:lnTo>
                    <a:pt x="1227" y="3208"/>
                  </a:lnTo>
                  <a:lnTo>
                    <a:pt x="1321" y="3302"/>
                  </a:lnTo>
                  <a:lnTo>
                    <a:pt x="1510" y="3491"/>
                  </a:lnTo>
                  <a:lnTo>
                    <a:pt x="1321" y="3397"/>
                  </a:lnTo>
                  <a:lnTo>
                    <a:pt x="1132" y="3491"/>
                  </a:lnTo>
                  <a:lnTo>
                    <a:pt x="755" y="3963"/>
                  </a:lnTo>
                  <a:lnTo>
                    <a:pt x="472" y="4529"/>
                  </a:lnTo>
                  <a:lnTo>
                    <a:pt x="283" y="4623"/>
                  </a:lnTo>
                  <a:lnTo>
                    <a:pt x="0" y="4623"/>
                  </a:lnTo>
                  <a:lnTo>
                    <a:pt x="378" y="5095"/>
                  </a:lnTo>
                  <a:lnTo>
                    <a:pt x="944" y="5472"/>
                  </a:lnTo>
                  <a:lnTo>
                    <a:pt x="849" y="5378"/>
                  </a:lnTo>
                  <a:lnTo>
                    <a:pt x="944" y="5283"/>
                  </a:lnTo>
                  <a:lnTo>
                    <a:pt x="1132" y="5189"/>
                  </a:lnTo>
                  <a:lnTo>
                    <a:pt x="1321" y="5000"/>
                  </a:lnTo>
                  <a:lnTo>
                    <a:pt x="1321" y="4812"/>
                  </a:lnTo>
                  <a:lnTo>
                    <a:pt x="1227" y="4623"/>
                  </a:lnTo>
                  <a:lnTo>
                    <a:pt x="1227" y="4623"/>
                  </a:lnTo>
                  <a:lnTo>
                    <a:pt x="1510" y="4812"/>
                  </a:lnTo>
                  <a:lnTo>
                    <a:pt x="1415" y="4717"/>
                  </a:lnTo>
                  <a:lnTo>
                    <a:pt x="1415" y="4717"/>
                  </a:lnTo>
                  <a:lnTo>
                    <a:pt x="1604" y="4812"/>
                  </a:lnTo>
                  <a:lnTo>
                    <a:pt x="1698" y="4906"/>
                  </a:lnTo>
                  <a:lnTo>
                    <a:pt x="1604" y="4717"/>
                  </a:lnTo>
                  <a:lnTo>
                    <a:pt x="1415" y="4151"/>
                  </a:lnTo>
                  <a:lnTo>
                    <a:pt x="1510" y="4340"/>
                  </a:lnTo>
                  <a:lnTo>
                    <a:pt x="1887" y="4529"/>
                  </a:lnTo>
                  <a:lnTo>
                    <a:pt x="4812" y="1321"/>
                  </a:lnTo>
                  <a:lnTo>
                    <a:pt x="4812" y="1415"/>
                  </a:lnTo>
                  <a:lnTo>
                    <a:pt x="4812" y="1510"/>
                  </a:lnTo>
                  <a:lnTo>
                    <a:pt x="5095" y="1510"/>
                  </a:lnTo>
                  <a:lnTo>
                    <a:pt x="5000" y="1604"/>
                  </a:lnTo>
                  <a:lnTo>
                    <a:pt x="5000" y="1698"/>
                  </a:lnTo>
                  <a:lnTo>
                    <a:pt x="5189" y="1981"/>
                  </a:lnTo>
                  <a:lnTo>
                    <a:pt x="5472" y="2264"/>
                  </a:lnTo>
                  <a:lnTo>
                    <a:pt x="5661" y="2264"/>
                  </a:lnTo>
                  <a:lnTo>
                    <a:pt x="5944" y="2170"/>
                  </a:lnTo>
                  <a:lnTo>
                    <a:pt x="5661" y="2359"/>
                  </a:lnTo>
                  <a:lnTo>
                    <a:pt x="5566" y="2453"/>
                  </a:lnTo>
                  <a:lnTo>
                    <a:pt x="5566" y="2642"/>
                  </a:lnTo>
                  <a:lnTo>
                    <a:pt x="5661" y="2736"/>
                  </a:lnTo>
                  <a:lnTo>
                    <a:pt x="5944" y="2831"/>
                  </a:lnTo>
                  <a:lnTo>
                    <a:pt x="6132" y="2831"/>
                  </a:lnTo>
                  <a:lnTo>
                    <a:pt x="6227" y="3114"/>
                  </a:lnTo>
                  <a:lnTo>
                    <a:pt x="6415" y="3585"/>
                  </a:lnTo>
                  <a:lnTo>
                    <a:pt x="6698" y="4057"/>
                  </a:lnTo>
                  <a:lnTo>
                    <a:pt x="6887" y="4151"/>
                  </a:lnTo>
                  <a:lnTo>
                    <a:pt x="7076" y="4151"/>
                  </a:lnTo>
                  <a:lnTo>
                    <a:pt x="6887" y="4340"/>
                  </a:lnTo>
                  <a:lnTo>
                    <a:pt x="6793" y="4434"/>
                  </a:lnTo>
                  <a:lnTo>
                    <a:pt x="6887" y="4529"/>
                  </a:lnTo>
                  <a:lnTo>
                    <a:pt x="7076" y="4717"/>
                  </a:lnTo>
                  <a:lnTo>
                    <a:pt x="7453" y="4812"/>
                  </a:lnTo>
                  <a:lnTo>
                    <a:pt x="7264" y="5000"/>
                  </a:lnTo>
                  <a:lnTo>
                    <a:pt x="7076" y="5095"/>
                  </a:lnTo>
                  <a:lnTo>
                    <a:pt x="7359" y="5095"/>
                  </a:lnTo>
                  <a:lnTo>
                    <a:pt x="7547" y="4717"/>
                  </a:lnTo>
                  <a:lnTo>
                    <a:pt x="7453" y="4623"/>
                  </a:lnTo>
                  <a:lnTo>
                    <a:pt x="7264" y="4717"/>
                  </a:lnTo>
                  <a:lnTo>
                    <a:pt x="7453" y="4434"/>
                  </a:lnTo>
                  <a:lnTo>
                    <a:pt x="7453" y="4340"/>
                  </a:lnTo>
                  <a:lnTo>
                    <a:pt x="7453" y="4151"/>
                  </a:lnTo>
                  <a:lnTo>
                    <a:pt x="7170" y="3963"/>
                  </a:lnTo>
                  <a:lnTo>
                    <a:pt x="6793" y="3868"/>
                  </a:lnTo>
                  <a:lnTo>
                    <a:pt x="6981" y="3774"/>
                  </a:lnTo>
                  <a:lnTo>
                    <a:pt x="7264" y="3585"/>
                  </a:lnTo>
                  <a:lnTo>
                    <a:pt x="6981" y="3114"/>
                  </a:lnTo>
                  <a:lnTo>
                    <a:pt x="6698" y="2831"/>
                  </a:lnTo>
                  <a:lnTo>
                    <a:pt x="6415" y="2642"/>
                  </a:lnTo>
                  <a:lnTo>
                    <a:pt x="6604" y="2264"/>
                  </a:lnTo>
                  <a:lnTo>
                    <a:pt x="6887" y="1981"/>
                  </a:lnTo>
                  <a:lnTo>
                    <a:pt x="6415" y="2076"/>
                  </a:lnTo>
                  <a:lnTo>
                    <a:pt x="6604" y="1887"/>
                  </a:lnTo>
                  <a:lnTo>
                    <a:pt x="6227" y="1887"/>
                  </a:lnTo>
                  <a:lnTo>
                    <a:pt x="6415" y="1698"/>
                  </a:lnTo>
                  <a:lnTo>
                    <a:pt x="6510" y="1604"/>
                  </a:lnTo>
                  <a:lnTo>
                    <a:pt x="6510" y="1510"/>
                  </a:lnTo>
                  <a:lnTo>
                    <a:pt x="6227" y="1604"/>
                  </a:lnTo>
                  <a:lnTo>
                    <a:pt x="6132" y="1793"/>
                  </a:lnTo>
                  <a:lnTo>
                    <a:pt x="6132" y="1510"/>
                  </a:lnTo>
                  <a:lnTo>
                    <a:pt x="6038" y="1321"/>
                  </a:lnTo>
                  <a:lnTo>
                    <a:pt x="5755" y="944"/>
                  </a:lnTo>
                  <a:lnTo>
                    <a:pt x="5283" y="566"/>
                  </a:lnTo>
                  <a:lnTo>
                    <a:pt x="5095" y="283"/>
                  </a:lnTo>
                  <a:lnTo>
                    <a:pt x="50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 name="Google Shape;109;p17"/>
          <p:cNvGrpSpPr/>
          <p:nvPr/>
        </p:nvGrpSpPr>
        <p:grpSpPr>
          <a:xfrm rot="4843953" flipH="1">
            <a:off x="2462180" y="1836943"/>
            <a:ext cx="1166676" cy="1032863"/>
            <a:chOff x="1113100" y="2199475"/>
            <a:chExt cx="801900" cy="709925"/>
          </a:xfrm>
        </p:grpSpPr>
        <p:sp>
          <p:nvSpPr>
            <p:cNvPr id="110" name="Google Shape;110;p17"/>
            <p:cNvSpPr/>
            <p:nvPr/>
          </p:nvSpPr>
          <p:spPr>
            <a:xfrm>
              <a:off x="1113100" y="2291450"/>
              <a:ext cx="735850" cy="617950"/>
            </a:xfrm>
            <a:custGeom>
              <a:avLst/>
              <a:gdLst/>
              <a:ahLst/>
              <a:cxnLst/>
              <a:rect l="l" t="t" r="r" b="b"/>
              <a:pathLst>
                <a:path w="29434" h="24718" extrusionOk="0">
                  <a:moveTo>
                    <a:pt x="26604" y="13869"/>
                  </a:moveTo>
                  <a:lnTo>
                    <a:pt x="26509" y="13963"/>
                  </a:lnTo>
                  <a:lnTo>
                    <a:pt x="26509" y="14057"/>
                  </a:lnTo>
                  <a:lnTo>
                    <a:pt x="26604" y="14246"/>
                  </a:lnTo>
                  <a:lnTo>
                    <a:pt x="26604" y="13869"/>
                  </a:lnTo>
                  <a:close/>
                  <a:moveTo>
                    <a:pt x="7925" y="23397"/>
                  </a:moveTo>
                  <a:lnTo>
                    <a:pt x="8302" y="23491"/>
                  </a:lnTo>
                  <a:lnTo>
                    <a:pt x="8113" y="23491"/>
                  </a:lnTo>
                  <a:lnTo>
                    <a:pt x="7925" y="23397"/>
                  </a:lnTo>
                  <a:close/>
                  <a:moveTo>
                    <a:pt x="28962" y="1"/>
                  </a:moveTo>
                  <a:lnTo>
                    <a:pt x="28962" y="95"/>
                  </a:lnTo>
                  <a:lnTo>
                    <a:pt x="28774" y="284"/>
                  </a:lnTo>
                  <a:lnTo>
                    <a:pt x="28868" y="284"/>
                  </a:lnTo>
                  <a:lnTo>
                    <a:pt x="28868" y="567"/>
                  </a:lnTo>
                  <a:lnTo>
                    <a:pt x="28679" y="567"/>
                  </a:lnTo>
                  <a:lnTo>
                    <a:pt x="28868" y="661"/>
                  </a:lnTo>
                  <a:lnTo>
                    <a:pt x="28679" y="850"/>
                  </a:lnTo>
                  <a:lnTo>
                    <a:pt x="28679" y="1039"/>
                  </a:lnTo>
                  <a:lnTo>
                    <a:pt x="28585" y="1039"/>
                  </a:lnTo>
                  <a:lnTo>
                    <a:pt x="28491" y="1227"/>
                  </a:lnTo>
                  <a:lnTo>
                    <a:pt x="28679" y="1416"/>
                  </a:lnTo>
                  <a:lnTo>
                    <a:pt x="28962" y="1605"/>
                  </a:lnTo>
                  <a:lnTo>
                    <a:pt x="28585" y="1793"/>
                  </a:lnTo>
                  <a:lnTo>
                    <a:pt x="28868" y="1982"/>
                  </a:lnTo>
                  <a:lnTo>
                    <a:pt x="28962" y="2171"/>
                  </a:lnTo>
                  <a:lnTo>
                    <a:pt x="28868" y="2265"/>
                  </a:lnTo>
                  <a:lnTo>
                    <a:pt x="28774" y="2359"/>
                  </a:lnTo>
                  <a:lnTo>
                    <a:pt x="28868" y="2359"/>
                  </a:lnTo>
                  <a:lnTo>
                    <a:pt x="28774" y="2454"/>
                  </a:lnTo>
                  <a:lnTo>
                    <a:pt x="28868" y="2548"/>
                  </a:lnTo>
                  <a:lnTo>
                    <a:pt x="28868" y="2642"/>
                  </a:lnTo>
                  <a:lnTo>
                    <a:pt x="28585" y="2642"/>
                  </a:lnTo>
                  <a:lnTo>
                    <a:pt x="28679" y="2737"/>
                  </a:lnTo>
                  <a:lnTo>
                    <a:pt x="28774" y="2831"/>
                  </a:lnTo>
                  <a:lnTo>
                    <a:pt x="28774" y="3303"/>
                  </a:lnTo>
                  <a:lnTo>
                    <a:pt x="28679" y="3680"/>
                  </a:lnTo>
                  <a:lnTo>
                    <a:pt x="28585" y="3963"/>
                  </a:lnTo>
                  <a:lnTo>
                    <a:pt x="28774" y="4058"/>
                  </a:lnTo>
                  <a:lnTo>
                    <a:pt x="28774" y="4341"/>
                  </a:lnTo>
                  <a:lnTo>
                    <a:pt x="28585" y="4246"/>
                  </a:lnTo>
                  <a:lnTo>
                    <a:pt x="28585" y="4341"/>
                  </a:lnTo>
                  <a:lnTo>
                    <a:pt x="28679" y="4435"/>
                  </a:lnTo>
                  <a:lnTo>
                    <a:pt x="28491" y="4435"/>
                  </a:lnTo>
                  <a:lnTo>
                    <a:pt x="28585" y="4718"/>
                  </a:lnTo>
                  <a:lnTo>
                    <a:pt x="28491" y="5001"/>
                  </a:lnTo>
                  <a:lnTo>
                    <a:pt x="28774" y="4907"/>
                  </a:lnTo>
                  <a:lnTo>
                    <a:pt x="29057" y="5095"/>
                  </a:lnTo>
                  <a:lnTo>
                    <a:pt x="29057" y="5095"/>
                  </a:lnTo>
                  <a:lnTo>
                    <a:pt x="28774" y="5001"/>
                  </a:lnTo>
                  <a:lnTo>
                    <a:pt x="28679" y="5001"/>
                  </a:lnTo>
                  <a:lnTo>
                    <a:pt x="28774" y="5095"/>
                  </a:lnTo>
                  <a:lnTo>
                    <a:pt x="28585" y="5095"/>
                  </a:lnTo>
                  <a:lnTo>
                    <a:pt x="28396" y="5567"/>
                  </a:lnTo>
                  <a:lnTo>
                    <a:pt x="28396" y="5756"/>
                  </a:lnTo>
                  <a:lnTo>
                    <a:pt x="28585" y="6039"/>
                  </a:lnTo>
                  <a:lnTo>
                    <a:pt x="28396" y="6982"/>
                  </a:lnTo>
                  <a:lnTo>
                    <a:pt x="28302" y="7359"/>
                  </a:lnTo>
                  <a:lnTo>
                    <a:pt x="28113" y="7737"/>
                  </a:lnTo>
                  <a:lnTo>
                    <a:pt x="28113" y="7642"/>
                  </a:lnTo>
                  <a:lnTo>
                    <a:pt x="28113" y="7548"/>
                  </a:lnTo>
                  <a:lnTo>
                    <a:pt x="27830" y="8114"/>
                  </a:lnTo>
                  <a:lnTo>
                    <a:pt x="27830" y="8114"/>
                  </a:lnTo>
                  <a:lnTo>
                    <a:pt x="27924" y="8020"/>
                  </a:lnTo>
                  <a:lnTo>
                    <a:pt x="27453" y="8963"/>
                  </a:lnTo>
                  <a:lnTo>
                    <a:pt x="27736" y="8963"/>
                  </a:lnTo>
                  <a:lnTo>
                    <a:pt x="27547" y="9246"/>
                  </a:lnTo>
                  <a:lnTo>
                    <a:pt x="27547" y="9435"/>
                  </a:lnTo>
                  <a:lnTo>
                    <a:pt x="27641" y="9529"/>
                  </a:lnTo>
                  <a:lnTo>
                    <a:pt x="27641" y="9812"/>
                  </a:lnTo>
                  <a:lnTo>
                    <a:pt x="27547" y="9906"/>
                  </a:lnTo>
                  <a:lnTo>
                    <a:pt x="27453" y="9906"/>
                  </a:lnTo>
                  <a:lnTo>
                    <a:pt x="27358" y="9718"/>
                  </a:lnTo>
                  <a:lnTo>
                    <a:pt x="27264" y="9812"/>
                  </a:lnTo>
                  <a:lnTo>
                    <a:pt x="27075" y="9906"/>
                  </a:lnTo>
                  <a:lnTo>
                    <a:pt x="27170" y="10001"/>
                  </a:lnTo>
                  <a:lnTo>
                    <a:pt x="27075" y="10095"/>
                  </a:lnTo>
                  <a:lnTo>
                    <a:pt x="27075" y="10284"/>
                  </a:lnTo>
                  <a:lnTo>
                    <a:pt x="27170" y="10472"/>
                  </a:lnTo>
                  <a:lnTo>
                    <a:pt x="27170" y="10755"/>
                  </a:lnTo>
                  <a:lnTo>
                    <a:pt x="26792" y="10755"/>
                  </a:lnTo>
                  <a:lnTo>
                    <a:pt x="26698" y="10661"/>
                  </a:lnTo>
                  <a:lnTo>
                    <a:pt x="26698" y="10850"/>
                  </a:lnTo>
                  <a:lnTo>
                    <a:pt x="26604" y="10944"/>
                  </a:lnTo>
                  <a:lnTo>
                    <a:pt x="26415" y="10944"/>
                  </a:lnTo>
                  <a:lnTo>
                    <a:pt x="26415" y="11038"/>
                  </a:lnTo>
                  <a:lnTo>
                    <a:pt x="26509" y="11038"/>
                  </a:lnTo>
                  <a:lnTo>
                    <a:pt x="26604" y="11133"/>
                  </a:lnTo>
                  <a:lnTo>
                    <a:pt x="26604" y="11321"/>
                  </a:lnTo>
                  <a:lnTo>
                    <a:pt x="26604" y="11510"/>
                  </a:lnTo>
                  <a:lnTo>
                    <a:pt x="26509" y="11510"/>
                  </a:lnTo>
                  <a:lnTo>
                    <a:pt x="26509" y="11416"/>
                  </a:lnTo>
                  <a:lnTo>
                    <a:pt x="26415" y="11416"/>
                  </a:lnTo>
                  <a:lnTo>
                    <a:pt x="26415" y="11321"/>
                  </a:lnTo>
                  <a:lnTo>
                    <a:pt x="26321" y="11793"/>
                  </a:lnTo>
                  <a:lnTo>
                    <a:pt x="26226" y="11699"/>
                  </a:lnTo>
                  <a:lnTo>
                    <a:pt x="26132" y="11793"/>
                  </a:lnTo>
                  <a:lnTo>
                    <a:pt x="26226" y="11793"/>
                  </a:lnTo>
                  <a:lnTo>
                    <a:pt x="26321" y="12076"/>
                  </a:lnTo>
                  <a:lnTo>
                    <a:pt x="26415" y="12359"/>
                  </a:lnTo>
                  <a:lnTo>
                    <a:pt x="26038" y="12548"/>
                  </a:lnTo>
                  <a:lnTo>
                    <a:pt x="25755" y="12737"/>
                  </a:lnTo>
                  <a:lnTo>
                    <a:pt x="25660" y="12925"/>
                  </a:lnTo>
                  <a:lnTo>
                    <a:pt x="25755" y="12925"/>
                  </a:lnTo>
                  <a:lnTo>
                    <a:pt x="25755" y="13020"/>
                  </a:lnTo>
                  <a:lnTo>
                    <a:pt x="25849" y="12737"/>
                  </a:lnTo>
                  <a:lnTo>
                    <a:pt x="25943" y="13020"/>
                  </a:lnTo>
                  <a:lnTo>
                    <a:pt x="26038" y="12831"/>
                  </a:lnTo>
                  <a:lnTo>
                    <a:pt x="26132" y="12925"/>
                  </a:lnTo>
                  <a:lnTo>
                    <a:pt x="25943" y="13208"/>
                  </a:lnTo>
                  <a:lnTo>
                    <a:pt x="25660" y="13114"/>
                  </a:lnTo>
                  <a:lnTo>
                    <a:pt x="25472" y="13208"/>
                  </a:lnTo>
                  <a:lnTo>
                    <a:pt x="25377" y="13397"/>
                  </a:lnTo>
                  <a:lnTo>
                    <a:pt x="25283" y="13869"/>
                  </a:lnTo>
                  <a:lnTo>
                    <a:pt x="25189" y="14435"/>
                  </a:lnTo>
                  <a:lnTo>
                    <a:pt x="25094" y="14623"/>
                  </a:lnTo>
                  <a:lnTo>
                    <a:pt x="25000" y="14812"/>
                  </a:lnTo>
                  <a:lnTo>
                    <a:pt x="24906" y="14718"/>
                  </a:lnTo>
                  <a:lnTo>
                    <a:pt x="24811" y="14529"/>
                  </a:lnTo>
                  <a:lnTo>
                    <a:pt x="24717" y="14906"/>
                  </a:lnTo>
                  <a:lnTo>
                    <a:pt x="24717" y="15189"/>
                  </a:lnTo>
                  <a:lnTo>
                    <a:pt x="24717" y="15284"/>
                  </a:lnTo>
                  <a:lnTo>
                    <a:pt x="24811" y="15284"/>
                  </a:lnTo>
                  <a:lnTo>
                    <a:pt x="24528" y="15378"/>
                  </a:lnTo>
                  <a:lnTo>
                    <a:pt x="24340" y="15472"/>
                  </a:lnTo>
                  <a:lnTo>
                    <a:pt x="24057" y="15944"/>
                  </a:lnTo>
                  <a:lnTo>
                    <a:pt x="23962" y="16416"/>
                  </a:lnTo>
                  <a:lnTo>
                    <a:pt x="23774" y="16699"/>
                  </a:lnTo>
                  <a:lnTo>
                    <a:pt x="23396" y="16699"/>
                  </a:lnTo>
                  <a:lnTo>
                    <a:pt x="23208" y="16982"/>
                  </a:lnTo>
                  <a:lnTo>
                    <a:pt x="23019" y="17359"/>
                  </a:lnTo>
                  <a:lnTo>
                    <a:pt x="22830" y="17831"/>
                  </a:lnTo>
                  <a:lnTo>
                    <a:pt x="22830" y="17736"/>
                  </a:lnTo>
                  <a:lnTo>
                    <a:pt x="22736" y="17642"/>
                  </a:lnTo>
                  <a:lnTo>
                    <a:pt x="22736" y="17642"/>
                  </a:lnTo>
                  <a:lnTo>
                    <a:pt x="22830" y="17925"/>
                  </a:lnTo>
                  <a:lnTo>
                    <a:pt x="22453" y="17925"/>
                  </a:lnTo>
                  <a:lnTo>
                    <a:pt x="22547" y="17736"/>
                  </a:lnTo>
                  <a:lnTo>
                    <a:pt x="22453" y="17736"/>
                  </a:lnTo>
                  <a:lnTo>
                    <a:pt x="22359" y="17831"/>
                  </a:lnTo>
                  <a:lnTo>
                    <a:pt x="22264" y="18208"/>
                  </a:lnTo>
                  <a:lnTo>
                    <a:pt x="22170" y="18491"/>
                  </a:lnTo>
                  <a:lnTo>
                    <a:pt x="22076" y="18585"/>
                  </a:lnTo>
                  <a:lnTo>
                    <a:pt x="21887" y="18585"/>
                  </a:lnTo>
                  <a:lnTo>
                    <a:pt x="21698" y="19152"/>
                  </a:lnTo>
                  <a:lnTo>
                    <a:pt x="21604" y="18869"/>
                  </a:lnTo>
                  <a:lnTo>
                    <a:pt x="21604" y="19057"/>
                  </a:lnTo>
                  <a:lnTo>
                    <a:pt x="21415" y="19152"/>
                  </a:lnTo>
                  <a:lnTo>
                    <a:pt x="20943" y="19529"/>
                  </a:lnTo>
                  <a:lnTo>
                    <a:pt x="20377" y="19812"/>
                  </a:lnTo>
                  <a:lnTo>
                    <a:pt x="19906" y="20095"/>
                  </a:lnTo>
                  <a:lnTo>
                    <a:pt x="20094" y="20189"/>
                  </a:lnTo>
                  <a:lnTo>
                    <a:pt x="20189" y="20284"/>
                  </a:lnTo>
                  <a:lnTo>
                    <a:pt x="19906" y="20378"/>
                  </a:lnTo>
                  <a:lnTo>
                    <a:pt x="19906" y="20284"/>
                  </a:lnTo>
                  <a:lnTo>
                    <a:pt x="19811" y="20189"/>
                  </a:lnTo>
                  <a:lnTo>
                    <a:pt x="19811" y="20284"/>
                  </a:lnTo>
                  <a:lnTo>
                    <a:pt x="19811" y="20378"/>
                  </a:lnTo>
                  <a:lnTo>
                    <a:pt x="19245" y="20284"/>
                  </a:lnTo>
                  <a:lnTo>
                    <a:pt x="19340" y="20378"/>
                  </a:lnTo>
                  <a:lnTo>
                    <a:pt x="19245" y="20472"/>
                  </a:lnTo>
                  <a:lnTo>
                    <a:pt x="19434" y="20567"/>
                  </a:lnTo>
                  <a:lnTo>
                    <a:pt x="19340" y="20661"/>
                  </a:lnTo>
                  <a:lnTo>
                    <a:pt x="18962" y="20661"/>
                  </a:lnTo>
                  <a:lnTo>
                    <a:pt x="18585" y="21038"/>
                  </a:lnTo>
                  <a:lnTo>
                    <a:pt x="18113" y="21416"/>
                  </a:lnTo>
                  <a:lnTo>
                    <a:pt x="17736" y="21699"/>
                  </a:lnTo>
                  <a:lnTo>
                    <a:pt x="17359" y="21793"/>
                  </a:lnTo>
                  <a:lnTo>
                    <a:pt x="17076" y="22076"/>
                  </a:lnTo>
                  <a:lnTo>
                    <a:pt x="16793" y="22359"/>
                  </a:lnTo>
                  <a:lnTo>
                    <a:pt x="16698" y="22265"/>
                  </a:lnTo>
                  <a:lnTo>
                    <a:pt x="16604" y="22170"/>
                  </a:lnTo>
                  <a:lnTo>
                    <a:pt x="16321" y="22170"/>
                  </a:lnTo>
                  <a:lnTo>
                    <a:pt x="15849" y="22453"/>
                  </a:lnTo>
                  <a:lnTo>
                    <a:pt x="14340" y="22831"/>
                  </a:lnTo>
                  <a:lnTo>
                    <a:pt x="14340" y="22925"/>
                  </a:lnTo>
                  <a:lnTo>
                    <a:pt x="14340" y="23019"/>
                  </a:lnTo>
                  <a:lnTo>
                    <a:pt x="14245" y="23114"/>
                  </a:lnTo>
                  <a:lnTo>
                    <a:pt x="14057" y="23019"/>
                  </a:lnTo>
                  <a:lnTo>
                    <a:pt x="13962" y="22925"/>
                  </a:lnTo>
                  <a:lnTo>
                    <a:pt x="13774" y="22925"/>
                  </a:lnTo>
                  <a:lnTo>
                    <a:pt x="13774" y="23208"/>
                  </a:lnTo>
                  <a:lnTo>
                    <a:pt x="13491" y="23114"/>
                  </a:lnTo>
                  <a:lnTo>
                    <a:pt x="13113" y="23114"/>
                  </a:lnTo>
                  <a:lnTo>
                    <a:pt x="12642" y="23208"/>
                  </a:lnTo>
                  <a:lnTo>
                    <a:pt x="12453" y="23302"/>
                  </a:lnTo>
                  <a:lnTo>
                    <a:pt x="12076" y="23208"/>
                  </a:lnTo>
                  <a:lnTo>
                    <a:pt x="11793" y="23114"/>
                  </a:lnTo>
                  <a:lnTo>
                    <a:pt x="11510" y="23585"/>
                  </a:lnTo>
                  <a:lnTo>
                    <a:pt x="11321" y="23397"/>
                  </a:lnTo>
                  <a:lnTo>
                    <a:pt x="11132" y="23302"/>
                  </a:lnTo>
                  <a:lnTo>
                    <a:pt x="10849" y="23302"/>
                  </a:lnTo>
                  <a:lnTo>
                    <a:pt x="10566" y="23397"/>
                  </a:lnTo>
                  <a:lnTo>
                    <a:pt x="10566" y="23302"/>
                  </a:lnTo>
                  <a:lnTo>
                    <a:pt x="10189" y="23302"/>
                  </a:lnTo>
                  <a:lnTo>
                    <a:pt x="9717" y="23491"/>
                  </a:lnTo>
                  <a:lnTo>
                    <a:pt x="9717" y="23302"/>
                  </a:lnTo>
                  <a:lnTo>
                    <a:pt x="9623" y="23491"/>
                  </a:lnTo>
                  <a:lnTo>
                    <a:pt x="9434" y="23680"/>
                  </a:lnTo>
                  <a:lnTo>
                    <a:pt x="9340" y="23585"/>
                  </a:lnTo>
                  <a:lnTo>
                    <a:pt x="9434" y="23585"/>
                  </a:lnTo>
                  <a:lnTo>
                    <a:pt x="9340" y="23491"/>
                  </a:lnTo>
                  <a:lnTo>
                    <a:pt x="9246" y="23491"/>
                  </a:lnTo>
                  <a:lnTo>
                    <a:pt x="9246" y="23585"/>
                  </a:lnTo>
                  <a:lnTo>
                    <a:pt x="9151" y="23491"/>
                  </a:lnTo>
                  <a:lnTo>
                    <a:pt x="8868" y="23680"/>
                  </a:lnTo>
                  <a:lnTo>
                    <a:pt x="8774" y="23680"/>
                  </a:lnTo>
                  <a:lnTo>
                    <a:pt x="8680" y="23491"/>
                  </a:lnTo>
                  <a:lnTo>
                    <a:pt x="8585" y="23585"/>
                  </a:lnTo>
                  <a:lnTo>
                    <a:pt x="8491" y="23585"/>
                  </a:lnTo>
                  <a:lnTo>
                    <a:pt x="8397" y="23491"/>
                  </a:lnTo>
                  <a:lnTo>
                    <a:pt x="8302" y="23491"/>
                  </a:lnTo>
                  <a:lnTo>
                    <a:pt x="8208" y="23302"/>
                  </a:lnTo>
                  <a:lnTo>
                    <a:pt x="8302" y="23114"/>
                  </a:lnTo>
                  <a:lnTo>
                    <a:pt x="8302" y="23114"/>
                  </a:lnTo>
                  <a:lnTo>
                    <a:pt x="8019" y="23208"/>
                  </a:lnTo>
                  <a:lnTo>
                    <a:pt x="7642" y="23208"/>
                  </a:lnTo>
                  <a:lnTo>
                    <a:pt x="7359" y="23302"/>
                  </a:lnTo>
                  <a:lnTo>
                    <a:pt x="7264" y="23302"/>
                  </a:lnTo>
                  <a:lnTo>
                    <a:pt x="7264" y="23397"/>
                  </a:lnTo>
                  <a:lnTo>
                    <a:pt x="7547" y="23397"/>
                  </a:lnTo>
                  <a:lnTo>
                    <a:pt x="7453" y="23491"/>
                  </a:lnTo>
                  <a:lnTo>
                    <a:pt x="7359" y="23491"/>
                  </a:lnTo>
                  <a:lnTo>
                    <a:pt x="7170" y="23680"/>
                  </a:lnTo>
                  <a:lnTo>
                    <a:pt x="6981" y="23397"/>
                  </a:lnTo>
                  <a:lnTo>
                    <a:pt x="6698" y="23208"/>
                  </a:lnTo>
                  <a:lnTo>
                    <a:pt x="6604" y="23114"/>
                  </a:lnTo>
                  <a:lnTo>
                    <a:pt x="6415" y="23208"/>
                  </a:lnTo>
                  <a:lnTo>
                    <a:pt x="6227" y="23302"/>
                  </a:lnTo>
                  <a:lnTo>
                    <a:pt x="6132" y="23491"/>
                  </a:lnTo>
                  <a:lnTo>
                    <a:pt x="6038" y="23491"/>
                  </a:lnTo>
                  <a:lnTo>
                    <a:pt x="6038" y="23397"/>
                  </a:lnTo>
                  <a:lnTo>
                    <a:pt x="6132" y="23208"/>
                  </a:lnTo>
                  <a:lnTo>
                    <a:pt x="5849" y="23302"/>
                  </a:lnTo>
                  <a:lnTo>
                    <a:pt x="5661" y="23397"/>
                  </a:lnTo>
                  <a:lnTo>
                    <a:pt x="5095" y="23208"/>
                  </a:lnTo>
                  <a:lnTo>
                    <a:pt x="4057" y="23019"/>
                  </a:lnTo>
                  <a:lnTo>
                    <a:pt x="2925" y="22831"/>
                  </a:lnTo>
                  <a:lnTo>
                    <a:pt x="2265" y="22831"/>
                  </a:lnTo>
                  <a:lnTo>
                    <a:pt x="2265" y="22642"/>
                  </a:lnTo>
                  <a:lnTo>
                    <a:pt x="1887" y="22642"/>
                  </a:lnTo>
                  <a:lnTo>
                    <a:pt x="1510" y="22548"/>
                  </a:lnTo>
                  <a:lnTo>
                    <a:pt x="944" y="22076"/>
                  </a:lnTo>
                  <a:lnTo>
                    <a:pt x="944" y="21887"/>
                  </a:lnTo>
                  <a:lnTo>
                    <a:pt x="1038" y="21699"/>
                  </a:lnTo>
                  <a:lnTo>
                    <a:pt x="755" y="21699"/>
                  </a:lnTo>
                  <a:lnTo>
                    <a:pt x="472" y="21793"/>
                  </a:lnTo>
                  <a:lnTo>
                    <a:pt x="95" y="22076"/>
                  </a:lnTo>
                  <a:lnTo>
                    <a:pt x="0" y="22265"/>
                  </a:lnTo>
                  <a:lnTo>
                    <a:pt x="0" y="22359"/>
                  </a:lnTo>
                  <a:lnTo>
                    <a:pt x="283" y="22453"/>
                  </a:lnTo>
                  <a:lnTo>
                    <a:pt x="189" y="22548"/>
                  </a:lnTo>
                  <a:lnTo>
                    <a:pt x="95" y="22453"/>
                  </a:lnTo>
                  <a:lnTo>
                    <a:pt x="95" y="22642"/>
                  </a:lnTo>
                  <a:lnTo>
                    <a:pt x="283" y="22642"/>
                  </a:lnTo>
                  <a:lnTo>
                    <a:pt x="566" y="22736"/>
                  </a:lnTo>
                  <a:lnTo>
                    <a:pt x="472" y="22831"/>
                  </a:lnTo>
                  <a:lnTo>
                    <a:pt x="472" y="22925"/>
                  </a:lnTo>
                  <a:lnTo>
                    <a:pt x="661" y="22736"/>
                  </a:lnTo>
                  <a:lnTo>
                    <a:pt x="755" y="22925"/>
                  </a:lnTo>
                  <a:lnTo>
                    <a:pt x="755" y="23019"/>
                  </a:lnTo>
                  <a:lnTo>
                    <a:pt x="661" y="23019"/>
                  </a:lnTo>
                  <a:lnTo>
                    <a:pt x="944" y="23114"/>
                  </a:lnTo>
                  <a:lnTo>
                    <a:pt x="1132" y="23208"/>
                  </a:lnTo>
                  <a:lnTo>
                    <a:pt x="1604" y="23397"/>
                  </a:lnTo>
                  <a:lnTo>
                    <a:pt x="1510" y="23491"/>
                  </a:lnTo>
                  <a:lnTo>
                    <a:pt x="1510" y="23585"/>
                  </a:lnTo>
                  <a:lnTo>
                    <a:pt x="1793" y="23680"/>
                  </a:lnTo>
                  <a:lnTo>
                    <a:pt x="2170" y="23774"/>
                  </a:lnTo>
                  <a:lnTo>
                    <a:pt x="2453" y="23774"/>
                  </a:lnTo>
                  <a:lnTo>
                    <a:pt x="2359" y="23868"/>
                  </a:lnTo>
                  <a:lnTo>
                    <a:pt x="2642" y="24057"/>
                  </a:lnTo>
                  <a:lnTo>
                    <a:pt x="2736" y="23868"/>
                  </a:lnTo>
                  <a:lnTo>
                    <a:pt x="3019" y="23680"/>
                  </a:lnTo>
                  <a:lnTo>
                    <a:pt x="2925" y="23963"/>
                  </a:lnTo>
                  <a:lnTo>
                    <a:pt x="2831" y="24151"/>
                  </a:lnTo>
                  <a:lnTo>
                    <a:pt x="3114" y="23868"/>
                  </a:lnTo>
                  <a:lnTo>
                    <a:pt x="3208" y="24151"/>
                  </a:lnTo>
                  <a:lnTo>
                    <a:pt x="3302" y="23963"/>
                  </a:lnTo>
                  <a:lnTo>
                    <a:pt x="3491" y="24057"/>
                  </a:lnTo>
                  <a:lnTo>
                    <a:pt x="3585" y="24340"/>
                  </a:lnTo>
                  <a:lnTo>
                    <a:pt x="3680" y="24246"/>
                  </a:lnTo>
                  <a:lnTo>
                    <a:pt x="3774" y="24057"/>
                  </a:lnTo>
                  <a:lnTo>
                    <a:pt x="3868" y="24151"/>
                  </a:lnTo>
                  <a:lnTo>
                    <a:pt x="3868" y="24340"/>
                  </a:lnTo>
                  <a:lnTo>
                    <a:pt x="4434" y="24151"/>
                  </a:lnTo>
                  <a:lnTo>
                    <a:pt x="4717" y="24057"/>
                  </a:lnTo>
                  <a:lnTo>
                    <a:pt x="4812" y="24151"/>
                  </a:lnTo>
                  <a:lnTo>
                    <a:pt x="4812" y="23868"/>
                  </a:lnTo>
                  <a:lnTo>
                    <a:pt x="5000" y="23774"/>
                  </a:lnTo>
                  <a:lnTo>
                    <a:pt x="5000" y="23868"/>
                  </a:lnTo>
                  <a:lnTo>
                    <a:pt x="4906" y="24057"/>
                  </a:lnTo>
                  <a:lnTo>
                    <a:pt x="5095" y="23963"/>
                  </a:lnTo>
                  <a:lnTo>
                    <a:pt x="5378" y="23963"/>
                  </a:lnTo>
                  <a:lnTo>
                    <a:pt x="5378" y="24151"/>
                  </a:lnTo>
                  <a:lnTo>
                    <a:pt x="5000" y="24151"/>
                  </a:lnTo>
                  <a:lnTo>
                    <a:pt x="5095" y="24246"/>
                  </a:lnTo>
                  <a:lnTo>
                    <a:pt x="5000" y="24246"/>
                  </a:lnTo>
                  <a:lnTo>
                    <a:pt x="5000" y="24434"/>
                  </a:lnTo>
                  <a:lnTo>
                    <a:pt x="5378" y="24434"/>
                  </a:lnTo>
                  <a:lnTo>
                    <a:pt x="5566" y="24246"/>
                  </a:lnTo>
                  <a:lnTo>
                    <a:pt x="5944" y="24340"/>
                  </a:lnTo>
                  <a:lnTo>
                    <a:pt x="6415" y="24340"/>
                  </a:lnTo>
                  <a:lnTo>
                    <a:pt x="6321" y="24434"/>
                  </a:lnTo>
                  <a:lnTo>
                    <a:pt x="6510" y="24434"/>
                  </a:lnTo>
                  <a:lnTo>
                    <a:pt x="6604" y="24340"/>
                  </a:lnTo>
                  <a:lnTo>
                    <a:pt x="6604" y="24246"/>
                  </a:lnTo>
                  <a:lnTo>
                    <a:pt x="6793" y="24340"/>
                  </a:lnTo>
                  <a:lnTo>
                    <a:pt x="6604" y="24434"/>
                  </a:lnTo>
                  <a:lnTo>
                    <a:pt x="6793" y="24434"/>
                  </a:lnTo>
                  <a:lnTo>
                    <a:pt x="6887" y="24340"/>
                  </a:lnTo>
                  <a:lnTo>
                    <a:pt x="6981" y="24434"/>
                  </a:lnTo>
                  <a:lnTo>
                    <a:pt x="7264" y="24434"/>
                  </a:lnTo>
                  <a:lnTo>
                    <a:pt x="7925" y="24623"/>
                  </a:lnTo>
                  <a:lnTo>
                    <a:pt x="8680" y="24623"/>
                  </a:lnTo>
                  <a:lnTo>
                    <a:pt x="9057" y="24529"/>
                  </a:lnTo>
                  <a:lnTo>
                    <a:pt x="9529" y="24529"/>
                  </a:lnTo>
                  <a:lnTo>
                    <a:pt x="10000" y="24623"/>
                  </a:lnTo>
                  <a:lnTo>
                    <a:pt x="10566" y="24717"/>
                  </a:lnTo>
                  <a:lnTo>
                    <a:pt x="11415" y="24623"/>
                  </a:lnTo>
                  <a:lnTo>
                    <a:pt x="12359" y="24529"/>
                  </a:lnTo>
                  <a:lnTo>
                    <a:pt x="12830" y="24340"/>
                  </a:lnTo>
                  <a:lnTo>
                    <a:pt x="12925" y="24529"/>
                  </a:lnTo>
                  <a:lnTo>
                    <a:pt x="13019" y="24340"/>
                  </a:lnTo>
                  <a:lnTo>
                    <a:pt x="13113" y="24529"/>
                  </a:lnTo>
                  <a:lnTo>
                    <a:pt x="13208" y="24434"/>
                  </a:lnTo>
                  <a:lnTo>
                    <a:pt x="13113" y="24340"/>
                  </a:lnTo>
                  <a:lnTo>
                    <a:pt x="13962" y="24340"/>
                  </a:lnTo>
                  <a:lnTo>
                    <a:pt x="13962" y="24434"/>
                  </a:lnTo>
                  <a:lnTo>
                    <a:pt x="13962" y="24529"/>
                  </a:lnTo>
                  <a:lnTo>
                    <a:pt x="14717" y="24246"/>
                  </a:lnTo>
                  <a:lnTo>
                    <a:pt x="15566" y="24057"/>
                  </a:lnTo>
                  <a:lnTo>
                    <a:pt x="15378" y="23963"/>
                  </a:lnTo>
                  <a:lnTo>
                    <a:pt x="15472" y="23868"/>
                  </a:lnTo>
                  <a:lnTo>
                    <a:pt x="15566" y="23963"/>
                  </a:lnTo>
                  <a:lnTo>
                    <a:pt x="15472" y="23774"/>
                  </a:lnTo>
                  <a:lnTo>
                    <a:pt x="15661" y="23868"/>
                  </a:lnTo>
                  <a:lnTo>
                    <a:pt x="15566" y="24057"/>
                  </a:lnTo>
                  <a:lnTo>
                    <a:pt x="16038" y="23963"/>
                  </a:lnTo>
                  <a:lnTo>
                    <a:pt x="16698" y="23680"/>
                  </a:lnTo>
                  <a:lnTo>
                    <a:pt x="17264" y="23397"/>
                  </a:lnTo>
                  <a:lnTo>
                    <a:pt x="17453" y="23208"/>
                  </a:lnTo>
                  <a:lnTo>
                    <a:pt x="17547" y="23019"/>
                  </a:lnTo>
                  <a:lnTo>
                    <a:pt x="17736" y="23114"/>
                  </a:lnTo>
                  <a:lnTo>
                    <a:pt x="17830" y="23114"/>
                  </a:lnTo>
                  <a:lnTo>
                    <a:pt x="18019" y="23019"/>
                  </a:lnTo>
                  <a:lnTo>
                    <a:pt x="18208" y="22736"/>
                  </a:lnTo>
                  <a:lnTo>
                    <a:pt x="18302" y="22548"/>
                  </a:lnTo>
                  <a:lnTo>
                    <a:pt x="18868" y="22359"/>
                  </a:lnTo>
                  <a:lnTo>
                    <a:pt x="19623" y="22076"/>
                  </a:lnTo>
                  <a:lnTo>
                    <a:pt x="20189" y="21699"/>
                  </a:lnTo>
                  <a:lnTo>
                    <a:pt x="20849" y="21227"/>
                  </a:lnTo>
                  <a:lnTo>
                    <a:pt x="21321" y="20755"/>
                  </a:lnTo>
                  <a:lnTo>
                    <a:pt x="21510" y="20472"/>
                  </a:lnTo>
                  <a:lnTo>
                    <a:pt x="22170" y="19906"/>
                  </a:lnTo>
                  <a:lnTo>
                    <a:pt x="22736" y="19435"/>
                  </a:lnTo>
                  <a:lnTo>
                    <a:pt x="23113" y="18963"/>
                  </a:lnTo>
                  <a:lnTo>
                    <a:pt x="23302" y="18585"/>
                  </a:lnTo>
                  <a:lnTo>
                    <a:pt x="23396" y="18774"/>
                  </a:lnTo>
                  <a:lnTo>
                    <a:pt x="23585" y="18397"/>
                  </a:lnTo>
                  <a:lnTo>
                    <a:pt x="23774" y="18114"/>
                  </a:lnTo>
                  <a:lnTo>
                    <a:pt x="24057" y="17736"/>
                  </a:lnTo>
                  <a:lnTo>
                    <a:pt x="24245" y="17453"/>
                  </a:lnTo>
                  <a:lnTo>
                    <a:pt x="24340" y="17453"/>
                  </a:lnTo>
                  <a:lnTo>
                    <a:pt x="24434" y="17359"/>
                  </a:lnTo>
                  <a:lnTo>
                    <a:pt x="24623" y="16982"/>
                  </a:lnTo>
                  <a:lnTo>
                    <a:pt x="25189" y="16227"/>
                  </a:lnTo>
                  <a:lnTo>
                    <a:pt x="25566" y="15661"/>
                  </a:lnTo>
                  <a:lnTo>
                    <a:pt x="25943" y="15189"/>
                  </a:lnTo>
                  <a:lnTo>
                    <a:pt x="26226" y="14529"/>
                  </a:lnTo>
                  <a:lnTo>
                    <a:pt x="26509" y="13680"/>
                  </a:lnTo>
                  <a:lnTo>
                    <a:pt x="26604" y="13869"/>
                  </a:lnTo>
                  <a:lnTo>
                    <a:pt x="26604" y="13586"/>
                  </a:lnTo>
                  <a:lnTo>
                    <a:pt x="26698" y="13303"/>
                  </a:lnTo>
                  <a:lnTo>
                    <a:pt x="26792" y="13303"/>
                  </a:lnTo>
                  <a:lnTo>
                    <a:pt x="26887" y="13397"/>
                  </a:lnTo>
                  <a:lnTo>
                    <a:pt x="27170" y="12831"/>
                  </a:lnTo>
                  <a:lnTo>
                    <a:pt x="27264" y="12548"/>
                  </a:lnTo>
                  <a:lnTo>
                    <a:pt x="27264" y="12454"/>
                  </a:lnTo>
                  <a:lnTo>
                    <a:pt x="26981" y="12076"/>
                  </a:lnTo>
                  <a:lnTo>
                    <a:pt x="27075" y="12171"/>
                  </a:lnTo>
                  <a:lnTo>
                    <a:pt x="27170" y="12076"/>
                  </a:lnTo>
                  <a:lnTo>
                    <a:pt x="27358" y="12076"/>
                  </a:lnTo>
                  <a:lnTo>
                    <a:pt x="27453" y="12171"/>
                  </a:lnTo>
                  <a:lnTo>
                    <a:pt x="27453" y="11982"/>
                  </a:lnTo>
                  <a:lnTo>
                    <a:pt x="27547" y="11793"/>
                  </a:lnTo>
                  <a:lnTo>
                    <a:pt x="27641" y="11793"/>
                  </a:lnTo>
                  <a:lnTo>
                    <a:pt x="27547" y="11510"/>
                  </a:lnTo>
                  <a:lnTo>
                    <a:pt x="27641" y="11133"/>
                  </a:lnTo>
                  <a:lnTo>
                    <a:pt x="27830" y="10755"/>
                  </a:lnTo>
                  <a:lnTo>
                    <a:pt x="27924" y="10661"/>
                  </a:lnTo>
                  <a:lnTo>
                    <a:pt x="28113" y="10661"/>
                  </a:lnTo>
                  <a:lnTo>
                    <a:pt x="28019" y="10378"/>
                  </a:lnTo>
                  <a:lnTo>
                    <a:pt x="28019" y="10284"/>
                  </a:lnTo>
                  <a:lnTo>
                    <a:pt x="28019" y="10095"/>
                  </a:lnTo>
                  <a:lnTo>
                    <a:pt x="28113" y="10284"/>
                  </a:lnTo>
                  <a:lnTo>
                    <a:pt x="28208" y="10001"/>
                  </a:lnTo>
                  <a:lnTo>
                    <a:pt x="28019" y="10001"/>
                  </a:lnTo>
                  <a:lnTo>
                    <a:pt x="27924" y="9906"/>
                  </a:lnTo>
                  <a:lnTo>
                    <a:pt x="28113" y="9718"/>
                  </a:lnTo>
                  <a:lnTo>
                    <a:pt x="28208" y="9718"/>
                  </a:lnTo>
                  <a:lnTo>
                    <a:pt x="28113" y="9529"/>
                  </a:lnTo>
                  <a:lnTo>
                    <a:pt x="28396" y="9529"/>
                  </a:lnTo>
                  <a:lnTo>
                    <a:pt x="28302" y="9057"/>
                  </a:lnTo>
                  <a:lnTo>
                    <a:pt x="28396" y="9057"/>
                  </a:lnTo>
                  <a:lnTo>
                    <a:pt x="28396" y="8963"/>
                  </a:lnTo>
                  <a:lnTo>
                    <a:pt x="28396" y="8774"/>
                  </a:lnTo>
                  <a:lnTo>
                    <a:pt x="28491" y="8491"/>
                  </a:lnTo>
                  <a:lnTo>
                    <a:pt x="28585" y="8114"/>
                  </a:lnTo>
                  <a:lnTo>
                    <a:pt x="28774" y="8303"/>
                  </a:lnTo>
                  <a:lnTo>
                    <a:pt x="28962" y="7454"/>
                  </a:lnTo>
                  <a:lnTo>
                    <a:pt x="29057" y="6699"/>
                  </a:lnTo>
                  <a:lnTo>
                    <a:pt x="29245" y="5661"/>
                  </a:lnTo>
                  <a:lnTo>
                    <a:pt x="29340" y="4718"/>
                  </a:lnTo>
                  <a:lnTo>
                    <a:pt x="29340" y="4341"/>
                  </a:lnTo>
                  <a:lnTo>
                    <a:pt x="29057" y="4435"/>
                  </a:lnTo>
                  <a:lnTo>
                    <a:pt x="28962" y="4435"/>
                  </a:lnTo>
                  <a:lnTo>
                    <a:pt x="28962" y="4246"/>
                  </a:lnTo>
                  <a:lnTo>
                    <a:pt x="29151" y="4341"/>
                  </a:lnTo>
                  <a:lnTo>
                    <a:pt x="29245" y="4152"/>
                  </a:lnTo>
                  <a:lnTo>
                    <a:pt x="29151" y="4152"/>
                  </a:lnTo>
                  <a:lnTo>
                    <a:pt x="29057" y="3963"/>
                  </a:lnTo>
                  <a:lnTo>
                    <a:pt x="28962" y="3680"/>
                  </a:lnTo>
                  <a:lnTo>
                    <a:pt x="28962" y="3680"/>
                  </a:lnTo>
                  <a:lnTo>
                    <a:pt x="29245" y="3774"/>
                  </a:lnTo>
                  <a:lnTo>
                    <a:pt x="29057" y="3586"/>
                  </a:lnTo>
                  <a:lnTo>
                    <a:pt x="29057" y="3397"/>
                  </a:lnTo>
                  <a:lnTo>
                    <a:pt x="29245" y="3586"/>
                  </a:lnTo>
                  <a:lnTo>
                    <a:pt x="29245" y="3491"/>
                  </a:lnTo>
                  <a:lnTo>
                    <a:pt x="29434" y="3114"/>
                  </a:lnTo>
                  <a:lnTo>
                    <a:pt x="29245" y="2925"/>
                  </a:lnTo>
                  <a:lnTo>
                    <a:pt x="28962" y="2642"/>
                  </a:lnTo>
                  <a:lnTo>
                    <a:pt x="28962" y="2642"/>
                  </a:lnTo>
                  <a:lnTo>
                    <a:pt x="29245" y="2831"/>
                  </a:lnTo>
                  <a:lnTo>
                    <a:pt x="29340" y="2737"/>
                  </a:lnTo>
                  <a:lnTo>
                    <a:pt x="29434" y="2359"/>
                  </a:lnTo>
                  <a:lnTo>
                    <a:pt x="29434" y="2265"/>
                  </a:lnTo>
                  <a:lnTo>
                    <a:pt x="29434" y="2171"/>
                  </a:lnTo>
                  <a:lnTo>
                    <a:pt x="29340" y="2171"/>
                  </a:lnTo>
                  <a:lnTo>
                    <a:pt x="28774" y="944"/>
                  </a:lnTo>
                  <a:lnTo>
                    <a:pt x="28962" y="661"/>
                  </a:lnTo>
                  <a:lnTo>
                    <a:pt x="29057" y="473"/>
                  </a:lnTo>
                  <a:lnTo>
                    <a:pt x="29151" y="473"/>
                  </a:lnTo>
                  <a:lnTo>
                    <a:pt x="28868" y="190"/>
                  </a:lnTo>
                  <a:lnTo>
                    <a:pt x="29057" y="190"/>
                  </a:lnTo>
                  <a:lnTo>
                    <a:pt x="289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7"/>
            <p:cNvSpPr/>
            <p:nvPr/>
          </p:nvSpPr>
          <p:spPr>
            <a:xfrm>
              <a:off x="1745175" y="2199475"/>
              <a:ext cx="169825" cy="162775"/>
            </a:xfrm>
            <a:custGeom>
              <a:avLst/>
              <a:gdLst/>
              <a:ahLst/>
              <a:cxnLst/>
              <a:rect l="l" t="t" r="r" b="b"/>
              <a:pathLst>
                <a:path w="6793" h="6511" extrusionOk="0">
                  <a:moveTo>
                    <a:pt x="1038" y="6416"/>
                  </a:moveTo>
                  <a:lnTo>
                    <a:pt x="1038" y="6463"/>
                  </a:lnTo>
                  <a:lnTo>
                    <a:pt x="1038" y="6463"/>
                  </a:lnTo>
                  <a:lnTo>
                    <a:pt x="943" y="6416"/>
                  </a:lnTo>
                  <a:close/>
                  <a:moveTo>
                    <a:pt x="2641" y="1"/>
                  </a:moveTo>
                  <a:lnTo>
                    <a:pt x="2641" y="190"/>
                  </a:lnTo>
                  <a:lnTo>
                    <a:pt x="2641" y="473"/>
                  </a:lnTo>
                  <a:lnTo>
                    <a:pt x="2641" y="567"/>
                  </a:lnTo>
                  <a:lnTo>
                    <a:pt x="2547" y="284"/>
                  </a:lnTo>
                  <a:lnTo>
                    <a:pt x="2547" y="756"/>
                  </a:lnTo>
                  <a:lnTo>
                    <a:pt x="2453" y="284"/>
                  </a:lnTo>
                  <a:lnTo>
                    <a:pt x="2453" y="473"/>
                  </a:lnTo>
                  <a:lnTo>
                    <a:pt x="2453" y="661"/>
                  </a:lnTo>
                  <a:lnTo>
                    <a:pt x="2075" y="1227"/>
                  </a:lnTo>
                  <a:lnTo>
                    <a:pt x="1509" y="2171"/>
                  </a:lnTo>
                  <a:lnTo>
                    <a:pt x="849" y="3114"/>
                  </a:lnTo>
                  <a:lnTo>
                    <a:pt x="377" y="3774"/>
                  </a:lnTo>
                  <a:lnTo>
                    <a:pt x="283" y="4152"/>
                  </a:lnTo>
                  <a:lnTo>
                    <a:pt x="472" y="4246"/>
                  </a:lnTo>
                  <a:lnTo>
                    <a:pt x="472" y="4340"/>
                  </a:lnTo>
                  <a:lnTo>
                    <a:pt x="377" y="4435"/>
                  </a:lnTo>
                  <a:lnTo>
                    <a:pt x="283" y="4435"/>
                  </a:lnTo>
                  <a:lnTo>
                    <a:pt x="566" y="4529"/>
                  </a:lnTo>
                  <a:lnTo>
                    <a:pt x="472" y="4435"/>
                  </a:lnTo>
                  <a:lnTo>
                    <a:pt x="566" y="4435"/>
                  </a:lnTo>
                  <a:lnTo>
                    <a:pt x="849" y="4623"/>
                  </a:lnTo>
                  <a:lnTo>
                    <a:pt x="566" y="4623"/>
                  </a:lnTo>
                  <a:lnTo>
                    <a:pt x="472" y="4812"/>
                  </a:lnTo>
                  <a:lnTo>
                    <a:pt x="377" y="5284"/>
                  </a:lnTo>
                  <a:lnTo>
                    <a:pt x="283" y="5944"/>
                  </a:lnTo>
                  <a:lnTo>
                    <a:pt x="189" y="6133"/>
                  </a:lnTo>
                  <a:lnTo>
                    <a:pt x="0" y="6227"/>
                  </a:lnTo>
                  <a:lnTo>
                    <a:pt x="566" y="6416"/>
                  </a:lnTo>
                  <a:lnTo>
                    <a:pt x="1038" y="6494"/>
                  </a:lnTo>
                  <a:lnTo>
                    <a:pt x="1038" y="6494"/>
                  </a:lnTo>
                  <a:lnTo>
                    <a:pt x="1038" y="6510"/>
                  </a:lnTo>
                  <a:lnTo>
                    <a:pt x="1051" y="6497"/>
                  </a:lnTo>
                  <a:lnTo>
                    <a:pt x="1051" y="6497"/>
                  </a:lnTo>
                  <a:lnTo>
                    <a:pt x="1132" y="6510"/>
                  </a:lnTo>
                  <a:lnTo>
                    <a:pt x="1069" y="6479"/>
                  </a:lnTo>
                  <a:lnTo>
                    <a:pt x="1069" y="6479"/>
                  </a:lnTo>
                  <a:lnTo>
                    <a:pt x="1132" y="6416"/>
                  </a:lnTo>
                  <a:lnTo>
                    <a:pt x="1226" y="6133"/>
                  </a:lnTo>
                  <a:lnTo>
                    <a:pt x="1226" y="5944"/>
                  </a:lnTo>
                  <a:lnTo>
                    <a:pt x="1038" y="5755"/>
                  </a:lnTo>
                  <a:lnTo>
                    <a:pt x="1415" y="5755"/>
                  </a:lnTo>
                  <a:lnTo>
                    <a:pt x="1321" y="5661"/>
                  </a:lnTo>
                  <a:lnTo>
                    <a:pt x="1415" y="5661"/>
                  </a:lnTo>
                  <a:lnTo>
                    <a:pt x="1604" y="5755"/>
                  </a:lnTo>
                  <a:lnTo>
                    <a:pt x="1415" y="5567"/>
                  </a:lnTo>
                  <a:lnTo>
                    <a:pt x="1038" y="5189"/>
                  </a:lnTo>
                  <a:lnTo>
                    <a:pt x="1226" y="5284"/>
                  </a:lnTo>
                  <a:lnTo>
                    <a:pt x="1604" y="5378"/>
                  </a:lnTo>
                  <a:lnTo>
                    <a:pt x="2264" y="3491"/>
                  </a:lnTo>
                  <a:lnTo>
                    <a:pt x="3019" y="1605"/>
                  </a:lnTo>
                  <a:lnTo>
                    <a:pt x="3019" y="1888"/>
                  </a:lnTo>
                  <a:lnTo>
                    <a:pt x="3113" y="1699"/>
                  </a:lnTo>
                  <a:lnTo>
                    <a:pt x="3113" y="1888"/>
                  </a:lnTo>
                  <a:lnTo>
                    <a:pt x="3302" y="1699"/>
                  </a:lnTo>
                  <a:lnTo>
                    <a:pt x="3208" y="1888"/>
                  </a:lnTo>
                  <a:lnTo>
                    <a:pt x="3302" y="1982"/>
                  </a:lnTo>
                  <a:lnTo>
                    <a:pt x="3585" y="2076"/>
                  </a:lnTo>
                  <a:lnTo>
                    <a:pt x="3962" y="2171"/>
                  </a:lnTo>
                  <a:lnTo>
                    <a:pt x="4340" y="1982"/>
                  </a:lnTo>
                  <a:lnTo>
                    <a:pt x="4151" y="2171"/>
                  </a:lnTo>
                  <a:lnTo>
                    <a:pt x="4151" y="2359"/>
                  </a:lnTo>
                  <a:lnTo>
                    <a:pt x="4151" y="2454"/>
                  </a:lnTo>
                  <a:lnTo>
                    <a:pt x="4245" y="2548"/>
                  </a:lnTo>
                  <a:lnTo>
                    <a:pt x="4623" y="2548"/>
                  </a:lnTo>
                  <a:lnTo>
                    <a:pt x="4811" y="2359"/>
                  </a:lnTo>
                  <a:lnTo>
                    <a:pt x="5000" y="2642"/>
                  </a:lnTo>
                  <a:lnTo>
                    <a:pt x="5283" y="3020"/>
                  </a:lnTo>
                  <a:lnTo>
                    <a:pt x="5755" y="3208"/>
                  </a:lnTo>
                  <a:lnTo>
                    <a:pt x="6132" y="3208"/>
                  </a:lnTo>
                  <a:lnTo>
                    <a:pt x="6038" y="3397"/>
                  </a:lnTo>
                  <a:lnTo>
                    <a:pt x="6038" y="3586"/>
                  </a:lnTo>
                  <a:lnTo>
                    <a:pt x="6132" y="3680"/>
                  </a:lnTo>
                  <a:lnTo>
                    <a:pt x="6321" y="3680"/>
                  </a:lnTo>
                  <a:lnTo>
                    <a:pt x="6698" y="3586"/>
                  </a:lnTo>
                  <a:lnTo>
                    <a:pt x="6698" y="3869"/>
                  </a:lnTo>
                  <a:lnTo>
                    <a:pt x="6509" y="3963"/>
                  </a:lnTo>
                  <a:lnTo>
                    <a:pt x="6509" y="3963"/>
                  </a:lnTo>
                  <a:lnTo>
                    <a:pt x="6792" y="3869"/>
                  </a:lnTo>
                  <a:lnTo>
                    <a:pt x="6792" y="3491"/>
                  </a:lnTo>
                  <a:lnTo>
                    <a:pt x="6698" y="3397"/>
                  </a:lnTo>
                  <a:lnTo>
                    <a:pt x="6509" y="3586"/>
                  </a:lnTo>
                  <a:lnTo>
                    <a:pt x="6509" y="3586"/>
                  </a:lnTo>
                  <a:lnTo>
                    <a:pt x="6604" y="3303"/>
                  </a:lnTo>
                  <a:lnTo>
                    <a:pt x="6604" y="3114"/>
                  </a:lnTo>
                  <a:lnTo>
                    <a:pt x="6509" y="3020"/>
                  </a:lnTo>
                  <a:lnTo>
                    <a:pt x="6226" y="3020"/>
                  </a:lnTo>
                  <a:lnTo>
                    <a:pt x="5849" y="3114"/>
                  </a:lnTo>
                  <a:lnTo>
                    <a:pt x="5849" y="3114"/>
                  </a:lnTo>
                  <a:lnTo>
                    <a:pt x="5943" y="2831"/>
                  </a:lnTo>
                  <a:lnTo>
                    <a:pt x="5943" y="2925"/>
                  </a:lnTo>
                  <a:lnTo>
                    <a:pt x="6132" y="2548"/>
                  </a:lnTo>
                  <a:lnTo>
                    <a:pt x="5660" y="2359"/>
                  </a:lnTo>
                  <a:lnTo>
                    <a:pt x="5283" y="2171"/>
                  </a:lnTo>
                  <a:lnTo>
                    <a:pt x="4906" y="2171"/>
                  </a:lnTo>
                  <a:lnTo>
                    <a:pt x="4906" y="1699"/>
                  </a:lnTo>
                  <a:lnTo>
                    <a:pt x="5094" y="1322"/>
                  </a:lnTo>
                  <a:lnTo>
                    <a:pt x="4717" y="1605"/>
                  </a:lnTo>
                  <a:lnTo>
                    <a:pt x="4811" y="1322"/>
                  </a:lnTo>
                  <a:lnTo>
                    <a:pt x="4811" y="1322"/>
                  </a:lnTo>
                  <a:lnTo>
                    <a:pt x="4717" y="1416"/>
                  </a:lnTo>
                  <a:lnTo>
                    <a:pt x="4434" y="1605"/>
                  </a:lnTo>
                  <a:lnTo>
                    <a:pt x="4623" y="1322"/>
                  </a:lnTo>
                  <a:lnTo>
                    <a:pt x="4623" y="1227"/>
                  </a:lnTo>
                  <a:lnTo>
                    <a:pt x="4528" y="1133"/>
                  </a:lnTo>
                  <a:lnTo>
                    <a:pt x="4340" y="1322"/>
                  </a:lnTo>
                  <a:lnTo>
                    <a:pt x="4340" y="1510"/>
                  </a:lnTo>
                  <a:lnTo>
                    <a:pt x="4245" y="1322"/>
                  </a:lnTo>
                  <a:lnTo>
                    <a:pt x="4151" y="1227"/>
                  </a:lnTo>
                  <a:lnTo>
                    <a:pt x="3868" y="944"/>
                  </a:lnTo>
                  <a:lnTo>
                    <a:pt x="3208" y="567"/>
                  </a:lnTo>
                  <a:lnTo>
                    <a:pt x="2925" y="378"/>
                  </a:lnTo>
                  <a:lnTo>
                    <a:pt x="27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 name="Google Shape;112;p17"/>
          <p:cNvGrpSpPr/>
          <p:nvPr/>
        </p:nvGrpSpPr>
        <p:grpSpPr>
          <a:xfrm rot="2011211">
            <a:off x="2656279" y="880731"/>
            <a:ext cx="1046869" cy="269659"/>
            <a:chOff x="271125" y="812725"/>
            <a:chExt cx="766525" cy="221725"/>
          </a:xfrm>
        </p:grpSpPr>
        <p:sp>
          <p:nvSpPr>
            <p:cNvPr id="113" name="Google Shape;113;p17"/>
            <p:cNvSpPr/>
            <p:nvPr/>
          </p:nvSpPr>
          <p:spPr>
            <a:xfrm>
              <a:off x="271125" y="921200"/>
              <a:ext cx="695775" cy="70775"/>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7"/>
            <p:cNvSpPr/>
            <p:nvPr/>
          </p:nvSpPr>
          <p:spPr>
            <a:xfrm>
              <a:off x="858375" y="812725"/>
              <a:ext cx="179275" cy="221725"/>
            </a:xfrm>
            <a:custGeom>
              <a:avLst/>
              <a:gdLst/>
              <a:ahLst/>
              <a:cxnLst/>
              <a:rect l="l" t="t" r="r" b="b"/>
              <a:pathLst>
                <a:path w="7171" h="8869" extrusionOk="0">
                  <a:moveTo>
                    <a:pt x="5756" y="6510"/>
                  </a:moveTo>
                  <a:lnTo>
                    <a:pt x="5756" y="6604"/>
                  </a:lnTo>
                  <a:lnTo>
                    <a:pt x="5850" y="6604"/>
                  </a:lnTo>
                  <a:lnTo>
                    <a:pt x="5756" y="6510"/>
                  </a:lnTo>
                  <a:close/>
                  <a:moveTo>
                    <a:pt x="2265" y="7925"/>
                  </a:moveTo>
                  <a:lnTo>
                    <a:pt x="2252" y="7965"/>
                  </a:lnTo>
                  <a:lnTo>
                    <a:pt x="2252" y="7965"/>
                  </a:lnTo>
                  <a:lnTo>
                    <a:pt x="2284" y="7953"/>
                  </a:lnTo>
                  <a:lnTo>
                    <a:pt x="2284" y="7953"/>
                  </a:lnTo>
                  <a:lnTo>
                    <a:pt x="2265" y="7925"/>
                  </a:lnTo>
                  <a:close/>
                  <a:moveTo>
                    <a:pt x="567" y="0"/>
                  </a:moveTo>
                  <a:lnTo>
                    <a:pt x="284" y="189"/>
                  </a:lnTo>
                  <a:lnTo>
                    <a:pt x="95" y="472"/>
                  </a:lnTo>
                  <a:lnTo>
                    <a:pt x="1" y="755"/>
                  </a:lnTo>
                  <a:lnTo>
                    <a:pt x="95" y="1038"/>
                  </a:lnTo>
                  <a:lnTo>
                    <a:pt x="190" y="1227"/>
                  </a:lnTo>
                  <a:lnTo>
                    <a:pt x="473" y="1415"/>
                  </a:lnTo>
                  <a:lnTo>
                    <a:pt x="850" y="1321"/>
                  </a:lnTo>
                  <a:lnTo>
                    <a:pt x="661" y="1604"/>
                  </a:lnTo>
                  <a:lnTo>
                    <a:pt x="756" y="1604"/>
                  </a:lnTo>
                  <a:lnTo>
                    <a:pt x="661" y="1793"/>
                  </a:lnTo>
                  <a:lnTo>
                    <a:pt x="661" y="1887"/>
                  </a:lnTo>
                  <a:lnTo>
                    <a:pt x="756" y="1793"/>
                  </a:lnTo>
                  <a:lnTo>
                    <a:pt x="1510" y="1604"/>
                  </a:lnTo>
                  <a:lnTo>
                    <a:pt x="1510" y="1604"/>
                  </a:lnTo>
                  <a:lnTo>
                    <a:pt x="1133" y="2076"/>
                  </a:lnTo>
                  <a:lnTo>
                    <a:pt x="1322" y="2453"/>
                  </a:lnTo>
                  <a:lnTo>
                    <a:pt x="1888" y="2830"/>
                  </a:lnTo>
                  <a:lnTo>
                    <a:pt x="3397" y="3774"/>
                  </a:lnTo>
                  <a:lnTo>
                    <a:pt x="5001" y="4623"/>
                  </a:lnTo>
                  <a:lnTo>
                    <a:pt x="5944" y="5095"/>
                  </a:lnTo>
                  <a:lnTo>
                    <a:pt x="5756" y="5189"/>
                  </a:lnTo>
                  <a:lnTo>
                    <a:pt x="5378" y="5378"/>
                  </a:lnTo>
                  <a:lnTo>
                    <a:pt x="5378" y="5283"/>
                  </a:lnTo>
                  <a:lnTo>
                    <a:pt x="5001" y="5661"/>
                  </a:lnTo>
                  <a:lnTo>
                    <a:pt x="4623" y="5944"/>
                  </a:lnTo>
                  <a:lnTo>
                    <a:pt x="4435" y="6321"/>
                  </a:lnTo>
                  <a:lnTo>
                    <a:pt x="4340" y="6510"/>
                  </a:lnTo>
                  <a:lnTo>
                    <a:pt x="4435" y="6698"/>
                  </a:lnTo>
                  <a:lnTo>
                    <a:pt x="4435" y="6698"/>
                  </a:lnTo>
                  <a:lnTo>
                    <a:pt x="4246" y="6415"/>
                  </a:lnTo>
                  <a:lnTo>
                    <a:pt x="4057" y="6321"/>
                  </a:lnTo>
                  <a:lnTo>
                    <a:pt x="3963" y="6415"/>
                  </a:lnTo>
                  <a:lnTo>
                    <a:pt x="3869" y="6510"/>
                  </a:lnTo>
                  <a:lnTo>
                    <a:pt x="3680" y="6887"/>
                  </a:lnTo>
                  <a:lnTo>
                    <a:pt x="3680" y="7076"/>
                  </a:lnTo>
                  <a:lnTo>
                    <a:pt x="3774" y="7076"/>
                  </a:lnTo>
                  <a:lnTo>
                    <a:pt x="3680" y="7264"/>
                  </a:lnTo>
                  <a:lnTo>
                    <a:pt x="3303" y="7453"/>
                  </a:lnTo>
                  <a:lnTo>
                    <a:pt x="2359" y="7925"/>
                  </a:lnTo>
                  <a:lnTo>
                    <a:pt x="2284" y="7953"/>
                  </a:lnTo>
                  <a:lnTo>
                    <a:pt x="2284" y="7953"/>
                  </a:lnTo>
                  <a:lnTo>
                    <a:pt x="2454" y="8208"/>
                  </a:lnTo>
                  <a:lnTo>
                    <a:pt x="2642" y="8396"/>
                  </a:lnTo>
                  <a:lnTo>
                    <a:pt x="2642" y="8302"/>
                  </a:lnTo>
                  <a:lnTo>
                    <a:pt x="2737" y="8396"/>
                  </a:lnTo>
                  <a:lnTo>
                    <a:pt x="2831" y="8113"/>
                  </a:lnTo>
                  <a:lnTo>
                    <a:pt x="2925" y="7925"/>
                  </a:lnTo>
                  <a:lnTo>
                    <a:pt x="3020" y="7830"/>
                  </a:lnTo>
                  <a:lnTo>
                    <a:pt x="3397" y="7830"/>
                  </a:lnTo>
                  <a:lnTo>
                    <a:pt x="3680" y="7736"/>
                  </a:lnTo>
                  <a:lnTo>
                    <a:pt x="3774" y="7547"/>
                  </a:lnTo>
                  <a:lnTo>
                    <a:pt x="3869" y="7264"/>
                  </a:lnTo>
                  <a:lnTo>
                    <a:pt x="4246" y="7453"/>
                  </a:lnTo>
                  <a:lnTo>
                    <a:pt x="4623" y="7642"/>
                  </a:lnTo>
                  <a:lnTo>
                    <a:pt x="4718" y="7547"/>
                  </a:lnTo>
                  <a:lnTo>
                    <a:pt x="4906" y="7359"/>
                  </a:lnTo>
                  <a:lnTo>
                    <a:pt x="5190" y="7170"/>
                  </a:lnTo>
                  <a:lnTo>
                    <a:pt x="5095" y="7076"/>
                  </a:lnTo>
                  <a:lnTo>
                    <a:pt x="4906" y="6793"/>
                  </a:lnTo>
                  <a:lnTo>
                    <a:pt x="4906" y="6793"/>
                  </a:lnTo>
                  <a:lnTo>
                    <a:pt x="5095" y="6887"/>
                  </a:lnTo>
                  <a:lnTo>
                    <a:pt x="5378" y="6793"/>
                  </a:lnTo>
                  <a:lnTo>
                    <a:pt x="5756" y="6510"/>
                  </a:lnTo>
                  <a:lnTo>
                    <a:pt x="6322" y="6132"/>
                  </a:lnTo>
                  <a:lnTo>
                    <a:pt x="6699" y="5566"/>
                  </a:lnTo>
                  <a:lnTo>
                    <a:pt x="7171" y="5095"/>
                  </a:lnTo>
                  <a:lnTo>
                    <a:pt x="7076" y="4717"/>
                  </a:lnTo>
                  <a:lnTo>
                    <a:pt x="6982" y="4434"/>
                  </a:lnTo>
                  <a:lnTo>
                    <a:pt x="6605" y="3963"/>
                  </a:lnTo>
                  <a:lnTo>
                    <a:pt x="6133" y="3491"/>
                  </a:lnTo>
                  <a:lnTo>
                    <a:pt x="5567" y="3113"/>
                  </a:lnTo>
                  <a:lnTo>
                    <a:pt x="4340" y="2547"/>
                  </a:lnTo>
                  <a:lnTo>
                    <a:pt x="3208" y="1887"/>
                  </a:lnTo>
                  <a:lnTo>
                    <a:pt x="2925" y="1698"/>
                  </a:lnTo>
                  <a:lnTo>
                    <a:pt x="2925" y="1604"/>
                  </a:lnTo>
                  <a:lnTo>
                    <a:pt x="2925" y="1510"/>
                  </a:lnTo>
                  <a:lnTo>
                    <a:pt x="2737" y="1698"/>
                  </a:lnTo>
                  <a:lnTo>
                    <a:pt x="2642" y="1698"/>
                  </a:lnTo>
                  <a:lnTo>
                    <a:pt x="2642" y="1604"/>
                  </a:lnTo>
                  <a:lnTo>
                    <a:pt x="2642" y="1510"/>
                  </a:lnTo>
                  <a:lnTo>
                    <a:pt x="2642" y="1415"/>
                  </a:lnTo>
                  <a:lnTo>
                    <a:pt x="2454" y="1604"/>
                  </a:lnTo>
                  <a:lnTo>
                    <a:pt x="2454" y="1698"/>
                  </a:lnTo>
                  <a:lnTo>
                    <a:pt x="2265" y="1887"/>
                  </a:lnTo>
                  <a:lnTo>
                    <a:pt x="2265" y="1604"/>
                  </a:lnTo>
                  <a:lnTo>
                    <a:pt x="2171" y="1415"/>
                  </a:lnTo>
                  <a:lnTo>
                    <a:pt x="1605" y="944"/>
                  </a:lnTo>
                  <a:lnTo>
                    <a:pt x="1227" y="755"/>
                  </a:lnTo>
                  <a:lnTo>
                    <a:pt x="1039" y="472"/>
                  </a:lnTo>
                  <a:lnTo>
                    <a:pt x="850" y="283"/>
                  </a:lnTo>
                  <a:lnTo>
                    <a:pt x="944" y="0"/>
                  </a:lnTo>
                  <a:close/>
                  <a:moveTo>
                    <a:pt x="2252" y="7965"/>
                  </a:moveTo>
                  <a:lnTo>
                    <a:pt x="850" y="8491"/>
                  </a:lnTo>
                  <a:lnTo>
                    <a:pt x="756" y="8491"/>
                  </a:lnTo>
                  <a:lnTo>
                    <a:pt x="756" y="8774"/>
                  </a:lnTo>
                  <a:lnTo>
                    <a:pt x="944" y="8868"/>
                  </a:lnTo>
                  <a:lnTo>
                    <a:pt x="1133" y="8868"/>
                  </a:lnTo>
                  <a:lnTo>
                    <a:pt x="1605" y="8774"/>
                  </a:lnTo>
                  <a:lnTo>
                    <a:pt x="1793" y="8679"/>
                  </a:lnTo>
                  <a:lnTo>
                    <a:pt x="2076" y="8491"/>
                  </a:lnTo>
                  <a:lnTo>
                    <a:pt x="2171" y="8208"/>
                  </a:lnTo>
                  <a:lnTo>
                    <a:pt x="2252" y="7965"/>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 name="Google Shape;116;p17"/>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7</a:t>
            </a:fld>
            <a:endParaRPr/>
          </a:p>
        </p:txBody>
      </p:sp>
      <p:sp>
        <p:nvSpPr>
          <p:cNvPr id="2" name="Google Shape;716;p47">
            <a:extLst>
              <a:ext uri="{FF2B5EF4-FFF2-40B4-BE49-F238E27FC236}">
                <a16:creationId xmlns:a16="http://schemas.microsoft.com/office/drawing/2014/main" id="{0D1CB814-E5B5-F45E-0024-E75D19D85C27}"/>
              </a:ext>
            </a:extLst>
          </p:cNvPr>
          <p:cNvSpPr/>
          <p:nvPr/>
        </p:nvSpPr>
        <p:spPr>
          <a:xfrm>
            <a:off x="3956240" y="1350006"/>
            <a:ext cx="1452824" cy="1201393"/>
          </a:xfrm>
          <a:custGeom>
            <a:avLst/>
            <a:gdLst/>
            <a:ahLst/>
            <a:cxnLst/>
            <a:rect l="l" t="t" r="r" b="b"/>
            <a:pathLst>
              <a:path w="16741" h="17131" extrusionOk="0">
                <a:moveTo>
                  <a:pt x="6570" y="5719"/>
                </a:moveTo>
                <a:lnTo>
                  <a:pt x="6692" y="5913"/>
                </a:lnTo>
                <a:lnTo>
                  <a:pt x="6619" y="5986"/>
                </a:lnTo>
                <a:lnTo>
                  <a:pt x="6351" y="6181"/>
                </a:lnTo>
                <a:lnTo>
                  <a:pt x="6059" y="6400"/>
                </a:lnTo>
                <a:lnTo>
                  <a:pt x="5816" y="6668"/>
                </a:lnTo>
                <a:lnTo>
                  <a:pt x="5718" y="6789"/>
                </a:lnTo>
                <a:lnTo>
                  <a:pt x="5621" y="6935"/>
                </a:lnTo>
                <a:lnTo>
                  <a:pt x="5499" y="6838"/>
                </a:lnTo>
                <a:lnTo>
                  <a:pt x="5353" y="6741"/>
                </a:lnTo>
                <a:lnTo>
                  <a:pt x="5499" y="6643"/>
                </a:lnTo>
                <a:lnTo>
                  <a:pt x="5645" y="6522"/>
                </a:lnTo>
                <a:lnTo>
                  <a:pt x="5913" y="6303"/>
                </a:lnTo>
                <a:lnTo>
                  <a:pt x="6570" y="5719"/>
                </a:lnTo>
                <a:close/>
                <a:moveTo>
                  <a:pt x="6959" y="6205"/>
                </a:moveTo>
                <a:lnTo>
                  <a:pt x="7057" y="6303"/>
                </a:lnTo>
                <a:lnTo>
                  <a:pt x="6789" y="6522"/>
                </a:lnTo>
                <a:lnTo>
                  <a:pt x="6473" y="6789"/>
                </a:lnTo>
                <a:lnTo>
                  <a:pt x="6205" y="7057"/>
                </a:lnTo>
                <a:lnTo>
                  <a:pt x="6083" y="7179"/>
                </a:lnTo>
                <a:lnTo>
                  <a:pt x="5986" y="7300"/>
                </a:lnTo>
                <a:lnTo>
                  <a:pt x="5864" y="7154"/>
                </a:lnTo>
                <a:lnTo>
                  <a:pt x="5986" y="7057"/>
                </a:lnTo>
                <a:lnTo>
                  <a:pt x="6108" y="6935"/>
                </a:lnTo>
                <a:lnTo>
                  <a:pt x="6351" y="6692"/>
                </a:lnTo>
                <a:lnTo>
                  <a:pt x="6619" y="6449"/>
                </a:lnTo>
                <a:lnTo>
                  <a:pt x="6911" y="6254"/>
                </a:lnTo>
                <a:lnTo>
                  <a:pt x="6959" y="6205"/>
                </a:lnTo>
                <a:close/>
                <a:moveTo>
                  <a:pt x="7397" y="6619"/>
                </a:moveTo>
                <a:lnTo>
                  <a:pt x="7665" y="6814"/>
                </a:lnTo>
                <a:lnTo>
                  <a:pt x="7324" y="7033"/>
                </a:lnTo>
                <a:lnTo>
                  <a:pt x="7008" y="7276"/>
                </a:lnTo>
                <a:lnTo>
                  <a:pt x="6862" y="7422"/>
                </a:lnTo>
                <a:lnTo>
                  <a:pt x="6716" y="7568"/>
                </a:lnTo>
                <a:lnTo>
                  <a:pt x="6594" y="7714"/>
                </a:lnTo>
                <a:lnTo>
                  <a:pt x="6497" y="7884"/>
                </a:lnTo>
                <a:lnTo>
                  <a:pt x="6229" y="7568"/>
                </a:lnTo>
                <a:lnTo>
                  <a:pt x="6327" y="7495"/>
                </a:lnTo>
                <a:lnTo>
                  <a:pt x="6424" y="7422"/>
                </a:lnTo>
                <a:lnTo>
                  <a:pt x="6619" y="7252"/>
                </a:lnTo>
                <a:lnTo>
                  <a:pt x="7008" y="6935"/>
                </a:lnTo>
                <a:lnTo>
                  <a:pt x="7397" y="6619"/>
                </a:lnTo>
                <a:close/>
                <a:moveTo>
                  <a:pt x="8030" y="7081"/>
                </a:moveTo>
                <a:lnTo>
                  <a:pt x="8127" y="7154"/>
                </a:lnTo>
                <a:lnTo>
                  <a:pt x="7762" y="7373"/>
                </a:lnTo>
                <a:lnTo>
                  <a:pt x="7397" y="7641"/>
                </a:lnTo>
                <a:lnTo>
                  <a:pt x="7057" y="7933"/>
                </a:lnTo>
                <a:lnTo>
                  <a:pt x="6911" y="8079"/>
                </a:lnTo>
                <a:lnTo>
                  <a:pt x="6765" y="8249"/>
                </a:lnTo>
                <a:lnTo>
                  <a:pt x="6619" y="8030"/>
                </a:lnTo>
                <a:lnTo>
                  <a:pt x="6643" y="8030"/>
                </a:lnTo>
                <a:lnTo>
                  <a:pt x="6838" y="7909"/>
                </a:lnTo>
                <a:lnTo>
                  <a:pt x="7008" y="7787"/>
                </a:lnTo>
                <a:lnTo>
                  <a:pt x="7324" y="7544"/>
                </a:lnTo>
                <a:lnTo>
                  <a:pt x="7689" y="7300"/>
                </a:lnTo>
                <a:lnTo>
                  <a:pt x="8030" y="7081"/>
                </a:lnTo>
                <a:close/>
                <a:moveTo>
                  <a:pt x="9879" y="8931"/>
                </a:moveTo>
                <a:lnTo>
                  <a:pt x="9952" y="9052"/>
                </a:lnTo>
                <a:lnTo>
                  <a:pt x="9757" y="9223"/>
                </a:lnTo>
                <a:lnTo>
                  <a:pt x="9563" y="9417"/>
                </a:lnTo>
                <a:lnTo>
                  <a:pt x="9198" y="9782"/>
                </a:lnTo>
                <a:lnTo>
                  <a:pt x="9027" y="9953"/>
                </a:lnTo>
                <a:lnTo>
                  <a:pt x="8930" y="10074"/>
                </a:lnTo>
                <a:lnTo>
                  <a:pt x="8833" y="10196"/>
                </a:lnTo>
                <a:lnTo>
                  <a:pt x="8589" y="10050"/>
                </a:lnTo>
                <a:lnTo>
                  <a:pt x="8711" y="9977"/>
                </a:lnTo>
                <a:lnTo>
                  <a:pt x="8833" y="9880"/>
                </a:lnTo>
                <a:lnTo>
                  <a:pt x="9027" y="9685"/>
                </a:lnTo>
                <a:lnTo>
                  <a:pt x="9879" y="8931"/>
                </a:lnTo>
                <a:close/>
                <a:moveTo>
                  <a:pt x="10317" y="5670"/>
                </a:moveTo>
                <a:lnTo>
                  <a:pt x="10585" y="5962"/>
                </a:lnTo>
                <a:lnTo>
                  <a:pt x="10220" y="6230"/>
                </a:lnTo>
                <a:lnTo>
                  <a:pt x="9879" y="6497"/>
                </a:lnTo>
                <a:lnTo>
                  <a:pt x="9198" y="7081"/>
                </a:lnTo>
                <a:lnTo>
                  <a:pt x="8541" y="7690"/>
                </a:lnTo>
                <a:lnTo>
                  <a:pt x="7908" y="8274"/>
                </a:lnTo>
                <a:lnTo>
                  <a:pt x="7276" y="8906"/>
                </a:lnTo>
                <a:lnTo>
                  <a:pt x="6643" y="9515"/>
                </a:lnTo>
                <a:lnTo>
                  <a:pt x="6108" y="10050"/>
                </a:lnTo>
                <a:lnTo>
                  <a:pt x="5962" y="10196"/>
                </a:lnTo>
                <a:lnTo>
                  <a:pt x="5864" y="10366"/>
                </a:lnTo>
                <a:lnTo>
                  <a:pt x="5767" y="10512"/>
                </a:lnTo>
                <a:lnTo>
                  <a:pt x="5694" y="10682"/>
                </a:lnTo>
                <a:lnTo>
                  <a:pt x="5378" y="10415"/>
                </a:lnTo>
                <a:lnTo>
                  <a:pt x="5524" y="10293"/>
                </a:lnTo>
                <a:lnTo>
                  <a:pt x="5670" y="10147"/>
                </a:lnTo>
                <a:lnTo>
                  <a:pt x="5913" y="9880"/>
                </a:lnTo>
                <a:lnTo>
                  <a:pt x="6424" y="9320"/>
                </a:lnTo>
                <a:lnTo>
                  <a:pt x="6935" y="8760"/>
                </a:lnTo>
                <a:lnTo>
                  <a:pt x="6984" y="8712"/>
                </a:lnTo>
                <a:lnTo>
                  <a:pt x="7008" y="8663"/>
                </a:lnTo>
                <a:lnTo>
                  <a:pt x="7008" y="8566"/>
                </a:lnTo>
                <a:lnTo>
                  <a:pt x="7519" y="8103"/>
                </a:lnTo>
                <a:lnTo>
                  <a:pt x="7762" y="7884"/>
                </a:lnTo>
                <a:lnTo>
                  <a:pt x="8054" y="7690"/>
                </a:lnTo>
                <a:lnTo>
                  <a:pt x="8370" y="7495"/>
                </a:lnTo>
                <a:lnTo>
                  <a:pt x="8516" y="7373"/>
                </a:lnTo>
                <a:lnTo>
                  <a:pt x="8541" y="7300"/>
                </a:lnTo>
                <a:lnTo>
                  <a:pt x="8565" y="7227"/>
                </a:lnTo>
                <a:lnTo>
                  <a:pt x="8735" y="7130"/>
                </a:lnTo>
                <a:lnTo>
                  <a:pt x="8906" y="6984"/>
                </a:lnTo>
                <a:lnTo>
                  <a:pt x="9246" y="6716"/>
                </a:lnTo>
                <a:lnTo>
                  <a:pt x="9782" y="6205"/>
                </a:lnTo>
                <a:lnTo>
                  <a:pt x="10317" y="5670"/>
                </a:lnTo>
                <a:close/>
                <a:moveTo>
                  <a:pt x="10195" y="9369"/>
                </a:moveTo>
                <a:lnTo>
                  <a:pt x="10439" y="9661"/>
                </a:lnTo>
                <a:lnTo>
                  <a:pt x="9928" y="10147"/>
                </a:lnTo>
                <a:lnTo>
                  <a:pt x="9660" y="10415"/>
                </a:lnTo>
                <a:lnTo>
                  <a:pt x="9514" y="10536"/>
                </a:lnTo>
                <a:lnTo>
                  <a:pt x="9417" y="10682"/>
                </a:lnTo>
                <a:lnTo>
                  <a:pt x="9222" y="10512"/>
                </a:lnTo>
                <a:lnTo>
                  <a:pt x="9052" y="10366"/>
                </a:lnTo>
                <a:lnTo>
                  <a:pt x="9198" y="10293"/>
                </a:lnTo>
                <a:lnTo>
                  <a:pt x="9319" y="10171"/>
                </a:lnTo>
                <a:lnTo>
                  <a:pt x="9538" y="9977"/>
                </a:lnTo>
                <a:lnTo>
                  <a:pt x="9879" y="9685"/>
                </a:lnTo>
                <a:lnTo>
                  <a:pt x="10195" y="9369"/>
                </a:lnTo>
                <a:close/>
                <a:moveTo>
                  <a:pt x="10852" y="6278"/>
                </a:moveTo>
                <a:lnTo>
                  <a:pt x="10901" y="6303"/>
                </a:lnTo>
                <a:lnTo>
                  <a:pt x="10609" y="6546"/>
                </a:lnTo>
                <a:lnTo>
                  <a:pt x="10341" y="6789"/>
                </a:lnTo>
                <a:lnTo>
                  <a:pt x="9806" y="7325"/>
                </a:lnTo>
                <a:lnTo>
                  <a:pt x="8565" y="8541"/>
                </a:lnTo>
                <a:lnTo>
                  <a:pt x="7300" y="9734"/>
                </a:lnTo>
                <a:lnTo>
                  <a:pt x="6643" y="10342"/>
                </a:lnTo>
                <a:lnTo>
                  <a:pt x="6473" y="10512"/>
                </a:lnTo>
                <a:lnTo>
                  <a:pt x="6327" y="10658"/>
                </a:lnTo>
                <a:lnTo>
                  <a:pt x="6181" y="10853"/>
                </a:lnTo>
                <a:lnTo>
                  <a:pt x="6083" y="11023"/>
                </a:lnTo>
                <a:lnTo>
                  <a:pt x="6083" y="11047"/>
                </a:lnTo>
                <a:lnTo>
                  <a:pt x="5791" y="10780"/>
                </a:lnTo>
                <a:lnTo>
                  <a:pt x="5937" y="10707"/>
                </a:lnTo>
                <a:lnTo>
                  <a:pt x="6083" y="10609"/>
                </a:lnTo>
                <a:lnTo>
                  <a:pt x="6327" y="10390"/>
                </a:lnTo>
                <a:lnTo>
                  <a:pt x="6765" y="9904"/>
                </a:lnTo>
                <a:lnTo>
                  <a:pt x="7397" y="9271"/>
                </a:lnTo>
                <a:lnTo>
                  <a:pt x="8054" y="8663"/>
                </a:lnTo>
                <a:lnTo>
                  <a:pt x="8735" y="8055"/>
                </a:lnTo>
                <a:lnTo>
                  <a:pt x="9441" y="7471"/>
                </a:lnTo>
                <a:lnTo>
                  <a:pt x="10171" y="6887"/>
                </a:lnTo>
                <a:lnTo>
                  <a:pt x="10852" y="6278"/>
                </a:lnTo>
                <a:close/>
                <a:moveTo>
                  <a:pt x="10731" y="9953"/>
                </a:moveTo>
                <a:lnTo>
                  <a:pt x="10901" y="10123"/>
                </a:lnTo>
                <a:lnTo>
                  <a:pt x="10658" y="10317"/>
                </a:lnTo>
                <a:lnTo>
                  <a:pt x="10463" y="10512"/>
                </a:lnTo>
                <a:lnTo>
                  <a:pt x="10147" y="10755"/>
                </a:lnTo>
                <a:lnTo>
                  <a:pt x="10001" y="10901"/>
                </a:lnTo>
                <a:lnTo>
                  <a:pt x="9879" y="11047"/>
                </a:lnTo>
                <a:lnTo>
                  <a:pt x="9709" y="10926"/>
                </a:lnTo>
                <a:lnTo>
                  <a:pt x="9611" y="10877"/>
                </a:lnTo>
                <a:lnTo>
                  <a:pt x="9879" y="10682"/>
                </a:lnTo>
                <a:lnTo>
                  <a:pt x="10122" y="10488"/>
                </a:lnTo>
                <a:lnTo>
                  <a:pt x="10731" y="9953"/>
                </a:lnTo>
                <a:close/>
                <a:moveTo>
                  <a:pt x="11193" y="6619"/>
                </a:moveTo>
                <a:lnTo>
                  <a:pt x="11315" y="6741"/>
                </a:lnTo>
                <a:lnTo>
                  <a:pt x="10852" y="7179"/>
                </a:lnTo>
                <a:lnTo>
                  <a:pt x="10439" y="7641"/>
                </a:lnTo>
                <a:lnTo>
                  <a:pt x="10001" y="8055"/>
                </a:lnTo>
                <a:lnTo>
                  <a:pt x="9806" y="8274"/>
                </a:lnTo>
                <a:lnTo>
                  <a:pt x="9733" y="8395"/>
                </a:lnTo>
                <a:lnTo>
                  <a:pt x="9684" y="8541"/>
                </a:lnTo>
                <a:lnTo>
                  <a:pt x="9684" y="8566"/>
                </a:lnTo>
                <a:lnTo>
                  <a:pt x="8857" y="9320"/>
                </a:lnTo>
                <a:lnTo>
                  <a:pt x="8565" y="9588"/>
                </a:lnTo>
                <a:lnTo>
                  <a:pt x="8419" y="9734"/>
                </a:lnTo>
                <a:lnTo>
                  <a:pt x="8346" y="9831"/>
                </a:lnTo>
                <a:lnTo>
                  <a:pt x="8297" y="9904"/>
                </a:lnTo>
                <a:lnTo>
                  <a:pt x="8224" y="9953"/>
                </a:lnTo>
                <a:lnTo>
                  <a:pt x="7713" y="10439"/>
                </a:lnTo>
                <a:lnTo>
                  <a:pt x="7203" y="10901"/>
                </a:lnTo>
                <a:lnTo>
                  <a:pt x="6886" y="11145"/>
                </a:lnTo>
                <a:lnTo>
                  <a:pt x="6716" y="11291"/>
                </a:lnTo>
                <a:lnTo>
                  <a:pt x="6570" y="11412"/>
                </a:lnTo>
                <a:lnTo>
                  <a:pt x="6254" y="11169"/>
                </a:lnTo>
                <a:lnTo>
                  <a:pt x="6424" y="11096"/>
                </a:lnTo>
                <a:lnTo>
                  <a:pt x="6570" y="10974"/>
                </a:lnTo>
                <a:lnTo>
                  <a:pt x="6886" y="10707"/>
                </a:lnTo>
                <a:lnTo>
                  <a:pt x="7446" y="10147"/>
                </a:lnTo>
                <a:lnTo>
                  <a:pt x="8711" y="8955"/>
                </a:lnTo>
                <a:lnTo>
                  <a:pt x="10001" y="7763"/>
                </a:lnTo>
                <a:lnTo>
                  <a:pt x="10609" y="7203"/>
                </a:lnTo>
                <a:lnTo>
                  <a:pt x="10901" y="6911"/>
                </a:lnTo>
                <a:lnTo>
                  <a:pt x="11193" y="6619"/>
                </a:lnTo>
                <a:close/>
                <a:moveTo>
                  <a:pt x="11120" y="10366"/>
                </a:moveTo>
                <a:lnTo>
                  <a:pt x="11290" y="10536"/>
                </a:lnTo>
                <a:lnTo>
                  <a:pt x="10998" y="10828"/>
                </a:lnTo>
                <a:lnTo>
                  <a:pt x="10706" y="11096"/>
                </a:lnTo>
                <a:lnTo>
                  <a:pt x="10487" y="11266"/>
                </a:lnTo>
                <a:lnTo>
                  <a:pt x="10244" y="11437"/>
                </a:lnTo>
                <a:lnTo>
                  <a:pt x="10171" y="11315"/>
                </a:lnTo>
                <a:lnTo>
                  <a:pt x="10074" y="11218"/>
                </a:lnTo>
                <a:lnTo>
                  <a:pt x="10220" y="11120"/>
                </a:lnTo>
                <a:lnTo>
                  <a:pt x="10366" y="11023"/>
                </a:lnTo>
                <a:lnTo>
                  <a:pt x="10633" y="10780"/>
                </a:lnTo>
                <a:lnTo>
                  <a:pt x="10877" y="10585"/>
                </a:lnTo>
                <a:lnTo>
                  <a:pt x="11120" y="10366"/>
                </a:lnTo>
                <a:close/>
                <a:moveTo>
                  <a:pt x="10220" y="5208"/>
                </a:moveTo>
                <a:lnTo>
                  <a:pt x="10122" y="5232"/>
                </a:lnTo>
                <a:lnTo>
                  <a:pt x="10049" y="5305"/>
                </a:lnTo>
                <a:lnTo>
                  <a:pt x="9952" y="5378"/>
                </a:lnTo>
                <a:lnTo>
                  <a:pt x="9344" y="6011"/>
                </a:lnTo>
                <a:lnTo>
                  <a:pt x="9027" y="6303"/>
                </a:lnTo>
                <a:lnTo>
                  <a:pt x="8687" y="6570"/>
                </a:lnTo>
                <a:lnTo>
                  <a:pt x="8419" y="6789"/>
                </a:lnTo>
                <a:lnTo>
                  <a:pt x="8005" y="6497"/>
                </a:lnTo>
                <a:lnTo>
                  <a:pt x="7592" y="6157"/>
                </a:lnTo>
                <a:lnTo>
                  <a:pt x="7373" y="5962"/>
                </a:lnTo>
                <a:lnTo>
                  <a:pt x="7178" y="5767"/>
                </a:lnTo>
                <a:lnTo>
                  <a:pt x="6984" y="5573"/>
                </a:lnTo>
                <a:lnTo>
                  <a:pt x="6740" y="5402"/>
                </a:lnTo>
                <a:lnTo>
                  <a:pt x="6716" y="5329"/>
                </a:lnTo>
                <a:lnTo>
                  <a:pt x="6643" y="5281"/>
                </a:lnTo>
                <a:lnTo>
                  <a:pt x="6594" y="5256"/>
                </a:lnTo>
                <a:lnTo>
                  <a:pt x="6448" y="5256"/>
                </a:lnTo>
                <a:lnTo>
                  <a:pt x="6400" y="5305"/>
                </a:lnTo>
                <a:lnTo>
                  <a:pt x="5621" y="6011"/>
                </a:lnTo>
                <a:lnTo>
                  <a:pt x="5280" y="6303"/>
                </a:lnTo>
                <a:lnTo>
                  <a:pt x="5134" y="6473"/>
                </a:lnTo>
                <a:lnTo>
                  <a:pt x="5086" y="6570"/>
                </a:lnTo>
                <a:lnTo>
                  <a:pt x="5037" y="6668"/>
                </a:lnTo>
                <a:lnTo>
                  <a:pt x="5037" y="6716"/>
                </a:lnTo>
                <a:lnTo>
                  <a:pt x="5037" y="6741"/>
                </a:lnTo>
                <a:lnTo>
                  <a:pt x="5086" y="6789"/>
                </a:lnTo>
                <a:lnTo>
                  <a:pt x="5110" y="6814"/>
                </a:lnTo>
                <a:lnTo>
                  <a:pt x="5183" y="6911"/>
                </a:lnTo>
                <a:lnTo>
                  <a:pt x="5256" y="7033"/>
                </a:lnTo>
                <a:lnTo>
                  <a:pt x="5426" y="7227"/>
                </a:lnTo>
                <a:lnTo>
                  <a:pt x="5791" y="7617"/>
                </a:lnTo>
                <a:lnTo>
                  <a:pt x="6156" y="8079"/>
                </a:lnTo>
                <a:lnTo>
                  <a:pt x="6521" y="8541"/>
                </a:lnTo>
                <a:lnTo>
                  <a:pt x="5694" y="9466"/>
                </a:lnTo>
                <a:lnTo>
                  <a:pt x="5256" y="9904"/>
                </a:lnTo>
                <a:lnTo>
                  <a:pt x="5159" y="10025"/>
                </a:lnTo>
                <a:lnTo>
                  <a:pt x="5061" y="10147"/>
                </a:lnTo>
                <a:lnTo>
                  <a:pt x="5013" y="10269"/>
                </a:lnTo>
                <a:lnTo>
                  <a:pt x="4988" y="10415"/>
                </a:lnTo>
                <a:lnTo>
                  <a:pt x="4988" y="10439"/>
                </a:lnTo>
                <a:lnTo>
                  <a:pt x="4988" y="10512"/>
                </a:lnTo>
                <a:lnTo>
                  <a:pt x="5013" y="10585"/>
                </a:lnTo>
                <a:lnTo>
                  <a:pt x="5159" y="10780"/>
                </a:lnTo>
                <a:lnTo>
                  <a:pt x="5305" y="10950"/>
                </a:lnTo>
                <a:lnTo>
                  <a:pt x="5670" y="11291"/>
                </a:lnTo>
                <a:lnTo>
                  <a:pt x="6035" y="11607"/>
                </a:lnTo>
                <a:lnTo>
                  <a:pt x="6424" y="11875"/>
                </a:lnTo>
                <a:lnTo>
                  <a:pt x="6473" y="11899"/>
                </a:lnTo>
                <a:lnTo>
                  <a:pt x="6521" y="11923"/>
                </a:lnTo>
                <a:lnTo>
                  <a:pt x="6594" y="11899"/>
                </a:lnTo>
                <a:lnTo>
                  <a:pt x="6619" y="11899"/>
                </a:lnTo>
                <a:lnTo>
                  <a:pt x="6692" y="11826"/>
                </a:lnTo>
                <a:lnTo>
                  <a:pt x="6740" y="11729"/>
                </a:lnTo>
                <a:lnTo>
                  <a:pt x="6911" y="11631"/>
                </a:lnTo>
                <a:lnTo>
                  <a:pt x="7057" y="11510"/>
                </a:lnTo>
                <a:lnTo>
                  <a:pt x="7349" y="11266"/>
                </a:lnTo>
                <a:lnTo>
                  <a:pt x="7859" y="10828"/>
                </a:lnTo>
                <a:lnTo>
                  <a:pt x="8370" y="10342"/>
                </a:lnTo>
                <a:lnTo>
                  <a:pt x="8468" y="10439"/>
                </a:lnTo>
                <a:lnTo>
                  <a:pt x="8784" y="10707"/>
                </a:lnTo>
                <a:lnTo>
                  <a:pt x="9076" y="10999"/>
                </a:lnTo>
                <a:lnTo>
                  <a:pt x="9198" y="11120"/>
                </a:lnTo>
                <a:lnTo>
                  <a:pt x="9319" y="11218"/>
                </a:lnTo>
                <a:lnTo>
                  <a:pt x="9587" y="11364"/>
                </a:lnTo>
                <a:lnTo>
                  <a:pt x="9709" y="11485"/>
                </a:lnTo>
                <a:lnTo>
                  <a:pt x="9830" y="11583"/>
                </a:lnTo>
                <a:lnTo>
                  <a:pt x="9928" y="11704"/>
                </a:lnTo>
                <a:lnTo>
                  <a:pt x="10001" y="11753"/>
                </a:lnTo>
                <a:lnTo>
                  <a:pt x="10074" y="11777"/>
                </a:lnTo>
                <a:lnTo>
                  <a:pt x="10098" y="11802"/>
                </a:lnTo>
                <a:lnTo>
                  <a:pt x="10220" y="11802"/>
                </a:lnTo>
                <a:lnTo>
                  <a:pt x="10317" y="11777"/>
                </a:lnTo>
                <a:lnTo>
                  <a:pt x="10414" y="11729"/>
                </a:lnTo>
                <a:lnTo>
                  <a:pt x="10512" y="11680"/>
                </a:lnTo>
                <a:lnTo>
                  <a:pt x="10706" y="11534"/>
                </a:lnTo>
                <a:lnTo>
                  <a:pt x="10877" y="11388"/>
                </a:lnTo>
                <a:lnTo>
                  <a:pt x="11096" y="11218"/>
                </a:lnTo>
                <a:lnTo>
                  <a:pt x="11315" y="10999"/>
                </a:lnTo>
                <a:lnTo>
                  <a:pt x="11704" y="10585"/>
                </a:lnTo>
                <a:lnTo>
                  <a:pt x="11753" y="10512"/>
                </a:lnTo>
                <a:lnTo>
                  <a:pt x="11753" y="10439"/>
                </a:lnTo>
                <a:lnTo>
                  <a:pt x="11728" y="10366"/>
                </a:lnTo>
                <a:lnTo>
                  <a:pt x="11680" y="10317"/>
                </a:lnTo>
                <a:lnTo>
                  <a:pt x="11631" y="10244"/>
                </a:lnTo>
                <a:lnTo>
                  <a:pt x="11339" y="9904"/>
                </a:lnTo>
                <a:lnTo>
                  <a:pt x="11047" y="9588"/>
                </a:lnTo>
                <a:lnTo>
                  <a:pt x="10731" y="9271"/>
                </a:lnTo>
                <a:lnTo>
                  <a:pt x="10439" y="8955"/>
                </a:lnTo>
                <a:lnTo>
                  <a:pt x="10414" y="8906"/>
                </a:lnTo>
                <a:lnTo>
                  <a:pt x="10366" y="8882"/>
                </a:lnTo>
                <a:lnTo>
                  <a:pt x="10195" y="8639"/>
                </a:lnTo>
                <a:lnTo>
                  <a:pt x="10220" y="8590"/>
                </a:lnTo>
                <a:lnTo>
                  <a:pt x="10220" y="8517"/>
                </a:lnTo>
                <a:lnTo>
                  <a:pt x="10220" y="8468"/>
                </a:lnTo>
                <a:lnTo>
                  <a:pt x="10195" y="8420"/>
                </a:lnTo>
                <a:lnTo>
                  <a:pt x="10463" y="8152"/>
                </a:lnTo>
                <a:lnTo>
                  <a:pt x="10706" y="7909"/>
                </a:lnTo>
                <a:lnTo>
                  <a:pt x="11193" y="7422"/>
                </a:lnTo>
                <a:lnTo>
                  <a:pt x="11461" y="7179"/>
                </a:lnTo>
                <a:lnTo>
                  <a:pt x="11680" y="6911"/>
                </a:lnTo>
                <a:lnTo>
                  <a:pt x="11728" y="6838"/>
                </a:lnTo>
                <a:lnTo>
                  <a:pt x="11728" y="6741"/>
                </a:lnTo>
                <a:lnTo>
                  <a:pt x="11753" y="6692"/>
                </a:lnTo>
                <a:lnTo>
                  <a:pt x="11753" y="6643"/>
                </a:lnTo>
                <a:lnTo>
                  <a:pt x="11753" y="6570"/>
                </a:lnTo>
                <a:lnTo>
                  <a:pt x="11728" y="6522"/>
                </a:lnTo>
                <a:lnTo>
                  <a:pt x="11607" y="6351"/>
                </a:lnTo>
                <a:lnTo>
                  <a:pt x="11461" y="6205"/>
                </a:lnTo>
                <a:lnTo>
                  <a:pt x="11169" y="5913"/>
                </a:lnTo>
                <a:lnTo>
                  <a:pt x="10852" y="5597"/>
                </a:lnTo>
                <a:lnTo>
                  <a:pt x="10536" y="5305"/>
                </a:lnTo>
                <a:lnTo>
                  <a:pt x="10463" y="5256"/>
                </a:lnTo>
                <a:lnTo>
                  <a:pt x="10366" y="5256"/>
                </a:lnTo>
                <a:lnTo>
                  <a:pt x="10341" y="5232"/>
                </a:lnTo>
                <a:lnTo>
                  <a:pt x="10220" y="5208"/>
                </a:lnTo>
                <a:close/>
                <a:moveTo>
                  <a:pt x="11631" y="536"/>
                </a:moveTo>
                <a:lnTo>
                  <a:pt x="11728" y="658"/>
                </a:lnTo>
                <a:lnTo>
                  <a:pt x="11801" y="779"/>
                </a:lnTo>
                <a:lnTo>
                  <a:pt x="12020" y="998"/>
                </a:lnTo>
                <a:lnTo>
                  <a:pt x="12483" y="1412"/>
                </a:lnTo>
                <a:lnTo>
                  <a:pt x="13164" y="2044"/>
                </a:lnTo>
                <a:lnTo>
                  <a:pt x="13797" y="2677"/>
                </a:lnTo>
                <a:lnTo>
                  <a:pt x="14429" y="3334"/>
                </a:lnTo>
                <a:lnTo>
                  <a:pt x="15062" y="3991"/>
                </a:lnTo>
                <a:lnTo>
                  <a:pt x="16278" y="5354"/>
                </a:lnTo>
                <a:lnTo>
                  <a:pt x="16303" y="5354"/>
                </a:lnTo>
                <a:lnTo>
                  <a:pt x="16254" y="5548"/>
                </a:lnTo>
                <a:lnTo>
                  <a:pt x="16230" y="5719"/>
                </a:lnTo>
                <a:lnTo>
                  <a:pt x="16181" y="6084"/>
                </a:lnTo>
                <a:lnTo>
                  <a:pt x="16181" y="6838"/>
                </a:lnTo>
                <a:lnTo>
                  <a:pt x="16157" y="7690"/>
                </a:lnTo>
                <a:lnTo>
                  <a:pt x="16157" y="8541"/>
                </a:lnTo>
                <a:lnTo>
                  <a:pt x="16181" y="10244"/>
                </a:lnTo>
                <a:lnTo>
                  <a:pt x="16230" y="11948"/>
                </a:lnTo>
                <a:lnTo>
                  <a:pt x="16230" y="11972"/>
                </a:lnTo>
                <a:lnTo>
                  <a:pt x="15938" y="12167"/>
                </a:lnTo>
                <a:lnTo>
                  <a:pt x="15646" y="12410"/>
                </a:lnTo>
                <a:lnTo>
                  <a:pt x="15354" y="12653"/>
                </a:lnTo>
                <a:lnTo>
                  <a:pt x="15086" y="12921"/>
                </a:lnTo>
                <a:lnTo>
                  <a:pt x="14551" y="13456"/>
                </a:lnTo>
                <a:lnTo>
                  <a:pt x="14016" y="13992"/>
                </a:lnTo>
                <a:lnTo>
                  <a:pt x="11509" y="16401"/>
                </a:lnTo>
                <a:lnTo>
                  <a:pt x="11461" y="16474"/>
                </a:lnTo>
                <a:lnTo>
                  <a:pt x="9830" y="16571"/>
                </a:lnTo>
                <a:lnTo>
                  <a:pt x="9027" y="16595"/>
                </a:lnTo>
                <a:lnTo>
                  <a:pt x="8200" y="16620"/>
                </a:lnTo>
                <a:lnTo>
                  <a:pt x="7349" y="16595"/>
                </a:lnTo>
                <a:lnTo>
                  <a:pt x="6521" y="16571"/>
                </a:lnTo>
                <a:lnTo>
                  <a:pt x="5840" y="16498"/>
                </a:lnTo>
                <a:lnTo>
                  <a:pt x="5329" y="16498"/>
                </a:lnTo>
                <a:lnTo>
                  <a:pt x="5159" y="16522"/>
                </a:lnTo>
                <a:lnTo>
                  <a:pt x="5110" y="16401"/>
                </a:lnTo>
                <a:lnTo>
                  <a:pt x="5037" y="16255"/>
                </a:lnTo>
                <a:lnTo>
                  <a:pt x="4940" y="16133"/>
                </a:lnTo>
                <a:lnTo>
                  <a:pt x="4842" y="16011"/>
                </a:lnTo>
                <a:lnTo>
                  <a:pt x="4429" y="15549"/>
                </a:lnTo>
                <a:lnTo>
                  <a:pt x="3772" y="14868"/>
                </a:lnTo>
                <a:lnTo>
                  <a:pt x="3431" y="14527"/>
                </a:lnTo>
                <a:lnTo>
                  <a:pt x="3090" y="14211"/>
                </a:lnTo>
                <a:lnTo>
                  <a:pt x="2750" y="13919"/>
                </a:lnTo>
                <a:lnTo>
                  <a:pt x="2385" y="13651"/>
                </a:lnTo>
                <a:lnTo>
                  <a:pt x="1679" y="13116"/>
                </a:lnTo>
                <a:lnTo>
                  <a:pt x="1338" y="12824"/>
                </a:lnTo>
                <a:lnTo>
                  <a:pt x="1022" y="12532"/>
                </a:lnTo>
                <a:lnTo>
                  <a:pt x="730" y="12191"/>
                </a:lnTo>
                <a:lnTo>
                  <a:pt x="487" y="11850"/>
                </a:lnTo>
                <a:lnTo>
                  <a:pt x="535" y="11704"/>
                </a:lnTo>
                <a:lnTo>
                  <a:pt x="560" y="11534"/>
                </a:lnTo>
                <a:lnTo>
                  <a:pt x="584" y="11218"/>
                </a:lnTo>
                <a:lnTo>
                  <a:pt x="584" y="10561"/>
                </a:lnTo>
                <a:lnTo>
                  <a:pt x="584" y="9612"/>
                </a:lnTo>
                <a:lnTo>
                  <a:pt x="584" y="8663"/>
                </a:lnTo>
                <a:lnTo>
                  <a:pt x="584" y="7714"/>
                </a:lnTo>
                <a:lnTo>
                  <a:pt x="535" y="6765"/>
                </a:lnTo>
                <a:lnTo>
                  <a:pt x="535" y="6132"/>
                </a:lnTo>
                <a:lnTo>
                  <a:pt x="511" y="5792"/>
                </a:lnTo>
                <a:lnTo>
                  <a:pt x="438" y="5475"/>
                </a:lnTo>
                <a:lnTo>
                  <a:pt x="511" y="5402"/>
                </a:lnTo>
                <a:lnTo>
                  <a:pt x="1046" y="4721"/>
                </a:lnTo>
                <a:lnTo>
                  <a:pt x="1582" y="4040"/>
                </a:lnTo>
                <a:lnTo>
                  <a:pt x="2141" y="3358"/>
                </a:lnTo>
                <a:lnTo>
                  <a:pt x="2725" y="2726"/>
                </a:lnTo>
                <a:lnTo>
                  <a:pt x="2993" y="2458"/>
                </a:lnTo>
                <a:lnTo>
                  <a:pt x="3285" y="2190"/>
                </a:lnTo>
                <a:lnTo>
                  <a:pt x="3869" y="1655"/>
                </a:lnTo>
                <a:lnTo>
                  <a:pt x="4429" y="1120"/>
                </a:lnTo>
                <a:lnTo>
                  <a:pt x="4696" y="852"/>
                </a:lnTo>
                <a:lnTo>
                  <a:pt x="4964" y="560"/>
                </a:lnTo>
                <a:lnTo>
                  <a:pt x="5305" y="609"/>
                </a:lnTo>
                <a:lnTo>
                  <a:pt x="5670" y="633"/>
                </a:lnTo>
                <a:lnTo>
                  <a:pt x="6400" y="633"/>
                </a:lnTo>
                <a:lnTo>
                  <a:pt x="8127" y="609"/>
                </a:lnTo>
                <a:lnTo>
                  <a:pt x="9003" y="609"/>
                </a:lnTo>
                <a:lnTo>
                  <a:pt x="9879" y="633"/>
                </a:lnTo>
                <a:lnTo>
                  <a:pt x="10779" y="609"/>
                </a:lnTo>
                <a:lnTo>
                  <a:pt x="11217" y="585"/>
                </a:lnTo>
                <a:lnTo>
                  <a:pt x="11631" y="536"/>
                </a:lnTo>
                <a:close/>
                <a:moveTo>
                  <a:pt x="10731" y="1"/>
                </a:moveTo>
                <a:lnTo>
                  <a:pt x="9855" y="25"/>
                </a:lnTo>
                <a:lnTo>
                  <a:pt x="8127" y="49"/>
                </a:lnTo>
                <a:lnTo>
                  <a:pt x="6400" y="74"/>
                </a:lnTo>
                <a:lnTo>
                  <a:pt x="5597" y="74"/>
                </a:lnTo>
                <a:lnTo>
                  <a:pt x="5207" y="98"/>
                </a:lnTo>
                <a:lnTo>
                  <a:pt x="4818" y="171"/>
                </a:lnTo>
                <a:lnTo>
                  <a:pt x="4769" y="195"/>
                </a:lnTo>
                <a:lnTo>
                  <a:pt x="4721" y="244"/>
                </a:lnTo>
                <a:lnTo>
                  <a:pt x="4696" y="293"/>
                </a:lnTo>
                <a:lnTo>
                  <a:pt x="4696" y="341"/>
                </a:lnTo>
                <a:lnTo>
                  <a:pt x="4331" y="536"/>
                </a:lnTo>
                <a:lnTo>
                  <a:pt x="4015" y="779"/>
                </a:lnTo>
                <a:lnTo>
                  <a:pt x="3674" y="1023"/>
                </a:lnTo>
                <a:lnTo>
                  <a:pt x="3382" y="1315"/>
                </a:lnTo>
                <a:lnTo>
                  <a:pt x="2774" y="1899"/>
                </a:lnTo>
                <a:lnTo>
                  <a:pt x="2239" y="2458"/>
                </a:lnTo>
                <a:lnTo>
                  <a:pt x="1655" y="3091"/>
                </a:lnTo>
                <a:lnTo>
                  <a:pt x="1071" y="3748"/>
                </a:lnTo>
                <a:lnTo>
                  <a:pt x="535" y="4429"/>
                </a:lnTo>
                <a:lnTo>
                  <a:pt x="49" y="5135"/>
                </a:lnTo>
                <a:lnTo>
                  <a:pt x="24" y="5208"/>
                </a:lnTo>
                <a:lnTo>
                  <a:pt x="0" y="5281"/>
                </a:lnTo>
                <a:lnTo>
                  <a:pt x="24" y="5354"/>
                </a:lnTo>
                <a:lnTo>
                  <a:pt x="49" y="5402"/>
                </a:lnTo>
                <a:lnTo>
                  <a:pt x="0" y="5694"/>
                </a:lnTo>
                <a:lnTo>
                  <a:pt x="0" y="5986"/>
                </a:lnTo>
                <a:lnTo>
                  <a:pt x="24" y="6570"/>
                </a:lnTo>
                <a:lnTo>
                  <a:pt x="73" y="8468"/>
                </a:lnTo>
                <a:lnTo>
                  <a:pt x="73" y="9417"/>
                </a:lnTo>
                <a:lnTo>
                  <a:pt x="73" y="10366"/>
                </a:lnTo>
                <a:lnTo>
                  <a:pt x="49" y="10755"/>
                </a:lnTo>
                <a:lnTo>
                  <a:pt x="0" y="11145"/>
                </a:lnTo>
                <a:lnTo>
                  <a:pt x="0" y="11339"/>
                </a:lnTo>
                <a:lnTo>
                  <a:pt x="0" y="11534"/>
                </a:lnTo>
                <a:lnTo>
                  <a:pt x="24" y="11729"/>
                </a:lnTo>
                <a:lnTo>
                  <a:pt x="97" y="11899"/>
                </a:lnTo>
                <a:lnTo>
                  <a:pt x="73" y="11948"/>
                </a:lnTo>
                <a:lnTo>
                  <a:pt x="73" y="11996"/>
                </a:lnTo>
                <a:lnTo>
                  <a:pt x="146" y="12191"/>
                </a:lnTo>
                <a:lnTo>
                  <a:pt x="219" y="12361"/>
                </a:lnTo>
                <a:lnTo>
                  <a:pt x="292" y="12532"/>
                </a:lnTo>
                <a:lnTo>
                  <a:pt x="414" y="12702"/>
                </a:lnTo>
                <a:lnTo>
                  <a:pt x="535" y="12848"/>
                </a:lnTo>
                <a:lnTo>
                  <a:pt x="681" y="12994"/>
                </a:lnTo>
                <a:lnTo>
                  <a:pt x="998" y="13286"/>
                </a:lnTo>
                <a:lnTo>
                  <a:pt x="1338" y="13554"/>
                </a:lnTo>
                <a:lnTo>
                  <a:pt x="1679" y="13797"/>
                </a:lnTo>
                <a:lnTo>
                  <a:pt x="1995" y="14040"/>
                </a:lnTo>
                <a:lnTo>
                  <a:pt x="2287" y="14259"/>
                </a:lnTo>
                <a:lnTo>
                  <a:pt x="2652" y="14576"/>
                </a:lnTo>
                <a:lnTo>
                  <a:pt x="2993" y="14916"/>
                </a:lnTo>
                <a:lnTo>
                  <a:pt x="3650" y="15598"/>
                </a:lnTo>
                <a:lnTo>
                  <a:pt x="3991" y="15987"/>
                </a:lnTo>
                <a:lnTo>
                  <a:pt x="4331" y="16376"/>
                </a:lnTo>
                <a:lnTo>
                  <a:pt x="4453" y="16547"/>
                </a:lnTo>
                <a:lnTo>
                  <a:pt x="4599" y="16693"/>
                </a:lnTo>
                <a:lnTo>
                  <a:pt x="4745" y="16814"/>
                </a:lnTo>
                <a:lnTo>
                  <a:pt x="4818" y="16863"/>
                </a:lnTo>
                <a:lnTo>
                  <a:pt x="4940" y="16887"/>
                </a:lnTo>
                <a:lnTo>
                  <a:pt x="5013" y="16887"/>
                </a:lnTo>
                <a:lnTo>
                  <a:pt x="5086" y="16863"/>
                </a:lnTo>
                <a:lnTo>
                  <a:pt x="5232" y="16912"/>
                </a:lnTo>
                <a:lnTo>
                  <a:pt x="5378" y="16960"/>
                </a:lnTo>
                <a:lnTo>
                  <a:pt x="5694" y="17009"/>
                </a:lnTo>
                <a:lnTo>
                  <a:pt x="6327" y="17058"/>
                </a:lnTo>
                <a:lnTo>
                  <a:pt x="7178" y="17106"/>
                </a:lnTo>
                <a:lnTo>
                  <a:pt x="8005" y="17106"/>
                </a:lnTo>
                <a:lnTo>
                  <a:pt x="8906" y="17131"/>
                </a:lnTo>
                <a:lnTo>
                  <a:pt x="9806" y="17106"/>
                </a:lnTo>
                <a:lnTo>
                  <a:pt x="10706" y="17033"/>
                </a:lnTo>
                <a:lnTo>
                  <a:pt x="11582" y="16936"/>
                </a:lnTo>
                <a:lnTo>
                  <a:pt x="11655" y="16912"/>
                </a:lnTo>
                <a:lnTo>
                  <a:pt x="11704" y="16887"/>
                </a:lnTo>
                <a:lnTo>
                  <a:pt x="11753" y="16839"/>
                </a:lnTo>
                <a:lnTo>
                  <a:pt x="11801" y="16790"/>
                </a:lnTo>
                <a:lnTo>
                  <a:pt x="11850" y="16741"/>
                </a:lnTo>
                <a:lnTo>
                  <a:pt x="14210" y="14454"/>
                </a:lnTo>
                <a:lnTo>
                  <a:pt x="14794" y="13919"/>
                </a:lnTo>
                <a:lnTo>
                  <a:pt x="15403" y="13383"/>
                </a:lnTo>
                <a:lnTo>
                  <a:pt x="15694" y="13091"/>
                </a:lnTo>
                <a:lnTo>
                  <a:pt x="15986" y="12799"/>
                </a:lnTo>
                <a:lnTo>
                  <a:pt x="16230" y="12507"/>
                </a:lnTo>
                <a:lnTo>
                  <a:pt x="16473" y="12191"/>
                </a:lnTo>
                <a:lnTo>
                  <a:pt x="16570" y="12191"/>
                </a:lnTo>
                <a:lnTo>
                  <a:pt x="16668" y="12142"/>
                </a:lnTo>
                <a:lnTo>
                  <a:pt x="16716" y="12069"/>
                </a:lnTo>
                <a:lnTo>
                  <a:pt x="16741" y="11948"/>
                </a:lnTo>
                <a:lnTo>
                  <a:pt x="16692" y="10244"/>
                </a:lnTo>
                <a:lnTo>
                  <a:pt x="16668" y="8541"/>
                </a:lnTo>
                <a:lnTo>
                  <a:pt x="16692" y="6838"/>
                </a:lnTo>
                <a:lnTo>
                  <a:pt x="16716" y="6084"/>
                </a:lnTo>
                <a:lnTo>
                  <a:pt x="16716" y="5694"/>
                </a:lnTo>
                <a:lnTo>
                  <a:pt x="16692" y="5500"/>
                </a:lnTo>
                <a:lnTo>
                  <a:pt x="16643" y="5329"/>
                </a:lnTo>
                <a:lnTo>
                  <a:pt x="16692" y="5232"/>
                </a:lnTo>
                <a:lnTo>
                  <a:pt x="16716" y="5159"/>
                </a:lnTo>
                <a:lnTo>
                  <a:pt x="16692" y="5062"/>
                </a:lnTo>
                <a:lnTo>
                  <a:pt x="16643" y="4989"/>
                </a:lnTo>
                <a:lnTo>
                  <a:pt x="16084" y="4332"/>
                </a:lnTo>
                <a:lnTo>
                  <a:pt x="15500" y="3675"/>
                </a:lnTo>
                <a:lnTo>
                  <a:pt x="14916" y="3042"/>
                </a:lnTo>
                <a:lnTo>
                  <a:pt x="14308" y="2434"/>
                </a:lnTo>
                <a:lnTo>
                  <a:pt x="13651" y="1801"/>
                </a:lnTo>
                <a:lnTo>
                  <a:pt x="12994" y="1169"/>
                </a:lnTo>
                <a:lnTo>
                  <a:pt x="12726" y="901"/>
                </a:lnTo>
                <a:lnTo>
                  <a:pt x="12434" y="633"/>
                </a:lnTo>
                <a:lnTo>
                  <a:pt x="12288" y="512"/>
                </a:lnTo>
                <a:lnTo>
                  <a:pt x="12142" y="390"/>
                </a:lnTo>
                <a:lnTo>
                  <a:pt x="11972" y="293"/>
                </a:lnTo>
                <a:lnTo>
                  <a:pt x="11801" y="244"/>
                </a:lnTo>
                <a:lnTo>
                  <a:pt x="11777" y="171"/>
                </a:lnTo>
                <a:lnTo>
                  <a:pt x="11728" y="98"/>
                </a:lnTo>
                <a:lnTo>
                  <a:pt x="11655" y="74"/>
                </a:lnTo>
                <a:lnTo>
                  <a:pt x="11582" y="49"/>
                </a:lnTo>
                <a:lnTo>
                  <a:pt x="1114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1182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7"/>
          <p:cNvSpPr txBox="1">
            <a:spLocks noGrp="1"/>
          </p:cNvSpPr>
          <p:nvPr>
            <p:ph type="ctrTitle" idx="4294967295"/>
          </p:nvPr>
        </p:nvSpPr>
        <p:spPr>
          <a:xfrm>
            <a:off x="685800" y="2497742"/>
            <a:ext cx="7772400" cy="115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6000" dirty="0"/>
              <a:t>Reservation Price</a:t>
            </a:r>
            <a:endParaRPr sz="6000" dirty="0"/>
          </a:p>
        </p:txBody>
      </p:sp>
      <p:sp>
        <p:nvSpPr>
          <p:cNvPr id="105" name="Google Shape;105;p17"/>
          <p:cNvSpPr txBox="1">
            <a:spLocks noGrp="1"/>
          </p:cNvSpPr>
          <p:nvPr>
            <p:ph type="subTitle" idx="4294967295"/>
          </p:nvPr>
        </p:nvSpPr>
        <p:spPr>
          <a:xfrm>
            <a:off x="2004000" y="3487750"/>
            <a:ext cx="5136000" cy="7848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dirty="0"/>
              <a:t>The bottom line, the point in the negotiation where you can go either way, either agreeing the to deal or walking away. This is informed by your BATNA.</a:t>
            </a:r>
            <a:endParaRPr dirty="0"/>
          </a:p>
        </p:txBody>
      </p:sp>
      <p:grpSp>
        <p:nvGrpSpPr>
          <p:cNvPr id="106" name="Google Shape;106;p17"/>
          <p:cNvGrpSpPr/>
          <p:nvPr/>
        </p:nvGrpSpPr>
        <p:grpSpPr>
          <a:xfrm rot="-7230029">
            <a:off x="5386389" y="1433103"/>
            <a:ext cx="1516808" cy="960909"/>
            <a:chOff x="238125" y="1918825"/>
            <a:chExt cx="1042450" cy="660400"/>
          </a:xfrm>
        </p:grpSpPr>
        <p:sp>
          <p:nvSpPr>
            <p:cNvPr id="107" name="Google Shape;107;p17"/>
            <p:cNvSpPr/>
            <p:nvPr/>
          </p:nvSpPr>
          <p:spPr>
            <a:xfrm>
              <a:off x="238125" y="1918825"/>
              <a:ext cx="966975" cy="660400"/>
            </a:xfrm>
            <a:custGeom>
              <a:avLst/>
              <a:gdLst/>
              <a:ahLst/>
              <a:cxnLst/>
              <a:rect l="l" t="t" r="r" b="b"/>
              <a:pathLst>
                <a:path w="38679" h="26416" extrusionOk="0">
                  <a:moveTo>
                    <a:pt x="377" y="7642"/>
                  </a:moveTo>
                  <a:lnTo>
                    <a:pt x="377" y="7925"/>
                  </a:lnTo>
                  <a:lnTo>
                    <a:pt x="472" y="7642"/>
                  </a:lnTo>
                  <a:close/>
                  <a:moveTo>
                    <a:pt x="33584" y="19246"/>
                  </a:moveTo>
                  <a:lnTo>
                    <a:pt x="33396" y="19434"/>
                  </a:lnTo>
                  <a:lnTo>
                    <a:pt x="33396" y="19623"/>
                  </a:lnTo>
                  <a:lnTo>
                    <a:pt x="33584" y="19246"/>
                  </a:lnTo>
                  <a:close/>
                  <a:moveTo>
                    <a:pt x="24434" y="24151"/>
                  </a:moveTo>
                  <a:lnTo>
                    <a:pt x="24339" y="24245"/>
                  </a:lnTo>
                  <a:lnTo>
                    <a:pt x="24434" y="24340"/>
                  </a:lnTo>
                  <a:lnTo>
                    <a:pt x="24434" y="24245"/>
                  </a:lnTo>
                  <a:lnTo>
                    <a:pt x="24434" y="24151"/>
                  </a:lnTo>
                  <a:close/>
                  <a:moveTo>
                    <a:pt x="14717" y="24434"/>
                  </a:moveTo>
                  <a:lnTo>
                    <a:pt x="14764" y="24481"/>
                  </a:lnTo>
                  <a:lnTo>
                    <a:pt x="14764" y="24481"/>
                  </a:lnTo>
                  <a:lnTo>
                    <a:pt x="14811" y="24434"/>
                  </a:lnTo>
                  <a:close/>
                  <a:moveTo>
                    <a:pt x="2924" y="1"/>
                  </a:moveTo>
                  <a:lnTo>
                    <a:pt x="2641" y="95"/>
                  </a:lnTo>
                  <a:lnTo>
                    <a:pt x="2547" y="378"/>
                  </a:lnTo>
                  <a:lnTo>
                    <a:pt x="2547" y="189"/>
                  </a:lnTo>
                  <a:lnTo>
                    <a:pt x="2453" y="378"/>
                  </a:lnTo>
                  <a:lnTo>
                    <a:pt x="2358" y="567"/>
                  </a:lnTo>
                  <a:lnTo>
                    <a:pt x="2453" y="944"/>
                  </a:lnTo>
                  <a:lnTo>
                    <a:pt x="2358" y="850"/>
                  </a:lnTo>
                  <a:lnTo>
                    <a:pt x="2170" y="944"/>
                  </a:lnTo>
                  <a:lnTo>
                    <a:pt x="2358" y="944"/>
                  </a:lnTo>
                  <a:lnTo>
                    <a:pt x="2453" y="1133"/>
                  </a:lnTo>
                  <a:lnTo>
                    <a:pt x="2264" y="1227"/>
                  </a:lnTo>
                  <a:lnTo>
                    <a:pt x="2170" y="1227"/>
                  </a:lnTo>
                  <a:lnTo>
                    <a:pt x="2170" y="1604"/>
                  </a:lnTo>
                  <a:lnTo>
                    <a:pt x="2075" y="1887"/>
                  </a:lnTo>
                  <a:lnTo>
                    <a:pt x="1792" y="2453"/>
                  </a:lnTo>
                  <a:lnTo>
                    <a:pt x="1415" y="3019"/>
                  </a:lnTo>
                  <a:lnTo>
                    <a:pt x="1321" y="3397"/>
                  </a:lnTo>
                  <a:lnTo>
                    <a:pt x="1321" y="3680"/>
                  </a:lnTo>
                  <a:lnTo>
                    <a:pt x="1226" y="3774"/>
                  </a:lnTo>
                  <a:lnTo>
                    <a:pt x="1226" y="3963"/>
                  </a:lnTo>
                  <a:lnTo>
                    <a:pt x="1321" y="4529"/>
                  </a:lnTo>
                  <a:lnTo>
                    <a:pt x="1226" y="4529"/>
                  </a:lnTo>
                  <a:lnTo>
                    <a:pt x="1132" y="4435"/>
                  </a:lnTo>
                  <a:lnTo>
                    <a:pt x="1038" y="4340"/>
                  </a:lnTo>
                  <a:lnTo>
                    <a:pt x="943" y="4340"/>
                  </a:lnTo>
                  <a:lnTo>
                    <a:pt x="1038" y="4435"/>
                  </a:lnTo>
                  <a:lnTo>
                    <a:pt x="1132" y="4623"/>
                  </a:lnTo>
                  <a:lnTo>
                    <a:pt x="1038" y="4812"/>
                  </a:lnTo>
                  <a:lnTo>
                    <a:pt x="849" y="4906"/>
                  </a:lnTo>
                  <a:lnTo>
                    <a:pt x="943" y="4906"/>
                  </a:lnTo>
                  <a:lnTo>
                    <a:pt x="943" y="5001"/>
                  </a:lnTo>
                  <a:lnTo>
                    <a:pt x="943" y="5189"/>
                  </a:lnTo>
                  <a:lnTo>
                    <a:pt x="755" y="5284"/>
                  </a:lnTo>
                  <a:lnTo>
                    <a:pt x="566" y="5378"/>
                  </a:lnTo>
                  <a:lnTo>
                    <a:pt x="566" y="5472"/>
                  </a:lnTo>
                  <a:lnTo>
                    <a:pt x="755" y="5567"/>
                  </a:lnTo>
                  <a:lnTo>
                    <a:pt x="849" y="5661"/>
                  </a:lnTo>
                  <a:lnTo>
                    <a:pt x="755" y="5755"/>
                  </a:lnTo>
                  <a:lnTo>
                    <a:pt x="472" y="5755"/>
                  </a:lnTo>
                  <a:lnTo>
                    <a:pt x="566" y="6604"/>
                  </a:lnTo>
                  <a:lnTo>
                    <a:pt x="566" y="7076"/>
                  </a:lnTo>
                  <a:lnTo>
                    <a:pt x="566" y="7265"/>
                  </a:lnTo>
                  <a:lnTo>
                    <a:pt x="755" y="7265"/>
                  </a:lnTo>
                  <a:lnTo>
                    <a:pt x="849" y="7359"/>
                  </a:lnTo>
                  <a:lnTo>
                    <a:pt x="849" y="7453"/>
                  </a:lnTo>
                  <a:lnTo>
                    <a:pt x="755" y="7548"/>
                  </a:lnTo>
                  <a:lnTo>
                    <a:pt x="566" y="7453"/>
                  </a:lnTo>
                  <a:lnTo>
                    <a:pt x="566" y="7736"/>
                  </a:lnTo>
                  <a:lnTo>
                    <a:pt x="566" y="8114"/>
                  </a:lnTo>
                  <a:lnTo>
                    <a:pt x="472" y="8019"/>
                  </a:lnTo>
                  <a:lnTo>
                    <a:pt x="472" y="7925"/>
                  </a:lnTo>
                  <a:lnTo>
                    <a:pt x="472" y="7831"/>
                  </a:lnTo>
                  <a:lnTo>
                    <a:pt x="377" y="7925"/>
                  </a:lnTo>
                  <a:lnTo>
                    <a:pt x="377" y="8680"/>
                  </a:lnTo>
                  <a:lnTo>
                    <a:pt x="283" y="8868"/>
                  </a:lnTo>
                  <a:lnTo>
                    <a:pt x="189" y="8963"/>
                  </a:lnTo>
                  <a:lnTo>
                    <a:pt x="94" y="8963"/>
                  </a:lnTo>
                  <a:lnTo>
                    <a:pt x="0" y="9151"/>
                  </a:lnTo>
                  <a:lnTo>
                    <a:pt x="94" y="9340"/>
                  </a:lnTo>
                  <a:lnTo>
                    <a:pt x="189" y="9434"/>
                  </a:lnTo>
                  <a:lnTo>
                    <a:pt x="283" y="9623"/>
                  </a:lnTo>
                  <a:lnTo>
                    <a:pt x="283" y="9812"/>
                  </a:lnTo>
                  <a:lnTo>
                    <a:pt x="94" y="9717"/>
                  </a:lnTo>
                  <a:lnTo>
                    <a:pt x="94" y="9906"/>
                  </a:lnTo>
                  <a:lnTo>
                    <a:pt x="189" y="10000"/>
                  </a:lnTo>
                  <a:lnTo>
                    <a:pt x="283" y="10095"/>
                  </a:lnTo>
                  <a:lnTo>
                    <a:pt x="283" y="10378"/>
                  </a:lnTo>
                  <a:lnTo>
                    <a:pt x="94" y="10095"/>
                  </a:lnTo>
                  <a:lnTo>
                    <a:pt x="94" y="10283"/>
                  </a:lnTo>
                  <a:lnTo>
                    <a:pt x="94" y="10566"/>
                  </a:lnTo>
                  <a:lnTo>
                    <a:pt x="94" y="11510"/>
                  </a:lnTo>
                  <a:lnTo>
                    <a:pt x="189" y="12453"/>
                  </a:lnTo>
                  <a:lnTo>
                    <a:pt x="377" y="13208"/>
                  </a:lnTo>
                  <a:lnTo>
                    <a:pt x="566" y="13680"/>
                  </a:lnTo>
                  <a:lnTo>
                    <a:pt x="849" y="14340"/>
                  </a:lnTo>
                  <a:lnTo>
                    <a:pt x="1132" y="14906"/>
                  </a:lnTo>
                  <a:lnTo>
                    <a:pt x="1226" y="15189"/>
                  </a:lnTo>
                  <a:lnTo>
                    <a:pt x="1132" y="15378"/>
                  </a:lnTo>
                  <a:lnTo>
                    <a:pt x="1321" y="15944"/>
                  </a:lnTo>
                  <a:lnTo>
                    <a:pt x="1698" y="16510"/>
                  </a:lnTo>
                  <a:lnTo>
                    <a:pt x="2453" y="17736"/>
                  </a:lnTo>
                  <a:lnTo>
                    <a:pt x="3019" y="18491"/>
                  </a:lnTo>
                  <a:lnTo>
                    <a:pt x="3679" y="19057"/>
                  </a:lnTo>
                  <a:lnTo>
                    <a:pt x="3491" y="19246"/>
                  </a:lnTo>
                  <a:lnTo>
                    <a:pt x="3774" y="19434"/>
                  </a:lnTo>
                  <a:lnTo>
                    <a:pt x="3868" y="19434"/>
                  </a:lnTo>
                  <a:lnTo>
                    <a:pt x="4151" y="19623"/>
                  </a:lnTo>
                  <a:lnTo>
                    <a:pt x="4245" y="19906"/>
                  </a:lnTo>
                  <a:lnTo>
                    <a:pt x="4434" y="20189"/>
                  </a:lnTo>
                  <a:lnTo>
                    <a:pt x="4717" y="20378"/>
                  </a:lnTo>
                  <a:lnTo>
                    <a:pt x="4623" y="20472"/>
                  </a:lnTo>
                  <a:lnTo>
                    <a:pt x="4717" y="20472"/>
                  </a:lnTo>
                  <a:lnTo>
                    <a:pt x="4811" y="20566"/>
                  </a:lnTo>
                  <a:lnTo>
                    <a:pt x="5566" y="21321"/>
                  </a:lnTo>
                  <a:lnTo>
                    <a:pt x="5849" y="21604"/>
                  </a:lnTo>
                  <a:lnTo>
                    <a:pt x="6415" y="22076"/>
                  </a:lnTo>
                  <a:lnTo>
                    <a:pt x="6415" y="21887"/>
                  </a:lnTo>
                  <a:lnTo>
                    <a:pt x="6604" y="21793"/>
                  </a:lnTo>
                  <a:lnTo>
                    <a:pt x="6604" y="21793"/>
                  </a:lnTo>
                  <a:lnTo>
                    <a:pt x="6509" y="21981"/>
                  </a:lnTo>
                  <a:lnTo>
                    <a:pt x="6604" y="21887"/>
                  </a:lnTo>
                  <a:lnTo>
                    <a:pt x="6698" y="21887"/>
                  </a:lnTo>
                  <a:lnTo>
                    <a:pt x="6698" y="22076"/>
                  </a:lnTo>
                  <a:lnTo>
                    <a:pt x="6509" y="22076"/>
                  </a:lnTo>
                  <a:lnTo>
                    <a:pt x="7075" y="22547"/>
                  </a:lnTo>
                  <a:lnTo>
                    <a:pt x="7924" y="23113"/>
                  </a:lnTo>
                  <a:lnTo>
                    <a:pt x="8773" y="23585"/>
                  </a:lnTo>
                  <a:lnTo>
                    <a:pt x="9245" y="23679"/>
                  </a:lnTo>
                  <a:lnTo>
                    <a:pt x="9622" y="23679"/>
                  </a:lnTo>
                  <a:lnTo>
                    <a:pt x="9528" y="23868"/>
                  </a:lnTo>
                  <a:lnTo>
                    <a:pt x="9622" y="23962"/>
                  </a:lnTo>
                  <a:lnTo>
                    <a:pt x="10094" y="24151"/>
                  </a:lnTo>
                  <a:lnTo>
                    <a:pt x="10660" y="24151"/>
                  </a:lnTo>
                  <a:lnTo>
                    <a:pt x="11226" y="24340"/>
                  </a:lnTo>
                  <a:lnTo>
                    <a:pt x="11981" y="24811"/>
                  </a:lnTo>
                  <a:lnTo>
                    <a:pt x="13113" y="25377"/>
                  </a:lnTo>
                  <a:lnTo>
                    <a:pt x="13490" y="25377"/>
                  </a:lnTo>
                  <a:lnTo>
                    <a:pt x="13868" y="25472"/>
                  </a:lnTo>
                  <a:lnTo>
                    <a:pt x="14811" y="25660"/>
                  </a:lnTo>
                  <a:lnTo>
                    <a:pt x="16320" y="26226"/>
                  </a:lnTo>
                  <a:lnTo>
                    <a:pt x="16415" y="26132"/>
                  </a:lnTo>
                  <a:lnTo>
                    <a:pt x="16604" y="26038"/>
                  </a:lnTo>
                  <a:lnTo>
                    <a:pt x="17264" y="26132"/>
                  </a:lnTo>
                  <a:lnTo>
                    <a:pt x="18490" y="26321"/>
                  </a:lnTo>
                  <a:lnTo>
                    <a:pt x="19056" y="26415"/>
                  </a:lnTo>
                  <a:lnTo>
                    <a:pt x="19811" y="26415"/>
                  </a:lnTo>
                  <a:lnTo>
                    <a:pt x="19905" y="26226"/>
                  </a:lnTo>
                  <a:lnTo>
                    <a:pt x="20094" y="26132"/>
                  </a:lnTo>
                  <a:lnTo>
                    <a:pt x="20283" y="26132"/>
                  </a:lnTo>
                  <a:lnTo>
                    <a:pt x="20188" y="26321"/>
                  </a:lnTo>
                  <a:lnTo>
                    <a:pt x="20754" y="26226"/>
                  </a:lnTo>
                  <a:lnTo>
                    <a:pt x="21415" y="26132"/>
                  </a:lnTo>
                  <a:lnTo>
                    <a:pt x="21981" y="26038"/>
                  </a:lnTo>
                  <a:lnTo>
                    <a:pt x="22641" y="25849"/>
                  </a:lnTo>
                  <a:lnTo>
                    <a:pt x="22641" y="25943"/>
                  </a:lnTo>
                  <a:lnTo>
                    <a:pt x="23113" y="25943"/>
                  </a:lnTo>
                  <a:lnTo>
                    <a:pt x="23679" y="25849"/>
                  </a:lnTo>
                  <a:lnTo>
                    <a:pt x="24151" y="25566"/>
                  </a:lnTo>
                  <a:lnTo>
                    <a:pt x="24811" y="25283"/>
                  </a:lnTo>
                  <a:lnTo>
                    <a:pt x="25943" y="24906"/>
                  </a:lnTo>
                  <a:lnTo>
                    <a:pt x="26603" y="24717"/>
                  </a:lnTo>
                  <a:lnTo>
                    <a:pt x="27358" y="24340"/>
                  </a:lnTo>
                  <a:lnTo>
                    <a:pt x="28113" y="23962"/>
                  </a:lnTo>
                  <a:lnTo>
                    <a:pt x="28867" y="23396"/>
                  </a:lnTo>
                  <a:lnTo>
                    <a:pt x="28867" y="23491"/>
                  </a:lnTo>
                  <a:lnTo>
                    <a:pt x="28773" y="23585"/>
                  </a:lnTo>
                  <a:lnTo>
                    <a:pt x="28679" y="23679"/>
                  </a:lnTo>
                  <a:lnTo>
                    <a:pt x="28490" y="23868"/>
                  </a:lnTo>
                  <a:lnTo>
                    <a:pt x="28396" y="23868"/>
                  </a:lnTo>
                  <a:lnTo>
                    <a:pt x="28490" y="23962"/>
                  </a:lnTo>
                  <a:lnTo>
                    <a:pt x="29056" y="23302"/>
                  </a:lnTo>
                  <a:lnTo>
                    <a:pt x="29433" y="23113"/>
                  </a:lnTo>
                  <a:lnTo>
                    <a:pt x="29528" y="23113"/>
                  </a:lnTo>
                  <a:lnTo>
                    <a:pt x="29528" y="23208"/>
                  </a:lnTo>
                  <a:lnTo>
                    <a:pt x="30094" y="22736"/>
                  </a:lnTo>
                  <a:lnTo>
                    <a:pt x="30377" y="22547"/>
                  </a:lnTo>
                  <a:lnTo>
                    <a:pt x="30660" y="22264"/>
                  </a:lnTo>
                  <a:lnTo>
                    <a:pt x="30754" y="22264"/>
                  </a:lnTo>
                  <a:lnTo>
                    <a:pt x="30754" y="22170"/>
                  </a:lnTo>
                  <a:lnTo>
                    <a:pt x="30754" y="21981"/>
                  </a:lnTo>
                  <a:lnTo>
                    <a:pt x="30754" y="21793"/>
                  </a:lnTo>
                  <a:lnTo>
                    <a:pt x="31132" y="21793"/>
                  </a:lnTo>
                  <a:lnTo>
                    <a:pt x="31226" y="21981"/>
                  </a:lnTo>
                  <a:lnTo>
                    <a:pt x="31415" y="21604"/>
                  </a:lnTo>
                  <a:lnTo>
                    <a:pt x="31509" y="21510"/>
                  </a:lnTo>
                  <a:lnTo>
                    <a:pt x="31603" y="21510"/>
                  </a:lnTo>
                  <a:lnTo>
                    <a:pt x="31698" y="21227"/>
                  </a:lnTo>
                  <a:lnTo>
                    <a:pt x="31886" y="21038"/>
                  </a:lnTo>
                  <a:lnTo>
                    <a:pt x="32264" y="20566"/>
                  </a:lnTo>
                  <a:lnTo>
                    <a:pt x="33207" y="20000"/>
                  </a:lnTo>
                  <a:lnTo>
                    <a:pt x="33018" y="20000"/>
                  </a:lnTo>
                  <a:lnTo>
                    <a:pt x="33396" y="19434"/>
                  </a:lnTo>
                  <a:lnTo>
                    <a:pt x="33584" y="18963"/>
                  </a:lnTo>
                  <a:lnTo>
                    <a:pt x="33679" y="18679"/>
                  </a:lnTo>
                  <a:lnTo>
                    <a:pt x="33962" y="18491"/>
                  </a:lnTo>
                  <a:lnTo>
                    <a:pt x="34150" y="18679"/>
                  </a:lnTo>
                  <a:lnTo>
                    <a:pt x="34339" y="18019"/>
                  </a:lnTo>
                  <a:lnTo>
                    <a:pt x="34433" y="18113"/>
                  </a:lnTo>
                  <a:lnTo>
                    <a:pt x="34528" y="18019"/>
                  </a:lnTo>
                  <a:lnTo>
                    <a:pt x="34622" y="17736"/>
                  </a:lnTo>
                  <a:lnTo>
                    <a:pt x="34716" y="17642"/>
                  </a:lnTo>
                  <a:lnTo>
                    <a:pt x="34905" y="17359"/>
                  </a:lnTo>
                  <a:lnTo>
                    <a:pt x="35282" y="16887"/>
                  </a:lnTo>
                  <a:lnTo>
                    <a:pt x="35282" y="16981"/>
                  </a:lnTo>
                  <a:lnTo>
                    <a:pt x="35282" y="17076"/>
                  </a:lnTo>
                  <a:lnTo>
                    <a:pt x="35282" y="17170"/>
                  </a:lnTo>
                  <a:lnTo>
                    <a:pt x="35377" y="17170"/>
                  </a:lnTo>
                  <a:lnTo>
                    <a:pt x="35565" y="16510"/>
                  </a:lnTo>
                  <a:lnTo>
                    <a:pt x="35754" y="16132"/>
                  </a:lnTo>
                  <a:lnTo>
                    <a:pt x="35943" y="15755"/>
                  </a:lnTo>
                  <a:lnTo>
                    <a:pt x="36226" y="15189"/>
                  </a:lnTo>
                  <a:lnTo>
                    <a:pt x="36698" y="14340"/>
                  </a:lnTo>
                  <a:lnTo>
                    <a:pt x="37075" y="13114"/>
                  </a:lnTo>
                  <a:lnTo>
                    <a:pt x="37358" y="12359"/>
                  </a:lnTo>
                  <a:lnTo>
                    <a:pt x="37452" y="12170"/>
                  </a:lnTo>
                  <a:lnTo>
                    <a:pt x="37641" y="11887"/>
                  </a:lnTo>
                  <a:lnTo>
                    <a:pt x="37641" y="11982"/>
                  </a:lnTo>
                  <a:lnTo>
                    <a:pt x="37641" y="12076"/>
                  </a:lnTo>
                  <a:lnTo>
                    <a:pt x="37735" y="11604"/>
                  </a:lnTo>
                  <a:lnTo>
                    <a:pt x="37547" y="11699"/>
                  </a:lnTo>
                  <a:lnTo>
                    <a:pt x="37452" y="11416"/>
                  </a:lnTo>
                  <a:lnTo>
                    <a:pt x="37547" y="11416"/>
                  </a:lnTo>
                  <a:lnTo>
                    <a:pt x="37641" y="11321"/>
                  </a:lnTo>
                  <a:lnTo>
                    <a:pt x="37735" y="11321"/>
                  </a:lnTo>
                  <a:lnTo>
                    <a:pt x="37735" y="11227"/>
                  </a:lnTo>
                  <a:lnTo>
                    <a:pt x="37641" y="10944"/>
                  </a:lnTo>
                  <a:lnTo>
                    <a:pt x="37735" y="10472"/>
                  </a:lnTo>
                  <a:lnTo>
                    <a:pt x="37924" y="10661"/>
                  </a:lnTo>
                  <a:lnTo>
                    <a:pt x="37830" y="10378"/>
                  </a:lnTo>
                  <a:lnTo>
                    <a:pt x="37924" y="10095"/>
                  </a:lnTo>
                  <a:lnTo>
                    <a:pt x="37924" y="10283"/>
                  </a:lnTo>
                  <a:lnTo>
                    <a:pt x="38018" y="10283"/>
                  </a:lnTo>
                  <a:lnTo>
                    <a:pt x="38207" y="9906"/>
                  </a:lnTo>
                  <a:lnTo>
                    <a:pt x="38301" y="9812"/>
                  </a:lnTo>
                  <a:lnTo>
                    <a:pt x="38113" y="9623"/>
                  </a:lnTo>
                  <a:lnTo>
                    <a:pt x="38113" y="9434"/>
                  </a:lnTo>
                  <a:lnTo>
                    <a:pt x="38113" y="9246"/>
                  </a:lnTo>
                  <a:lnTo>
                    <a:pt x="38018" y="8963"/>
                  </a:lnTo>
                  <a:lnTo>
                    <a:pt x="38207" y="9151"/>
                  </a:lnTo>
                  <a:lnTo>
                    <a:pt x="38301" y="9057"/>
                  </a:lnTo>
                  <a:lnTo>
                    <a:pt x="38490" y="8680"/>
                  </a:lnTo>
                  <a:lnTo>
                    <a:pt x="38679" y="8302"/>
                  </a:lnTo>
                  <a:lnTo>
                    <a:pt x="38490" y="8302"/>
                  </a:lnTo>
                  <a:lnTo>
                    <a:pt x="38490" y="8114"/>
                  </a:lnTo>
                  <a:lnTo>
                    <a:pt x="38490" y="7831"/>
                  </a:lnTo>
                  <a:lnTo>
                    <a:pt x="38584" y="7642"/>
                  </a:lnTo>
                  <a:lnTo>
                    <a:pt x="38584" y="7359"/>
                  </a:lnTo>
                  <a:lnTo>
                    <a:pt x="38396" y="6793"/>
                  </a:lnTo>
                  <a:lnTo>
                    <a:pt x="38207" y="6321"/>
                  </a:lnTo>
                  <a:lnTo>
                    <a:pt x="38301" y="6321"/>
                  </a:lnTo>
                  <a:lnTo>
                    <a:pt x="38396" y="6416"/>
                  </a:lnTo>
                  <a:lnTo>
                    <a:pt x="38396" y="6133"/>
                  </a:lnTo>
                  <a:lnTo>
                    <a:pt x="38490" y="5850"/>
                  </a:lnTo>
                  <a:lnTo>
                    <a:pt x="38490" y="5567"/>
                  </a:lnTo>
                  <a:lnTo>
                    <a:pt x="38584" y="5567"/>
                  </a:lnTo>
                  <a:lnTo>
                    <a:pt x="38679" y="5661"/>
                  </a:lnTo>
                  <a:lnTo>
                    <a:pt x="38490" y="5189"/>
                  </a:lnTo>
                  <a:lnTo>
                    <a:pt x="38679" y="5284"/>
                  </a:lnTo>
                  <a:lnTo>
                    <a:pt x="38584" y="5001"/>
                  </a:lnTo>
                  <a:lnTo>
                    <a:pt x="38490" y="5095"/>
                  </a:lnTo>
                  <a:lnTo>
                    <a:pt x="38396" y="5095"/>
                  </a:lnTo>
                  <a:lnTo>
                    <a:pt x="38396" y="5001"/>
                  </a:lnTo>
                  <a:lnTo>
                    <a:pt x="38301" y="5095"/>
                  </a:lnTo>
                  <a:lnTo>
                    <a:pt x="38207" y="5189"/>
                  </a:lnTo>
                  <a:lnTo>
                    <a:pt x="38301" y="5378"/>
                  </a:lnTo>
                  <a:lnTo>
                    <a:pt x="38396" y="5755"/>
                  </a:lnTo>
                  <a:lnTo>
                    <a:pt x="38396" y="5755"/>
                  </a:lnTo>
                  <a:lnTo>
                    <a:pt x="38207" y="5661"/>
                  </a:lnTo>
                  <a:lnTo>
                    <a:pt x="38396" y="5944"/>
                  </a:lnTo>
                  <a:lnTo>
                    <a:pt x="38207" y="6038"/>
                  </a:lnTo>
                  <a:lnTo>
                    <a:pt x="38113" y="5944"/>
                  </a:lnTo>
                  <a:lnTo>
                    <a:pt x="38113" y="6038"/>
                  </a:lnTo>
                  <a:lnTo>
                    <a:pt x="38113" y="6133"/>
                  </a:lnTo>
                  <a:lnTo>
                    <a:pt x="38113" y="6416"/>
                  </a:lnTo>
                  <a:lnTo>
                    <a:pt x="38018" y="6416"/>
                  </a:lnTo>
                  <a:lnTo>
                    <a:pt x="38018" y="6887"/>
                  </a:lnTo>
                  <a:lnTo>
                    <a:pt x="38018" y="7076"/>
                  </a:lnTo>
                  <a:lnTo>
                    <a:pt x="38113" y="7170"/>
                  </a:lnTo>
                  <a:lnTo>
                    <a:pt x="38207" y="7170"/>
                  </a:lnTo>
                  <a:lnTo>
                    <a:pt x="38301" y="7359"/>
                  </a:lnTo>
                  <a:lnTo>
                    <a:pt x="37830" y="7548"/>
                  </a:lnTo>
                  <a:lnTo>
                    <a:pt x="38018" y="7642"/>
                  </a:lnTo>
                  <a:lnTo>
                    <a:pt x="38113" y="8019"/>
                  </a:lnTo>
                  <a:lnTo>
                    <a:pt x="38113" y="8302"/>
                  </a:lnTo>
                  <a:lnTo>
                    <a:pt x="38018" y="8397"/>
                  </a:lnTo>
                  <a:lnTo>
                    <a:pt x="37830" y="8397"/>
                  </a:lnTo>
                  <a:lnTo>
                    <a:pt x="37924" y="8585"/>
                  </a:lnTo>
                  <a:lnTo>
                    <a:pt x="38018" y="8774"/>
                  </a:lnTo>
                  <a:lnTo>
                    <a:pt x="37924" y="8963"/>
                  </a:lnTo>
                  <a:lnTo>
                    <a:pt x="37830" y="8774"/>
                  </a:lnTo>
                  <a:lnTo>
                    <a:pt x="37641" y="8868"/>
                  </a:lnTo>
                  <a:lnTo>
                    <a:pt x="37735" y="8963"/>
                  </a:lnTo>
                  <a:lnTo>
                    <a:pt x="37735" y="9246"/>
                  </a:lnTo>
                  <a:lnTo>
                    <a:pt x="37641" y="9812"/>
                  </a:lnTo>
                  <a:lnTo>
                    <a:pt x="37358" y="10378"/>
                  </a:lnTo>
                  <a:lnTo>
                    <a:pt x="37169" y="10755"/>
                  </a:lnTo>
                  <a:lnTo>
                    <a:pt x="37358" y="11038"/>
                  </a:lnTo>
                  <a:lnTo>
                    <a:pt x="37264" y="11321"/>
                  </a:lnTo>
                  <a:lnTo>
                    <a:pt x="37075" y="11227"/>
                  </a:lnTo>
                  <a:lnTo>
                    <a:pt x="37075" y="11321"/>
                  </a:lnTo>
                  <a:lnTo>
                    <a:pt x="37075" y="11604"/>
                  </a:lnTo>
                  <a:lnTo>
                    <a:pt x="36981" y="11510"/>
                  </a:lnTo>
                  <a:lnTo>
                    <a:pt x="36886" y="11887"/>
                  </a:lnTo>
                  <a:lnTo>
                    <a:pt x="36792" y="12265"/>
                  </a:lnTo>
                  <a:lnTo>
                    <a:pt x="36886" y="12359"/>
                  </a:lnTo>
                  <a:lnTo>
                    <a:pt x="37169" y="12359"/>
                  </a:lnTo>
                  <a:lnTo>
                    <a:pt x="37264" y="12548"/>
                  </a:lnTo>
                  <a:lnTo>
                    <a:pt x="37075" y="12453"/>
                  </a:lnTo>
                  <a:lnTo>
                    <a:pt x="36981" y="12548"/>
                  </a:lnTo>
                  <a:lnTo>
                    <a:pt x="36886" y="12359"/>
                  </a:lnTo>
                  <a:lnTo>
                    <a:pt x="36981" y="12642"/>
                  </a:lnTo>
                  <a:lnTo>
                    <a:pt x="36981" y="12642"/>
                  </a:lnTo>
                  <a:lnTo>
                    <a:pt x="36886" y="12548"/>
                  </a:lnTo>
                  <a:lnTo>
                    <a:pt x="36792" y="12453"/>
                  </a:lnTo>
                  <a:lnTo>
                    <a:pt x="36414" y="13114"/>
                  </a:lnTo>
                  <a:lnTo>
                    <a:pt x="36320" y="13491"/>
                  </a:lnTo>
                  <a:lnTo>
                    <a:pt x="36320" y="13868"/>
                  </a:lnTo>
                  <a:lnTo>
                    <a:pt x="35754" y="15095"/>
                  </a:lnTo>
                  <a:lnTo>
                    <a:pt x="35377" y="15755"/>
                  </a:lnTo>
                  <a:lnTo>
                    <a:pt x="34999" y="16227"/>
                  </a:lnTo>
                  <a:lnTo>
                    <a:pt x="34999" y="16038"/>
                  </a:lnTo>
                  <a:lnTo>
                    <a:pt x="34716" y="16321"/>
                  </a:lnTo>
                  <a:lnTo>
                    <a:pt x="34528" y="16698"/>
                  </a:lnTo>
                  <a:lnTo>
                    <a:pt x="34528" y="16698"/>
                  </a:lnTo>
                  <a:lnTo>
                    <a:pt x="34716" y="16604"/>
                  </a:lnTo>
                  <a:lnTo>
                    <a:pt x="34150" y="17170"/>
                  </a:lnTo>
                  <a:lnTo>
                    <a:pt x="33584" y="17736"/>
                  </a:lnTo>
                  <a:lnTo>
                    <a:pt x="33679" y="17830"/>
                  </a:lnTo>
                  <a:lnTo>
                    <a:pt x="33773" y="17736"/>
                  </a:lnTo>
                  <a:lnTo>
                    <a:pt x="33867" y="17736"/>
                  </a:lnTo>
                  <a:lnTo>
                    <a:pt x="33867" y="17830"/>
                  </a:lnTo>
                  <a:lnTo>
                    <a:pt x="33679" y="17925"/>
                  </a:lnTo>
                  <a:lnTo>
                    <a:pt x="33490" y="18019"/>
                  </a:lnTo>
                  <a:lnTo>
                    <a:pt x="33396" y="18113"/>
                  </a:lnTo>
                  <a:lnTo>
                    <a:pt x="33207" y="18208"/>
                  </a:lnTo>
                  <a:lnTo>
                    <a:pt x="33113" y="18585"/>
                  </a:lnTo>
                  <a:lnTo>
                    <a:pt x="33207" y="18679"/>
                  </a:lnTo>
                  <a:lnTo>
                    <a:pt x="33207" y="18774"/>
                  </a:lnTo>
                  <a:lnTo>
                    <a:pt x="33018" y="18963"/>
                  </a:lnTo>
                  <a:lnTo>
                    <a:pt x="32924" y="18963"/>
                  </a:lnTo>
                  <a:lnTo>
                    <a:pt x="32924" y="18868"/>
                  </a:lnTo>
                  <a:lnTo>
                    <a:pt x="32924" y="18679"/>
                  </a:lnTo>
                  <a:lnTo>
                    <a:pt x="32735" y="18868"/>
                  </a:lnTo>
                  <a:lnTo>
                    <a:pt x="32641" y="18963"/>
                  </a:lnTo>
                  <a:lnTo>
                    <a:pt x="32547" y="18963"/>
                  </a:lnTo>
                  <a:lnTo>
                    <a:pt x="32547" y="19057"/>
                  </a:lnTo>
                  <a:lnTo>
                    <a:pt x="32735" y="18963"/>
                  </a:lnTo>
                  <a:lnTo>
                    <a:pt x="32735" y="18963"/>
                  </a:lnTo>
                  <a:lnTo>
                    <a:pt x="32075" y="19717"/>
                  </a:lnTo>
                  <a:lnTo>
                    <a:pt x="31698" y="20000"/>
                  </a:lnTo>
                  <a:lnTo>
                    <a:pt x="31603" y="20000"/>
                  </a:lnTo>
                  <a:lnTo>
                    <a:pt x="31603" y="19906"/>
                  </a:lnTo>
                  <a:lnTo>
                    <a:pt x="31320" y="20095"/>
                  </a:lnTo>
                  <a:lnTo>
                    <a:pt x="31037" y="20283"/>
                  </a:lnTo>
                  <a:lnTo>
                    <a:pt x="31132" y="20095"/>
                  </a:lnTo>
                  <a:lnTo>
                    <a:pt x="30943" y="20283"/>
                  </a:lnTo>
                  <a:lnTo>
                    <a:pt x="31132" y="20378"/>
                  </a:lnTo>
                  <a:lnTo>
                    <a:pt x="31037" y="20661"/>
                  </a:lnTo>
                  <a:lnTo>
                    <a:pt x="30849" y="20849"/>
                  </a:lnTo>
                  <a:lnTo>
                    <a:pt x="30754" y="20944"/>
                  </a:lnTo>
                  <a:lnTo>
                    <a:pt x="30660" y="20849"/>
                  </a:lnTo>
                  <a:lnTo>
                    <a:pt x="30849" y="20755"/>
                  </a:lnTo>
                  <a:lnTo>
                    <a:pt x="30754" y="20755"/>
                  </a:lnTo>
                  <a:lnTo>
                    <a:pt x="30754" y="20661"/>
                  </a:lnTo>
                  <a:lnTo>
                    <a:pt x="30754" y="20566"/>
                  </a:lnTo>
                  <a:lnTo>
                    <a:pt x="30660" y="20661"/>
                  </a:lnTo>
                  <a:lnTo>
                    <a:pt x="30471" y="20849"/>
                  </a:lnTo>
                  <a:lnTo>
                    <a:pt x="30094" y="21038"/>
                  </a:lnTo>
                  <a:lnTo>
                    <a:pt x="30188" y="21038"/>
                  </a:lnTo>
                  <a:lnTo>
                    <a:pt x="30188" y="21227"/>
                  </a:lnTo>
                  <a:lnTo>
                    <a:pt x="29905" y="21604"/>
                  </a:lnTo>
                  <a:lnTo>
                    <a:pt x="30188" y="21415"/>
                  </a:lnTo>
                  <a:lnTo>
                    <a:pt x="29905" y="21793"/>
                  </a:lnTo>
                  <a:lnTo>
                    <a:pt x="29905" y="21698"/>
                  </a:lnTo>
                  <a:lnTo>
                    <a:pt x="29811" y="21793"/>
                  </a:lnTo>
                  <a:lnTo>
                    <a:pt x="29716" y="21887"/>
                  </a:lnTo>
                  <a:lnTo>
                    <a:pt x="29339" y="21981"/>
                  </a:lnTo>
                  <a:lnTo>
                    <a:pt x="28867" y="21981"/>
                  </a:lnTo>
                  <a:lnTo>
                    <a:pt x="28773" y="22076"/>
                  </a:lnTo>
                  <a:lnTo>
                    <a:pt x="28584" y="22170"/>
                  </a:lnTo>
                  <a:lnTo>
                    <a:pt x="28679" y="22264"/>
                  </a:lnTo>
                  <a:lnTo>
                    <a:pt x="28679" y="22453"/>
                  </a:lnTo>
                  <a:lnTo>
                    <a:pt x="28962" y="22076"/>
                  </a:lnTo>
                  <a:lnTo>
                    <a:pt x="28867" y="22453"/>
                  </a:lnTo>
                  <a:lnTo>
                    <a:pt x="29150" y="22264"/>
                  </a:lnTo>
                  <a:lnTo>
                    <a:pt x="29150" y="22359"/>
                  </a:lnTo>
                  <a:lnTo>
                    <a:pt x="28679" y="22642"/>
                  </a:lnTo>
                  <a:lnTo>
                    <a:pt x="28490" y="22547"/>
                  </a:lnTo>
                  <a:lnTo>
                    <a:pt x="28396" y="22453"/>
                  </a:lnTo>
                  <a:lnTo>
                    <a:pt x="28301" y="22453"/>
                  </a:lnTo>
                  <a:lnTo>
                    <a:pt x="28207" y="22547"/>
                  </a:lnTo>
                  <a:lnTo>
                    <a:pt x="27924" y="22736"/>
                  </a:lnTo>
                  <a:lnTo>
                    <a:pt x="27641" y="22925"/>
                  </a:lnTo>
                  <a:lnTo>
                    <a:pt x="27735" y="22925"/>
                  </a:lnTo>
                  <a:lnTo>
                    <a:pt x="26886" y="23491"/>
                  </a:lnTo>
                  <a:lnTo>
                    <a:pt x="26132" y="23962"/>
                  </a:lnTo>
                  <a:lnTo>
                    <a:pt x="26132" y="23774"/>
                  </a:lnTo>
                  <a:lnTo>
                    <a:pt x="26226" y="23585"/>
                  </a:lnTo>
                  <a:lnTo>
                    <a:pt x="25754" y="23868"/>
                  </a:lnTo>
                  <a:lnTo>
                    <a:pt x="25471" y="24151"/>
                  </a:lnTo>
                  <a:lnTo>
                    <a:pt x="25377" y="24245"/>
                  </a:lnTo>
                  <a:lnTo>
                    <a:pt x="25471" y="24340"/>
                  </a:lnTo>
                  <a:lnTo>
                    <a:pt x="25188" y="24245"/>
                  </a:lnTo>
                  <a:lnTo>
                    <a:pt x="24905" y="24245"/>
                  </a:lnTo>
                  <a:lnTo>
                    <a:pt x="24434" y="24340"/>
                  </a:lnTo>
                  <a:lnTo>
                    <a:pt x="23585" y="24811"/>
                  </a:lnTo>
                  <a:lnTo>
                    <a:pt x="23207" y="24906"/>
                  </a:lnTo>
                  <a:lnTo>
                    <a:pt x="22924" y="25000"/>
                  </a:lnTo>
                  <a:lnTo>
                    <a:pt x="22830" y="24906"/>
                  </a:lnTo>
                  <a:lnTo>
                    <a:pt x="22924" y="24811"/>
                  </a:lnTo>
                  <a:lnTo>
                    <a:pt x="22830" y="24717"/>
                  </a:lnTo>
                  <a:lnTo>
                    <a:pt x="21886" y="24717"/>
                  </a:lnTo>
                  <a:lnTo>
                    <a:pt x="21509" y="24906"/>
                  </a:lnTo>
                  <a:lnTo>
                    <a:pt x="21037" y="25189"/>
                  </a:lnTo>
                  <a:lnTo>
                    <a:pt x="20660" y="25283"/>
                  </a:lnTo>
                  <a:lnTo>
                    <a:pt x="20754" y="25189"/>
                  </a:lnTo>
                  <a:lnTo>
                    <a:pt x="20754" y="25094"/>
                  </a:lnTo>
                  <a:lnTo>
                    <a:pt x="20471" y="25283"/>
                  </a:lnTo>
                  <a:lnTo>
                    <a:pt x="20377" y="25377"/>
                  </a:lnTo>
                  <a:lnTo>
                    <a:pt x="20188" y="25094"/>
                  </a:lnTo>
                  <a:lnTo>
                    <a:pt x="20471" y="25094"/>
                  </a:lnTo>
                  <a:lnTo>
                    <a:pt x="20094" y="25000"/>
                  </a:lnTo>
                  <a:lnTo>
                    <a:pt x="19339" y="25094"/>
                  </a:lnTo>
                  <a:lnTo>
                    <a:pt x="18019" y="25377"/>
                  </a:lnTo>
                  <a:lnTo>
                    <a:pt x="18019" y="25377"/>
                  </a:lnTo>
                  <a:lnTo>
                    <a:pt x="18679" y="25000"/>
                  </a:lnTo>
                  <a:lnTo>
                    <a:pt x="18396" y="25000"/>
                  </a:lnTo>
                  <a:lnTo>
                    <a:pt x="18113" y="25094"/>
                  </a:lnTo>
                  <a:lnTo>
                    <a:pt x="17830" y="25094"/>
                  </a:lnTo>
                  <a:lnTo>
                    <a:pt x="17075" y="25000"/>
                  </a:lnTo>
                  <a:lnTo>
                    <a:pt x="15943" y="24717"/>
                  </a:lnTo>
                  <a:lnTo>
                    <a:pt x="15094" y="24623"/>
                  </a:lnTo>
                  <a:lnTo>
                    <a:pt x="14811" y="24528"/>
                  </a:lnTo>
                  <a:lnTo>
                    <a:pt x="14764" y="24481"/>
                  </a:lnTo>
                  <a:lnTo>
                    <a:pt x="14764" y="24481"/>
                  </a:lnTo>
                  <a:lnTo>
                    <a:pt x="14717" y="24528"/>
                  </a:lnTo>
                  <a:lnTo>
                    <a:pt x="14339" y="24340"/>
                  </a:lnTo>
                  <a:lnTo>
                    <a:pt x="13868" y="24057"/>
                  </a:lnTo>
                  <a:lnTo>
                    <a:pt x="13868" y="24057"/>
                  </a:lnTo>
                  <a:lnTo>
                    <a:pt x="14056" y="24245"/>
                  </a:lnTo>
                  <a:lnTo>
                    <a:pt x="13868" y="24245"/>
                  </a:lnTo>
                  <a:lnTo>
                    <a:pt x="13679" y="24151"/>
                  </a:lnTo>
                  <a:lnTo>
                    <a:pt x="13585" y="23962"/>
                  </a:lnTo>
                  <a:lnTo>
                    <a:pt x="13396" y="23962"/>
                  </a:lnTo>
                  <a:lnTo>
                    <a:pt x="13490" y="23868"/>
                  </a:lnTo>
                  <a:lnTo>
                    <a:pt x="12924" y="23868"/>
                  </a:lnTo>
                  <a:lnTo>
                    <a:pt x="12170" y="23679"/>
                  </a:lnTo>
                  <a:lnTo>
                    <a:pt x="11509" y="23491"/>
                  </a:lnTo>
                  <a:lnTo>
                    <a:pt x="11226" y="23302"/>
                  </a:lnTo>
                  <a:lnTo>
                    <a:pt x="11132" y="23113"/>
                  </a:lnTo>
                  <a:lnTo>
                    <a:pt x="10755" y="23113"/>
                  </a:lnTo>
                  <a:lnTo>
                    <a:pt x="10472" y="22925"/>
                  </a:lnTo>
                  <a:lnTo>
                    <a:pt x="10566" y="22925"/>
                  </a:lnTo>
                  <a:lnTo>
                    <a:pt x="10094" y="22736"/>
                  </a:lnTo>
                  <a:lnTo>
                    <a:pt x="9717" y="22642"/>
                  </a:lnTo>
                  <a:lnTo>
                    <a:pt x="9339" y="22642"/>
                  </a:lnTo>
                  <a:lnTo>
                    <a:pt x="9339" y="22453"/>
                  </a:lnTo>
                  <a:lnTo>
                    <a:pt x="9339" y="22264"/>
                  </a:lnTo>
                  <a:lnTo>
                    <a:pt x="9056" y="21981"/>
                  </a:lnTo>
                  <a:lnTo>
                    <a:pt x="7924" y="21321"/>
                  </a:lnTo>
                  <a:lnTo>
                    <a:pt x="7453" y="21038"/>
                  </a:lnTo>
                  <a:lnTo>
                    <a:pt x="6887" y="20566"/>
                  </a:lnTo>
                  <a:lnTo>
                    <a:pt x="6132" y="19906"/>
                  </a:lnTo>
                  <a:lnTo>
                    <a:pt x="5755" y="19717"/>
                  </a:lnTo>
                  <a:lnTo>
                    <a:pt x="5660" y="19623"/>
                  </a:lnTo>
                  <a:lnTo>
                    <a:pt x="5472" y="19623"/>
                  </a:lnTo>
                  <a:lnTo>
                    <a:pt x="5283" y="19246"/>
                  </a:lnTo>
                  <a:lnTo>
                    <a:pt x="4906" y="18774"/>
                  </a:lnTo>
                  <a:lnTo>
                    <a:pt x="4528" y="18302"/>
                  </a:lnTo>
                  <a:lnTo>
                    <a:pt x="4151" y="18019"/>
                  </a:lnTo>
                  <a:lnTo>
                    <a:pt x="4151" y="17736"/>
                  </a:lnTo>
                  <a:lnTo>
                    <a:pt x="4057" y="17547"/>
                  </a:lnTo>
                  <a:lnTo>
                    <a:pt x="3679" y="17076"/>
                  </a:lnTo>
                  <a:lnTo>
                    <a:pt x="3868" y="17076"/>
                  </a:lnTo>
                  <a:lnTo>
                    <a:pt x="3113" y="16887"/>
                  </a:lnTo>
                  <a:lnTo>
                    <a:pt x="3207" y="16604"/>
                  </a:lnTo>
                  <a:lnTo>
                    <a:pt x="3113" y="16227"/>
                  </a:lnTo>
                  <a:lnTo>
                    <a:pt x="2924" y="15849"/>
                  </a:lnTo>
                  <a:lnTo>
                    <a:pt x="2641" y="15661"/>
                  </a:lnTo>
                  <a:lnTo>
                    <a:pt x="2736" y="15566"/>
                  </a:lnTo>
                  <a:lnTo>
                    <a:pt x="2641" y="15472"/>
                  </a:lnTo>
                  <a:lnTo>
                    <a:pt x="2453" y="15095"/>
                  </a:lnTo>
                  <a:lnTo>
                    <a:pt x="1981" y="14529"/>
                  </a:lnTo>
                  <a:lnTo>
                    <a:pt x="2170" y="14434"/>
                  </a:lnTo>
                  <a:lnTo>
                    <a:pt x="1981" y="14340"/>
                  </a:lnTo>
                  <a:lnTo>
                    <a:pt x="1887" y="14246"/>
                  </a:lnTo>
                  <a:lnTo>
                    <a:pt x="1792" y="14151"/>
                  </a:lnTo>
                  <a:lnTo>
                    <a:pt x="1604" y="13680"/>
                  </a:lnTo>
                  <a:lnTo>
                    <a:pt x="1698" y="13774"/>
                  </a:lnTo>
                  <a:lnTo>
                    <a:pt x="1698" y="13774"/>
                  </a:lnTo>
                  <a:lnTo>
                    <a:pt x="1509" y="13302"/>
                  </a:lnTo>
                  <a:lnTo>
                    <a:pt x="1321" y="12831"/>
                  </a:lnTo>
                  <a:lnTo>
                    <a:pt x="1226" y="12453"/>
                  </a:lnTo>
                  <a:lnTo>
                    <a:pt x="1226" y="12170"/>
                  </a:lnTo>
                  <a:lnTo>
                    <a:pt x="1321" y="11982"/>
                  </a:lnTo>
                  <a:lnTo>
                    <a:pt x="1415" y="12453"/>
                  </a:lnTo>
                  <a:lnTo>
                    <a:pt x="1509" y="12359"/>
                  </a:lnTo>
                  <a:lnTo>
                    <a:pt x="1792" y="12359"/>
                  </a:lnTo>
                  <a:lnTo>
                    <a:pt x="1604" y="12170"/>
                  </a:lnTo>
                  <a:lnTo>
                    <a:pt x="1604" y="11887"/>
                  </a:lnTo>
                  <a:lnTo>
                    <a:pt x="1509" y="11227"/>
                  </a:lnTo>
                  <a:lnTo>
                    <a:pt x="1415" y="11132"/>
                  </a:lnTo>
                  <a:lnTo>
                    <a:pt x="1415" y="10944"/>
                  </a:lnTo>
                  <a:lnTo>
                    <a:pt x="1321" y="10849"/>
                  </a:lnTo>
                  <a:lnTo>
                    <a:pt x="1226" y="10849"/>
                  </a:lnTo>
                  <a:lnTo>
                    <a:pt x="1226" y="11038"/>
                  </a:lnTo>
                  <a:lnTo>
                    <a:pt x="1321" y="11321"/>
                  </a:lnTo>
                  <a:lnTo>
                    <a:pt x="1132" y="11227"/>
                  </a:lnTo>
                  <a:lnTo>
                    <a:pt x="1132" y="11132"/>
                  </a:lnTo>
                  <a:lnTo>
                    <a:pt x="1132" y="11038"/>
                  </a:lnTo>
                  <a:lnTo>
                    <a:pt x="943" y="10849"/>
                  </a:lnTo>
                  <a:lnTo>
                    <a:pt x="1038" y="10661"/>
                  </a:lnTo>
                  <a:lnTo>
                    <a:pt x="1132" y="10378"/>
                  </a:lnTo>
                  <a:lnTo>
                    <a:pt x="1226" y="9812"/>
                  </a:lnTo>
                  <a:lnTo>
                    <a:pt x="1132" y="9340"/>
                  </a:lnTo>
                  <a:lnTo>
                    <a:pt x="1132" y="9151"/>
                  </a:lnTo>
                  <a:lnTo>
                    <a:pt x="1226" y="9057"/>
                  </a:lnTo>
                  <a:lnTo>
                    <a:pt x="1226" y="8491"/>
                  </a:lnTo>
                  <a:lnTo>
                    <a:pt x="1321" y="7831"/>
                  </a:lnTo>
                  <a:lnTo>
                    <a:pt x="1604" y="6416"/>
                  </a:lnTo>
                  <a:lnTo>
                    <a:pt x="1981" y="4906"/>
                  </a:lnTo>
                  <a:lnTo>
                    <a:pt x="2453" y="3302"/>
                  </a:lnTo>
                  <a:lnTo>
                    <a:pt x="2736" y="2359"/>
                  </a:lnTo>
                  <a:lnTo>
                    <a:pt x="2924" y="1887"/>
                  </a:lnTo>
                  <a:lnTo>
                    <a:pt x="3019" y="1416"/>
                  </a:lnTo>
                  <a:lnTo>
                    <a:pt x="3302" y="1133"/>
                  </a:lnTo>
                  <a:lnTo>
                    <a:pt x="3491" y="755"/>
                  </a:lnTo>
                  <a:lnTo>
                    <a:pt x="3585" y="567"/>
                  </a:lnTo>
                  <a:lnTo>
                    <a:pt x="3585" y="472"/>
                  </a:lnTo>
                  <a:lnTo>
                    <a:pt x="3491" y="378"/>
                  </a:lnTo>
                  <a:lnTo>
                    <a:pt x="3302" y="284"/>
                  </a:lnTo>
                  <a:lnTo>
                    <a:pt x="3207" y="95"/>
                  </a:lnTo>
                  <a:lnTo>
                    <a:pt x="31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7"/>
            <p:cNvSpPr/>
            <p:nvPr/>
          </p:nvSpPr>
          <p:spPr>
            <a:xfrm>
              <a:off x="1091875" y="1951850"/>
              <a:ext cx="188700" cy="136800"/>
            </a:xfrm>
            <a:custGeom>
              <a:avLst/>
              <a:gdLst/>
              <a:ahLst/>
              <a:cxnLst/>
              <a:rect l="l" t="t" r="r" b="b"/>
              <a:pathLst>
                <a:path w="7548" h="5472" extrusionOk="0">
                  <a:moveTo>
                    <a:pt x="5000" y="0"/>
                  </a:moveTo>
                  <a:lnTo>
                    <a:pt x="4812" y="95"/>
                  </a:lnTo>
                  <a:lnTo>
                    <a:pt x="4717" y="95"/>
                  </a:lnTo>
                  <a:lnTo>
                    <a:pt x="4340" y="472"/>
                  </a:lnTo>
                  <a:lnTo>
                    <a:pt x="4057" y="566"/>
                  </a:lnTo>
                  <a:lnTo>
                    <a:pt x="3774" y="566"/>
                  </a:lnTo>
                  <a:lnTo>
                    <a:pt x="3397" y="378"/>
                  </a:lnTo>
                  <a:lnTo>
                    <a:pt x="3208" y="944"/>
                  </a:lnTo>
                  <a:lnTo>
                    <a:pt x="2548" y="1887"/>
                  </a:lnTo>
                  <a:lnTo>
                    <a:pt x="2170" y="2359"/>
                  </a:lnTo>
                  <a:lnTo>
                    <a:pt x="1793" y="2736"/>
                  </a:lnTo>
                  <a:lnTo>
                    <a:pt x="1415" y="2925"/>
                  </a:lnTo>
                  <a:lnTo>
                    <a:pt x="1321" y="2925"/>
                  </a:lnTo>
                  <a:lnTo>
                    <a:pt x="1227" y="2831"/>
                  </a:lnTo>
                  <a:lnTo>
                    <a:pt x="1321" y="3114"/>
                  </a:lnTo>
                  <a:lnTo>
                    <a:pt x="1132" y="3114"/>
                  </a:lnTo>
                  <a:lnTo>
                    <a:pt x="1227" y="3302"/>
                  </a:lnTo>
                  <a:lnTo>
                    <a:pt x="1227" y="3208"/>
                  </a:lnTo>
                  <a:lnTo>
                    <a:pt x="1321" y="3302"/>
                  </a:lnTo>
                  <a:lnTo>
                    <a:pt x="1510" y="3491"/>
                  </a:lnTo>
                  <a:lnTo>
                    <a:pt x="1321" y="3397"/>
                  </a:lnTo>
                  <a:lnTo>
                    <a:pt x="1132" y="3491"/>
                  </a:lnTo>
                  <a:lnTo>
                    <a:pt x="755" y="3963"/>
                  </a:lnTo>
                  <a:lnTo>
                    <a:pt x="472" y="4529"/>
                  </a:lnTo>
                  <a:lnTo>
                    <a:pt x="283" y="4623"/>
                  </a:lnTo>
                  <a:lnTo>
                    <a:pt x="0" y="4623"/>
                  </a:lnTo>
                  <a:lnTo>
                    <a:pt x="378" y="5095"/>
                  </a:lnTo>
                  <a:lnTo>
                    <a:pt x="944" y="5472"/>
                  </a:lnTo>
                  <a:lnTo>
                    <a:pt x="849" y="5378"/>
                  </a:lnTo>
                  <a:lnTo>
                    <a:pt x="944" y="5283"/>
                  </a:lnTo>
                  <a:lnTo>
                    <a:pt x="1132" y="5189"/>
                  </a:lnTo>
                  <a:lnTo>
                    <a:pt x="1321" y="5000"/>
                  </a:lnTo>
                  <a:lnTo>
                    <a:pt x="1321" y="4812"/>
                  </a:lnTo>
                  <a:lnTo>
                    <a:pt x="1227" y="4623"/>
                  </a:lnTo>
                  <a:lnTo>
                    <a:pt x="1227" y="4623"/>
                  </a:lnTo>
                  <a:lnTo>
                    <a:pt x="1510" y="4812"/>
                  </a:lnTo>
                  <a:lnTo>
                    <a:pt x="1415" y="4717"/>
                  </a:lnTo>
                  <a:lnTo>
                    <a:pt x="1415" y="4717"/>
                  </a:lnTo>
                  <a:lnTo>
                    <a:pt x="1604" y="4812"/>
                  </a:lnTo>
                  <a:lnTo>
                    <a:pt x="1698" y="4906"/>
                  </a:lnTo>
                  <a:lnTo>
                    <a:pt x="1604" y="4717"/>
                  </a:lnTo>
                  <a:lnTo>
                    <a:pt x="1415" y="4151"/>
                  </a:lnTo>
                  <a:lnTo>
                    <a:pt x="1510" y="4340"/>
                  </a:lnTo>
                  <a:lnTo>
                    <a:pt x="1887" y="4529"/>
                  </a:lnTo>
                  <a:lnTo>
                    <a:pt x="4812" y="1321"/>
                  </a:lnTo>
                  <a:lnTo>
                    <a:pt x="4812" y="1415"/>
                  </a:lnTo>
                  <a:lnTo>
                    <a:pt x="4812" y="1510"/>
                  </a:lnTo>
                  <a:lnTo>
                    <a:pt x="5095" y="1510"/>
                  </a:lnTo>
                  <a:lnTo>
                    <a:pt x="5000" y="1604"/>
                  </a:lnTo>
                  <a:lnTo>
                    <a:pt x="5000" y="1698"/>
                  </a:lnTo>
                  <a:lnTo>
                    <a:pt x="5189" y="1981"/>
                  </a:lnTo>
                  <a:lnTo>
                    <a:pt x="5472" y="2264"/>
                  </a:lnTo>
                  <a:lnTo>
                    <a:pt x="5661" y="2264"/>
                  </a:lnTo>
                  <a:lnTo>
                    <a:pt x="5944" y="2170"/>
                  </a:lnTo>
                  <a:lnTo>
                    <a:pt x="5661" y="2359"/>
                  </a:lnTo>
                  <a:lnTo>
                    <a:pt x="5566" y="2453"/>
                  </a:lnTo>
                  <a:lnTo>
                    <a:pt x="5566" y="2642"/>
                  </a:lnTo>
                  <a:lnTo>
                    <a:pt x="5661" y="2736"/>
                  </a:lnTo>
                  <a:lnTo>
                    <a:pt x="5944" y="2831"/>
                  </a:lnTo>
                  <a:lnTo>
                    <a:pt x="6132" y="2831"/>
                  </a:lnTo>
                  <a:lnTo>
                    <a:pt x="6227" y="3114"/>
                  </a:lnTo>
                  <a:lnTo>
                    <a:pt x="6415" y="3585"/>
                  </a:lnTo>
                  <a:lnTo>
                    <a:pt x="6698" y="4057"/>
                  </a:lnTo>
                  <a:lnTo>
                    <a:pt x="6887" y="4151"/>
                  </a:lnTo>
                  <a:lnTo>
                    <a:pt x="7076" y="4151"/>
                  </a:lnTo>
                  <a:lnTo>
                    <a:pt x="6887" y="4340"/>
                  </a:lnTo>
                  <a:lnTo>
                    <a:pt x="6793" y="4434"/>
                  </a:lnTo>
                  <a:lnTo>
                    <a:pt x="6887" y="4529"/>
                  </a:lnTo>
                  <a:lnTo>
                    <a:pt x="7076" y="4717"/>
                  </a:lnTo>
                  <a:lnTo>
                    <a:pt x="7453" y="4812"/>
                  </a:lnTo>
                  <a:lnTo>
                    <a:pt x="7264" y="5000"/>
                  </a:lnTo>
                  <a:lnTo>
                    <a:pt x="7076" y="5095"/>
                  </a:lnTo>
                  <a:lnTo>
                    <a:pt x="7359" y="5095"/>
                  </a:lnTo>
                  <a:lnTo>
                    <a:pt x="7547" y="4717"/>
                  </a:lnTo>
                  <a:lnTo>
                    <a:pt x="7453" y="4623"/>
                  </a:lnTo>
                  <a:lnTo>
                    <a:pt x="7264" y="4717"/>
                  </a:lnTo>
                  <a:lnTo>
                    <a:pt x="7453" y="4434"/>
                  </a:lnTo>
                  <a:lnTo>
                    <a:pt x="7453" y="4340"/>
                  </a:lnTo>
                  <a:lnTo>
                    <a:pt x="7453" y="4151"/>
                  </a:lnTo>
                  <a:lnTo>
                    <a:pt x="7170" y="3963"/>
                  </a:lnTo>
                  <a:lnTo>
                    <a:pt x="6793" y="3868"/>
                  </a:lnTo>
                  <a:lnTo>
                    <a:pt x="6981" y="3774"/>
                  </a:lnTo>
                  <a:lnTo>
                    <a:pt x="7264" y="3585"/>
                  </a:lnTo>
                  <a:lnTo>
                    <a:pt x="6981" y="3114"/>
                  </a:lnTo>
                  <a:lnTo>
                    <a:pt x="6698" y="2831"/>
                  </a:lnTo>
                  <a:lnTo>
                    <a:pt x="6415" y="2642"/>
                  </a:lnTo>
                  <a:lnTo>
                    <a:pt x="6604" y="2264"/>
                  </a:lnTo>
                  <a:lnTo>
                    <a:pt x="6887" y="1981"/>
                  </a:lnTo>
                  <a:lnTo>
                    <a:pt x="6415" y="2076"/>
                  </a:lnTo>
                  <a:lnTo>
                    <a:pt x="6604" y="1887"/>
                  </a:lnTo>
                  <a:lnTo>
                    <a:pt x="6227" y="1887"/>
                  </a:lnTo>
                  <a:lnTo>
                    <a:pt x="6415" y="1698"/>
                  </a:lnTo>
                  <a:lnTo>
                    <a:pt x="6510" y="1604"/>
                  </a:lnTo>
                  <a:lnTo>
                    <a:pt x="6510" y="1510"/>
                  </a:lnTo>
                  <a:lnTo>
                    <a:pt x="6227" y="1604"/>
                  </a:lnTo>
                  <a:lnTo>
                    <a:pt x="6132" y="1793"/>
                  </a:lnTo>
                  <a:lnTo>
                    <a:pt x="6132" y="1510"/>
                  </a:lnTo>
                  <a:lnTo>
                    <a:pt x="6038" y="1321"/>
                  </a:lnTo>
                  <a:lnTo>
                    <a:pt x="5755" y="944"/>
                  </a:lnTo>
                  <a:lnTo>
                    <a:pt x="5283" y="566"/>
                  </a:lnTo>
                  <a:lnTo>
                    <a:pt x="5095" y="283"/>
                  </a:lnTo>
                  <a:lnTo>
                    <a:pt x="50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 name="Google Shape;109;p17"/>
          <p:cNvGrpSpPr/>
          <p:nvPr/>
        </p:nvGrpSpPr>
        <p:grpSpPr>
          <a:xfrm rot="4843953" flipH="1">
            <a:off x="2930904" y="1635548"/>
            <a:ext cx="1166676" cy="1032863"/>
            <a:chOff x="1113100" y="2199475"/>
            <a:chExt cx="801900" cy="709925"/>
          </a:xfrm>
        </p:grpSpPr>
        <p:sp>
          <p:nvSpPr>
            <p:cNvPr id="110" name="Google Shape;110;p17"/>
            <p:cNvSpPr/>
            <p:nvPr/>
          </p:nvSpPr>
          <p:spPr>
            <a:xfrm>
              <a:off x="1113100" y="2291450"/>
              <a:ext cx="735850" cy="617950"/>
            </a:xfrm>
            <a:custGeom>
              <a:avLst/>
              <a:gdLst/>
              <a:ahLst/>
              <a:cxnLst/>
              <a:rect l="l" t="t" r="r" b="b"/>
              <a:pathLst>
                <a:path w="29434" h="24718" extrusionOk="0">
                  <a:moveTo>
                    <a:pt x="26604" y="13869"/>
                  </a:moveTo>
                  <a:lnTo>
                    <a:pt x="26509" y="13963"/>
                  </a:lnTo>
                  <a:lnTo>
                    <a:pt x="26509" y="14057"/>
                  </a:lnTo>
                  <a:lnTo>
                    <a:pt x="26604" y="14246"/>
                  </a:lnTo>
                  <a:lnTo>
                    <a:pt x="26604" y="13869"/>
                  </a:lnTo>
                  <a:close/>
                  <a:moveTo>
                    <a:pt x="7925" y="23397"/>
                  </a:moveTo>
                  <a:lnTo>
                    <a:pt x="8302" y="23491"/>
                  </a:lnTo>
                  <a:lnTo>
                    <a:pt x="8113" y="23491"/>
                  </a:lnTo>
                  <a:lnTo>
                    <a:pt x="7925" y="23397"/>
                  </a:lnTo>
                  <a:close/>
                  <a:moveTo>
                    <a:pt x="28962" y="1"/>
                  </a:moveTo>
                  <a:lnTo>
                    <a:pt x="28962" y="95"/>
                  </a:lnTo>
                  <a:lnTo>
                    <a:pt x="28774" y="284"/>
                  </a:lnTo>
                  <a:lnTo>
                    <a:pt x="28868" y="284"/>
                  </a:lnTo>
                  <a:lnTo>
                    <a:pt x="28868" y="567"/>
                  </a:lnTo>
                  <a:lnTo>
                    <a:pt x="28679" y="567"/>
                  </a:lnTo>
                  <a:lnTo>
                    <a:pt x="28868" y="661"/>
                  </a:lnTo>
                  <a:lnTo>
                    <a:pt x="28679" y="850"/>
                  </a:lnTo>
                  <a:lnTo>
                    <a:pt x="28679" y="1039"/>
                  </a:lnTo>
                  <a:lnTo>
                    <a:pt x="28585" y="1039"/>
                  </a:lnTo>
                  <a:lnTo>
                    <a:pt x="28491" y="1227"/>
                  </a:lnTo>
                  <a:lnTo>
                    <a:pt x="28679" y="1416"/>
                  </a:lnTo>
                  <a:lnTo>
                    <a:pt x="28962" y="1605"/>
                  </a:lnTo>
                  <a:lnTo>
                    <a:pt x="28585" y="1793"/>
                  </a:lnTo>
                  <a:lnTo>
                    <a:pt x="28868" y="1982"/>
                  </a:lnTo>
                  <a:lnTo>
                    <a:pt x="28962" y="2171"/>
                  </a:lnTo>
                  <a:lnTo>
                    <a:pt x="28868" y="2265"/>
                  </a:lnTo>
                  <a:lnTo>
                    <a:pt x="28774" y="2359"/>
                  </a:lnTo>
                  <a:lnTo>
                    <a:pt x="28868" y="2359"/>
                  </a:lnTo>
                  <a:lnTo>
                    <a:pt x="28774" y="2454"/>
                  </a:lnTo>
                  <a:lnTo>
                    <a:pt x="28868" y="2548"/>
                  </a:lnTo>
                  <a:lnTo>
                    <a:pt x="28868" y="2642"/>
                  </a:lnTo>
                  <a:lnTo>
                    <a:pt x="28585" y="2642"/>
                  </a:lnTo>
                  <a:lnTo>
                    <a:pt x="28679" y="2737"/>
                  </a:lnTo>
                  <a:lnTo>
                    <a:pt x="28774" y="2831"/>
                  </a:lnTo>
                  <a:lnTo>
                    <a:pt x="28774" y="3303"/>
                  </a:lnTo>
                  <a:lnTo>
                    <a:pt x="28679" y="3680"/>
                  </a:lnTo>
                  <a:lnTo>
                    <a:pt x="28585" y="3963"/>
                  </a:lnTo>
                  <a:lnTo>
                    <a:pt x="28774" y="4058"/>
                  </a:lnTo>
                  <a:lnTo>
                    <a:pt x="28774" y="4341"/>
                  </a:lnTo>
                  <a:lnTo>
                    <a:pt x="28585" y="4246"/>
                  </a:lnTo>
                  <a:lnTo>
                    <a:pt x="28585" y="4341"/>
                  </a:lnTo>
                  <a:lnTo>
                    <a:pt x="28679" y="4435"/>
                  </a:lnTo>
                  <a:lnTo>
                    <a:pt x="28491" y="4435"/>
                  </a:lnTo>
                  <a:lnTo>
                    <a:pt x="28585" y="4718"/>
                  </a:lnTo>
                  <a:lnTo>
                    <a:pt x="28491" y="5001"/>
                  </a:lnTo>
                  <a:lnTo>
                    <a:pt x="28774" y="4907"/>
                  </a:lnTo>
                  <a:lnTo>
                    <a:pt x="29057" y="5095"/>
                  </a:lnTo>
                  <a:lnTo>
                    <a:pt x="29057" y="5095"/>
                  </a:lnTo>
                  <a:lnTo>
                    <a:pt x="28774" y="5001"/>
                  </a:lnTo>
                  <a:lnTo>
                    <a:pt x="28679" y="5001"/>
                  </a:lnTo>
                  <a:lnTo>
                    <a:pt x="28774" y="5095"/>
                  </a:lnTo>
                  <a:lnTo>
                    <a:pt x="28585" y="5095"/>
                  </a:lnTo>
                  <a:lnTo>
                    <a:pt x="28396" y="5567"/>
                  </a:lnTo>
                  <a:lnTo>
                    <a:pt x="28396" y="5756"/>
                  </a:lnTo>
                  <a:lnTo>
                    <a:pt x="28585" y="6039"/>
                  </a:lnTo>
                  <a:lnTo>
                    <a:pt x="28396" y="6982"/>
                  </a:lnTo>
                  <a:lnTo>
                    <a:pt x="28302" y="7359"/>
                  </a:lnTo>
                  <a:lnTo>
                    <a:pt x="28113" y="7737"/>
                  </a:lnTo>
                  <a:lnTo>
                    <a:pt x="28113" y="7642"/>
                  </a:lnTo>
                  <a:lnTo>
                    <a:pt x="28113" y="7548"/>
                  </a:lnTo>
                  <a:lnTo>
                    <a:pt x="27830" y="8114"/>
                  </a:lnTo>
                  <a:lnTo>
                    <a:pt x="27830" y="8114"/>
                  </a:lnTo>
                  <a:lnTo>
                    <a:pt x="27924" y="8020"/>
                  </a:lnTo>
                  <a:lnTo>
                    <a:pt x="27453" y="8963"/>
                  </a:lnTo>
                  <a:lnTo>
                    <a:pt x="27736" y="8963"/>
                  </a:lnTo>
                  <a:lnTo>
                    <a:pt x="27547" y="9246"/>
                  </a:lnTo>
                  <a:lnTo>
                    <a:pt x="27547" y="9435"/>
                  </a:lnTo>
                  <a:lnTo>
                    <a:pt x="27641" y="9529"/>
                  </a:lnTo>
                  <a:lnTo>
                    <a:pt x="27641" y="9812"/>
                  </a:lnTo>
                  <a:lnTo>
                    <a:pt x="27547" y="9906"/>
                  </a:lnTo>
                  <a:lnTo>
                    <a:pt x="27453" y="9906"/>
                  </a:lnTo>
                  <a:lnTo>
                    <a:pt x="27358" y="9718"/>
                  </a:lnTo>
                  <a:lnTo>
                    <a:pt x="27264" y="9812"/>
                  </a:lnTo>
                  <a:lnTo>
                    <a:pt x="27075" y="9906"/>
                  </a:lnTo>
                  <a:lnTo>
                    <a:pt x="27170" y="10001"/>
                  </a:lnTo>
                  <a:lnTo>
                    <a:pt x="27075" y="10095"/>
                  </a:lnTo>
                  <a:lnTo>
                    <a:pt x="27075" y="10284"/>
                  </a:lnTo>
                  <a:lnTo>
                    <a:pt x="27170" y="10472"/>
                  </a:lnTo>
                  <a:lnTo>
                    <a:pt x="27170" y="10755"/>
                  </a:lnTo>
                  <a:lnTo>
                    <a:pt x="26792" y="10755"/>
                  </a:lnTo>
                  <a:lnTo>
                    <a:pt x="26698" y="10661"/>
                  </a:lnTo>
                  <a:lnTo>
                    <a:pt x="26698" y="10850"/>
                  </a:lnTo>
                  <a:lnTo>
                    <a:pt x="26604" y="10944"/>
                  </a:lnTo>
                  <a:lnTo>
                    <a:pt x="26415" y="10944"/>
                  </a:lnTo>
                  <a:lnTo>
                    <a:pt x="26415" y="11038"/>
                  </a:lnTo>
                  <a:lnTo>
                    <a:pt x="26509" y="11038"/>
                  </a:lnTo>
                  <a:lnTo>
                    <a:pt x="26604" y="11133"/>
                  </a:lnTo>
                  <a:lnTo>
                    <a:pt x="26604" y="11321"/>
                  </a:lnTo>
                  <a:lnTo>
                    <a:pt x="26604" y="11510"/>
                  </a:lnTo>
                  <a:lnTo>
                    <a:pt x="26509" y="11510"/>
                  </a:lnTo>
                  <a:lnTo>
                    <a:pt x="26509" y="11416"/>
                  </a:lnTo>
                  <a:lnTo>
                    <a:pt x="26415" y="11416"/>
                  </a:lnTo>
                  <a:lnTo>
                    <a:pt x="26415" y="11321"/>
                  </a:lnTo>
                  <a:lnTo>
                    <a:pt x="26321" y="11793"/>
                  </a:lnTo>
                  <a:lnTo>
                    <a:pt x="26226" y="11699"/>
                  </a:lnTo>
                  <a:lnTo>
                    <a:pt x="26132" y="11793"/>
                  </a:lnTo>
                  <a:lnTo>
                    <a:pt x="26226" y="11793"/>
                  </a:lnTo>
                  <a:lnTo>
                    <a:pt x="26321" y="12076"/>
                  </a:lnTo>
                  <a:lnTo>
                    <a:pt x="26415" y="12359"/>
                  </a:lnTo>
                  <a:lnTo>
                    <a:pt x="26038" y="12548"/>
                  </a:lnTo>
                  <a:lnTo>
                    <a:pt x="25755" y="12737"/>
                  </a:lnTo>
                  <a:lnTo>
                    <a:pt x="25660" y="12925"/>
                  </a:lnTo>
                  <a:lnTo>
                    <a:pt x="25755" y="12925"/>
                  </a:lnTo>
                  <a:lnTo>
                    <a:pt x="25755" y="13020"/>
                  </a:lnTo>
                  <a:lnTo>
                    <a:pt x="25849" y="12737"/>
                  </a:lnTo>
                  <a:lnTo>
                    <a:pt x="25943" y="13020"/>
                  </a:lnTo>
                  <a:lnTo>
                    <a:pt x="26038" y="12831"/>
                  </a:lnTo>
                  <a:lnTo>
                    <a:pt x="26132" y="12925"/>
                  </a:lnTo>
                  <a:lnTo>
                    <a:pt x="25943" y="13208"/>
                  </a:lnTo>
                  <a:lnTo>
                    <a:pt x="25660" y="13114"/>
                  </a:lnTo>
                  <a:lnTo>
                    <a:pt x="25472" y="13208"/>
                  </a:lnTo>
                  <a:lnTo>
                    <a:pt x="25377" y="13397"/>
                  </a:lnTo>
                  <a:lnTo>
                    <a:pt x="25283" y="13869"/>
                  </a:lnTo>
                  <a:lnTo>
                    <a:pt x="25189" y="14435"/>
                  </a:lnTo>
                  <a:lnTo>
                    <a:pt x="25094" y="14623"/>
                  </a:lnTo>
                  <a:lnTo>
                    <a:pt x="25000" y="14812"/>
                  </a:lnTo>
                  <a:lnTo>
                    <a:pt x="24906" y="14718"/>
                  </a:lnTo>
                  <a:lnTo>
                    <a:pt x="24811" y="14529"/>
                  </a:lnTo>
                  <a:lnTo>
                    <a:pt x="24717" y="14906"/>
                  </a:lnTo>
                  <a:lnTo>
                    <a:pt x="24717" y="15189"/>
                  </a:lnTo>
                  <a:lnTo>
                    <a:pt x="24717" y="15284"/>
                  </a:lnTo>
                  <a:lnTo>
                    <a:pt x="24811" y="15284"/>
                  </a:lnTo>
                  <a:lnTo>
                    <a:pt x="24528" y="15378"/>
                  </a:lnTo>
                  <a:lnTo>
                    <a:pt x="24340" y="15472"/>
                  </a:lnTo>
                  <a:lnTo>
                    <a:pt x="24057" y="15944"/>
                  </a:lnTo>
                  <a:lnTo>
                    <a:pt x="23962" y="16416"/>
                  </a:lnTo>
                  <a:lnTo>
                    <a:pt x="23774" y="16699"/>
                  </a:lnTo>
                  <a:lnTo>
                    <a:pt x="23396" y="16699"/>
                  </a:lnTo>
                  <a:lnTo>
                    <a:pt x="23208" y="16982"/>
                  </a:lnTo>
                  <a:lnTo>
                    <a:pt x="23019" y="17359"/>
                  </a:lnTo>
                  <a:lnTo>
                    <a:pt x="22830" y="17831"/>
                  </a:lnTo>
                  <a:lnTo>
                    <a:pt x="22830" y="17736"/>
                  </a:lnTo>
                  <a:lnTo>
                    <a:pt x="22736" y="17642"/>
                  </a:lnTo>
                  <a:lnTo>
                    <a:pt x="22736" y="17642"/>
                  </a:lnTo>
                  <a:lnTo>
                    <a:pt x="22830" y="17925"/>
                  </a:lnTo>
                  <a:lnTo>
                    <a:pt x="22453" y="17925"/>
                  </a:lnTo>
                  <a:lnTo>
                    <a:pt x="22547" y="17736"/>
                  </a:lnTo>
                  <a:lnTo>
                    <a:pt x="22453" y="17736"/>
                  </a:lnTo>
                  <a:lnTo>
                    <a:pt x="22359" y="17831"/>
                  </a:lnTo>
                  <a:lnTo>
                    <a:pt x="22264" y="18208"/>
                  </a:lnTo>
                  <a:lnTo>
                    <a:pt x="22170" y="18491"/>
                  </a:lnTo>
                  <a:lnTo>
                    <a:pt x="22076" y="18585"/>
                  </a:lnTo>
                  <a:lnTo>
                    <a:pt x="21887" y="18585"/>
                  </a:lnTo>
                  <a:lnTo>
                    <a:pt x="21698" y="19152"/>
                  </a:lnTo>
                  <a:lnTo>
                    <a:pt x="21604" y="18869"/>
                  </a:lnTo>
                  <a:lnTo>
                    <a:pt x="21604" y="19057"/>
                  </a:lnTo>
                  <a:lnTo>
                    <a:pt x="21415" y="19152"/>
                  </a:lnTo>
                  <a:lnTo>
                    <a:pt x="20943" y="19529"/>
                  </a:lnTo>
                  <a:lnTo>
                    <a:pt x="20377" y="19812"/>
                  </a:lnTo>
                  <a:lnTo>
                    <a:pt x="19906" y="20095"/>
                  </a:lnTo>
                  <a:lnTo>
                    <a:pt x="20094" y="20189"/>
                  </a:lnTo>
                  <a:lnTo>
                    <a:pt x="20189" y="20284"/>
                  </a:lnTo>
                  <a:lnTo>
                    <a:pt x="19906" y="20378"/>
                  </a:lnTo>
                  <a:lnTo>
                    <a:pt x="19906" y="20284"/>
                  </a:lnTo>
                  <a:lnTo>
                    <a:pt x="19811" y="20189"/>
                  </a:lnTo>
                  <a:lnTo>
                    <a:pt x="19811" y="20284"/>
                  </a:lnTo>
                  <a:lnTo>
                    <a:pt x="19811" y="20378"/>
                  </a:lnTo>
                  <a:lnTo>
                    <a:pt x="19245" y="20284"/>
                  </a:lnTo>
                  <a:lnTo>
                    <a:pt x="19340" y="20378"/>
                  </a:lnTo>
                  <a:lnTo>
                    <a:pt x="19245" y="20472"/>
                  </a:lnTo>
                  <a:lnTo>
                    <a:pt x="19434" y="20567"/>
                  </a:lnTo>
                  <a:lnTo>
                    <a:pt x="19340" y="20661"/>
                  </a:lnTo>
                  <a:lnTo>
                    <a:pt x="18962" y="20661"/>
                  </a:lnTo>
                  <a:lnTo>
                    <a:pt x="18585" y="21038"/>
                  </a:lnTo>
                  <a:lnTo>
                    <a:pt x="18113" y="21416"/>
                  </a:lnTo>
                  <a:lnTo>
                    <a:pt x="17736" y="21699"/>
                  </a:lnTo>
                  <a:lnTo>
                    <a:pt x="17359" y="21793"/>
                  </a:lnTo>
                  <a:lnTo>
                    <a:pt x="17076" y="22076"/>
                  </a:lnTo>
                  <a:lnTo>
                    <a:pt x="16793" y="22359"/>
                  </a:lnTo>
                  <a:lnTo>
                    <a:pt x="16698" y="22265"/>
                  </a:lnTo>
                  <a:lnTo>
                    <a:pt x="16604" y="22170"/>
                  </a:lnTo>
                  <a:lnTo>
                    <a:pt x="16321" y="22170"/>
                  </a:lnTo>
                  <a:lnTo>
                    <a:pt x="15849" y="22453"/>
                  </a:lnTo>
                  <a:lnTo>
                    <a:pt x="14340" y="22831"/>
                  </a:lnTo>
                  <a:lnTo>
                    <a:pt x="14340" y="22925"/>
                  </a:lnTo>
                  <a:lnTo>
                    <a:pt x="14340" y="23019"/>
                  </a:lnTo>
                  <a:lnTo>
                    <a:pt x="14245" y="23114"/>
                  </a:lnTo>
                  <a:lnTo>
                    <a:pt x="14057" y="23019"/>
                  </a:lnTo>
                  <a:lnTo>
                    <a:pt x="13962" y="22925"/>
                  </a:lnTo>
                  <a:lnTo>
                    <a:pt x="13774" y="22925"/>
                  </a:lnTo>
                  <a:lnTo>
                    <a:pt x="13774" y="23208"/>
                  </a:lnTo>
                  <a:lnTo>
                    <a:pt x="13491" y="23114"/>
                  </a:lnTo>
                  <a:lnTo>
                    <a:pt x="13113" y="23114"/>
                  </a:lnTo>
                  <a:lnTo>
                    <a:pt x="12642" y="23208"/>
                  </a:lnTo>
                  <a:lnTo>
                    <a:pt x="12453" y="23302"/>
                  </a:lnTo>
                  <a:lnTo>
                    <a:pt x="12076" y="23208"/>
                  </a:lnTo>
                  <a:lnTo>
                    <a:pt x="11793" y="23114"/>
                  </a:lnTo>
                  <a:lnTo>
                    <a:pt x="11510" y="23585"/>
                  </a:lnTo>
                  <a:lnTo>
                    <a:pt x="11321" y="23397"/>
                  </a:lnTo>
                  <a:lnTo>
                    <a:pt x="11132" y="23302"/>
                  </a:lnTo>
                  <a:lnTo>
                    <a:pt x="10849" y="23302"/>
                  </a:lnTo>
                  <a:lnTo>
                    <a:pt x="10566" y="23397"/>
                  </a:lnTo>
                  <a:lnTo>
                    <a:pt x="10566" y="23302"/>
                  </a:lnTo>
                  <a:lnTo>
                    <a:pt x="10189" y="23302"/>
                  </a:lnTo>
                  <a:lnTo>
                    <a:pt x="9717" y="23491"/>
                  </a:lnTo>
                  <a:lnTo>
                    <a:pt x="9717" y="23302"/>
                  </a:lnTo>
                  <a:lnTo>
                    <a:pt x="9623" y="23491"/>
                  </a:lnTo>
                  <a:lnTo>
                    <a:pt x="9434" y="23680"/>
                  </a:lnTo>
                  <a:lnTo>
                    <a:pt x="9340" y="23585"/>
                  </a:lnTo>
                  <a:lnTo>
                    <a:pt x="9434" y="23585"/>
                  </a:lnTo>
                  <a:lnTo>
                    <a:pt x="9340" y="23491"/>
                  </a:lnTo>
                  <a:lnTo>
                    <a:pt x="9246" y="23491"/>
                  </a:lnTo>
                  <a:lnTo>
                    <a:pt x="9246" y="23585"/>
                  </a:lnTo>
                  <a:lnTo>
                    <a:pt x="9151" y="23491"/>
                  </a:lnTo>
                  <a:lnTo>
                    <a:pt x="8868" y="23680"/>
                  </a:lnTo>
                  <a:lnTo>
                    <a:pt x="8774" y="23680"/>
                  </a:lnTo>
                  <a:lnTo>
                    <a:pt x="8680" y="23491"/>
                  </a:lnTo>
                  <a:lnTo>
                    <a:pt x="8585" y="23585"/>
                  </a:lnTo>
                  <a:lnTo>
                    <a:pt x="8491" y="23585"/>
                  </a:lnTo>
                  <a:lnTo>
                    <a:pt x="8397" y="23491"/>
                  </a:lnTo>
                  <a:lnTo>
                    <a:pt x="8302" y="23491"/>
                  </a:lnTo>
                  <a:lnTo>
                    <a:pt x="8208" y="23302"/>
                  </a:lnTo>
                  <a:lnTo>
                    <a:pt x="8302" y="23114"/>
                  </a:lnTo>
                  <a:lnTo>
                    <a:pt x="8302" y="23114"/>
                  </a:lnTo>
                  <a:lnTo>
                    <a:pt x="8019" y="23208"/>
                  </a:lnTo>
                  <a:lnTo>
                    <a:pt x="7642" y="23208"/>
                  </a:lnTo>
                  <a:lnTo>
                    <a:pt x="7359" y="23302"/>
                  </a:lnTo>
                  <a:lnTo>
                    <a:pt x="7264" y="23302"/>
                  </a:lnTo>
                  <a:lnTo>
                    <a:pt x="7264" y="23397"/>
                  </a:lnTo>
                  <a:lnTo>
                    <a:pt x="7547" y="23397"/>
                  </a:lnTo>
                  <a:lnTo>
                    <a:pt x="7453" y="23491"/>
                  </a:lnTo>
                  <a:lnTo>
                    <a:pt x="7359" y="23491"/>
                  </a:lnTo>
                  <a:lnTo>
                    <a:pt x="7170" y="23680"/>
                  </a:lnTo>
                  <a:lnTo>
                    <a:pt x="6981" y="23397"/>
                  </a:lnTo>
                  <a:lnTo>
                    <a:pt x="6698" y="23208"/>
                  </a:lnTo>
                  <a:lnTo>
                    <a:pt x="6604" y="23114"/>
                  </a:lnTo>
                  <a:lnTo>
                    <a:pt x="6415" y="23208"/>
                  </a:lnTo>
                  <a:lnTo>
                    <a:pt x="6227" y="23302"/>
                  </a:lnTo>
                  <a:lnTo>
                    <a:pt x="6132" y="23491"/>
                  </a:lnTo>
                  <a:lnTo>
                    <a:pt x="6038" y="23491"/>
                  </a:lnTo>
                  <a:lnTo>
                    <a:pt x="6038" y="23397"/>
                  </a:lnTo>
                  <a:lnTo>
                    <a:pt x="6132" y="23208"/>
                  </a:lnTo>
                  <a:lnTo>
                    <a:pt x="5849" y="23302"/>
                  </a:lnTo>
                  <a:lnTo>
                    <a:pt x="5661" y="23397"/>
                  </a:lnTo>
                  <a:lnTo>
                    <a:pt x="5095" y="23208"/>
                  </a:lnTo>
                  <a:lnTo>
                    <a:pt x="4057" y="23019"/>
                  </a:lnTo>
                  <a:lnTo>
                    <a:pt x="2925" y="22831"/>
                  </a:lnTo>
                  <a:lnTo>
                    <a:pt x="2265" y="22831"/>
                  </a:lnTo>
                  <a:lnTo>
                    <a:pt x="2265" y="22642"/>
                  </a:lnTo>
                  <a:lnTo>
                    <a:pt x="1887" y="22642"/>
                  </a:lnTo>
                  <a:lnTo>
                    <a:pt x="1510" y="22548"/>
                  </a:lnTo>
                  <a:lnTo>
                    <a:pt x="944" y="22076"/>
                  </a:lnTo>
                  <a:lnTo>
                    <a:pt x="944" y="21887"/>
                  </a:lnTo>
                  <a:lnTo>
                    <a:pt x="1038" y="21699"/>
                  </a:lnTo>
                  <a:lnTo>
                    <a:pt x="755" y="21699"/>
                  </a:lnTo>
                  <a:lnTo>
                    <a:pt x="472" y="21793"/>
                  </a:lnTo>
                  <a:lnTo>
                    <a:pt x="95" y="22076"/>
                  </a:lnTo>
                  <a:lnTo>
                    <a:pt x="0" y="22265"/>
                  </a:lnTo>
                  <a:lnTo>
                    <a:pt x="0" y="22359"/>
                  </a:lnTo>
                  <a:lnTo>
                    <a:pt x="283" y="22453"/>
                  </a:lnTo>
                  <a:lnTo>
                    <a:pt x="189" y="22548"/>
                  </a:lnTo>
                  <a:lnTo>
                    <a:pt x="95" y="22453"/>
                  </a:lnTo>
                  <a:lnTo>
                    <a:pt x="95" y="22642"/>
                  </a:lnTo>
                  <a:lnTo>
                    <a:pt x="283" y="22642"/>
                  </a:lnTo>
                  <a:lnTo>
                    <a:pt x="566" y="22736"/>
                  </a:lnTo>
                  <a:lnTo>
                    <a:pt x="472" y="22831"/>
                  </a:lnTo>
                  <a:lnTo>
                    <a:pt x="472" y="22925"/>
                  </a:lnTo>
                  <a:lnTo>
                    <a:pt x="661" y="22736"/>
                  </a:lnTo>
                  <a:lnTo>
                    <a:pt x="755" y="22925"/>
                  </a:lnTo>
                  <a:lnTo>
                    <a:pt x="755" y="23019"/>
                  </a:lnTo>
                  <a:lnTo>
                    <a:pt x="661" y="23019"/>
                  </a:lnTo>
                  <a:lnTo>
                    <a:pt x="944" y="23114"/>
                  </a:lnTo>
                  <a:lnTo>
                    <a:pt x="1132" y="23208"/>
                  </a:lnTo>
                  <a:lnTo>
                    <a:pt x="1604" y="23397"/>
                  </a:lnTo>
                  <a:lnTo>
                    <a:pt x="1510" y="23491"/>
                  </a:lnTo>
                  <a:lnTo>
                    <a:pt x="1510" y="23585"/>
                  </a:lnTo>
                  <a:lnTo>
                    <a:pt x="1793" y="23680"/>
                  </a:lnTo>
                  <a:lnTo>
                    <a:pt x="2170" y="23774"/>
                  </a:lnTo>
                  <a:lnTo>
                    <a:pt x="2453" y="23774"/>
                  </a:lnTo>
                  <a:lnTo>
                    <a:pt x="2359" y="23868"/>
                  </a:lnTo>
                  <a:lnTo>
                    <a:pt x="2642" y="24057"/>
                  </a:lnTo>
                  <a:lnTo>
                    <a:pt x="2736" y="23868"/>
                  </a:lnTo>
                  <a:lnTo>
                    <a:pt x="3019" y="23680"/>
                  </a:lnTo>
                  <a:lnTo>
                    <a:pt x="2925" y="23963"/>
                  </a:lnTo>
                  <a:lnTo>
                    <a:pt x="2831" y="24151"/>
                  </a:lnTo>
                  <a:lnTo>
                    <a:pt x="3114" y="23868"/>
                  </a:lnTo>
                  <a:lnTo>
                    <a:pt x="3208" y="24151"/>
                  </a:lnTo>
                  <a:lnTo>
                    <a:pt x="3302" y="23963"/>
                  </a:lnTo>
                  <a:lnTo>
                    <a:pt x="3491" y="24057"/>
                  </a:lnTo>
                  <a:lnTo>
                    <a:pt x="3585" y="24340"/>
                  </a:lnTo>
                  <a:lnTo>
                    <a:pt x="3680" y="24246"/>
                  </a:lnTo>
                  <a:lnTo>
                    <a:pt x="3774" y="24057"/>
                  </a:lnTo>
                  <a:lnTo>
                    <a:pt x="3868" y="24151"/>
                  </a:lnTo>
                  <a:lnTo>
                    <a:pt x="3868" y="24340"/>
                  </a:lnTo>
                  <a:lnTo>
                    <a:pt x="4434" y="24151"/>
                  </a:lnTo>
                  <a:lnTo>
                    <a:pt x="4717" y="24057"/>
                  </a:lnTo>
                  <a:lnTo>
                    <a:pt x="4812" y="24151"/>
                  </a:lnTo>
                  <a:lnTo>
                    <a:pt x="4812" y="23868"/>
                  </a:lnTo>
                  <a:lnTo>
                    <a:pt x="5000" y="23774"/>
                  </a:lnTo>
                  <a:lnTo>
                    <a:pt x="5000" y="23868"/>
                  </a:lnTo>
                  <a:lnTo>
                    <a:pt x="4906" y="24057"/>
                  </a:lnTo>
                  <a:lnTo>
                    <a:pt x="5095" y="23963"/>
                  </a:lnTo>
                  <a:lnTo>
                    <a:pt x="5378" y="23963"/>
                  </a:lnTo>
                  <a:lnTo>
                    <a:pt x="5378" y="24151"/>
                  </a:lnTo>
                  <a:lnTo>
                    <a:pt x="5000" y="24151"/>
                  </a:lnTo>
                  <a:lnTo>
                    <a:pt x="5095" y="24246"/>
                  </a:lnTo>
                  <a:lnTo>
                    <a:pt x="5000" y="24246"/>
                  </a:lnTo>
                  <a:lnTo>
                    <a:pt x="5000" y="24434"/>
                  </a:lnTo>
                  <a:lnTo>
                    <a:pt x="5378" y="24434"/>
                  </a:lnTo>
                  <a:lnTo>
                    <a:pt x="5566" y="24246"/>
                  </a:lnTo>
                  <a:lnTo>
                    <a:pt x="5944" y="24340"/>
                  </a:lnTo>
                  <a:lnTo>
                    <a:pt x="6415" y="24340"/>
                  </a:lnTo>
                  <a:lnTo>
                    <a:pt x="6321" y="24434"/>
                  </a:lnTo>
                  <a:lnTo>
                    <a:pt x="6510" y="24434"/>
                  </a:lnTo>
                  <a:lnTo>
                    <a:pt x="6604" y="24340"/>
                  </a:lnTo>
                  <a:lnTo>
                    <a:pt x="6604" y="24246"/>
                  </a:lnTo>
                  <a:lnTo>
                    <a:pt x="6793" y="24340"/>
                  </a:lnTo>
                  <a:lnTo>
                    <a:pt x="6604" y="24434"/>
                  </a:lnTo>
                  <a:lnTo>
                    <a:pt x="6793" y="24434"/>
                  </a:lnTo>
                  <a:lnTo>
                    <a:pt x="6887" y="24340"/>
                  </a:lnTo>
                  <a:lnTo>
                    <a:pt x="6981" y="24434"/>
                  </a:lnTo>
                  <a:lnTo>
                    <a:pt x="7264" y="24434"/>
                  </a:lnTo>
                  <a:lnTo>
                    <a:pt x="7925" y="24623"/>
                  </a:lnTo>
                  <a:lnTo>
                    <a:pt x="8680" y="24623"/>
                  </a:lnTo>
                  <a:lnTo>
                    <a:pt x="9057" y="24529"/>
                  </a:lnTo>
                  <a:lnTo>
                    <a:pt x="9529" y="24529"/>
                  </a:lnTo>
                  <a:lnTo>
                    <a:pt x="10000" y="24623"/>
                  </a:lnTo>
                  <a:lnTo>
                    <a:pt x="10566" y="24717"/>
                  </a:lnTo>
                  <a:lnTo>
                    <a:pt x="11415" y="24623"/>
                  </a:lnTo>
                  <a:lnTo>
                    <a:pt x="12359" y="24529"/>
                  </a:lnTo>
                  <a:lnTo>
                    <a:pt x="12830" y="24340"/>
                  </a:lnTo>
                  <a:lnTo>
                    <a:pt x="12925" y="24529"/>
                  </a:lnTo>
                  <a:lnTo>
                    <a:pt x="13019" y="24340"/>
                  </a:lnTo>
                  <a:lnTo>
                    <a:pt x="13113" y="24529"/>
                  </a:lnTo>
                  <a:lnTo>
                    <a:pt x="13208" y="24434"/>
                  </a:lnTo>
                  <a:lnTo>
                    <a:pt x="13113" y="24340"/>
                  </a:lnTo>
                  <a:lnTo>
                    <a:pt x="13962" y="24340"/>
                  </a:lnTo>
                  <a:lnTo>
                    <a:pt x="13962" y="24434"/>
                  </a:lnTo>
                  <a:lnTo>
                    <a:pt x="13962" y="24529"/>
                  </a:lnTo>
                  <a:lnTo>
                    <a:pt x="14717" y="24246"/>
                  </a:lnTo>
                  <a:lnTo>
                    <a:pt x="15566" y="24057"/>
                  </a:lnTo>
                  <a:lnTo>
                    <a:pt x="15378" y="23963"/>
                  </a:lnTo>
                  <a:lnTo>
                    <a:pt x="15472" y="23868"/>
                  </a:lnTo>
                  <a:lnTo>
                    <a:pt x="15566" y="23963"/>
                  </a:lnTo>
                  <a:lnTo>
                    <a:pt x="15472" y="23774"/>
                  </a:lnTo>
                  <a:lnTo>
                    <a:pt x="15661" y="23868"/>
                  </a:lnTo>
                  <a:lnTo>
                    <a:pt x="15566" y="24057"/>
                  </a:lnTo>
                  <a:lnTo>
                    <a:pt x="16038" y="23963"/>
                  </a:lnTo>
                  <a:lnTo>
                    <a:pt x="16698" y="23680"/>
                  </a:lnTo>
                  <a:lnTo>
                    <a:pt x="17264" y="23397"/>
                  </a:lnTo>
                  <a:lnTo>
                    <a:pt x="17453" y="23208"/>
                  </a:lnTo>
                  <a:lnTo>
                    <a:pt x="17547" y="23019"/>
                  </a:lnTo>
                  <a:lnTo>
                    <a:pt x="17736" y="23114"/>
                  </a:lnTo>
                  <a:lnTo>
                    <a:pt x="17830" y="23114"/>
                  </a:lnTo>
                  <a:lnTo>
                    <a:pt x="18019" y="23019"/>
                  </a:lnTo>
                  <a:lnTo>
                    <a:pt x="18208" y="22736"/>
                  </a:lnTo>
                  <a:lnTo>
                    <a:pt x="18302" y="22548"/>
                  </a:lnTo>
                  <a:lnTo>
                    <a:pt x="18868" y="22359"/>
                  </a:lnTo>
                  <a:lnTo>
                    <a:pt x="19623" y="22076"/>
                  </a:lnTo>
                  <a:lnTo>
                    <a:pt x="20189" y="21699"/>
                  </a:lnTo>
                  <a:lnTo>
                    <a:pt x="20849" y="21227"/>
                  </a:lnTo>
                  <a:lnTo>
                    <a:pt x="21321" y="20755"/>
                  </a:lnTo>
                  <a:lnTo>
                    <a:pt x="21510" y="20472"/>
                  </a:lnTo>
                  <a:lnTo>
                    <a:pt x="22170" y="19906"/>
                  </a:lnTo>
                  <a:lnTo>
                    <a:pt x="22736" y="19435"/>
                  </a:lnTo>
                  <a:lnTo>
                    <a:pt x="23113" y="18963"/>
                  </a:lnTo>
                  <a:lnTo>
                    <a:pt x="23302" y="18585"/>
                  </a:lnTo>
                  <a:lnTo>
                    <a:pt x="23396" y="18774"/>
                  </a:lnTo>
                  <a:lnTo>
                    <a:pt x="23585" y="18397"/>
                  </a:lnTo>
                  <a:lnTo>
                    <a:pt x="23774" y="18114"/>
                  </a:lnTo>
                  <a:lnTo>
                    <a:pt x="24057" y="17736"/>
                  </a:lnTo>
                  <a:lnTo>
                    <a:pt x="24245" y="17453"/>
                  </a:lnTo>
                  <a:lnTo>
                    <a:pt x="24340" y="17453"/>
                  </a:lnTo>
                  <a:lnTo>
                    <a:pt x="24434" y="17359"/>
                  </a:lnTo>
                  <a:lnTo>
                    <a:pt x="24623" y="16982"/>
                  </a:lnTo>
                  <a:lnTo>
                    <a:pt x="25189" y="16227"/>
                  </a:lnTo>
                  <a:lnTo>
                    <a:pt x="25566" y="15661"/>
                  </a:lnTo>
                  <a:lnTo>
                    <a:pt x="25943" y="15189"/>
                  </a:lnTo>
                  <a:lnTo>
                    <a:pt x="26226" y="14529"/>
                  </a:lnTo>
                  <a:lnTo>
                    <a:pt x="26509" y="13680"/>
                  </a:lnTo>
                  <a:lnTo>
                    <a:pt x="26604" y="13869"/>
                  </a:lnTo>
                  <a:lnTo>
                    <a:pt x="26604" y="13586"/>
                  </a:lnTo>
                  <a:lnTo>
                    <a:pt x="26698" y="13303"/>
                  </a:lnTo>
                  <a:lnTo>
                    <a:pt x="26792" y="13303"/>
                  </a:lnTo>
                  <a:lnTo>
                    <a:pt x="26887" y="13397"/>
                  </a:lnTo>
                  <a:lnTo>
                    <a:pt x="27170" y="12831"/>
                  </a:lnTo>
                  <a:lnTo>
                    <a:pt x="27264" y="12548"/>
                  </a:lnTo>
                  <a:lnTo>
                    <a:pt x="27264" y="12454"/>
                  </a:lnTo>
                  <a:lnTo>
                    <a:pt x="26981" y="12076"/>
                  </a:lnTo>
                  <a:lnTo>
                    <a:pt x="27075" y="12171"/>
                  </a:lnTo>
                  <a:lnTo>
                    <a:pt x="27170" y="12076"/>
                  </a:lnTo>
                  <a:lnTo>
                    <a:pt x="27358" y="12076"/>
                  </a:lnTo>
                  <a:lnTo>
                    <a:pt x="27453" y="12171"/>
                  </a:lnTo>
                  <a:lnTo>
                    <a:pt x="27453" y="11982"/>
                  </a:lnTo>
                  <a:lnTo>
                    <a:pt x="27547" y="11793"/>
                  </a:lnTo>
                  <a:lnTo>
                    <a:pt x="27641" y="11793"/>
                  </a:lnTo>
                  <a:lnTo>
                    <a:pt x="27547" y="11510"/>
                  </a:lnTo>
                  <a:lnTo>
                    <a:pt x="27641" y="11133"/>
                  </a:lnTo>
                  <a:lnTo>
                    <a:pt x="27830" y="10755"/>
                  </a:lnTo>
                  <a:lnTo>
                    <a:pt x="27924" y="10661"/>
                  </a:lnTo>
                  <a:lnTo>
                    <a:pt x="28113" y="10661"/>
                  </a:lnTo>
                  <a:lnTo>
                    <a:pt x="28019" y="10378"/>
                  </a:lnTo>
                  <a:lnTo>
                    <a:pt x="28019" y="10284"/>
                  </a:lnTo>
                  <a:lnTo>
                    <a:pt x="28019" y="10095"/>
                  </a:lnTo>
                  <a:lnTo>
                    <a:pt x="28113" y="10284"/>
                  </a:lnTo>
                  <a:lnTo>
                    <a:pt x="28208" y="10001"/>
                  </a:lnTo>
                  <a:lnTo>
                    <a:pt x="28019" y="10001"/>
                  </a:lnTo>
                  <a:lnTo>
                    <a:pt x="27924" y="9906"/>
                  </a:lnTo>
                  <a:lnTo>
                    <a:pt x="28113" y="9718"/>
                  </a:lnTo>
                  <a:lnTo>
                    <a:pt x="28208" y="9718"/>
                  </a:lnTo>
                  <a:lnTo>
                    <a:pt x="28113" y="9529"/>
                  </a:lnTo>
                  <a:lnTo>
                    <a:pt x="28396" y="9529"/>
                  </a:lnTo>
                  <a:lnTo>
                    <a:pt x="28302" y="9057"/>
                  </a:lnTo>
                  <a:lnTo>
                    <a:pt x="28396" y="9057"/>
                  </a:lnTo>
                  <a:lnTo>
                    <a:pt x="28396" y="8963"/>
                  </a:lnTo>
                  <a:lnTo>
                    <a:pt x="28396" y="8774"/>
                  </a:lnTo>
                  <a:lnTo>
                    <a:pt x="28491" y="8491"/>
                  </a:lnTo>
                  <a:lnTo>
                    <a:pt x="28585" y="8114"/>
                  </a:lnTo>
                  <a:lnTo>
                    <a:pt x="28774" y="8303"/>
                  </a:lnTo>
                  <a:lnTo>
                    <a:pt x="28962" y="7454"/>
                  </a:lnTo>
                  <a:lnTo>
                    <a:pt x="29057" y="6699"/>
                  </a:lnTo>
                  <a:lnTo>
                    <a:pt x="29245" y="5661"/>
                  </a:lnTo>
                  <a:lnTo>
                    <a:pt x="29340" y="4718"/>
                  </a:lnTo>
                  <a:lnTo>
                    <a:pt x="29340" y="4341"/>
                  </a:lnTo>
                  <a:lnTo>
                    <a:pt x="29057" y="4435"/>
                  </a:lnTo>
                  <a:lnTo>
                    <a:pt x="28962" y="4435"/>
                  </a:lnTo>
                  <a:lnTo>
                    <a:pt x="28962" y="4246"/>
                  </a:lnTo>
                  <a:lnTo>
                    <a:pt x="29151" y="4341"/>
                  </a:lnTo>
                  <a:lnTo>
                    <a:pt x="29245" y="4152"/>
                  </a:lnTo>
                  <a:lnTo>
                    <a:pt x="29151" y="4152"/>
                  </a:lnTo>
                  <a:lnTo>
                    <a:pt x="29057" y="3963"/>
                  </a:lnTo>
                  <a:lnTo>
                    <a:pt x="28962" y="3680"/>
                  </a:lnTo>
                  <a:lnTo>
                    <a:pt x="28962" y="3680"/>
                  </a:lnTo>
                  <a:lnTo>
                    <a:pt x="29245" y="3774"/>
                  </a:lnTo>
                  <a:lnTo>
                    <a:pt x="29057" y="3586"/>
                  </a:lnTo>
                  <a:lnTo>
                    <a:pt x="29057" y="3397"/>
                  </a:lnTo>
                  <a:lnTo>
                    <a:pt x="29245" y="3586"/>
                  </a:lnTo>
                  <a:lnTo>
                    <a:pt x="29245" y="3491"/>
                  </a:lnTo>
                  <a:lnTo>
                    <a:pt x="29434" y="3114"/>
                  </a:lnTo>
                  <a:lnTo>
                    <a:pt x="29245" y="2925"/>
                  </a:lnTo>
                  <a:lnTo>
                    <a:pt x="28962" y="2642"/>
                  </a:lnTo>
                  <a:lnTo>
                    <a:pt x="28962" y="2642"/>
                  </a:lnTo>
                  <a:lnTo>
                    <a:pt x="29245" y="2831"/>
                  </a:lnTo>
                  <a:lnTo>
                    <a:pt x="29340" y="2737"/>
                  </a:lnTo>
                  <a:lnTo>
                    <a:pt x="29434" y="2359"/>
                  </a:lnTo>
                  <a:lnTo>
                    <a:pt x="29434" y="2265"/>
                  </a:lnTo>
                  <a:lnTo>
                    <a:pt x="29434" y="2171"/>
                  </a:lnTo>
                  <a:lnTo>
                    <a:pt x="29340" y="2171"/>
                  </a:lnTo>
                  <a:lnTo>
                    <a:pt x="28774" y="944"/>
                  </a:lnTo>
                  <a:lnTo>
                    <a:pt x="28962" y="661"/>
                  </a:lnTo>
                  <a:lnTo>
                    <a:pt x="29057" y="473"/>
                  </a:lnTo>
                  <a:lnTo>
                    <a:pt x="29151" y="473"/>
                  </a:lnTo>
                  <a:lnTo>
                    <a:pt x="28868" y="190"/>
                  </a:lnTo>
                  <a:lnTo>
                    <a:pt x="29057" y="190"/>
                  </a:lnTo>
                  <a:lnTo>
                    <a:pt x="289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7"/>
            <p:cNvSpPr/>
            <p:nvPr/>
          </p:nvSpPr>
          <p:spPr>
            <a:xfrm>
              <a:off x="1745175" y="2199475"/>
              <a:ext cx="169825" cy="162775"/>
            </a:xfrm>
            <a:custGeom>
              <a:avLst/>
              <a:gdLst/>
              <a:ahLst/>
              <a:cxnLst/>
              <a:rect l="l" t="t" r="r" b="b"/>
              <a:pathLst>
                <a:path w="6793" h="6511" extrusionOk="0">
                  <a:moveTo>
                    <a:pt x="1038" y="6416"/>
                  </a:moveTo>
                  <a:lnTo>
                    <a:pt x="1038" y="6463"/>
                  </a:lnTo>
                  <a:lnTo>
                    <a:pt x="1038" y="6463"/>
                  </a:lnTo>
                  <a:lnTo>
                    <a:pt x="943" y="6416"/>
                  </a:lnTo>
                  <a:close/>
                  <a:moveTo>
                    <a:pt x="2641" y="1"/>
                  </a:moveTo>
                  <a:lnTo>
                    <a:pt x="2641" y="190"/>
                  </a:lnTo>
                  <a:lnTo>
                    <a:pt x="2641" y="473"/>
                  </a:lnTo>
                  <a:lnTo>
                    <a:pt x="2641" y="567"/>
                  </a:lnTo>
                  <a:lnTo>
                    <a:pt x="2547" y="284"/>
                  </a:lnTo>
                  <a:lnTo>
                    <a:pt x="2547" y="756"/>
                  </a:lnTo>
                  <a:lnTo>
                    <a:pt x="2453" y="284"/>
                  </a:lnTo>
                  <a:lnTo>
                    <a:pt x="2453" y="473"/>
                  </a:lnTo>
                  <a:lnTo>
                    <a:pt x="2453" y="661"/>
                  </a:lnTo>
                  <a:lnTo>
                    <a:pt x="2075" y="1227"/>
                  </a:lnTo>
                  <a:lnTo>
                    <a:pt x="1509" y="2171"/>
                  </a:lnTo>
                  <a:lnTo>
                    <a:pt x="849" y="3114"/>
                  </a:lnTo>
                  <a:lnTo>
                    <a:pt x="377" y="3774"/>
                  </a:lnTo>
                  <a:lnTo>
                    <a:pt x="283" y="4152"/>
                  </a:lnTo>
                  <a:lnTo>
                    <a:pt x="472" y="4246"/>
                  </a:lnTo>
                  <a:lnTo>
                    <a:pt x="472" y="4340"/>
                  </a:lnTo>
                  <a:lnTo>
                    <a:pt x="377" y="4435"/>
                  </a:lnTo>
                  <a:lnTo>
                    <a:pt x="283" y="4435"/>
                  </a:lnTo>
                  <a:lnTo>
                    <a:pt x="566" y="4529"/>
                  </a:lnTo>
                  <a:lnTo>
                    <a:pt x="472" y="4435"/>
                  </a:lnTo>
                  <a:lnTo>
                    <a:pt x="566" y="4435"/>
                  </a:lnTo>
                  <a:lnTo>
                    <a:pt x="849" y="4623"/>
                  </a:lnTo>
                  <a:lnTo>
                    <a:pt x="566" y="4623"/>
                  </a:lnTo>
                  <a:lnTo>
                    <a:pt x="472" y="4812"/>
                  </a:lnTo>
                  <a:lnTo>
                    <a:pt x="377" y="5284"/>
                  </a:lnTo>
                  <a:lnTo>
                    <a:pt x="283" y="5944"/>
                  </a:lnTo>
                  <a:lnTo>
                    <a:pt x="189" y="6133"/>
                  </a:lnTo>
                  <a:lnTo>
                    <a:pt x="0" y="6227"/>
                  </a:lnTo>
                  <a:lnTo>
                    <a:pt x="566" y="6416"/>
                  </a:lnTo>
                  <a:lnTo>
                    <a:pt x="1038" y="6494"/>
                  </a:lnTo>
                  <a:lnTo>
                    <a:pt x="1038" y="6494"/>
                  </a:lnTo>
                  <a:lnTo>
                    <a:pt x="1038" y="6510"/>
                  </a:lnTo>
                  <a:lnTo>
                    <a:pt x="1051" y="6497"/>
                  </a:lnTo>
                  <a:lnTo>
                    <a:pt x="1051" y="6497"/>
                  </a:lnTo>
                  <a:lnTo>
                    <a:pt x="1132" y="6510"/>
                  </a:lnTo>
                  <a:lnTo>
                    <a:pt x="1069" y="6479"/>
                  </a:lnTo>
                  <a:lnTo>
                    <a:pt x="1069" y="6479"/>
                  </a:lnTo>
                  <a:lnTo>
                    <a:pt x="1132" y="6416"/>
                  </a:lnTo>
                  <a:lnTo>
                    <a:pt x="1226" y="6133"/>
                  </a:lnTo>
                  <a:lnTo>
                    <a:pt x="1226" y="5944"/>
                  </a:lnTo>
                  <a:lnTo>
                    <a:pt x="1038" y="5755"/>
                  </a:lnTo>
                  <a:lnTo>
                    <a:pt x="1415" y="5755"/>
                  </a:lnTo>
                  <a:lnTo>
                    <a:pt x="1321" y="5661"/>
                  </a:lnTo>
                  <a:lnTo>
                    <a:pt x="1415" y="5661"/>
                  </a:lnTo>
                  <a:lnTo>
                    <a:pt x="1604" y="5755"/>
                  </a:lnTo>
                  <a:lnTo>
                    <a:pt x="1415" y="5567"/>
                  </a:lnTo>
                  <a:lnTo>
                    <a:pt x="1038" y="5189"/>
                  </a:lnTo>
                  <a:lnTo>
                    <a:pt x="1226" y="5284"/>
                  </a:lnTo>
                  <a:lnTo>
                    <a:pt x="1604" y="5378"/>
                  </a:lnTo>
                  <a:lnTo>
                    <a:pt x="2264" y="3491"/>
                  </a:lnTo>
                  <a:lnTo>
                    <a:pt x="3019" y="1605"/>
                  </a:lnTo>
                  <a:lnTo>
                    <a:pt x="3019" y="1888"/>
                  </a:lnTo>
                  <a:lnTo>
                    <a:pt x="3113" y="1699"/>
                  </a:lnTo>
                  <a:lnTo>
                    <a:pt x="3113" y="1888"/>
                  </a:lnTo>
                  <a:lnTo>
                    <a:pt x="3302" y="1699"/>
                  </a:lnTo>
                  <a:lnTo>
                    <a:pt x="3208" y="1888"/>
                  </a:lnTo>
                  <a:lnTo>
                    <a:pt x="3302" y="1982"/>
                  </a:lnTo>
                  <a:lnTo>
                    <a:pt x="3585" y="2076"/>
                  </a:lnTo>
                  <a:lnTo>
                    <a:pt x="3962" y="2171"/>
                  </a:lnTo>
                  <a:lnTo>
                    <a:pt x="4340" y="1982"/>
                  </a:lnTo>
                  <a:lnTo>
                    <a:pt x="4151" y="2171"/>
                  </a:lnTo>
                  <a:lnTo>
                    <a:pt x="4151" y="2359"/>
                  </a:lnTo>
                  <a:lnTo>
                    <a:pt x="4151" y="2454"/>
                  </a:lnTo>
                  <a:lnTo>
                    <a:pt x="4245" y="2548"/>
                  </a:lnTo>
                  <a:lnTo>
                    <a:pt x="4623" y="2548"/>
                  </a:lnTo>
                  <a:lnTo>
                    <a:pt x="4811" y="2359"/>
                  </a:lnTo>
                  <a:lnTo>
                    <a:pt x="5000" y="2642"/>
                  </a:lnTo>
                  <a:lnTo>
                    <a:pt x="5283" y="3020"/>
                  </a:lnTo>
                  <a:lnTo>
                    <a:pt x="5755" y="3208"/>
                  </a:lnTo>
                  <a:lnTo>
                    <a:pt x="6132" y="3208"/>
                  </a:lnTo>
                  <a:lnTo>
                    <a:pt x="6038" y="3397"/>
                  </a:lnTo>
                  <a:lnTo>
                    <a:pt x="6038" y="3586"/>
                  </a:lnTo>
                  <a:lnTo>
                    <a:pt x="6132" y="3680"/>
                  </a:lnTo>
                  <a:lnTo>
                    <a:pt x="6321" y="3680"/>
                  </a:lnTo>
                  <a:lnTo>
                    <a:pt x="6698" y="3586"/>
                  </a:lnTo>
                  <a:lnTo>
                    <a:pt x="6698" y="3869"/>
                  </a:lnTo>
                  <a:lnTo>
                    <a:pt x="6509" y="3963"/>
                  </a:lnTo>
                  <a:lnTo>
                    <a:pt x="6509" y="3963"/>
                  </a:lnTo>
                  <a:lnTo>
                    <a:pt x="6792" y="3869"/>
                  </a:lnTo>
                  <a:lnTo>
                    <a:pt x="6792" y="3491"/>
                  </a:lnTo>
                  <a:lnTo>
                    <a:pt x="6698" y="3397"/>
                  </a:lnTo>
                  <a:lnTo>
                    <a:pt x="6509" y="3586"/>
                  </a:lnTo>
                  <a:lnTo>
                    <a:pt x="6509" y="3586"/>
                  </a:lnTo>
                  <a:lnTo>
                    <a:pt x="6604" y="3303"/>
                  </a:lnTo>
                  <a:lnTo>
                    <a:pt x="6604" y="3114"/>
                  </a:lnTo>
                  <a:lnTo>
                    <a:pt x="6509" y="3020"/>
                  </a:lnTo>
                  <a:lnTo>
                    <a:pt x="6226" y="3020"/>
                  </a:lnTo>
                  <a:lnTo>
                    <a:pt x="5849" y="3114"/>
                  </a:lnTo>
                  <a:lnTo>
                    <a:pt x="5849" y="3114"/>
                  </a:lnTo>
                  <a:lnTo>
                    <a:pt x="5943" y="2831"/>
                  </a:lnTo>
                  <a:lnTo>
                    <a:pt x="5943" y="2925"/>
                  </a:lnTo>
                  <a:lnTo>
                    <a:pt x="6132" y="2548"/>
                  </a:lnTo>
                  <a:lnTo>
                    <a:pt x="5660" y="2359"/>
                  </a:lnTo>
                  <a:lnTo>
                    <a:pt x="5283" y="2171"/>
                  </a:lnTo>
                  <a:lnTo>
                    <a:pt x="4906" y="2171"/>
                  </a:lnTo>
                  <a:lnTo>
                    <a:pt x="4906" y="1699"/>
                  </a:lnTo>
                  <a:lnTo>
                    <a:pt x="5094" y="1322"/>
                  </a:lnTo>
                  <a:lnTo>
                    <a:pt x="4717" y="1605"/>
                  </a:lnTo>
                  <a:lnTo>
                    <a:pt x="4811" y="1322"/>
                  </a:lnTo>
                  <a:lnTo>
                    <a:pt x="4811" y="1322"/>
                  </a:lnTo>
                  <a:lnTo>
                    <a:pt x="4717" y="1416"/>
                  </a:lnTo>
                  <a:lnTo>
                    <a:pt x="4434" y="1605"/>
                  </a:lnTo>
                  <a:lnTo>
                    <a:pt x="4623" y="1322"/>
                  </a:lnTo>
                  <a:lnTo>
                    <a:pt x="4623" y="1227"/>
                  </a:lnTo>
                  <a:lnTo>
                    <a:pt x="4528" y="1133"/>
                  </a:lnTo>
                  <a:lnTo>
                    <a:pt x="4340" y="1322"/>
                  </a:lnTo>
                  <a:lnTo>
                    <a:pt x="4340" y="1510"/>
                  </a:lnTo>
                  <a:lnTo>
                    <a:pt x="4245" y="1322"/>
                  </a:lnTo>
                  <a:lnTo>
                    <a:pt x="4151" y="1227"/>
                  </a:lnTo>
                  <a:lnTo>
                    <a:pt x="3868" y="944"/>
                  </a:lnTo>
                  <a:lnTo>
                    <a:pt x="3208" y="567"/>
                  </a:lnTo>
                  <a:lnTo>
                    <a:pt x="2925" y="378"/>
                  </a:lnTo>
                  <a:lnTo>
                    <a:pt x="27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 name="Google Shape;112;p17"/>
          <p:cNvGrpSpPr/>
          <p:nvPr/>
        </p:nvGrpSpPr>
        <p:grpSpPr>
          <a:xfrm rot="2011211">
            <a:off x="3116866" y="784956"/>
            <a:ext cx="1046869" cy="269659"/>
            <a:chOff x="271125" y="812725"/>
            <a:chExt cx="766525" cy="221725"/>
          </a:xfrm>
        </p:grpSpPr>
        <p:sp>
          <p:nvSpPr>
            <p:cNvPr id="113" name="Google Shape;113;p17"/>
            <p:cNvSpPr/>
            <p:nvPr/>
          </p:nvSpPr>
          <p:spPr>
            <a:xfrm>
              <a:off x="271125" y="921200"/>
              <a:ext cx="695775" cy="70775"/>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7"/>
            <p:cNvSpPr/>
            <p:nvPr/>
          </p:nvSpPr>
          <p:spPr>
            <a:xfrm>
              <a:off x="858375" y="812725"/>
              <a:ext cx="179275" cy="221725"/>
            </a:xfrm>
            <a:custGeom>
              <a:avLst/>
              <a:gdLst/>
              <a:ahLst/>
              <a:cxnLst/>
              <a:rect l="l" t="t" r="r" b="b"/>
              <a:pathLst>
                <a:path w="7171" h="8869" extrusionOk="0">
                  <a:moveTo>
                    <a:pt x="5756" y="6510"/>
                  </a:moveTo>
                  <a:lnTo>
                    <a:pt x="5756" y="6604"/>
                  </a:lnTo>
                  <a:lnTo>
                    <a:pt x="5850" y="6604"/>
                  </a:lnTo>
                  <a:lnTo>
                    <a:pt x="5756" y="6510"/>
                  </a:lnTo>
                  <a:close/>
                  <a:moveTo>
                    <a:pt x="2265" y="7925"/>
                  </a:moveTo>
                  <a:lnTo>
                    <a:pt x="2252" y="7965"/>
                  </a:lnTo>
                  <a:lnTo>
                    <a:pt x="2252" y="7965"/>
                  </a:lnTo>
                  <a:lnTo>
                    <a:pt x="2284" y="7953"/>
                  </a:lnTo>
                  <a:lnTo>
                    <a:pt x="2284" y="7953"/>
                  </a:lnTo>
                  <a:lnTo>
                    <a:pt x="2265" y="7925"/>
                  </a:lnTo>
                  <a:close/>
                  <a:moveTo>
                    <a:pt x="567" y="0"/>
                  </a:moveTo>
                  <a:lnTo>
                    <a:pt x="284" y="189"/>
                  </a:lnTo>
                  <a:lnTo>
                    <a:pt x="95" y="472"/>
                  </a:lnTo>
                  <a:lnTo>
                    <a:pt x="1" y="755"/>
                  </a:lnTo>
                  <a:lnTo>
                    <a:pt x="95" y="1038"/>
                  </a:lnTo>
                  <a:lnTo>
                    <a:pt x="190" y="1227"/>
                  </a:lnTo>
                  <a:lnTo>
                    <a:pt x="473" y="1415"/>
                  </a:lnTo>
                  <a:lnTo>
                    <a:pt x="850" y="1321"/>
                  </a:lnTo>
                  <a:lnTo>
                    <a:pt x="661" y="1604"/>
                  </a:lnTo>
                  <a:lnTo>
                    <a:pt x="756" y="1604"/>
                  </a:lnTo>
                  <a:lnTo>
                    <a:pt x="661" y="1793"/>
                  </a:lnTo>
                  <a:lnTo>
                    <a:pt x="661" y="1887"/>
                  </a:lnTo>
                  <a:lnTo>
                    <a:pt x="756" y="1793"/>
                  </a:lnTo>
                  <a:lnTo>
                    <a:pt x="1510" y="1604"/>
                  </a:lnTo>
                  <a:lnTo>
                    <a:pt x="1510" y="1604"/>
                  </a:lnTo>
                  <a:lnTo>
                    <a:pt x="1133" y="2076"/>
                  </a:lnTo>
                  <a:lnTo>
                    <a:pt x="1322" y="2453"/>
                  </a:lnTo>
                  <a:lnTo>
                    <a:pt x="1888" y="2830"/>
                  </a:lnTo>
                  <a:lnTo>
                    <a:pt x="3397" y="3774"/>
                  </a:lnTo>
                  <a:lnTo>
                    <a:pt x="5001" y="4623"/>
                  </a:lnTo>
                  <a:lnTo>
                    <a:pt x="5944" y="5095"/>
                  </a:lnTo>
                  <a:lnTo>
                    <a:pt x="5756" y="5189"/>
                  </a:lnTo>
                  <a:lnTo>
                    <a:pt x="5378" y="5378"/>
                  </a:lnTo>
                  <a:lnTo>
                    <a:pt x="5378" y="5283"/>
                  </a:lnTo>
                  <a:lnTo>
                    <a:pt x="5001" y="5661"/>
                  </a:lnTo>
                  <a:lnTo>
                    <a:pt x="4623" y="5944"/>
                  </a:lnTo>
                  <a:lnTo>
                    <a:pt x="4435" y="6321"/>
                  </a:lnTo>
                  <a:lnTo>
                    <a:pt x="4340" y="6510"/>
                  </a:lnTo>
                  <a:lnTo>
                    <a:pt x="4435" y="6698"/>
                  </a:lnTo>
                  <a:lnTo>
                    <a:pt x="4435" y="6698"/>
                  </a:lnTo>
                  <a:lnTo>
                    <a:pt x="4246" y="6415"/>
                  </a:lnTo>
                  <a:lnTo>
                    <a:pt x="4057" y="6321"/>
                  </a:lnTo>
                  <a:lnTo>
                    <a:pt x="3963" y="6415"/>
                  </a:lnTo>
                  <a:lnTo>
                    <a:pt x="3869" y="6510"/>
                  </a:lnTo>
                  <a:lnTo>
                    <a:pt x="3680" y="6887"/>
                  </a:lnTo>
                  <a:lnTo>
                    <a:pt x="3680" y="7076"/>
                  </a:lnTo>
                  <a:lnTo>
                    <a:pt x="3774" y="7076"/>
                  </a:lnTo>
                  <a:lnTo>
                    <a:pt x="3680" y="7264"/>
                  </a:lnTo>
                  <a:lnTo>
                    <a:pt x="3303" y="7453"/>
                  </a:lnTo>
                  <a:lnTo>
                    <a:pt x="2359" y="7925"/>
                  </a:lnTo>
                  <a:lnTo>
                    <a:pt x="2284" y="7953"/>
                  </a:lnTo>
                  <a:lnTo>
                    <a:pt x="2284" y="7953"/>
                  </a:lnTo>
                  <a:lnTo>
                    <a:pt x="2454" y="8208"/>
                  </a:lnTo>
                  <a:lnTo>
                    <a:pt x="2642" y="8396"/>
                  </a:lnTo>
                  <a:lnTo>
                    <a:pt x="2642" y="8302"/>
                  </a:lnTo>
                  <a:lnTo>
                    <a:pt x="2737" y="8396"/>
                  </a:lnTo>
                  <a:lnTo>
                    <a:pt x="2831" y="8113"/>
                  </a:lnTo>
                  <a:lnTo>
                    <a:pt x="2925" y="7925"/>
                  </a:lnTo>
                  <a:lnTo>
                    <a:pt x="3020" y="7830"/>
                  </a:lnTo>
                  <a:lnTo>
                    <a:pt x="3397" y="7830"/>
                  </a:lnTo>
                  <a:lnTo>
                    <a:pt x="3680" y="7736"/>
                  </a:lnTo>
                  <a:lnTo>
                    <a:pt x="3774" y="7547"/>
                  </a:lnTo>
                  <a:lnTo>
                    <a:pt x="3869" y="7264"/>
                  </a:lnTo>
                  <a:lnTo>
                    <a:pt x="4246" y="7453"/>
                  </a:lnTo>
                  <a:lnTo>
                    <a:pt x="4623" y="7642"/>
                  </a:lnTo>
                  <a:lnTo>
                    <a:pt x="4718" y="7547"/>
                  </a:lnTo>
                  <a:lnTo>
                    <a:pt x="4906" y="7359"/>
                  </a:lnTo>
                  <a:lnTo>
                    <a:pt x="5190" y="7170"/>
                  </a:lnTo>
                  <a:lnTo>
                    <a:pt x="5095" y="7076"/>
                  </a:lnTo>
                  <a:lnTo>
                    <a:pt x="4906" y="6793"/>
                  </a:lnTo>
                  <a:lnTo>
                    <a:pt x="4906" y="6793"/>
                  </a:lnTo>
                  <a:lnTo>
                    <a:pt x="5095" y="6887"/>
                  </a:lnTo>
                  <a:lnTo>
                    <a:pt x="5378" y="6793"/>
                  </a:lnTo>
                  <a:lnTo>
                    <a:pt x="5756" y="6510"/>
                  </a:lnTo>
                  <a:lnTo>
                    <a:pt x="6322" y="6132"/>
                  </a:lnTo>
                  <a:lnTo>
                    <a:pt x="6699" y="5566"/>
                  </a:lnTo>
                  <a:lnTo>
                    <a:pt x="7171" y="5095"/>
                  </a:lnTo>
                  <a:lnTo>
                    <a:pt x="7076" y="4717"/>
                  </a:lnTo>
                  <a:lnTo>
                    <a:pt x="6982" y="4434"/>
                  </a:lnTo>
                  <a:lnTo>
                    <a:pt x="6605" y="3963"/>
                  </a:lnTo>
                  <a:lnTo>
                    <a:pt x="6133" y="3491"/>
                  </a:lnTo>
                  <a:lnTo>
                    <a:pt x="5567" y="3113"/>
                  </a:lnTo>
                  <a:lnTo>
                    <a:pt x="4340" y="2547"/>
                  </a:lnTo>
                  <a:lnTo>
                    <a:pt x="3208" y="1887"/>
                  </a:lnTo>
                  <a:lnTo>
                    <a:pt x="2925" y="1698"/>
                  </a:lnTo>
                  <a:lnTo>
                    <a:pt x="2925" y="1604"/>
                  </a:lnTo>
                  <a:lnTo>
                    <a:pt x="2925" y="1510"/>
                  </a:lnTo>
                  <a:lnTo>
                    <a:pt x="2737" y="1698"/>
                  </a:lnTo>
                  <a:lnTo>
                    <a:pt x="2642" y="1698"/>
                  </a:lnTo>
                  <a:lnTo>
                    <a:pt x="2642" y="1604"/>
                  </a:lnTo>
                  <a:lnTo>
                    <a:pt x="2642" y="1510"/>
                  </a:lnTo>
                  <a:lnTo>
                    <a:pt x="2642" y="1415"/>
                  </a:lnTo>
                  <a:lnTo>
                    <a:pt x="2454" y="1604"/>
                  </a:lnTo>
                  <a:lnTo>
                    <a:pt x="2454" y="1698"/>
                  </a:lnTo>
                  <a:lnTo>
                    <a:pt x="2265" y="1887"/>
                  </a:lnTo>
                  <a:lnTo>
                    <a:pt x="2265" y="1604"/>
                  </a:lnTo>
                  <a:lnTo>
                    <a:pt x="2171" y="1415"/>
                  </a:lnTo>
                  <a:lnTo>
                    <a:pt x="1605" y="944"/>
                  </a:lnTo>
                  <a:lnTo>
                    <a:pt x="1227" y="755"/>
                  </a:lnTo>
                  <a:lnTo>
                    <a:pt x="1039" y="472"/>
                  </a:lnTo>
                  <a:lnTo>
                    <a:pt x="850" y="283"/>
                  </a:lnTo>
                  <a:lnTo>
                    <a:pt x="944" y="0"/>
                  </a:lnTo>
                  <a:close/>
                  <a:moveTo>
                    <a:pt x="2252" y="7965"/>
                  </a:moveTo>
                  <a:lnTo>
                    <a:pt x="850" y="8491"/>
                  </a:lnTo>
                  <a:lnTo>
                    <a:pt x="756" y="8491"/>
                  </a:lnTo>
                  <a:lnTo>
                    <a:pt x="756" y="8774"/>
                  </a:lnTo>
                  <a:lnTo>
                    <a:pt x="944" y="8868"/>
                  </a:lnTo>
                  <a:lnTo>
                    <a:pt x="1133" y="8868"/>
                  </a:lnTo>
                  <a:lnTo>
                    <a:pt x="1605" y="8774"/>
                  </a:lnTo>
                  <a:lnTo>
                    <a:pt x="1793" y="8679"/>
                  </a:lnTo>
                  <a:lnTo>
                    <a:pt x="2076" y="8491"/>
                  </a:lnTo>
                  <a:lnTo>
                    <a:pt x="2171" y="8208"/>
                  </a:lnTo>
                  <a:lnTo>
                    <a:pt x="2252" y="7965"/>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 name="Google Shape;116;p17"/>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8</a:t>
            </a:fld>
            <a:endParaRPr/>
          </a:p>
        </p:txBody>
      </p:sp>
      <p:sp>
        <p:nvSpPr>
          <p:cNvPr id="4" name="Google Shape;104;p17">
            <a:extLst>
              <a:ext uri="{FF2B5EF4-FFF2-40B4-BE49-F238E27FC236}">
                <a16:creationId xmlns:a16="http://schemas.microsoft.com/office/drawing/2014/main" id="{6F8ADB3D-7206-D7C7-2031-9F1CB507FD88}"/>
              </a:ext>
            </a:extLst>
          </p:cNvPr>
          <p:cNvSpPr txBox="1">
            <a:spLocks/>
          </p:cNvSpPr>
          <p:nvPr/>
        </p:nvSpPr>
        <p:spPr>
          <a:xfrm rot="20740647">
            <a:off x="4093633" y="725746"/>
            <a:ext cx="956734" cy="1159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2600"/>
              <a:buFont typeface="Walter Turncoat"/>
              <a:buNone/>
              <a:defRPr sz="2600" b="0" i="0" u="none" strike="noStrike" cap="none">
                <a:solidFill>
                  <a:schemeClr val="lt1"/>
                </a:solidFill>
                <a:latin typeface="Walter Turncoat"/>
                <a:ea typeface="Walter Turncoat"/>
                <a:cs typeface="Walter Turncoat"/>
                <a:sym typeface="Walter Turncoat"/>
              </a:defRPr>
            </a:lvl1pPr>
            <a:lvl2pPr marR="0" lvl="1" algn="ctr" rtl="0">
              <a:lnSpc>
                <a:spcPct val="100000"/>
              </a:lnSpc>
              <a:spcBef>
                <a:spcPts val="0"/>
              </a:spcBef>
              <a:spcAft>
                <a:spcPts val="0"/>
              </a:spcAft>
              <a:buClr>
                <a:schemeClr val="lt1"/>
              </a:buClr>
              <a:buSzPts val="2600"/>
              <a:buFont typeface="Walter Turncoat"/>
              <a:buNone/>
              <a:defRPr sz="2600" b="0" i="0" u="none" strike="noStrike" cap="none">
                <a:solidFill>
                  <a:schemeClr val="lt1"/>
                </a:solidFill>
                <a:latin typeface="Walter Turncoat"/>
                <a:ea typeface="Walter Turncoat"/>
                <a:cs typeface="Walter Turncoat"/>
                <a:sym typeface="Walter Turncoat"/>
              </a:defRPr>
            </a:lvl2pPr>
            <a:lvl3pPr marR="0" lvl="2" algn="ctr" rtl="0">
              <a:lnSpc>
                <a:spcPct val="100000"/>
              </a:lnSpc>
              <a:spcBef>
                <a:spcPts val="0"/>
              </a:spcBef>
              <a:spcAft>
                <a:spcPts val="0"/>
              </a:spcAft>
              <a:buClr>
                <a:schemeClr val="lt1"/>
              </a:buClr>
              <a:buSzPts val="2600"/>
              <a:buFont typeface="Walter Turncoat"/>
              <a:buNone/>
              <a:defRPr sz="2600" b="0" i="0" u="none" strike="noStrike" cap="none">
                <a:solidFill>
                  <a:schemeClr val="lt1"/>
                </a:solidFill>
                <a:latin typeface="Walter Turncoat"/>
                <a:ea typeface="Walter Turncoat"/>
                <a:cs typeface="Walter Turncoat"/>
                <a:sym typeface="Walter Turncoat"/>
              </a:defRPr>
            </a:lvl3pPr>
            <a:lvl4pPr marR="0" lvl="3" algn="ctr" rtl="0">
              <a:lnSpc>
                <a:spcPct val="100000"/>
              </a:lnSpc>
              <a:spcBef>
                <a:spcPts val="0"/>
              </a:spcBef>
              <a:spcAft>
                <a:spcPts val="0"/>
              </a:spcAft>
              <a:buClr>
                <a:schemeClr val="lt1"/>
              </a:buClr>
              <a:buSzPts val="2600"/>
              <a:buFont typeface="Walter Turncoat"/>
              <a:buNone/>
              <a:defRPr sz="2600" b="0" i="0" u="none" strike="noStrike" cap="none">
                <a:solidFill>
                  <a:schemeClr val="lt1"/>
                </a:solidFill>
                <a:latin typeface="Walter Turncoat"/>
                <a:ea typeface="Walter Turncoat"/>
                <a:cs typeface="Walter Turncoat"/>
                <a:sym typeface="Walter Turncoat"/>
              </a:defRPr>
            </a:lvl4pPr>
            <a:lvl5pPr marR="0" lvl="4" algn="ctr" rtl="0">
              <a:lnSpc>
                <a:spcPct val="100000"/>
              </a:lnSpc>
              <a:spcBef>
                <a:spcPts val="0"/>
              </a:spcBef>
              <a:spcAft>
                <a:spcPts val="0"/>
              </a:spcAft>
              <a:buClr>
                <a:schemeClr val="lt1"/>
              </a:buClr>
              <a:buSzPts val="2600"/>
              <a:buFont typeface="Walter Turncoat"/>
              <a:buNone/>
              <a:defRPr sz="2600" b="0" i="0" u="none" strike="noStrike" cap="none">
                <a:solidFill>
                  <a:schemeClr val="lt1"/>
                </a:solidFill>
                <a:latin typeface="Walter Turncoat"/>
                <a:ea typeface="Walter Turncoat"/>
                <a:cs typeface="Walter Turncoat"/>
                <a:sym typeface="Walter Turncoat"/>
              </a:defRPr>
            </a:lvl5pPr>
            <a:lvl6pPr marR="0" lvl="5" algn="ctr" rtl="0">
              <a:lnSpc>
                <a:spcPct val="100000"/>
              </a:lnSpc>
              <a:spcBef>
                <a:spcPts val="0"/>
              </a:spcBef>
              <a:spcAft>
                <a:spcPts val="0"/>
              </a:spcAft>
              <a:buClr>
                <a:schemeClr val="lt1"/>
              </a:buClr>
              <a:buSzPts val="2600"/>
              <a:buFont typeface="Walter Turncoat"/>
              <a:buNone/>
              <a:defRPr sz="2600" b="0" i="0" u="none" strike="noStrike" cap="none">
                <a:solidFill>
                  <a:schemeClr val="lt1"/>
                </a:solidFill>
                <a:latin typeface="Walter Turncoat"/>
                <a:ea typeface="Walter Turncoat"/>
                <a:cs typeface="Walter Turncoat"/>
                <a:sym typeface="Walter Turncoat"/>
              </a:defRPr>
            </a:lvl6pPr>
            <a:lvl7pPr marR="0" lvl="6" algn="ctr" rtl="0">
              <a:lnSpc>
                <a:spcPct val="100000"/>
              </a:lnSpc>
              <a:spcBef>
                <a:spcPts val="0"/>
              </a:spcBef>
              <a:spcAft>
                <a:spcPts val="0"/>
              </a:spcAft>
              <a:buClr>
                <a:schemeClr val="lt1"/>
              </a:buClr>
              <a:buSzPts val="2600"/>
              <a:buFont typeface="Walter Turncoat"/>
              <a:buNone/>
              <a:defRPr sz="2600" b="0" i="0" u="none" strike="noStrike" cap="none">
                <a:solidFill>
                  <a:schemeClr val="lt1"/>
                </a:solidFill>
                <a:latin typeface="Walter Turncoat"/>
                <a:ea typeface="Walter Turncoat"/>
                <a:cs typeface="Walter Turncoat"/>
                <a:sym typeface="Walter Turncoat"/>
              </a:defRPr>
            </a:lvl7pPr>
            <a:lvl8pPr marR="0" lvl="7" algn="ctr" rtl="0">
              <a:lnSpc>
                <a:spcPct val="100000"/>
              </a:lnSpc>
              <a:spcBef>
                <a:spcPts val="0"/>
              </a:spcBef>
              <a:spcAft>
                <a:spcPts val="0"/>
              </a:spcAft>
              <a:buClr>
                <a:schemeClr val="lt1"/>
              </a:buClr>
              <a:buSzPts val="2600"/>
              <a:buFont typeface="Walter Turncoat"/>
              <a:buNone/>
              <a:defRPr sz="2600" b="0" i="0" u="none" strike="noStrike" cap="none">
                <a:solidFill>
                  <a:schemeClr val="lt1"/>
                </a:solidFill>
                <a:latin typeface="Walter Turncoat"/>
                <a:ea typeface="Walter Turncoat"/>
                <a:cs typeface="Walter Turncoat"/>
                <a:sym typeface="Walter Turncoat"/>
              </a:defRPr>
            </a:lvl8pPr>
            <a:lvl9pPr marR="0" lvl="8" algn="ctr" rtl="0">
              <a:lnSpc>
                <a:spcPct val="100000"/>
              </a:lnSpc>
              <a:spcBef>
                <a:spcPts val="0"/>
              </a:spcBef>
              <a:spcAft>
                <a:spcPts val="0"/>
              </a:spcAft>
              <a:buClr>
                <a:schemeClr val="lt1"/>
              </a:buClr>
              <a:buSzPts val="2600"/>
              <a:buFont typeface="Walter Turncoat"/>
              <a:buNone/>
              <a:defRPr sz="2600" b="0" i="0" u="none" strike="noStrike" cap="none">
                <a:solidFill>
                  <a:schemeClr val="lt1"/>
                </a:solidFill>
                <a:latin typeface="Walter Turncoat"/>
                <a:ea typeface="Walter Turncoat"/>
                <a:cs typeface="Walter Turncoat"/>
                <a:sym typeface="Walter Turncoat"/>
              </a:defRPr>
            </a:lvl9pPr>
          </a:lstStyle>
          <a:p>
            <a:r>
              <a:rPr lang="en-US" sz="13800" dirty="0"/>
              <a:t>$</a:t>
            </a:r>
          </a:p>
        </p:txBody>
      </p:sp>
    </p:spTree>
    <p:extLst>
      <p:ext uri="{BB962C8B-B14F-4D97-AF65-F5344CB8AC3E}">
        <p14:creationId xmlns:p14="http://schemas.microsoft.com/office/powerpoint/2010/main" val="1086336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7"/>
          <p:cNvSpPr txBox="1">
            <a:spLocks noGrp="1"/>
          </p:cNvSpPr>
          <p:nvPr>
            <p:ph type="ctrTitle" idx="4294967295"/>
          </p:nvPr>
        </p:nvSpPr>
        <p:spPr>
          <a:xfrm>
            <a:off x="685800" y="2497742"/>
            <a:ext cx="7772400" cy="115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6000" dirty="0"/>
              <a:t>ZOPA</a:t>
            </a:r>
            <a:endParaRPr sz="6000" dirty="0"/>
          </a:p>
        </p:txBody>
      </p:sp>
      <p:sp>
        <p:nvSpPr>
          <p:cNvPr id="105" name="Google Shape;105;p17"/>
          <p:cNvSpPr txBox="1">
            <a:spLocks noGrp="1"/>
          </p:cNvSpPr>
          <p:nvPr>
            <p:ph type="subTitle" idx="4294967295"/>
          </p:nvPr>
        </p:nvSpPr>
        <p:spPr>
          <a:xfrm>
            <a:off x="2004000" y="3487750"/>
            <a:ext cx="5136000" cy="7848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dirty="0"/>
              <a:t>Zone of Possible Agreement. It is the range between the minimum the seller is willing to sell and the maximum the buyer is willing to pay.</a:t>
            </a:r>
            <a:endParaRPr dirty="0"/>
          </a:p>
        </p:txBody>
      </p:sp>
      <p:grpSp>
        <p:nvGrpSpPr>
          <p:cNvPr id="106" name="Google Shape;106;p17"/>
          <p:cNvGrpSpPr/>
          <p:nvPr/>
        </p:nvGrpSpPr>
        <p:grpSpPr>
          <a:xfrm rot="-7230029">
            <a:off x="5677165" y="1702254"/>
            <a:ext cx="1516808" cy="960909"/>
            <a:chOff x="238125" y="1918825"/>
            <a:chExt cx="1042450" cy="660400"/>
          </a:xfrm>
        </p:grpSpPr>
        <p:sp>
          <p:nvSpPr>
            <p:cNvPr id="107" name="Google Shape;107;p17"/>
            <p:cNvSpPr/>
            <p:nvPr/>
          </p:nvSpPr>
          <p:spPr>
            <a:xfrm>
              <a:off x="238125" y="1918825"/>
              <a:ext cx="966975" cy="660400"/>
            </a:xfrm>
            <a:custGeom>
              <a:avLst/>
              <a:gdLst/>
              <a:ahLst/>
              <a:cxnLst/>
              <a:rect l="l" t="t" r="r" b="b"/>
              <a:pathLst>
                <a:path w="38679" h="26416" extrusionOk="0">
                  <a:moveTo>
                    <a:pt x="377" y="7642"/>
                  </a:moveTo>
                  <a:lnTo>
                    <a:pt x="377" y="7925"/>
                  </a:lnTo>
                  <a:lnTo>
                    <a:pt x="472" y="7642"/>
                  </a:lnTo>
                  <a:close/>
                  <a:moveTo>
                    <a:pt x="33584" y="19246"/>
                  </a:moveTo>
                  <a:lnTo>
                    <a:pt x="33396" y="19434"/>
                  </a:lnTo>
                  <a:lnTo>
                    <a:pt x="33396" y="19623"/>
                  </a:lnTo>
                  <a:lnTo>
                    <a:pt x="33584" y="19246"/>
                  </a:lnTo>
                  <a:close/>
                  <a:moveTo>
                    <a:pt x="24434" y="24151"/>
                  </a:moveTo>
                  <a:lnTo>
                    <a:pt x="24339" y="24245"/>
                  </a:lnTo>
                  <a:lnTo>
                    <a:pt x="24434" y="24340"/>
                  </a:lnTo>
                  <a:lnTo>
                    <a:pt x="24434" y="24245"/>
                  </a:lnTo>
                  <a:lnTo>
                    <a:pt x="24434" y="24151"/>
                  </a:lnTo>
                  <a:close/>
                  <a:moveTo>
                    <a:pt x="14717" y="24434"/>
                  </a:moveTo>
                  <a:lnTo>
                    <a:pt x="14764" y="24481"/>
                  </a:lnTo>
                  <a:lnTo>
                    <a:pt x="14764" y="24481"/>
                  </a:lnTo>
                  <a:lnTo>
                    <a:pt x="14811" y="24434"/>
                  </a:lnTo>
                  <a:close/>
                  <a:moveTo>
                    <a:pt x="2924" y="1"/>
                  </a:moveTo>
                  <a:lnTo>
                    <a:pt x="2641" y="95"/>
                  </a:lnTo>
                  <a:lnTo>
                    <a:pt x="2547" y="378"/>
                  </a:lnTo>
                  <a:lnTo>
                    <a:pt x="2547" y="189"/>
                  </a:lnTo>
                  <a:lnTo>
                    <a:pt x="2453" y="378"/>
                  </a:lnTo>
                  <a:lnTo>
                    <a:pt x="2358" y="567"/>
                  </a:lnTo>
                  <a:lnTo>
                    <a:pt x="2453" y="944"/>
                  </a:lnTo>
                  <a:lnTo>
                    <a:pt x="2358" y="850"/>
                  </a:lnTo>
                  <a:lnTo>
                    <a:pt x="2170" y="944"/>
                  </a:lnTo>
                  <a:lnTo>
                    <a:pt x="2358" y="944"/>
                  </a:lnTo>
                  <a:lnTo>
                    <a:pt x="2453" y="1133"/>
                  </a:lnTo>
                  <a:lnTo>
                    <a:pt x="2264" y="1227"/>
                  </a:lnTo>
                  <a:lnTo>
                    <a:pt x="2170" y="1227"/>
                  </a:lnTo>
                  <a:lnTo>
                    <a:pt x="2170" y="1604"/>
                  </a:lnTo>
                  <a:lnTo>
                    <a:pt x="2075" y="1887"/>
                  </a:lnTo>
                  <a:lnTo>
                    <a:pt x="1792" y="2453"/>
                  </a:lnTo>
                  <a:lnTo>
                    <a:pt x="1415" y="3019"/>
                  </a:lnTo>
                  <a:lnTo>
                    <a:pt x="1321" y="3397"/>
                  </a:lnTo>
                  <a:lnTo>
                    <a:pt x="1321" y="3680"/>
                  </a:lnTo>
                  <a:lnTo>
                    <a:pt x="1226" y="3774"/>
                  </a:lnTo>
                  <a:lnTo>
                    <a:pt x="1226" y="3963"/>
                  </a:lnTo>
                  <a:lnTo>
                    <a:pt x="1321" y="4529"/>
                  </a:lnTo>
                  <a:lnTo>
                    <a:pt x="1226" y="4529"/>
                  </a:lnTo>
                  <a:lnTo>
                    <a:pt x="1132" y="4435"/>
                  </a:lnTo>
                  <a:lnTo>
                    <a:pt x="1038" y="4340"/>
                  </a:lnTo>
                  <a:lnTo>
                    <a:pt x="943" y="4340"/>
                  </a:lnTo>
                  <a:lnTo>
                    <a:pt x="1038" y="4435"/>
                  </a:lnTo>
                  <a:lnTo>
                    <a:pt x="1132" y="4623"/>
                  </a:lnTo>
                  <a:lnTo>
                    <a:pt x="1038" y="4812"/>
                  </a:lnTo>
                  <a:lnTo>
                    <a:pt x="849" y="4906"/>
                  </a:lnTo>
                  <a:lnTo>
                    <a:pt x="943" y="4906"/>
                  </a:lnTo>
                  <a:lnTo>
                    <a:pt x="943" y="5001"/>
                  </a:lnTo>
                  <a:lnTo>
                    <a:pt x="943" y="5189"/>
                  </a:lnTo>
                  <a:lnTo>
                    <a:pt x="755" y="5284"/>
                  </a:lnTo>
                  <a:lnTo>
                    <a:pt x="566" y="5378"/>
                  </a:lnTo>
                  <a:lnTo>
                    <a:pt x="566" y="5472"/>
                  </a:lnTo>
                  <a:lnTo>
                    <a:pt x="755" y="5567"/>
                  </a:lnTo>
                  <a:lnTo>
                    <a:pt x="849" y="5661"/>
                  </a:lnTo>
                  <a:lnTo>
                    <a:pt x="755" y="5755"/>
                  </a:lnTo>
                  <a:lnTo>
                    <a:pt x="472" y="5755"/>
                  </a:lnTo>
                  <a:lnTo>
                    <a:pt x="566" y="6604"/>
                  </a:lnTo>
                  <a:lnTo>
                    <a:pt x="566" y="7076"/>
                  </a:lnTo>
                  <a:lnTo>
                    <a:pt x="566" y="7265"/>
                  </a:lnTo>
                  <a:lnTo>
                    <a:pt x="755" y="7265"/>
                  </a:lnTo>
                  <a:lnTo>
                    <a:pt x="849" y="7359"/>
                  </a:lnTo>
                  <a:lnTo>
                    <a:pt x="849" y="7453"/>
                  </a:lnTo>
                  <a:lnTo>
                    <a:pt x="755" y="7548"/>
                  </a:lnTo>
                  <a:lnTo>
                    <a:pt x="566" y="7453"/>
                  </a:lnTo>
                  <a:lnTo>
                    <a:pt x="566" y="7736"/>
                  </a:lnTo>
                  <a:lnTo>
                    <a:pt x="566" y="8114"/>
                  </a:lnTo>
                  <a:lnTo>
                    <a:pt x="472" y="8019"/>
                  </a:lnTo>
                  <a:lnTo>
                    <a:pt x="472" y="7925"/>
                  </a:lnTo>
                  <a:lnTo>
                    <a:pt x="472" y="7831"/>
                  </a:lnTo>
                  <a:lnTo>
                    <a:pt x="377" y="7925"/>
                  </a:lnTo>
                  <a:lnTo>
                    <a:pt x="377" y="8680"/>
                  </a:lnTo>
                  <a:lnTo>
                    <a:pt x="283" y="8868"/>
                  </a:lnTo>
                  <a:lnTo>
                    <a:pt x="189" y="8963"/>
                  </a:lnTo>
                  <a:lnTo>
                    <a:pt x="94" y="8963"/>
                  </a:lnTo>
                  <a:lnTo>
                    <a:pt x="0" y="9151"/>
                  </a:lnTo>
                  <a:lnTo>
                    <a:pt x="94" y="9340"/>
                  </a:lnTo>
                  <a:lnTo>
                    <a:pt x="189" y="9434"/>
                  </a:lnTo>
                  <a:lnTo>
                    <a:pt x="283" y="9623"/>
                  </a:lnTo>
                  <a:lnTo>
                    <a:pt x="283" y="9812"/>
                  </a:lnTo>
                  <a:lnTo>
                    <a:pt x="94" y="9717"/>
                  </a:lnTo>
                  <a:lnTo>
                    <a:pt x="94" y="9906"/>
                  </a:lnTo>
                  <a:lnTo>
                    <a:pt x="189" y="10000"/>
                  </a:lnTo>
                  <a:lnTo>
                    <a:pt x="283" y="10095"/>
                  </a:lnTo>
                  <a:lnTo>
                    <a:pt x="283" y="10378"/>
                  </a:lnTo>
                  <a:lnTo>
                    <a:pt x="94" y="10095"/>
                  </a:lnTo>
                  <a:lnTo>
                    <a:pt x="94" y="10283"/>
                  </a:lnTo>
                  <a:lnTo>
                    <a:pt x="94" y="10566"/>
                  </a:lnTo>
                  <a:lnTo>
                    <a:pt x="94" y="11510"/>
                  </a:lnTo>
                  <a:lnTo>
                    <a:pt x="189" y="12453"/>
                  </a:lnTo>
                  <a:lnTo>
                    <a:pt x="377" y="13208"/>
                  </a:lnTo>
                  <a:lnTo>
                    <a:pt x="566" y="13680"/>
                  </a:lnTo>
                  <a:lnTo>
                    <a:pt x="849" y="14340"/>
                  </a:lnTo>
                  <a:lnTo>
                    <a:pt x="1132" y="14906"/>
                  </a:lnTo>
                  <a:lnTo>
                    <a:pt x="1226" y="15189"/>
                  </a:lnTo>
                  <a:lnTo>
                    <a:pt x="1132" y="15378"/>
                  </a:lnTo>
                  <a:lnTo>
                    <a:pt x="1321" y="15944"/>
                  </a:lnTo>
                  <a:lnTo>
                    <a:pt x="1698" y="16510"/>
                  </a:lnTo>
                  <a:lnTo>
                    <a:pt x="2453" y="17736"/>
                  </a:lnTo>
                  <a:lnTo>
                    <a:pt x="3019" y="18491"/>
                  </a:lnTo>
                  <a:lnTo>
                    <a:pt x="3679" y="19057"/>
                  </a:lnTo>
                  <a:lnTo>
                    <a:pt x="3491" y="19246"/>
                  </a:lnTo>
                  <a:lnTo>
                    <a:pt x="3774" y="19434"/>
                  </a:lnTo>
                  <a:lnTo>
                    <a:pt x="3868" y="19434"/>
                  </a:lnTo>
                  <a:lnTo>
                    <a:pt x="4151" y="19623"/>
                  </a:lnTo>
                  <a:lnTo>
                    <a:pt x="4245" y="19906"/>
                  </a:lnTo>
                  <a:lnTo>
                    <a:pt x="4434" y="20189"/>
                  </a:lnTo>
                  <a:lnTo>
                    <a:pt x="4717" y="20378"/>
                  </a:lnTo>
                  <a:lnTo>
                    <a:pt x="4623" y="20472"/>
                  </a:lnTo>
                  <a:lnTo>
                    <a:pt x="4717" y="20472"/>
                  </a:lnTo>
                  <a:lnTo>
                    <a:pt x="4811" y="20566"/>
                  </a:lnTo>
                  <a:lnTo>
                    <a:pt x="5566" y="21321"/>
                  </a:lnTo>
                  <a:lnTo>
                    <a:pt x="5849" y="21604"/>
                  </a:lnTo>
                  <a:lnTo>
                    <a:pt x="6415" y="22076"/>
                  </a:lnTo>
                  <a:lnTo>
                    <a:pt x="6415" y="21887"/>
                  </a:lnTo>
                  <a:lnTo>
                    <a:pt x="6604" y="21793"/>
                  </a:lnTo>
                  <a:lnTo>
                    <a:pt x="6604" y="21793"/>
                  </a:lnTo>
                  <a:lnTo>
                    <a:pt x="6509" y="21981"/>
                  </a:lnTo>
                  <a:lnTo>
                    <a:pt x="6604" y="21887"/>
                  </a:lnTo>
                  <a:lnTo>
                    <a:pt x="6698" y="21887"/>
                  </a:lnTo>
                  <a:lnTo>
                    <a:pt x="6698" y="22076"/>
                  </a:lnTo>
                  <a:lnTo>
                    <a:pt x="6509" y="22076"/>
                  </a:lnTo>
                  <a:lnTo>
                    <a:pt x="7075" y="22547"/>
                  </a:lnTo>
                  <a:lnTo>
                    <a:pt x="7924" y="23113"/>
                  </a:lnTo>
                  <a:lnTo>
                    <a:pt x="8773" y="23585"/>
                  </a:lnTo>
                  <a:lnTo>
                    <a:pt x="9245" y="23679"/>
                  </a:lnTo>
                  <a:lnTo>
                    <a:pt x="9622" y="23679"/>
                  </a:lnTo>
                  <a:lnTo>
                    <a:pt x="9528" y="23868"/>
                  </a:lnTo>
                  <a:lnTo>
                    <a:pt x="9622" y="23962"/>
                  </a:lnTo>
                  <a:lnTo>
                    <a:pt x="10094" y="24151"/>
                  </a:lnTo>
                  <a:lnTo>
                    <a:pt x="10660" y="24151"/>
                  </a:lnTo>
                  <a:lnTo>
                    <a:pt x="11226" y="24340"/>
                  </a:lnTo>
                  <a:lnTo>
                    <a:pt x="11981" y="24811"/>
                  </a:lnTo>
                  <a:lnTo>
                    <a:pt x="13113" y="25377"/>
                  </a:lnTo>
                  <a:lnTo>
                    <a:pt x="13490" y="25377"/>
                  </a:lnTo>
                  <a:lnTo>
                    <a:pt x="13868" y="25472"/>
                  </a:lnTo>
                  <a:lnTo>
                    <a:pt x="14811" y="25660"/>
                  </a:lnTo>
                  <a:lnTo>
                    <a:pt x="16320" y="26226"/>
                  </a:lnTo>
                  <a:lnTo>
                    <a:pt x="16415" y="26132"/>
                  </a:lnTo>
                  <a:lnTo>
                    <a:pt x="16604" y="26038"/>
                  </a:lnTo>
                  <a:lnTo>
                    <a:pt x="17264" y="26132"/>
                  </a:lnTo>
                  <a:lnTo>
                    <a:pt x="18490" y="26321"/>
                  </a:lnTo>
                  <a:lnTo>
                    <a:pt x="19056" y="26415"/>
                  </a:lnTo>
                  <a:lnTo>
                    <a:pt x="19811" y="26415"/>
                  </a:lnTo>
                  <a:lnTo>
                    <a:pt x="19905" y="26226"/>
                  </a:lnTo>
                  <a:lnTo>
                    <a:pt x="20094" y="26132"/>
                  </a:lnTo>
                  <a:lnTo>
                    <a:pt x="20283" y="26132"/>
                  </a:lnTo>
                  <a:lnTo>
                    <a:pt x="20188" y="26321"/>
                  </a:lnTo>
                  <a:lnTo>
                    <a:pt x="20754" y="26226"/>
                  </a:lnTo>
                  <a:lnTo>
                    <a:pt x="21415" y="26132"/>
                  </a:lnTo>
                  <a:lnTo>
                    <a:pt x="21981" y="26038"/>
                  </a:lnTo>
                  <a:lnTo>
                    <a:pt x="22641" y="25849"/>
                  </a:lnTo>
                  <a:lnTo>
                    <a:pt x="22641" y="25943"/>
                  </a:lnTo>
                  <a:lnTo>
                    <a:pt x="23113" y="25943"/>
                  </a:lnTo>
                  <a:lnTo>
                    <a:pt x="23679" y="25849"/>
                  </a:lnTo>
                  <a:lnTo>
                    <a:pt x="24151" y="25566"/>
                  </a:lnTo>
                  <a:lnTo>
                    <a:pt x="24811" y="25283"/>
                  </a:lnTo>
                  <a:lnTo>
                    <a:pt x="25943" y="24906"/>
                  </a:lnTo>
                  <a:lnTo>
                    <a:pt x="26603" y="24717"/>
                  </a:lnTo>
                  <a:lnTo>
                    <a:pt x="27358" y="24340"/>
                  </a:lnTo>
                  <a:lnTo>
                    <a:pt x="28113" y="23962"/>
                  </a:lnTo>
                  <a:lnTo>
                    <a:pt x="28867" y="23396"/>
                  </a:lnTo>
                  <a:lnTo>
                    <a:pt x="28867" y="23491"/>
                  </a:lnTo>
                  <a:lnTo>
                    <a:pt x="28773" y="23585"/>
                  </a:lnTo>
                  <a:lnTo>
                    <a:pt x="28679" y="23679"/>
                  </a:lnTo>
                  <a:lnTo>
                    <a:pt x="28490" y="23868"/>
                  </a:lnTo>
                  <a:lnTo>
                    <a:pt x="28396" y="23868"/>
                  </a:lnTo>
                  <a:lnTo>
                    <a:pt x="28490" y="23962"/>
                  </a:lnTo>
                  <a:lnTo>
                    <a:pt x="29056" y="23302"/>
                  </a:lnTo>
                  <a:lnTo>
                    <a:pt x="29433" y="23113"/>
                  </a:lnTo>
                  <a:lnTo>
                    <a:pt x="29528" y="23113"/>
                  </a:lnTo>
                  <a:lnTo>
                    <a:pt x="29528" y="23208"/>
                  </a:lnTo>
                  <a:lnTo>
                    <a:pt x="30094" y="22736"/>
                  </a:lnTo>
                  <a:lnTo>
                    <a:pt x="30377" y="22547"/>
                  </a:lnTo>
                  <a:lnTo>
                    <a:pt x="30660" y="22264"/>
                  </a:lnTo>
                  <a:lnTo>
                    <a:pt x="30754" y="22264"/>
                  </a:lnTo>
                  <a:lnTo>
                    <a:pt x="30754" y="22170"/>
                  </a:lnTo>
                  <a:lnTo>
                    <a:pt x="30754" y="21981"/>
                  </a:lnTo>
                  <a:lnTo>
                    <a:pt x="30754" y="21793"/>
                  </a:lnTo>
                  <a:lnTo>
                    <a:pt x="31132" y="21793"/>
                  </a:lnTo>
                  <a:lnTo>
                    <a:pt x="31226" y="21981"/>
                  </a:lnTo>
                  <a:lnTo>
                    <a:pt x="31415" y="21604"/>
                  </a:lnTo>
                  <a:lnTo>
                    <a:pt x="31509" y="21510"/>
                  </a:lnTo>
                  <a:lnTo>
                    <a:pt x="31603" y="21510"/>
                  </a:lnTo>
                  <a:lnTo>
                    <a:pt x="31698" y="21227"/>
                  </a:lnTo>
                  <a:lnTo>
                    <a:pt x="31886" y="21038"/>
                  </a:lnTo>
                  <a:lnTo>
                    <a:pt x="32264" y="20566"/>
                  </a:lnTo>
                  <a:lnTo>
                    <a:pt x="33207" y="20000"/>
                  </a:lnTo>
                  <a:lnTo>
                    <a:pt x="33018" y="20000"/>
                  </a:lnTo>
                  <a:lnTo>
                    <a:pt x="33396" y="19434"/>
                  </a:lnTo>
                  <a:lnTo>
                    <a:pt x="33584" y="18963"/>
                  </a:lnTo>
                  <a:lnTo>
                    <a:pt x="33679" y="18679"/>
                  </a:lnTo>
                  <a:lnTo>
                    <a:pt x="33962" y="18491"/>
                  </a:lnTo>
                  <a:lnTo>
                    <a:pt x="34150" y="18679"/>
                  </a:lnTo>
                  <a:lnTo>
                    <a:pt x="34339" y="18019"/>
                  </a:lnTo>
                  <a:lnTo>
                    <a:pt x="34433" y="18113"/>
                  </a:lnTo>
                  <a:lnTo>
                    <a:pt x="34528" y="18019"/>
                  </a:lnTo>
                  <a:lnTo>
                    <a:pt x="34622" y="17736"/>
                  </a:lnTo>
                  <a:lnTo>
                    <a:pt x="34716" y="17642"/>
                  </a:lnTo>
                  <a:lnTo>
                    <a:pt x="34905" y="17359"/>
                  </a:lnTo>
                  <a:lnTo>
                    <a:pt x="35282" y="16887"/>
                  </a:lnTo>
                  <a:lnTo>
                    <a:pt x="35282" y="16981"/>
                  </a:lnTo>
                  <a:lnTo>
                    <a:pt x="35282" y="17076"/>
                  </a:lnTo>
                  <a:lnTo>
                    <a:pt x="35282" y="17170"/>
                  </a:lnTo>
                  <a:lnTo>
                    <a:pt x="35377" y="17170"/>
                  </a:lnTo>
                  <a:lnTo>
                    <a:pt x="35565" y="16510"/>
                  </a:lnTo>
                  <a:lnTo>
                    <a:pt x="35754" y="16132"/>
                  </a:lnTo>
                  <a:lnTo>
                    <a:pt x="35943" y="15755"/>
                  </a:lnTo>
                  <a:lnTo>
                    <a:pt x="36226" y="15189"/>
                  </a:lnTo>
                  <a:lnTo>
                    <a:pt x="36698" y="14340"/>
                  </a:lnTo>
                  <a:lnTo>
                    <a:pt x="37075" y="13114"/>
                  </a:lnTo>
                  <a:lnTo>
                    <a:pt x="37358" y="12359"/>
                  </a:lnTo>
                  <a:lnTo>
                    <a:pt x="37452" y="12170"/>
                  </a:lnTo>
                  <a:lnTo>
                    <a:pt x="37641" y="11887"/>
                  </a:lnTo>
                  <a:lnTo>
                    <a:pt x="37641" y="11982"/>
                  </a:lnTo>
                  <a:lnTo>
                    <a:pt x="37641" y="12076"/>
                  </a:lnTo>
                  <a:lnTo>
                    <a:pt x="37735" y="11604"/>
                  </a:lnTo>
                  <a:lnTo>
                    <a:pt x="37547" y="11699"/>
                  </a:lnTo>
                  <a:lnTo>
                    <a:pt x="37452" y="11416"/>
                  </a:lnTo>
                  <a:lnTo>
                    <a:pt x="37547" y="11416"/>
                  </a:lnTo>
                  <a:lnTo>
                    <a:pt x="37641" y="11321"/>
                  </a:lnTo>
                  <a:lnTo>
                    <a:pt x="37735" y="11321"/>
                  </a:lnTo>
                  <a:lnTo>
                    <a:pt x="37735" y="11227"/>
                  </a:lnTo>
                  <a:lnTo>
                    <a:pt x="37641" y="10944"/>
                  </a:lnTo>
                  <a:lnTo>
                    <a:pt x="37735" y="10472"/>
                  </a:lnTo>
                  <a:lnTo>
                    <a:pt x="37924" y="10661"/>
                  </a:lnTo>
                  <a:lnTo>
                    <a:pt x="37830" y="10378"/>
                  </a:lnTo>
                  <a:lnTo>
                    <a:pt x="37924" y="10095"/>
                  </a:lnTo>
                  <a:lnTo>
                    <a:pt x="37924" y="10283"/>
                  </a:lnTo>
                  <a:lnTo>
                    <a:pt x="38018" y="10283"/>
                  </a:lnTo>
                  <a:lnTo>
                    <a:pt x="38207" y="9906"/>
                  </a:lnTo>
                  <a:lnTo>
                    <a:pt x="38301" y="9812"/>
                  </a:lnTo>
                  <a:lnTo>
                    <a:pt x="38113" y="9623"/>
                  </a:lnTo>
                  <a:lnTo>
                    <a:pt x="38113" y="9434"/>
                  </a:lnTo>
                  <a:lnTo>
                    <a:pt x="38113" y="9246"/>
                  </a:lnTo>
                  <a:lnTo>
                    <a:pt x="38018" y="8963"/>
                  </a:lnTo>
                  <a:lnTo>
                    <a:pt x="38207" y="9151"/>
                  </a:lnTo>
                  <a:lnTo>
                    <a:pt x="38301" y="9057"/>
                  </a:lnTo>
                  <a:lnTo>
                    <a:pt x="38490" y="8680"/>
                  </a:lnTo>
                  <a:lnTo>
                    <a:pt x="38679" y="8302"/>
                  </a:lnTo>
                  <a:lnTo>
                    <a:pt x="38490" y="8302"/>
                  </a:lnTo>
                  <a:lnTo>
                    <a:pt x="38490" y="8114"/>
                  </a:lnTo>
                  <a:lnTo>
                    <a:pt x="38490" y="7831"/>
                  </a:lnTo>
                  <a:lnTo>
                    <a:pt x="38584" y="7642"/>
                  </a:lnTo>
                  <a:lnTo>
                    <a:pt x="38584" y="7359"/>
                  </a:lnTo>
                  <a:lnTo>
                    <a:pt x="38396" y="6793"/>
                  </a:lnTo>
                  <a:lnTo>
                    <a:pt x="38207" y="6321"/>
                  </a:lnTo>
                  <a:lnTo>
                    <a:pt x="38301" y="6321"/>
                  </a:lnTo>
                  <a:lnTo>
                    <a:pt x="38396" y="6416"/>
                  </a:lnTo>
                  <a:lnTo>
                    <a:pt x="38396" y="6133"/>
                  </a:lnTo>
                  <a:lnTo>
                    <a:pt x="38490" y="5850"/>
                  </a:lnTo>
                  <a:lnTo>
                    <a:pt x="38490" y="5567"/>
                  </a:lnTo>
                  <a:lnTo>
                    <a:pt x="38584" y="5567"/>
                  </a:lnTo>
                  <a:lnTo>
                    <a:pt x="38679" y="5661"/>
                  </a:lnTo>
                  <a:lnTo>
                    <a:pt x="38490" y="5189"/>
                  </a:lnTo>
                  <a:lnTo>
                    <a:pt x="38679" y="5284"/>
                  </a:lnTo>
                  <a:lnTo>
                    <a:pt x="38584" y="5001"/>
                  </a:lnTo>
                  <a:lnTo>
                    <a:pt x="38490" y="5095"/>
                  </a:lnTo>
                  <a:lnTo>
                    <a:pt x="38396" y="5095"/>
                  </a:lnTo>
                  <a:lnTo>
                    <a:pt x="38396" y="5001"/>
                  </a:lnTo>
                  <a:lnTo>
                    <a:pt x="38301" y="5095"/>
                  </a:lnTo>
                  <a:lnTo>
                    <a:pt x="38207" y="5189"/>
                  </a:lnTo>
                  <a:lnTo>
                    <a:pt x="38301" y="5378"/>
                  </a:lnTo>
                  <a:lnTo>
                    <a:pt x="38396" y="5755"/>
                  </a:lnTo>
                  <a:lnTo>
                    <a:pt x="38396" y="5755"/>
                  </a:lnTo>
                  <a:lnTo>
                    <a:pt x="38207" y="5661"/>
                  </a:lnTo>
                  <a:lnTo>
                    <a:pt x="38396" y="5944"/>
                  </a:lnTo>
                  <a:lnTo>
                    <a:pt x="38207" y="6038"/>
                  </a:lnTo>
                  <a:lnTo>
                    <a:pt x="38113" y="5944"/>
                  </a:lnTo>
                  <a:lnTo>
                    <a:pt x="38113" y="6038"/>
                  </a:lnTo>
                  <a:lnTo>
                    <a:pt x="38113" y="6133"/>
                  </a:lnTo>
                  <a:lnTo>
                    <a:pt x="38113" y="6416"/>
                  </a:lnTo>
                  <a:lnTo>
                    <a:pt x="38018" y="6416"/>
                  </a:lnTo>
                  <a:lnTo>
                    <a:pt x="38018" y="6887"/>
                  </a:lnTo>
                  <a:lnTo>
                    <a:pt x="38018" y="7076"/>
                  </a:lnTo>
                  <a:lnTo>
                    <a:pt x="38113" y="7170"/>
                  </a:lnTo>
                  <a:lnTo>
                    <a:pt x="38207" y="7170"/>
                  </a:lnTo>
                  <a:lnTo>
                    <a:pt x="38301" y="7359"/>
                  </a:lnTo>
                  <a:lnTo>
                    <a:pt x="37830" y="7548"/>
                  </a:lnTo>
                  <a:lnTo>
                    <a:pt x="38018" y="7642"/>
                  </a:lnTo>
                  <a:lnTo>
                    <a:pt x="38113" y="8019"/>
                  </a:lnTo>
                  <a:lnTo>
                    <a:pt x="38113" y="8302"/>
                  </a:lnTo>
                  <a:lnTo>
                    <a:pt x="38018" y="8397"/>
                  </a:lnTo>
                  <a:lnTo>
                    <a:pt x="37830" y="8397"/>
                  </a:lnTo>
                  <a:lnTo>
                    <a:pt x="37924" y="8585"/>
                  </a:lnTo>
                  <a:lnTo>
                    <a:pt x="38018" y="8774"/>
                  </a:lnTo>
                  <a:lnTo>
                    <a:pt x="37924" y="8963"/>
                  </a:lnTo>
                  <a:lnTo>
                    <a:pt x="37830" y="8774"/>
                  </a:lnTo>
                  <a:lnTo>
                    <a:pt x="37641" y="8868"/>
                  </a:lnTo>
                  <a:lnTo>
                    <a:pt x="37735" y="8963"/>
                  </a:lnTo>
                  <a:lnTo>
                    <a:pt x="37735" y="9246"/>
                  </a:lnTo>
                  <a:lnTo>
                    <a:pt x="37641" y="9812"/>
                  </a:lnTo>
                  <a:lnTo>
                    <a:pt x="37358" y="10378"/>
                  </a:lnTo>
                  <a:lnTo>
                    <a:pt x="37169" y="10755"/>
                  </a:lnTo>
                  <a:lnTo>
                    <a:pt x="37358" y="11038"/>
                  </a:lnTo>
                  <a:lnTo>
                    <a:pt x="37264" y="11321"/>
                  </a:lnTo>
                  <a:lnTo>
                    <a:pt x="37075" y="11227"/>
                  </a:lnTo>
                  <a:lnTo>
                    <a:pt x="37075" y="11321"/>
                  </a:lnTo>
                  <a:lnTo>
                    <a:pt x="37075" y="11604"/>
                  </a:lnTo>
                  <a:lnTo>
                    <a:pt x="36981" y="11510"/>
                  </a:lnTo>
                  <a:lnTo>
                    <a:pt x="36886" y="11887"/>
                  </a:lnTo>
                  <a:lnTo>
                    <a:pt x="36792" y="12265"/>
                  </a:lnTo>
                  <a:lnTo>
                    <a:pt x="36886" y="12359"/>
                  </a:lnTo>
                  <a:lnTo>
                    <a:pt x="37169" y="12359"/>
                  </a:lnTo>
                  <a:lnTo>
                    <a:pt x="37264" y="12548"/>
                  </a:lnTo>
                  <a:lnTo>
                    <a:pt x="37075" y="12453"/>
                  </a:lnTo>
                  <a:lnTo>
                    <a:pt x="36981" y="12548"/>
                  </a:lnTo>
                  <a:lnTo>
                    <a:pt x="36886" y="12359"/>
                  </a:lnTo>
                  <a:lnTo>
                    <a:pt x="36981" y="12642"/>
                  </a:lnTo>
                  <a:lnTo>
                    <a:pt x="36981" y="12642"/>
                  </a:lnTo>
                  <a:lnTo>
                    <a:pt x="36886" y="12548"/>
                  </a:lnTo>
                  <a:lnTo>
                    <a:pt x="36792" y="12453"/>
                  </a:lnTo>
                  <a:lnTo>
                    <a:pt x="36414" y="13114"/>
                  </a:lnTo>
                  <a:lnTo>
                    <a:pt x="36320" y="13491"/>
                  </a:lnTo>
                  <a:lnTo>
                    <a:pt x="36320" y="13868"/>
                  </a:lnTo>
                  <a:lnTo>
                    <a:pt x="35754" y="15095"/>
                  </a:lnTo>
                  <a:lnTo>
                    <a:pt x="35377" y="15755"/>
                  </a:lnTo>
                  <a:lnTo>
                    <a:pt x="34999" y="16227"/>
                  </a:lnTo>
                  <a:lnTo>
                    <a:pt x="34999" y="16038"/>
                  </a:lnTo>
                  <a:lnTo>
                    <a:pt x="34716" y="16321"/>
                  </a:lnTo>
                  <a:lnTo>
                    <a:pt x="34528" y="16698"/>
                  </a:lnTo>
                  <a:lnTo>
                    <a:pt x="34528" y="16698"/>
                  </a:lnTo>
                  <a:lnTo>
                    <a:pt x="34716" y="16604"/>
                  </a:lnTo>
                  <a:lnTo>
                    <a:pt x="34150" y="17170"/>
                  </a:lnTo>
                  <a:lnTo>
                    <a:pt x="33584" y="17736"/>
                  </a:lnTo>
                  <a:lnTo>
                    <a:pt x="33679" y="17830"/>
                  </a:lnTo>
                  <a:lnTo>
                    <a:pt x="33773" y="17736"/>
                  </a:lnTo>
                  <a:lnTo>
                    <a:pt x="33867" y="17736"/>
                  </a:lnTo>
                  <a:lnTo>
                    <a:pt x="33867" y="17830"/>
                  </a:lnTo>
                  <a:lnTo>
                    <a:pt x="33679" y="17925"/>
                  </a:lnTo>
                  <a:lnTo>
                    <a:pt x="33490" y="18019"/>
                  </a:lnTo>
                  <a:lnTo>
                    <a:pt x="33396" y="18113"/>
                  </a:lnTo>
                  <a:lnTo>
                    <a:pt x="33207" y="18208"/>
                  </a:lnTo>
                  <a:lnTo>
                    <a:pt x="33113" y="18585"/>
                  </a:lnTo>
                  <a:lnTo>
                    <a:pt x="33207" y="18679"/>
                  </a:lnTo>
                  <a:lnTo>
                    <a:pt x="33207" y="18774"/>
                  </a:lnTo>
                  <a:lnTo>
                    <a:pt x="33018" y="18963"/>
                  </a:lnTo>
                  <a:lnTo>
                    <a:pt x="32924" y="18963"/>
                  </a:lnTo>
                  <a:lnTo>
                    <a:pt x="32924" y="18868"/>
                  </a:lnTo>
                  <a:lnTo>
                    <a:pt x="32924" y="18679"/>
                  </a:lnTo>
                  <a:lnTo>
                    <a:pt x="32735" y="18868"/>
                  </a:lnTo>
                  <a:lnTo>
                    <a:pt x="32641" y="18963"/>
                  </a:lnTo>
                  <a:lnTo>
                    <a:pt x="32547" y="18963"/>
                  </a:lnTo>
                  <a:lnTo>
                    <a:pt x="32547" y="19057"/>
                  </a:lnTo>
                  <a:lnTo>
                    <a:pt x="32735" y="18963"/>
                  </a:lnTo>
                  <a:lnTo>
                    <a:pt x="32735" y="18963"/>
                  </a:lnTo>
                  <a:lnTo>
                    <a:pt x="32075" y="19717"/>
                  </a:lnTo>
                  <a:lnTo>
                    <a:pt x="31698" y="20000"/>
                  </a:lnTo>
                  <a:lnTo>
                    <a:pt x="31603" y="20000"/>
                  </a:lnTo>
                  <a:lnTo>
                    <a:pt x="31603" y="19906"/>
                  </a:lnTo>
                  <a:lnTo>
                    <a:pt x="31320" y="20095"/>
                  </a:lnTo>
                  <a:lnTo>
                    <a:pt x="31037" y="20283"/>
                  </a:lnTo>
                  <a:lnTo>
                    <a:pt x="31132" y="20095"/>
                  </a:lnTo>
                  <a:lnTo>
                    <a:pt x="30943" y="20283"/>
                  </a:lnTo>
                  <a:lnTo>
                    <a:pt x="31132" y="20378"/>
                  </a:lnTo>
                  <a:lnTo>
                    <a:pt x="31037" y="20661"/>
                  </a:lnTo>
                  <a:lnTo>
                    <a:pt x="30849" y="20849"/>
                  </a:lnTo>
                  <a:lnTo>
                    <a:pt x="30754" y="20944"/>
                  </a:lnTo>
                  <a:lnTo>
                    <a:pt x="30660" y="20849"/>
                  </a:lnTo>
                  <a:lnTo>
                    <a:pt x="30849" y="20755"/>
                  </a:lnTo>
                  <a:lnTo>
                    <a:pt x="30754" y="20755"/>
                  </a:lnTo>
                  <a:lnTo>
                    <a:pt x="30754" y="20661"/>
                  </a:lnTo>
                  <a:lnTo>
                    <a:pt x="30754" y="20566"/>
                  </a:lnTo>
                  <a:lnTo>
                    <a:pt x="30660" y="20661"/>
                  </a:lnTo>
                  <a:lnTo>
                    <a:pt x="30471" y="20849"/>
                  </a:lnTo>
                  <a:lnTo>
                    <a:pt x="30094" y="21038"/>
                  </a:lnTo>
                  <a:lnTo>
                    <a:pt x="30188" y="21038"/>
                  </a:lnTo>
                  <a:lnTo>
                    <a:pt x="30188" y="21227"/>
                  </a:lnTo>
                  <a:lnTo>
                    <a:pt x="29905" y="21604"/>
                  </a:lnTo>
                  <a:lnTo>
                    <a:pt x="30188" y="21415"/>
                  </a:lnTo>
                  <a:lnTo>
                    <a:pt x="29905" y="21793"/>
                  </a:lnTo>
                  <a:lnTo>
                    <a:pt x="29905" y="21698"/>
                  </a:lnTo>
                  <a:lnTo>
                    <a:pt x="29811" y="21793"/>
                  </a:lnTo>
                  <a:lnTo>
                    <a:pt x="29716" y="21887"/>
                  </a:lnTo>
                  <a:lnTo>
                    <a:pt x="29339" y="21981"/>
                  </a:lnTo>
                  <a:lnTo>
                    <a:pt x="28867" y="21981"/>
                  </a:lnTo>
                  <a:lnTo>
                    <a:pt x="28773" y="22076"/>
                  </a:lnTo>
                  <a:lnTo>
                    <a:pt x="28584" y="22170"/>
                  </a:lnTo>
                  <a:lnTo>
                    <a:pt x="28679" y="22264"/>
                  </a:lnTo>
                  <a:lnTo>
                    <a:pt x="28679" y="22453"/>
                  </a:lnTo>
                  <a:lnTo>
                    <a:pt x="28962" y="22076"/>
                  </a:lnTo>
                  <a:lnTo>
                    <a:pt x="28867" y="22453"/>
                  </a:lnTo>
                  <a:lnTo>
                    <a:pt x="29150" y="22264"/>
                  </a:lnTo>
                  <a:lnTo>
                    <a:pt x="29150" y="22359"/>
                  </a:lnTo>
                  <a:lnTo>
                    <a:pt x="28679" y="22642"/>
                  </a:lnTo>
                  <a:lnTo>
                    <a:pt x="28490" y="22547"/>
                  </a:lnTo>
                  <a:lnTo>
                    <a:pt x="28396" y="22453"/>
                  </a:lnTo>
                  <a:lnTo>
                    <a:pt x="28301" y="22453"/>
                  </a:lnTo>
                  <a:lnTo>
                    <a:pt x="28207" y="22547"/>
                  </a:lnTo>
                  <a:lnTo>
                    <a:pt x="27924" y="22736"/>
                  </a:lnTo>
                  <a:lnTo>
                    <a:pt x="27641" y="22925"/>
                  </a:lnTo>
                  <a:lnTo>
                    <a:pt x="27735" y="22925"/>
                  </a:lnTo>
                  <a:lnTo>
                    <a:pt x="26886" y="23491"/>
                  </a:lnTo>
                  <a:lnTo>
                    <a:pt x="26132" y="23962"/>
                  </a:lnTo>
                  <a:lnTo>
                    <a:pt x="26132" y="23774"/>
                  </a:lnTo>
                  <a:lnTo>
                    <a:pt x="26226" y="23585"/>
                  </a:lnTo>
                  <a:lnTo>
                    <a:pt x="25754" y="23868"/>
                  </a:lnTo>
                  <a:lnTo>
                    <a:pt x="25471" y="24151"/>
                  </a:lnTo>
                  <a:lnTo>
                    <a:pt x="25377" y="24245"/>
                  </a:lnTo>
                  <a:lnTo>
                    <a:pt x="25471" y="24340"/>
                  </a:lnTo>
                  <a:lnTo>
                    <a:pt x="25188" y="24245"/>
                  </a:lnTo>
                  <a:lnTo>
                    <a:pt x="24905" y="24245"/>
                  </a:lnTo>
                  <a:lnTo>
                    <a:pt x="24434" y="24340"/>
                  </a:lnTo>
                  <a:lnTo>
                    <a:pt x="23585" y="24811"/>
                  </a:lnTo>
                  <a:lnTo>
                    <a:pt x="23207" y="24906"/>
                  </a:lnTo>
                  <a:lnTo>
                    <a:pt x="22924" y="25000"/>
                  </a:lnTo>
                  <a:lnTo>
                    <a:pt x="22830" y="24906"/>
                  </a:lnTo>
                  <a:lnTo>
                    <a:pt x="22924" y="24811"/>
                  </a:lnTo>
                  <a:lnTo>
                    <a:pt x="22830" y="24717"/>
                  </a:lnTo>
                  <a:lnTo>
                    <a:pt x="21886" y="24717"/>
                  </a:lnTo>
                  <a:lnTo>
                    <a:pt x="21509" y="24906"/>
                  </a:lnTo>
                  <a:lnTo>
                    <a:pt x="21037" y="25189"/>
                  </a:lnTo>
                  <a:lnTo>
                    <a:pt x="20660" y="25283"/>
                  </a:lnTo>
                  <a:lnTo>
                    <a:pt x="20754" y="25189"/>
                  </a:lnTo>
                  <a:lnTo>
                    <a:pt x="20754" y="25094"/>
                  </a:lnTo>
                  <a:lnTo>
                    <a:pt x="20471" y="25283"/>
                  </a:lnTo>
                  <a:lnTo>
                    <a:pt x="20377" y="25377"/>
                  </a:lnTo>
                  <a:lnTo>
                    <a:pt x="20188" y="25094"/>
                  </a:lnTo>
                  <a:lnTo>
                    <a:pt x="20471" y="25094"/>
                  </a:lnTo>
                  <a:lnTo>
                    <a:pt x="20094" y="25000"/>
                  </a:lnTo>
                  <a:lnTo>
                    <a:pt x="19339" y="25094"/>
                  </a:lnTo>
                  <a:lnTo>
                    <a:pt x="18019" y="25377"/>
                  </a:lnTo>
                  <a:lnTo>
                    <a:pt x="18019" y="25377"/>
                  </a:lnTo>
                  <a:lnTo>
                    <a:pt x="18679" y="25000"/>
                  </a:lnTo>
                  <a:lnTo>
                    <a:pt x="18396" y="25000"/>
                  </a:lnTo>
                  <a:lnTo>
                    <a:pt x="18113" y="25094"/>
                  </a:lnTo>
                  <a:lnTo>
                    <a:pt x="17830" y="25094"/>
                  </a:lnTo>
                  <a:lnTo>
                    <a:pt x="17075" y="25000"/>
                  </a:lnTo>
                  <a:lnTo>
                    <a:pt x="15943" y="24717"/>
                  </a:lnTo>
                  <a:lnTo>
                    <a:pt x="15094" y="24623"/>
                  </a:lnTo>
                  <a:lnTo>
                    <a:pt x="14811" y="24528"/>
                  </a:lnTo>
                  <a:lnTo>
                    <a:pt x="14764" y="24481"/>
                  </a:lnTo>
                  <a:lnTo>
                    <a:pt x="14764" y="24481"/>
                  </a:lnTo>
                  <a:lnTo>
                    <a:pt x="14717" y="24528"/>
                  </a:lnTo>
                  <a:lnTo>
                    <a:pt x="14339" y="24340"/>
                  </a:lnTo>
                  <a:lnTo>
                    <a:pt x="13868" y="24057"/>
                  </a:lnTo>
                  <a:lnTo>
                    <a:pt x="13868" y="24057"/>
                  </a:lnTo>
                  <a:lnTo>
                    <a:pt x="14056" y="24245"/>
                  </a:lnTo>
                  <a:lnTo>
                    <a:pt x="13868" y="24245"/>
                  </a:lnTo>
                  <a:lnTo>
                    <a:pt x="13679" y="24151"/>
                  </a:lnTo>
                  <a:lnTo>
                    <a:pt x="13585" y="23962"/>
                  </a:lnTo>
                  <a:lnTo>
                    <a:pt x="13396" y="23962"/>
                  </a:lnTo>
                  <a:lnTo>
                    <a:pt x="13490" y="23868"/>
                  </a:lnTo>
                  <a:lnTo>
                    <a:pt x="12924" y="23868"/>
                  </a:lnTo>
                  <a:lnTo>
                    <a:pt x="12170" y="23679"/>
                  </a:lnTo>
                  <a:lnTo>
                    <a:pt x="11509" y="23491"/>
                  </a:lnTo>
                  <a:lnTo>
                    <a:pt x="11226" y="23302"/>
                  </a:lnTo>
                  <a:lnTo>
                    <a:pt x="11132" y="23113"/>
                  </a:lnTo>
                  <a:lnTo>
                    <a:pt x="10755" y="23113"/>
                  </a:lnTo>
                  <a:lnTo>
                    <a:pt x="10472" y="22925"/>
                  </a:lnTo>
                  <a:lnTo>
                    <a:pt x="10566" y="22925"/>
                  </a:lnTo>
                  <a:lnTo>
                    <a:pt x="10094" y="22736"/>
                  </a:lnTo>
                  <a:lnTo>
                    <a:pt x="9717" y="22642"/>
                  </a:lnTo>
                  <a:lnTo>
                    <a:pt x="9339" y="22642"/>
                  </a:lnTo>
                  <a:lnTo>
                    <a:pt x="9339" y="22453"/>
                  </a:lnTo>
                  <a:lnTo>
                    <a:pt x="9339" y="22264"/>
                  </a:lnTo>
                  <a:lnTo>
                    <a:pt x="9056" y="21981"/>
                  </a:lnTo>
                  <a:lnTo>
                    <a:pt x="7924" y="21321"/>
                  </a:lnTo>
                  <a:lnTo>
                    <a:pt x="7453" y="21038"/>
                  </a:lnTo>
                  <a:lnTo>
                    <a:pt x="6887" y="20566"/>
                  </a:lnTo>
                  <a:lnTo>
                    <a:pt x="6132" y="19906"/>
                  </a:lnTo>
                  <a:lnTo>
                    <a:pt x="5755" y="19717"/>
                  </a:lnTo>
                  <a:lnTo>
                    <a:pt x="5660" y="19623"/>
                  </a:lnTo>
                  <a:lnTo>
                    <a:pt x="5472" y="19623"/>
                  </a:lnTo>
                  <a:lnTo>
                    <a:pt x="5283" y="19246"/>
                  </a:lnTo>
                  <a:lnTo>
                    <a:pt x="4906" y="18774"/>
                  </a:lnTo>
                  <a:lnTo>
                    <a:pt x="4528" y="18302"/>
                  </a:lnTo>
                  <a:lnTo>
                    <a:pt x="4151" y="18019"/>
                  </a:lnTo>
                  <a:lnTo>
                    <a:pt x="4151" y="17736"/>
                  </a:lnTo>
                  <a:lnTo>
                    <a:pt x="4057" y="17547"/>
                  </a:lnTo>
                  <a:lnTo>
                    <a:pt x="3679" y="17076"/>
                  </a:lnTo>
                  <a:lnTo>
                    <a:pt x="3868" y="17076"/>
                  </a:lnTo>
                  <a:lnTo>
                    <a:pt x="3113" y="16887"/>
                  </a:lnTo>
                  <a:lnTo>
                    <a:pt x="3207" y="16604"/>
                  </a:lnTo>
                  <a:lnTo>
                    <a:pt x="3113" y="16227"/>
                  </a:lnTo>
                  <a:lnTo>
                    <a:pt x="2924" y="15849"/>
                  </a:lnTo>
                  <a:lnTo>
                    <a:pt x="2641" y="15661"/>
                  </a:lnTo>
                  <a:lnTo>
                    <a:pt x="2736" y="15566"/>
                  </a:lnTo>
                  <a:lnTo>
                    <a:pt x="2641" y="15472"/>
                  </a:lnTo>
                  <a:lnTo>
                    <a:pt x="2453" y="15095"/>
                  </a:lnTo>
                  <a:lnTo>
                    <a:pt x="1981" y="14529"/>
                  </a:lnTo>
                  <a:lnTo>
                    <a:pt x="2170" y="14434"/>
                  </a:lnTo>
                  <a:lnTo>
                    <a:pt x="1981" y="14340"/>
                  </a:lnTo>
                  <a:lnTo>
                    <a:pt x="1887" y="14246"/>
                  </a:lnTo>
                  <a:lnTo>
                    <a:pt x="1792" y="14151"/>
                  </a:lnTo>
                  <a:lnTo>
                    <a:pt x="1604" y="13680"/>
                  </a:lnTo>
                  <a:lnTo>
                    <a:pt x="1698" y="13774"/>
                  </a:lnTo>
                  <a:lnTo>
                    <a:pt x="1698" y="13774"/>
                  </a:lnTo>
                  <a:lnTo>
                    <a:pt x="1509" y="13302"/>
                  </a:lnTo>
                  <a:lnTo>
                    <a:pt x="1321" y="12831"/>
                  </a:lnTo>
                  <a:lnTo>
                    <a:pt x="1226" y="12453"/>
                  </a:lnTo>
                  <a:lnTo>
                    <a:pt x="1226" y="12170"/>
                  </a:lnTo>
                  <a:lnTo>
                    <a:pt x="1321" y="11982"/>
                  </a:lnTo>
                  <a:lnTo>
                    <a:pt x="1415" y="12453"/>
                  </a:lnTo>
                  <a:lnTo>
                    <a:pt x="1509" y="12359"/>
                  </a:lnTo>
                  <a:lnTo>
                    <a:pt x="1792" y="12359"/>
                  </a:lnTo>
                  <a:lnTo>
                    <a:pt x="1604" y="12170"/>
                  </a:lnTo>
                  <a:lnTo>
                    <a:pt x="1604" y="11887"/>
                  </a:lnTo>
                  <a:lnTo>
                    <a:pt x="1509" y="11227"/>
                  </a:lnTo>
                  <a:lnTo>
                    <a:pt x="1415" y="11132"/>
                  </a:lnTo>
                  <a:lnTo>
                    <a:pt x="1415" y="10944"/>
                  </a:lnTo>
                  <a:lnTo>
                    <a:pt x="1321" y="10849"/>
                  </a:lnTo>
                  <a:lnTo>
                    <a:pt x="1226" y="10849"/>
                  </a:lnTo>
                  <a:lnTo>
                    <a:pt x="1226" y="11038"/>
                  </a:lnTo>
                  <a:lnTo>
                    <a:pt x="1321" y="11321"/>
                  </a:lnTo>
                  <a:lnTo>
                    <a:pt x="1132" y="11227"/>
                  </a:lnTo>
                  <a:lnTo>
                    <a:pt x="1132" y="11132"/>
                  </a:lnTo>
                  <a:lnTo>
                    <a:pt x="1132" y="11038"/>
                  </a:lnTo>
                  <a:lnTo>
                    <a:pt x="943" y="10849"/>
                  </a:lnTo>
                  <a:lnTo>
                    <a:pt x="1038" y="10661"/>
                  </a:lnTo>
                  <a:lnTo>
                    <a:pt x="1132" y="10378"/>
                  </a:lnTo>
                  <a:lnTo>
                    <a:pt x="1226" y="9812"/>
                  </a:lnTo>
                  <a:lnTo>
                    <a:pt x="1132" y="9340"/>
                  </a:lnTo>
                  <a:lnTo>
                    <a:pt x="1132" y="9151"/>
                  </a:lnTo>
                  <a:lnTo>
                    <a:pt x="1226" y="9057"/>
                  </a:lnTo>
                  <a:lnTo>
                    <a:pt x="1226" y="8491"/>
                  </a:lnTo>
                  <a:lnTo>
                    <a:pt x="1321" y="7831"/>
                  </a:lnTo>
                  <a:lnTo>
                    <a:pt x="1604" y="6416"/>
                  </a:lnTo>
                  <a:lnTo>
                    <a:pt x="1981" y="4906"/>
                  </a:lnTo>
                  <a:lnTo>
                    <a:pt x="2453" y="3302"/>
                  </a:lnTo>
                  <a:lnTo>
                    <a:pt x="2736" y="2359"/>
                  </a:lnTo>
                  <a:lnTo>
                    <a:pt x="2924" y="1887"/>
                  </a:lnTo>
                  <a:lnTo>
                    <a:pt x="3019" y="1416"/>
                  </a:lnTo>
                  <a:lnTo>
                    <a:pt x="3302" y="1133"/>
                  </a:lnTo>
                  <a:lnTo>
                    <a:pt x="3491" y="755"/>
                  </a:lnTo>
                  <a:lnTo>
                    <a:pt x="3585" y="567"/>
                  </a:lnTo>
                  <a:lnTo>
                    <a:pt x="3585" y="472"/>
                  </a:lnTo>
                  <a:lnTo>
                    <a:pt x="3491" y="378"/>
                  </a:lnTo>
                  <a:lnTo>
                    <a:pt x="3302" y="284"/>
                  </a:lnTo>
                  <a:lnTo>
                    <a:pt x="3207" y="95"/>
                  </a:lnTo>
                  <a:lnTo>
                    <a:pt x="31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7"/>
            <p:cNvSpPr/>
            <p:nvPr/>
          </p:nvSpPr>
          <p:spPr>
            <a:xfrm>
              <a:off x="1091875" y="1951850"/>
              <a:ext cx="188700" cy="136800"/>
            </a:xfrm>
            <a:custGeom>
              <a:avLst/>
              <a:gdLst/>
              <a:ahLst/>
              <a:cxnLst/>
              <a:rect l="l" t="t" r="r" b="b"/>
              <a:pathLst>
                <a:path w="7548" h="5472" extrusionOk="0">
                  <a:moveTo>
                    <a:pt x="5000" y="0"/>
                  </a:moveTo>
                  <a:lnTo>
                    <a:pt x="4812" y="95"/>
                  </a:lnTo>
                  <a:lnTo>
                    <a:pt x="4717" y="95"/>
                  </a:lnTo>
                  <a:lnTo>
                    <a:pt x="4340" y="472"/>
                  </a:lnTo>
                  <a:lnTo>
                    <a:pt x="4057" y="566"/>
                  </a:lnTo>
                  <a:lnTo>
                    <a:pt x="3774" y="566"/>
                  </a:lnTo>
                  <a:lnTo>
                    <a:pt x="3397" y="378"/>
                  </a:lnTo>
                  <a:lnTo>
                    <a:pt x="3208" y="944"/>
                  </a:lnTo>
                  <a:lnTo>
                    <a:pt x="2548" y="1887"/>
                  </a:lnTo>
                  <a:lnTo>
                    <a:pt x="2170" y="2359"/>
                  </a:lnTo>
                  <a:lnTo>
                    <a:pt x="1793" y="2736"/>
                  </a:lnTo>
                  <a:lnTo>
                    <a:pt x="1415" y="2925"/>
                  </a:lnTo>
                  <a:lnTo>
                    <a:pt x="1321" y="2925"/>
                  </a:lnTo>
                  <a:lnTo>
                    <a:pt x="1227" y="2831"/>
                  </a:lnTo>
                  <a:lnTo>
                    <a:pt x="1321" y="3114"/>
                  </a:lnTo>
                  <a:lnTo>
                    <a:pt x="1132" y="3114"/>
                  </a:lnTo>
                  <a:lnTo>
                    <a:pt x="1227" y="3302"/>
                  </a:lnTo>
                  <a:lnTo>
                    <a:pt x="1227" y="3208"/>
                  </a:lnTo>
                  <a:lnTo>
                    <a:pt x="1321" y="3302"/>
                  </a:lnTo>
                  <a:lnTo>
                    <a:pt x="1510" y="3491"/>
                  </a:lnTo>
                  <a:lnTo>
                    <a:pt x="1321" y="3397"/>
                  </a:lnTo>
                  <a:lnTo>
                    <a:pt x="1132" y="3491"/>
                  </a:lnTo>
                  <a:lnTo>
                    <a:pt x="755" y="3963"/>
                  </a:lnTo>
                  <a:lnTo>
                    <a:pt x="472" y="4529"/>
                  </a:lnTo>
                  <a:lnTo>
                    <a:pt x="283" y="4623"/>
                  </a:lnTo>
                  <a:lnTo>
                    <a:pt x="0" y="4623"/>
                  </a:lnTo>
                  <a:lnTo>
                    <a:pt x="378" y="5095"/>
                  </a:lnTo>
                  <a:lnTo>
                    <a:pt x="944" y="5472"/>
                  </a:lnTo>
                  <a:lnTo>
                    <a:pt x="849" y="5378"/>
                  </a:lnTo>
                  <a:lnTo>
                    <a:pt x="944" y="5283"/>
                  </a:lnTo>
                  <a:lnTo>
                    <a:pt x="1132" y="5189"/>
                  </a:lnTo>
                  <a:lnTo>
                    <a:pt x="1321" y="5000"/>
                  </a:lnTo>
                  <a:lnTo>
                    <a:pt x="1321" y="4812"/>
                  </a:lnTo>
                  <a:lnTo>
                    <a:pt x="1227" y="4623"/>
                  </a:lnTo>
                  <a:lnTo>
                    <a:pt x="1227" y="4623"/>
                  </a:lnTo>
                  <a:lnTo>
                    <a:pt x="1510" y="4812"/>
                  </a:lnTo>
                  <a:lnTo>
                    <a:pt x="1415" y="4717"/>
                  </a:lnTo>
                  <a:lnTo>
                    <a:pt x="1415" y="4717"/>
                  </a:lnTo>
                  <a:lnTo>
                    <a:pt x="1604" y="4812"/>
                  </a:lnTo>
                  <a:lnTo>
                    <a:pt x="1698" y="4906"/>
                  </a:lnTo>
                  <a:lnTo>
                    <a:pt x="1604" y="4717"/>
                  </a:lnTo>
                  <a:lnTo>
                    <a:pt x="1415" y="4151"/>
                  </a:lnTo>
                  <a:lnTo>
                    <a:pt x="1510" y="4340"/>
                  </a:lnTo>
                  <a:lnTo>
                    <a:pt x="1887" y="4529"/>
                  </a:lnTo>
                  <a:lnTo>
                    <a:pt x="4812" y="1321"/>
                  </a:lnTo>
                  <a:lnTo>
                    <a:pt x="4812" y="1415"/>
                  </a:lnTo>
                  <a:lnTo>
                    <a:pt x="4812" y="1510"/>
                  </a:lnTo>
                  <a:lnTo>
                    <a:pt x="5095" y="1510"/>
                  </a:lnTo>
                  <a:lnTo>
                    <a:pt x="5000" y="1604"/>
                  </a:lnTo>
                  <a:lnTo>
                    <a:pt x="5000" y="1698"/>
                  </a:lnTo>
                  <a:lnTo>
                    <a:pt x="5189" y="1981"/>
                  </a:lnTo>
                  <a:lnTo>
                    <a:pt x="5472" y="2264"/>
                  </a:lnTo>
                  <a:lnTo>
                    <a:pt x="5661" y="2264"/>
                  </a:lnTo>
                  <a:lnTo>
                    <a:pt x="5944" y="2170"/>
                  </a:lnTo>
                  <a:lnTo>
                    <a:pt x="5661" y="2359"/>
                  </a:lnTo>
                  <a:lnTo>
                    <a:pt x="5566" y="2453"/>
                  </a:lnTo>
                  <a:lnTo>
                    <a:pt x="5566" y="2642"/>
                  </a:lnTo>
                  <a:lnTo>
                    <a:pt x="5661" y="2736"/>
                  </a:lnTo>
                  <a:lnTo>
                    <a:pt x="5944" y="2831"/>
                  </a:lnTo>
                  <a:lnTo>
                    <a:pt x="6132" y="2831"/>
                  </a:lnTo>
                  <a:lnTo>
                    <a:pt x="6227" y="3114"/>
                  </a:lnTo>
                  <a:lnTo>
                    <a:pt x="6415" y="3585"/>
                  </a:lnTo>
                  <a:lnTo>
                    <a:pt x="6698" y="4057"/>
                  </a:lnTo>
                  <a:lnTo>
                    <a:pt x="6887" y="4151"/>
                  </a:lnTo>
                  <a:lnTo>
                    <a:pt x="7076" y="4151"/>
                  </a:lnTo>
                  <a:lnTo>
                    <a:pt x="6887" y="4340"/>
                  </a:lnTo>
                  <a:lnTo>
                    <a:pt x="6793" y="4434"/>
                  </a:lnTo>
                  <a:lnTo>
                    <a:pt x="6887" y="4529"/>
                  </a:lnTo>
                  <a:lnTo>
                    <a:pt x="7076" y="4717"/>
                  </a:lnTo>
                  <a:lnTo>
                    <a:pt x="7453" y="4812"/>
                  </a:lnTo>
                  <a:lnTo>
                    <a:pt x="7264" y="5000"/>
                  </a:lnTo>
                  <a:lnTo>
                    <a:pt x="7076" y="5095"/>
                  </a:lnTo>
                  <a:lnTo>
                    <a:pt x="7359" y="5095"/>
                  </a:lnTo>
                  <a:lnTo>
                    <a:pt x="7547" y="4717"/>
                  </a:lnTo>
                  <a:lnTo>
                    <a:pt x="7453" y="4623"/>
                  </a:lnTo>
                  <a:lnTo>
                    <a:pt x="7264" y="4717"/>
                  </a:lnTo>
                  <a:lnTo>
                    <a:pt x="7453" y="4434"/>
                  </a:lnTo>
                  <a:lnTo>
                    <a:pt x="7453" y="4340"/>
                  </a:lnTo>
                  <a:lnTo>
                    <a:pt x="7453" y="4151"/>
                  </a:lnTo>
                  <a:lnTo>
                    <a:pt x="7170" y="3963"/>
                  </a:lnTo>
                  <a:lnTo>
                    <a:pt x="6793" y="3868"/>
                  </a:lnTo>
                  <a:lnTo>
                    <a:pt x="6981" y="3774"/>
                  </a:lnTo>
                  <a:lnTo>
                    <a:pt x="7264" y="3585"/>
                  </a:lnTo>
                  <a:lnTo>
                    <a:pt x="6981" y="3114"/>
                  </a:lnTo>
                  <a:lnTo>
                    <a:pt x="6698" y="2831"/>
                  </a:lnTo>
                  <a:lnTo>
                    <a:pt x="6415" y="2642"/>
                  </a:lnTo>
                  <a:lnTo>
                    <a:pt x="6604" y="2264"/>
                  </a:lnTo>
                  <a:lnTo>
                    <a:pt x="6887" y="1981"/>
                  </a:lnTo>
                  <a:lnTo>
                    <a:pt x="6415" y="2076"/>
                  </a:lnTo>
                  <a:lnTo>
                    <a:pt x="6604" y="1887"/>
                  </a:lnTo>
                  <a:lnTo>
                    <a:pt x="6227" y="1887"/>
                  </a:lnTo>
                  <a:lnTo>
                    <a:pt x="6415" y="1698"/>
                  </a:lnTo>
                  <a:lnTo>
                    <a:pt x="6510" y="1604"/>
                  </a:lnTo>
                  <a:lnTo>
                    <a:pt x="6510" y="1510"/>
                  </a:lnTo>
                  <a:lnTo>
                    <a:pt x="6227" y="1604"/>
                  </a:lnTo>
                  <a:lnTo>
                    <a:pt x="6132" y="1793"/>
                  </a:lnTo>
                  <a:lnTo>
                    <a:pt x="6132" y="1510"/>
                  </a:lnTo>
                  <a:lnTo>
                    <a:pt x="6038" y="1321"/>
                  </a:lnTo>
                  <a:lnTo>
                    <a:pt x="5755" y="944"/>
                  </a:lnTo>
                  <a:lnTo>
                    <a:pt x="5283" y="566"/>
                  </a:lnTo>
                  <a:lnTo>
                    <a:pt x="5095" y="283"/>
                  </a:lnTo>
                  <a:lnTo>
                    <a:pt x="500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9" name="Google Shape;109;p17"/>
          <p:cNvGrpSpPr/>
          <p:nvPr/>
        </p:nvGrpSpPr>
        <p:grpSpPr>
          <a:xfrm rot="4843953" flipH="1">
            <a:off x="2064273" y="1817152"/>
            <a:ext cx="1166676" cy="1032863"/>
            <a:chOff x="1113100" y="2199475"/>
            <a:chExt cx="801900" cy="709925"/>
          </a:xfrm>
        </p:grpSpPr>
        <p:sp>
          <p:nvSpPr>
            <p:cNvPr id="110" name="Google Shape;110;p17"/>
            <p:cNvSpPr/>
            <p:nvPr/>
          </p:nvSpPr>
          <p:spPr>
            <a:xfrm>
              <a:off x="1113100" y="2291450"/>
              <a:ext cx="735850" cy="617950"/>
            </a:xfrm>
            <a:custGeom>
              <a:avLst/>
              <a:gdLst/>
              <a:ahLst/>
              <a:cxnLst/>
              <a:rect l="l" t="t" r="r" b="b"/>
              <a:pathLst>
                <a:path w="29434" h="24718" extrusionOk="0">
                  <a:moveTo>
                    <a:pt x="26604" y="13869"/>
                  </a:moveTo>
                  <a:lnTo>
                    <a:pt x="26509" y="13963"/>
                  </a:lnTo>
                  <a:lnTo>
                    <a:pt x="26509" y="14057"/>
                  </a:lnTo>
                  <a:lnTo>
                    <a:pt x="26604" y="14246"/>
                  </a:lnTo>
                  <a:lnTo>
                    <a:pt x="26604" y="13869"/>
                  </a:lnTo>
                  <a:close/>
                  <a:moveTo>
                    <a:pt x="7925" y="23397"/>
                  </a:moveTo>
                  <a:lnTo>
                    <a:pt x="8302" y="23491"/>
                  </a:lnTo>
                  <a:lnTo>
                    <a:pt x="8113" y="23491"/>
                  </a:lnTo>
                  <a:lnTo>
                    <a:pt x="7925" y="23397"/>
                  </a:lnTo>
                  <a:close/>
                  <a:moveTo>
                    <a:pt x="28962" y="1"/>
                  </a:moveTo>
                  <a:lnTo>
                    <a:pt x="28962" y="95"/>
                  </a:lnTo>
                  <a:lnTo>
                    <a:pt x="28774" y="284"/>
                  </a:lnTo>
                  <a:lnTo>
                    <a:pt x="28868" y="284"/>
                  </a:lnTo>
                  <a:lnTo>
                    <a:pt x="28868" y="567"/>
                  </a:lnTo>
                  <a:lnTo>
                    <a:pt x="28679" y="567"/>
                  </a:lnTo>
                  <a:lnTo>
                    <a:pt x="28868" y="661"/>
                  </a:lnTo>
                  <a:lnTo>
                    <a:pt x="28679" y="850"/>
                  </a:lnTo>
                  <a:lnTo>
                    <a:pt x="28679" y="1039"/>
                  </a:lnTo>
                  <a:lnTo>
                    <a:pt x="28585" y="1039"/>
                  </a:lnTo>
                  <a:lnTo>
                    <a:pt x="28491" y="1227"/>
                  </a:lnTo>
                  <a:lnTo>
                    <a:pt x="28679" y="1416"/>
                  </a:lnTo>
                  <a:lnTo>
                    <a:pt x="28962" y="1605"/>
                  </a:lnTo>
                  <a:lnTo>
                    <a:pt x="28585" y="1793"/>
                  </a:lnTo>
                  <a:lnTo>
                    <a:pt x="28868" y="1982"/>
                  </a:lnTo>
                  <a:lnTo>
                    <a:pt x="28962" y="2171"/>
                  </a:lnTo>
                  <a:lnTo>
                    <a:pt x="28868" y="2265"/>
                  </a:lnTo>
                  <a:lnTo>
                    <a:pt x="28774" y="2359"/>
                  </a:lnTo>
                  <a:lnTo>
                    <a:pt x="28868" y="2359"/>
                  </a:lnTo>
                  <a:lnTo>
                    <a:pt x="28774" y="2454"/>
                  </a:lnTo>
                  <a:lnTo>
                    <a:pt x="28868" y="2548"/>
                  </a:lnTo>
                  <a:lnTo>
                    <a:pt x="28868" y="2642"/>
                  </a:lnTo>
                  <a:lnTo>
                    <a:pt x="28585" y="2642"/>
                  </a:lnTo>
                  <a:lnTo>
                    <a:pt x="28679" y="2737"/>
                  </a:lnTo>
                  <a:lnTo>
                    <a:pt x="28774" y="2831"/>
                  </a:lnTo>
                  <a:lnTo>
                    <a:pt x="28774" y="3303"/>
                  </a:lnTo>
                  <a:lnTo>
                    <a:pt x="28679" y="3680"/>
                  </a:lnTo>
                  <a:lnTo>
                    <a:pt x="28585" y="3963"/>
                  </a:lnTo>
                  <a:lnTo>
                    <a:pt x="28774" y="4058"/>
                  </a:lnTo>
                  <a:lnTo>
                    <a:pt x="28774" y="4341"/>
                  </a:lnTo>
                  <a:lnTo>
                    <a:pt x="28585" y="4246"/>
                  </a:lnTo>
                  <a:lnTo>
                    <a:pt x="28585" y="4341"/>
                  </a:lnTo>
                  <a:lnTo>
                    <a:pt x="28679" y="4435"/>
                  </a:lnTo>
                  <a:lnTo>
                    <a:pt x="28491" y="4435"/>
                  </a:lnTo>
                  <a:lnTo>
                    <a:pt x="28585" y="4718"/>
                  </a:lnTo>
                  <a:lnTo>
                    <a:pt x="28491" y="5001"/>
                  </a:lnTo>
                  <a:lnTo>
                    <a:pt x="28774" y="4907"/>
                  </a:lnTo>
                  <a:lnTo>
                    <a:pt x="29057" y="5095"/>
                  </a:lnTo>
                  <a:lnTo>
                    <a:pt x="29057" y="5095"/>
                  </a:lnTo>
                  <a:lnTo>
                    <a:pt x="28774" y="5001"/>
                  </a:lnTo>
                  <a:lnTo>
                    <a:pt x="28679" y="5001"/>
                  </a:lnTo>
                  <a:lnTo>
                    <a:pt x="28774" y="5095"/>
                  </a:lnTo>
                  <a:lnTo>
                    <a:pt x="28585" y="5095"/>
                  </a:lnTo>
                  <a:lnTo>
                    <a:pt x="28396" y="5567"/>
                  </a:lnTo>
                  <a:lnTo>
                    <a:pt x="28396" y="5756"/>
                  </a:lnTo>
                  <a:lnTo>
                    <a:pt x="28585" y="6039"/>
                  </a:lnTo>
                  <a:lnTo>
                    <a:pt x="28396" y="6982"/>
                  </a:lnTo>
                  <a:lnTo>
                    <a:pt x="28302" y="7359"/>
                  </a:lnTo>
                  <a:lnTo>
                    <a:pt x="28113" y="7737"/>
                  </a:lnTo>
                  <a:lnTo>
                    <a:pt x="28113" y="7642"/>
                  </a:lnTo>
                  <a:lnTo>
                    <a:pt x="28113" y="7548"/>
                  </a:lnTo>
                  <a:lnTo>
                    <a:pt x="27830" y="8114"/>
                  </a:lnTo>
                  <a:lnTo>
                    <a:pt x="27830" y="8114"/>
                  </a:lnTo>
                  <a:lnTo>
                    <a:pt x="27924" y="8020"/>
                  </a:lnTo>
                  <a:lnTo>
                    <a:pt x="27453" y="8963"/>
                  </a:lnTo>
                  <a:lnTo>
                    <a:pt x="27736" y="8963"/>
                  </a:lnTo>
                  <a:lnTo>
                    <a:pt x="27547" y="9246"/>
                  </a:lnTo>
                  <a:lnTo>
                    <a:pt x="27547" y="9435"/>
                  </a:lnTo>
                  <a:lnTo>
                    <a:pt x="27641" y="9529"/>
                  </a:lnTo>
                  <a:lnTo>
                    <a:pt x="27641" y="9812"/>
                  </a:lnTo>
                  <a:lnTo>
                    <a:pt x="27547" y="9906"/>
                  </a:lnTo>
                  <a:lnTo>
                    <a:pt x="27453" y="9906"/>
                  </a:lnTo>
                  <a:lnTo>
                    <a:pt x="27358" y="9718"/>
                  </a:lnTo>
                  <a:lnTo>
                    <a:pt x="27264" y="9812"/>
                  </a:lnTo>
                  <a:lnTo>
                    <a:pt x="27075" y="9906"/>
                  </a:lnTo>
                  <a:lnTo>
                    <a:pt x="27170" y="10001"/>
                  </a:lnTo>
                  <a:lnTo>
                    <a:pt x="27075" y="10095"/>
                  </a:lnTo>
                  <a:lnTo>
                    <a:pt x="27075" y="10284"/>
                  </a:lnTo>
                  <a:lnTo>
                    <a:pt x="27170" y="10472"/>
                  </a:lnTo>
                  <a:lnTo>
                    <a:pt x="27170" y="10755"/>
                  </a:lnTo>
                  <a:lnTo>
                    <a:pt x="26792" y="10755"/>
                  </a:lnTo>
                  <a:lnTo>
                    <a:pt x="26698" y="10661"/>
                  </a:lnTo>
                  <a:lnTo>
                    <a:pt x="26698" y="10850"/>
                  </a:lnTo>
                  <a:lnTo>
                    <a:pt x="26604" y="10944"/>
                  </a:lnTo>
                  <a:lnTo>
                    <a:pt x="26415" y="10944"/>
                  </a:lnTo>
                  <a:lnTo>
                    <a:pt x="26415" y="11038"/>
                  </a:lnTo>
                  <a:lnTo>
                    <a:pt x="26509" y="11038"/>
                  </a:lnTo>
                  <a:lnTo>
                    <a:pt x="26604" y="11133"/>
                  </a:lnTo>
                  <a:lnTo>
                    <a:pt x="26604" y="11321"/>
                  </a:lnTo>
                  <a:lnTo>
                    <a:pt x="26604" y="11510"/>
                  </a:lnTo>
                  <a:lnTo>
                    <a:pt x="26509" y="11510"/>
                  </a:lnTo>
                  <a:lnTo>
                    <a:pt x="26509" y="11416"/>
                  </a:lnTo>
                  <a:lnTo>
                    <a:pt x="26415" y="11416"/>
                  </a:lnTo>
                  <a:lnTo>
                    <a:pt x="26415" y="11321"/>
                  </a:lnTo>
                  <a:lnTo>
                    <a:pt x="26321" y="11793"/>
                  </a:lnTo>
                  <a:lnTo>
                    <a:pt x="26226" y="11699"/>
                  </a:lnTo>
                  <a:lnTo>
                    <a:pt x="26132" y="11793"/>
                  </a:lnTo>
                  <a:lnTo>
                    <a:pt x="26226" y="11793"/>
                  </a:lnTo>
                  <a:lnTo>
                    <a:pt x="26321" y="12076"/>
                  </a:lnTo>
                  <a:lnTo>
                    <a:pt x="26415" y="12359"/>
                  </a:lnTo>
                  <a:lnTo>
                    <a:pt x="26038" y="12548"/>
                  </a:lnTo>
                  <a:lnTo>
                    <a:pt x="25755" y="12737"/>
                  </a:lnTo>
                  <a:lnTo>
                    <a:pt x="25660" y="12925"/>
                  </a:lnTo>
                  <a:lnTo>
                    <a:pt x="25755" y="12925"/>
                  </a:lnTo>
                  <a:lnTo>
                    <a:pt x="25755" y="13020"/>
                  </a:lnTo>
                  <a:lnTo>
                    <a:pt x="25849" y="12737"/>
                  </a:lnTo>
                  <a:lnTo>
                    <a:pt x="25943" y="13020"/>
                  </a:lnTo>
                  <a:lnTo>
                    <a:pt x="26038" y="12831"/>
                  </a:lnTo>
                  <a:lnTo>
                    <a:pt x="26132" y="12925"/>
                  </a:lnTo>
                  <a:lnTo>
                    <a:pt x="25943" y="13208"/>
                  </a:lnTo>
                  <a:lnTo>
                    <a:pt x="25660" y="13114"/>
                  </a:lnTo>
                  <a:lnTo>
                    <a:pt x="25472" y="13208"/>
                  </a:lnTo>
                  <a:lnTo>
                    <a:pt x="25377" y="13397"/>
                  </a:lnTo>
                  <a:lnTo>
                    <a:pt x="25283" y="13869"/>
                  </a:lnTo>
                  <a:lnTo>
                    <a:pt x="25189" y="14435"/>
                  </a:lnTo>
                  <a:lnTo>
                    <a:pt x="25094" y="14623"/>
                  </a:lnTo>
                  <a:lnTo>
                    <a:pt x="25000" y="14812"/>
                  </a:lnTo>
                  <a:lnTo>
                    <a:pt x="24906" y="14718"/>
                  </a:lnTo>
                  <a:lnTo>
                    <a:pt x="24811" y="14529"/>
                  </a:lnTo>
                  <a:lnTo>
                    <a:pt x="24717" y="14906"/>
                  </a:lnTo>
                  <a:lnTo>
                    <a:pt x="24717" y="15189"/>
                  </a:lnTo>
                  <a:lnTo>
                    <a:pt x="24717" y="15284"/>
                  </a:lnTo>
                  <a:lnTo>
                    <a:pt x="24811" y="15284"/>
                  </a:lnTo>
                  <a:lnTo>
                    <a:pt x="24528" y="15378"/>
                  </a:lnTo>
                  <a:lnTo>
                    <a:pt x="24340" y="15472"/>
                  </a:lnTo>
                  <a:lnTo>
                    <a:pt x="24057" y="15944"/>
                  </a:lnTo>
                  <a:lnTo>
                    <a:pt x="23962" y="16416"/>
                  </a:lnTo>
                  <a:lnTo>
                    <a:pt x="23774" y="16699"/>
                  </a:lnTo>
                  <a:lnTo>
                    <a:pt x="23396" y="16699"/>
                  </a:lnTo>
                  <a:lnTo>
                    <a:pt x="23208" y="16982"/>
                  </a:lnTo>
                  <a:lnTo>
                    <a:pt x="23019" y="17359"/>
                  </a:lnTo>
                  <a:lnTo>
                    <a:pt x="22830" y="17831"/>
                  </a:lnTo>
                  <a:lnTo>
                    <a:pt x="22830" y="17736"/>
                  </a:lnTo>
                  <a:lnTo>
                    <a:pt x="22736" y="17642"/>
                  </a:lnTo>
                  <a:lnTo>
                    <a:pt x="22736" y="17642"/>
                  </a:lnTo>
                  <a:lnTo>
                    <a:pt x="22830" y="17925"/>
                  </a:lnTo>
                  <a:lnTo>
                    <a:pt x="22453" y="17925"/>
                  </a:lnTo>
                  <a:lnTo>
                    <a:pt x="22547" y="17736"/>
                  </a:lnTo>
                  <a:lnTo>
                    <a:pt x="22453" y="17736"/>
                  </a:lnTo>
                  <a:lnTo>
                    <a:pt x="22359" y="17831"/>
                  </a:lnTo>
                  <a:lnTo>
                    <a:pt x="22264" y="18208"/>
                  </a:lnTo>
                  <a:lnTo>
                    <a:pt x="22170" y="18491"/>
                  </a:lnTo>
                  <a:lnTo>
                    <a:pt x="22076" y="18585"/>
                  </a:lnTo>
                  <a:lnTo>
                    <a:pt x="21887" y="18585"/>
                  </a:lnTo>
                  <a:lnTo>
                    <a:pt x="21698" y="19152"/>
                  </a:lnTo>
                  <a:lnTo>
                    <a:pt x="21604" y="18869"/>
                  </a:lnTo>
                  <a:lnTo>
                    <a:pt x="21604" y="19057"/>
                  </a:lnTo>
                  <a:lnTo>
                    <a:pt x="21415" y="19152"/>
                  </a:lnTo>
                  <a:lnTo>
                    <a:pt x="20943" y="19529"/>
                  </a:lnTo>
                  <a:lnTo>
                    <a:pt x="20377" y="19812"/>
                  </a:lnTo>
                  <a:lnTo>
                    <a:pt x="19906" y="20095"/>
                  </a:lnTo>
                  <a:lnTo>
                    <a:pt x="20094" y="20189"/>
                  </a:lnTo>
                  <a:lnTo>
                    <a:pt x="20189" y="20284"/>
                  </a:lnTo>
                  <a:lnTo>
                    <a:pt x="19906" y="20378"/>
                  </a:lnTo>
                  <a:lnTo>
                    <a:pt x="19906" y="20284"/>
                  </a:lnTo>
                  <a:lnTo>
                    <a:pt x="19811" y="20189"/>
                  </a:lnTo>
                  <a:lnTo>
                    <a:pt x="19811" y="20284"/>
                  </a:lnTo>
                  <a:lnTo>
                    <a:pt x="19811" y="20378"/>
                  </a:lnTo>
                  <a:lnTo>
                    <a:pt x="19245" y="20284"/>
                  </a:lnTo>
                  <a:lnTo>
                    <a:pt x="19340" y="20378"/>
                  </a:lnTo>
                  <a:lnTo>
                    <a:pt x="19245" y="20472"/>
                  </a:lnTo>
                  <a:lnTo>
                    <a:pt x="19434" y="20567"/>
                  </a:lnTo>
                  <a:lnTo>
                    <a:pt x="19340" y="20661"/>
                  </a:lnTo>
                  <a:lnTo>
                    <a:pt x="18962" y="20661"/>
                  </a:lnTo>
                  <a:lnTo>
                    <a:pt x="18585" y="21038"/>
                  </a:lnTo>
                  <a:lnTo>
                    <a:pt x="18113" y="21416"/>
                  </a:lnTo>
                  <a:lnTo>
                    <a:pt x="17736" y="21699"/>
                  </a:lnTo>
                  <a:lnTo>
                    <a:pt x="17359" y="21793"/>
                  </a:lnTo>
                  <a:lnTo>
                    <a:pt x="17076" y="22076"/>
                  </a:lnTo>
                  <a:lnTo>
                    <a:pt x="16793" y="22359"/>
                  </a:lnTo>
                  <a:lnTo>
                    <a:pt x="16698" y="22265"/>
                  </a:lnTo>
                  <a:lnTo>
                    <a:pt x="16604" y="22170"/>
                  </a:lnTo>
                  <a:lnTo>
                    <a:pt x="16321" y="22170"/>
                  </a:lnTo>
                  <a:lnTo>
                    <a:pt x="15849" y="22453"/>
                  </a:lnTo>
                  <a:lnTo>
                    <a:pt x="14340" y="22831"/>
                  </a:lnTo>
                  <a:lnTo>
                    <a:pt x="14340" y="22925"/>
                  </a:lnTo>
                  <a:lnTo>
                    <a:pt x="14340" y="23019"/>
                  </a:lnTo>
                  <a:lnTo>
                    <a:pt x="14245" y="23114"/>
                  </a:lnTo>
                  <a:lnTo>
                    <a:pt x="14057" y="23019"/>
                  </a:lnTo>
                  <a:lnTo>
                    <a:pt x="13962" y="22925"/>
                  </a:lnTo>
                  <a:lnTo>
                    <a:pt x="13774" y="22925"/>
                  </a:lnTo>
                  <a:lnTo>
                    <a:pt x="13774" y="23208"/>
                  </a:lnTo>
                  <a:lnTo>
                    <a:pt x="13491" y="23114"/>
                  </a:lnTo>
                  <a:lnTo>
                    <a:pt x="13113" y="23114"/>
                  </a:lnTo>
                  <a:lnTo>
                    <a:pt x="12642" y="23208"/>
                  </a:lnTo>
                  <a:lnTo>
                    <a:pt x="12453" y="23302"/>
                  </a:lnTo>
                  <a:lnTo>
                    <a:pt x="12076" y="23208"/>
                  </a:lnTo>
                  <a:lnTo>
                    <a:pt x="11793" y="23114"/>
                  </a:lnTo>
                  <a:lnTo>
                    <a:pt x="11510" y="23585"/>
                  </a:lnTo>
                  <a:lnTo>
                    <a:pt x="11321" y="23397"/>
                  </a:lnTo>
                  <a:lnTo>
                    <a:pt x="11132" y="23302"/>
                  </a:lnTo>
                  <a:lnTo>
                    <a:pt x="10849" y="23302"/>
                  </a:lnTo>
                  <a:lnTo>
                    <a:pt x="10566" y="23397"/>
                  </a:lnTo>
                  <a:lnTo>
                    <a:pt x="10566" y="23302"/>
                  </a:lnTo>
                  <a:lnTo>
                    <a:pt x="10189" y="23302"/>
                  </a:lnTo>
                  <a:lnTo>
                    <a:pt x="9717" y="23491"/>
                  </a:lnTo>
                  <a:lnTo>
                    <a:pt x="9717" y="23302"/>
                  </a:lnTo>
                  <a:lnTo>
                    <a:pt x="9623" y="23491"/>
                  </a:lnTo>
                  <a:lnTo>
                    <a:pt x="9434" y="23680"/>
                  </a:lnTo>
                  <a:lnTo>
                    <a:pt x="9340" y="23585"/>
                  </a:lnTo>
                  <a:lnTo>
                    <a:pt x="9434" y="23585"/>
                  </a:lnTo>
                  <a:lnTo>
                    <a:pt x="9340" y="23491"/>
                  </a:lnTo>
                  <a:lnTo>
                    <a:pt x="9246" y="23491"/>
                  </a:lnTo>
                  <a:lnTo>
                    <a:pt x="9246" y="23585"/>
                  </a:lnTo>
                  <a:lnTo>
                    <a:pt x="9151" y="23491"/>
                  </a:lnTo>
                  <a:lnTo>
                    <a:pt x="8868" y="23680"/>
                  </a:lnTo>
                  <a:lnTo>
                    <a:pt x="8774" y="23680"/>
                  </a:lnTo>
                  <a:lnTo>
                    <a:pt x="8680" y="23491"/>
                  </a:lnTo>
                  <a:lnTo>
                    <a:pt x="8585" y="23585"/>
                  </a:lnTo>
                  <a:lnTo>
                    <a:pt x="8491" y="23585"/>
                  </a:lnTo>
                  <a:lnTo>
                    <a:pt x="8397" y="23491"/>
                  </a:lnTo>
                  <a:lnTo>
                    <a:pt x="8302" y="23491"/>
                  </a:lnTo>
                  <a:lnTo>
                    <a:pt x="8208" y="23302"/>
                  </a:lnTo>
                  <a:lnTo>
                    <a:pt x="8302" y="23114"/>
                  </a:lnTo>
                  <a:lnTo>
                    <a:pt x="8302" y="23114"/>
                  </a:lnTo>
                  <a:lnTo>
                    <a:pt x="8019" y="23208"/>
                  </a:lnTo>
                  <a:lnTo>
                    <a:pt x="7642" y="23208"/>
                  </a:lnTo>
                  <a:lnTo>
                    <a:pt x="7359" y="23302"/>
                  </a:lnTo>
                  <a:lnTo>
                    <a:pt x="7264" y="23302"/>
                  </a:lnTo>
                  <a:lnTo>
                    <a:pt x="7264" y="23397"/>
                  </a:lnTo>
                  <a:lnTo>
                    <a:pt x="7547" y="23397"/>
                  </a:lnTo>
                  <a:lnTo>
                    <a:pt x="7453" y="23491"/>
                  </a:lnTo>
                  <a:lnTo>
                    <a:pt x="7359" y="23491"/>
                  </a:lnTo>
                  <a:lnTo>
                    <a:pt x="7170" y="23680"/>
                  </a:lnTo>
                  <a:lnTo>
                    <a:pt x="6981" y="23397"/>
                  </a:lnTo>
                  <a:lnTo>
                    <a:pt x="6698" y="23208"/>
                  </a:lnTo>
                  <a:lnTo>
                    <a:pt x="6604" y="23114"/>
                  </a:lnTo>
                  <a:lnTo>
                    <a:pt x="6415" y="23208"/>
                  </a:lnTo>
                  <a:lnTo>
                    <a:pt x="6227" y="23302"/>
                  </a:lnTo>
                  <a:lnTo>
                    <a:pt x="6132" y="23491"/>
                  </a:lnTo>
                  <a:lnTo>
                    <a:pt x="6038" y="23491"/>
                  </a:lnTo>
                  <a:lnTo>
                    <a:pt x="6038" y="23397"/>
                  </a:lnTo>
                  <a:lnTo>
                    <a:pt x="6132" y="23208"/>
                  </a:lnTo>
                  <a:lnTo>
                    <a:pt x="5849" y="23302"/>
                  </a:lnTo>
                  <a:lnTo>
                    <a:pt x="5661" y="23397"/>
                  </a:lnTo>
                  <a:lnTo>
                    <a:pt x="5095" y="23208"/>
                  </a:lnTo>
                  <a:lnTo>
                    <a:pt x="4057" y="23019"/>
                  </a:lnTo>
                  <a:lnTo>
                    <a:pt x="2925" y="22831"/>
                  </a:lnTo>
                  <a:lnTo>
                    <a:pt x="2265" y="22831"/>
                  </a:lnTo>
                  <a:lnTo>
                    <a:pt x="2265" y="22642"/>
                  </a:lnTo>
                  <a:lnTo>
                    <a:pt x="1887" y="22642"/>
                  </a:lnTo>
                  <a:lnTo>
                    <a:pt x="1510" y="22548"/>
                  </a:lnTo>
                  <a:lnTo>
                    <a:pt x="944" y="22076"/>
                  </a:lnTo>
                  <a:lnTo>
                    <a:pt x="944" y="21887"/>
                  </a:lnTo>
                  <a:lnTo>
                    <a:pt x="1038" y="21699"/>
                  </a:lnTo>
                  <a:lnTo>
                    <a:pt x="755" y="21699"/>
                  </a:lnTo>
                  <a:lnTo>
                    <a:pt x="472" y="21793"/>
                  </a:lnTo>
                  <a:lnTo>
                    <a:pt x="95" y="22076"/>
                  </a:lnTo>
                  <a:lnTo>
                    <a:pt x="0" y="22265"/>
                  </a:lnTo>
                  <a:lnTo>
                    <a:pt x="0" y="22359"/>
                  </a:lnTo>
                  <a:lnTo>
                    <a:pt x="283" y="22453"/>
                  </a:lnTo>
                  <a:lnTo>
                    <a:pt x="189" y="22548"/>
                  </a:lnTo>
                  <a:lnTo>
                    <a:pt x="95" y="22453"/>
                  </a:lnTo>
                  <a:lnTo>
                    <a:pt x="95" y="22642"/>
                  </a:lnTo>
                  <a:lnTo>
                    <a:pt x="283" y="22642"/>
                  </a:lnTo>
                  <a:lnTo>
                    <a:pt x="566" y="22736"/>
                  </a:lnTo>
                  <a:lnTo>
                    <a:pt x="472" y="22831"/>
                  </a:lnTo>
                  <a:lnTo>
                    <a:pt x="472" y="22925"/>
                  </a:lnTo>
                  <a:lnTo>
                    <a:pt x="661" y="22736"/>
                  </a:lnTo>
                  <a:lnTo>
                    <a:pt x="755" y="22925"/>
                  </a:lnTo>
                  <a:lnTo>
                    <a:pt x="755" y="23019"/>
                  </a:lnTo>
                  <a:lnTo>
                    <a:pt x="661" y="23019"/>
                  </a:lnTo>
                  <a:lnTo>
                    <a:pt x="944" y="23114"/>
                  </a:lnTo>
                  <a:lnTo>
                    <a:pt x="1132" y="23208"/>
                  </a:lnTo>
                  <a:lnTo>
                    <a:pt x="1604" y="23397"/>
                  </a:lnTo>
                  <a:lnTo>
                    <a:pt x="1510" y="23491"/>
                  </a:lnTo>
                  <a:lnTo>
                    <a:pt x="1510" y="23585"/>
                  </a:lnTo>
                  <a:lnTo>
                    <a:pt x="1793" y="23680"/>
                  </a:lnTo>
                  <a:lnTo>
                    <a:pt x="2170" y="23774"/>
                  </a:lnTo>
                  <a:lnTo>
                    <a:pt x="2453" y="23774"/>
                  </a:lnTo>
                  <a:lnTo>
                    <a:pt x="2359" y="23868"/>
                  </a:lnTo>
                  <a:lnTo>
                    <a:pt x="2642" y="24057"/>
                  </a:lnTo>
                  <a:lnTo>
                    <a:pt x="2736" y="23868"/>
                  </a:lnTo>
                  <a:lnTo>
                    <a:pt x="3019" y="23680"/>
                  </a:lnTo>
                  <a:lnTo>
                    <a:pt x="2925" y="23963"/>
                  </a:lnTo>
                  <a:lnTo>
                    <a:pt x="2831" y="24151"/>
                  </a:lnTo>
                  <a:lnTo>
                    <a:pt x="3114" y="23868"/>
                  </a:lnTo>
                  <a:lnTo>
                    <a:pt x="3208" y="24151"/>
                  </a:lnTo>
                  <a:lnTo>
                    <a:pt x="3302" y="23963"/>
                  </a:lnTo>
                  <a:lnTo>
                    <a:pt x="3491" y="24057"/>
                  </a:lnTo>
                  <a:lnTo>
                    <a:pt x="3585" y="24340"/>
                  </a:lnTo>
                  <a:lnTo>
                    <a:pt x="3680" y="24246"/>
                  </a:lnTo>
                  <a:lnTo>
                    <a:pt x="3774" y="24057"/>
                  </a:lnTo>
                  <a:lnTo>
                    <a:pt x="3868" y="24151"/>
                  </a:lnTo>
                  <a:lnTo>
                    <a:pt x="3868" y="24340"/>
                  </a:lnTo>
                  <a:lnTo>
                    <a:pt x="4434" y="24151"/>
                  </a:lnTo>
                  <a:lnTo>
                    <a:pt x="4717" y="24057"/>
                  </a:lnTo>
                  <a:lnTo>
                    <a:pt x="4812" y="24151"/>
                  </a:lnTo>
                  <a:lnTo>
                    <a:pt x="4812" y="23868"/>
                  </a:lnTo>
                  <a:lnTo>
                    <a:pt x="5000" y="23774"/>
                  </a:lnTo>
                  <a:lnTo>
                    <a:pt x="5000" y="23868"/>
                  </a:lnTo>
                  <a:lnTo>
                    <a:pt x="4906" y="24057"/>
                  </a:lnTo>
                  <a:lnTo>
                    <a:pt x="5095" y="23963"/>
                  </a:lnTo>
                  <a:lnTo>
                    <a:pt x="5378" y="23963"/>
                  </a:lnTo>
                  <a:lnTo>
                    <a:pt x="5378" y="24151"/>
                  </a:lnTo>
                  <a:lnTo>
                    <a:pt x="5000" y="24151"/>
                  </a:lnTo>
                  <a:lnTo>
                    <a:pt x="5095" y="24246"/>
                  </a:lnTo>
                  <a:lnTo>
                    <a:pt x="5000" y="24246"/>
                  </a:lnTo>
                  <a:lnTo>
                    <a:pt x="5000" y="24434"/>
                  </a:lnTo>
                  <a:lnTo>
                    <a:pt x="5378" y="24434"/>
                  </a:lnTo>
                  <a:lnTo>
                    <a:pt x="5566" y="24246"/>
                  </a:lnTo>
                  <a:lnTo>
                    <a:pt x="5944" y="24340"/>
                  </a:lnTo>
                  <a:lnTo>
                    <a:pt x="6415" y="24340"/>
                  </a:lnTo>
                  <a:lnTo>
                    <a:pt x="6321" y="24434"/>
                  </a:lnTo>
                  <a:lnTo>
                    <a:pt x="6510" y="24434"/>
                  </a:lnTo>
                  <a:lnTo>
                    <a:pt x="6604" y="24340"/>
                  </a:lnTo>
                  <a:lnTo>
                    <a:pt x="6604" y="24246"/>
                  </a:lnTo>
                  <a:lnTo>
                    <a:pt x="6793" y="24340"/>
                  </a:lnTo>
                  <a:lnTo>
                    <a:pt x="6604" y="24434"/>
                  </a:lnTo>
                  <a:lnTo>
                    <a:pt x="6793" y="24434"/>
                  </a:lnTo>
                  <a:lnTo>
                    <a:pt x="6887" y="24340"/>
                  </a:lnTo>
                  <a:lnTo>
                    <a:pt x="6981" y="24434"/>
                  </a:lnTo>
                  <a:lnTo>
                    <a:pt x="7264" y="24434"/>
                  </a:lnTo>
                  <a:lnTo>
                    <a:pt x="7925" y="24623"/>
                  </a:lnTo>
                  <a:lnTo>
                    <a:pt x="8680" y="24623"/>
                  </a:lnTo>
                  <a:lnTo>
                    <a:pt x="9057" y="24529"/>
                  </a:lnTo>
                  <a:lnTo>
                    <a:pt x="9529" y="24529"/>
                  </a:lnTo>
                  <a:lnTo>
                    <a:pt x="10000" y="24623"/>
                  </a:lnTo>
                  <a:lnTo>
                    <a:pt x="10566" y="24717"/>
                  </a:lnTo>
                  <a:lnTo>
                    <a:pt x="11415" y="24623"/>
                  </a:lnTo>
                  <a:lnTo>
                    <a:pt x="12359" y="24529"/>
                  </a:lnTo>
                  <a:lnTo>
                    <a:pt x="12830" y="24340"/>
                  </a:lnTo>
                  <a:lnTo>
                    <a:pt x="12925" y="24529"/>
                  </a:lnTo>
                  <a:lnTo>
                    <a:pt x="13019" y="24340"/>
                  </a:lnTo>
                  <a:lnTo>
                    <a:pt x="13113" y="24529"/>
                  </a:lnTo>
                  <a:lnTo>
                    <a:pt x="13208" y="24434"/>
                  </a:lnTo>
                  <a:lnTo>
                    <a:pt x="13113" y="24340"/>
                  </a:lnTo>
                  <a:lnTo>
                    <a:pt x="13962" y="24340"/>
                  </a:lnTo>
                  <a:lnTo>
                    <a:pt x="13962" y="24434"/>
                  </a:lnTo>
                  <a:lnTo>
                    <a:pt x="13962" y="24529"/>
                  </a:lnTo>
                  <a:lnTo>
                    <a:pt x="14717" y="24246"/>
                  </a:lnTo>
                  <a:lnTo>
                    <a:pt x="15566" y="24057"/>
                  </a:lnTo>
                  <a:lnTo>
                    <a:pt x="15378" y="23963"/>
                  </a:lnTo>
                  <a:lnTo>
                    <a:pt x="15472" y="23868"/>
                  </a:lnTo>
                  <a:lnTo>
                    <a:pt x="15566" y="23963"/>
                  </a:lnTo>
                  <a:lnTo>
                    <a:pt x="15472" y="23774"/>
                  </a:lnTo>
                  <a:lnTo>
                    <a:pt x="15661" y="23868"/>
                  </a:lnTo>
                  <a:lnTo>
                    <a:pt x="15566" y="24057"/>
                  </a:lnTo>
                  <a:lnTo>
                    <a:pt x="16038" y="23963"/>
                  </a:lnTo>
                  <a:lnTo>
                    <a:pt x="16698" y="23680"/>
                  </a:lnTo>
                  <a:lnTo>
                    <a:pt x="17264" y="23397"/>
                  </a:lnTo>
                  <a:lnTo>
                    <a:pt x="17453" y="23208"/>
                  </a:lnTo>
                  <a:lnTo>
                    <a:pt x="17547" y="23019"/>
                  </a:lnTo>
                  <a:lnTo>
                    <a:pt x="17736" y="23114"/>
                  </a:lnTo>
                  <a:lnTo>
                    <a:pt x="17830" y="23114"/>
                  </a:lnTo>
                  <a:lnTo>
                    <a:pt x="18019" y="23019"/>
                  </a:lnTo>
                  <a:lnTo>
                    <a:pt x="18208" y="22736"/>
                  </a:lnTo>
                  <a:lnTo>
                    <a:pt x="18302" y="22548"/>
                  </a:lnTo>
                  <a:lnTo>
                    <a:pt x="18868" y="22359"/>
                  </a:lnTo>
                  <a:lnTo>
                    <a:pt x="19623" y="22076"/>
                  </a:lnTo>
                  <a:lnTo>
                    <a:pt x="20189" y="21699"/>
                  </a:lnTo>
                  <a:lnTo>
                    <a:pt x="20849" y="21227"/>
                  </a:lnTo>
                  <a:lnTo>
                    <a:pt x="21321" y="20755"/>
                  </a:lnTo>
                  <a:lnTo>
                    <a:pt x="21510" y="20472"/>
                  </a:lnTo>
                  <a:lnTo>
                    <a:pt x="22170" y="19906"/>
                  </a:lnTo>
                  <a:lnTo>
                    <a:pt x="22736" y="19435"/>
                  </a:lnTo>
                  <a:lnTo>
                    <a:pt x="23113" y="18963"/>
                  </a:lnTo>
                  <a:lnTo>
                    <a:pt x="23302" y="18585"/>
                  </a:lnTo>
                  <a:lnTo>
                    <a:pt x="23396" y="18774"/>
                  </a:lnTo>
                  <a:lnTo>
                    <a:pt x="23585" y="18397"/>
                  </a:lnTo>
                  <a:lnTo>
                    <a:pt x="23774" y="18114"/>
                  </a:lnTo>
                  <a:lnTo>
                    <a:pt x="24057" y="17736"/>
                  </a:lnTo>
                  <a:lnTo>
                    <a:pt x="24245" y="17453"/>
                  </a:lnTo>
                  <a:lnTo>
                    <a:pt x="24340" y="17453"/>
                  </a:lnTo>
                  <a:lnTo>
                    <a:pt x="24434" y="17359"/>
                  </a:lnTo>
                  <a:lnTo>
                    <a:pt x="24623" y="16982"/>
                  </a:lnTo>
                  <a:lnTo>
                    <a:pt x="25189" y="16227"/>
                  </a:lnTo>
                  <a:lnTo>
                    <a:pt x="25566" y="15661"/>
                  </a:lnTo>
                  <a:lnTo>
                    <a:pt x="25943" y="15189"/>
                  </a:lnTo>
                  <a:lnTo>
                    <a:pt x="26226" y="14529"/>
                  </a:lnTo>
                  <a:lnTo>
                    <a:pt x="26509" y="13680"/>
                  </a:lnTo>
                  <a:lnTo>
                    <a:pt x="26604" y="13869"/>
                  </a:lnTo>
                  <a:lnTo>
                    <a:pt x="26604" y="13586"/>
                  </a:lnTo>
                  <a:lnTo>
                    <a:pt x="26698" y="13303"/>
                  </a:lnTo>
                  <a:lnTo>
                    <a:pt x="26792" y="13303"/>
                  </a:lnTo>
                  <a:lnTo>
                    <a:pt x="26887" y="13397"/>
                  </a:lnTo>
                  <a:lnTo>
                    <a:pt x="27170" y="12831"/>
                  </a:lnTo>
                  <a:lnTo>
                    <a:pt x="27264" y="12548"/>
                  </a:lnTo>
                  <a:lnTo>
                    <a:pt x="27264" y="12454"/>
                  </a:lnTo>
                  <a:lnTo>
                    <a:pt x="26981" y="12076"/>
                  </a:lnTo>
                  <a:lnTo>
                    <a:pt x="27075" y="12171"/>
                  </a:lnTo>
                  <a:lnTo>
                    <a:pt x="27170" y="12076"/>
                  </a:lnTo>
                  <a:lnTo>
                    <a:pt x="27358" y="12076"/>
                  </a:lnTo>
                  <a:lnTo>
                    <a:pt x="27453" y="12171"/>
                  </a:lnTo>
                  <a:lnTo>
                    <a:pt x="27453" y="11982"/>
                  </a:lnTo>
                  <a:lnTo>
                    <a:pt x="27547" y="11793"/>
                  </a:lnTo>
                  <a:lnTo>
                    <a:pt x="27641" y="11793"/>
                  </a:lnTo>
                  <a:lnTo>
                    <a:pt x="27547" y="11510"/>
                  </a:lnTo>
                  <a:lnTo>
                    <a:pt x="27641" y="11133"/>
                  </a:lnTo>
                  <a:lnTo>
                    <a:pt x="27830" y="10755"/>
                  </a:lnTo>
                  <a:lnTo>
                    <a:pt x="27924" y="10661"/>
                  </a:lnTo>
                  <a:lnTo>
                    <a:pt x="28113" y="10661"/>
                  </a:lnTo>
                  <a:lnTo>
                    <a:pt x="28019" y="10378"/>
                  </a:lnTo>
                  <a:lnTo>
                    <a:pt x="28019" y="10284"/>
                  </a:lnTo>
                  <a:lnTo>
                    <a:pt x="28019" y="10095"/>
                  </a:lnTo>
                  <a:lnTo>
                    <a:pt x="28113" y="10284"/>
                  </a:lnTo>
                  <a:lnTo>
                    <a:pt x="28208" y="10001"/>
                  </a:lnTo>
                  <a:lnTo>
                    <a:pt x="28019" y="10001"/>
                  </a:lnTo>
                  <a:lnTo>
                    <a:pt x="27924" y="9906"/>
                  </a:lnTo>
                  <a:lnTo>
                    <a:pt x="28113" y="9718"/>
                  </a:lnTo>
                  <a:lnTo>
                    <a:pt x="28208" y="9718"/>
                  </a:lnTo>
                  <a:lnTo>
                    <a:pt x="28113" y="9529"/>
                  </a:lnTo>
                  <a:lnTo>
                    <a:pt x="28396" y="9529"/>
                  </a:lnTo>
                  <a:lnTo>
                    <a:pt x="28302" y="9057"/>
                  </a:lnTo>
                  <a:lnTo>
                    <a:pt x="28396" y="9057"/>
                  </a:lnTo>
                  <a:lnTo>
                    <a:pt x="28396" y="8963"/>
                  </a:lnTo>
                  <a:lnTo>
                    <a:pt x="28396" y="8774"/>
                  </a:lnTo>
                  <a:lnTo>
                    <a:pt x="28491" y="8491"/>
                  </a:lnTo>
                  <a:lnTo>
                    <a:pt x="28585" y="8114"/>
                  </a:lnTo>
                  <a:lnTo>
                    <a:pt x="28774" y="8303"/>
                  </a:lnTo>
                  <a:lnTo>
                    <a:pt x="28962" y="7454"/>
                  </a:lnTo>
                  <a:lnTo>
                    <a:pt x="29057" y="6699"/>
                  </a:lnTo>
                  <a:lnTo>
                    <a:pt x="29245" y="5661"/>
                  </a:lnTo>
                  <a:lnTo>
                    <a:pt x="29340" y="4718"/>
                  </a:lnTo>
                  <a:lnTo>
                    <a:pt x="29340" y="4341"/>
                  </a:lnTo>
                  <a:lnTo>
                    <a:pt x="29057" y="4435"/>
                  </a:lnTo>
                  <a:lnTo>
                    <a:pt x="28962" y="4435"/>
                  </a:lnTo>
                  <a:lnTo>
                    <a:pt x="28962" y="4246"/>
                  </a:lnTo>
                  <a:lnTo>
                    <a:pt x="29151" y="4341"/>
                  </a:lnTo>
                  <a:lnTo>
                    <a:pt x="29245" y="4152"/>
                  </a:lnTo>
                  <a:lnTo>
                    <a:pt x="29151" y="4152"/>
                  </a:lnTo>
                  <a:lnTo>
                    <a:pt x="29057" y="3963"/>
                  </a:lnTo>
                  <a:lnTo>
                    <a:pt x="28962" y="3680"/>
                  </a:lnTo>
                  <a:lnTo>
                    <a:pt x="28962" y="3680"/>
                  </a:lnTo>
                  <a:lnTo>
                    <a:pt x="29245" y="3774"/>
                  </a:lnTo>
                  <a:lnTo>
                    <a:pt x="29057" y="3586"/>
                  </a:lnTo>
                  <a:lnTo>
                    <a:pt x="29057" y="3397"/>
                  </a:lnTo>
                  <a:lnTo>
                    <a:pt x="29245" y="3586"/>
                  </a:lnTo>
                  <a:lnTo>
                    <a:pt x="29245" y="3491"/>
                  </a:lnTo>
                  <a:lnTo>
                    <a:pt x="29434" y="3114"/>
                  </a:lnTo>
                  <a:lnTo>
                    <a:pt x="29245" y="2925"/>
                  </a:lnTo>
                  <a:lnTo>
                    <a:pt x="28962" y="2642"/>
                  </a:lnTo>
                  <a:lnTo>
                    <a:pt x="28962" y="2642"/>
                  </a:lnTo>
                  <a:lnTo>
                    <a:pt x="29245" y="2831"/>
                  </a:lnTo>
                  <a:lnTo>
                    <a:pt x="29340" y="2737"/>
                  </a:lnTo>
                  <a:lnTo>
                    <a:pt x="29434" y="2359"/>
                  </a:lnTo>
                  <a:lnTo>
                    <a:pt x="29434" y="2265"/>
                  </a:lnTo>
                  <a:lnTo>
                    <a:pt x="29434" y="2171"/>
                  </a:lnTo>
                  <a:lnTo>
                    <a:pt x="29340" y="2171"/>
                  </a:lnTo>
                  <a:lnTo>
                    <a:pt x="28774" y="944"/>
                  </a:lnTo>
                  <a:lnTo>
                    <a:pt x="28962" y="661"/>
                  </a:lnTo>
                  <a:lnTo>
                    <a:pt x="29057" y="473"/>
                  </a:lnTo>
                  <a:lnTo>
                    <a:pt x="29151" y="473"/>
                  </a:lnTo>
                  <a:lnTo>
                    <a:pt x="28868" y="190"/>
                  </a:lnTo>
                  <a:lnTo>
                    <a:pt x="29057" y="190"/>
                  </a:lnTo>
                  <a:lnTo>
                    <a:pt x="2896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7"/>
            <p:cNvSpPr/>
            <p:nvPr/>
          </p:nvSpPr>
          <p:spPr>
            <a:xfrm>
              <a:off x="1745175" y="2199475"/>
              <a:ext cx="169825" cy="162775"/>
            </a:xfrm>
            <a:custGeom>
              <a:avLst/>
              <a:gdLst/>
              <a:ahLst/>
              <a:cxnLst/>
              <a:rect l="l" t="t" r="r" b="b"/>
              <a:pathLst>
                <a:path w="6793" h="6511" extrusionOk="0">
                  <a:moveTo>
                    <a:pt x="1038" y="6416"/>
                  </a:moveTo>
                  <a:lnTo>
                    <a:pt x="1038" y="6463"/>
                  </a:lnTo>
                  <a:lnTo>
                    <a:pt x="1038" y="6463"/>
                  </a:lnTo>
                  <a:lnTo>
                    <a:pt x="943" y="6416"/>
                  </a:lnTo>
                  <a:close/>
                  <a:moveTo>
                    <a:pt x="2641" y="1"/>
                  </a:moveTo>
                  <a:lnTo>
                    <a:pt x="2641" y="190"/>
                  </a:lnTo>
                  <a:lnTo>
                    <a:pt x="2641" y="473"/>
                  </a:lnTo>
                  <a:lnTo>
                    <a:pt x="2641" y="567"/>
                  </a:lnTo>
                  <a:lnTo>
                    <a:pt x="2547" y="284"/>
                  </a:lnTo>
                  <a:lnTo>
                    <a:pt x="2547" y="756"/>
                  </a:lnTo>
                  <a:lnTo>
                    <a:pt x="2453" y="284"/>
                  </a:lnTo>
                  <a:lnTo>
                    <a:pt x="2453" y="473"/>
                  </a:lnTo>
                  <a:lnTo>
                    <a:pt x="2453" y="661"/>
                  </a:lnTo>
                  <a:lnTo>
                    <a:pt x="2075" y="1227"/>
                  </a:lnTo>
                  <a:lnTo>
                    <a:pt x="1509" y="2171"/>
                  </a:lnTo>
                  <a:lnTo>
                    <a:pt x="849" y="3114"/>
                  </a:lnTo>
                  <a:lnTo>
                    <a:pt x="377" y="3774"/>
                  </a:lnTo>
                  <a:lnTo>
                    <a:pt x="283" y="4152"/>
                  </a:lnTo>
                  <a:lnTo>
                    <a:pt x="472" y="4246"/>
                  </a:lnTo>
                  <a:lnTo>
                    <a:pt x="472" y="4340"/>
                  </a:lnTo>
                  <a:lnTo>
                    <a:pt x="377" y="4435"/>
                  </a:lnTo>
                  <a:lnTo>
                    <a:pt x="283" y="4435"/>
                  </a:lnTo>
                  <a:lnTo>
                    <a:pt x="566" y="4529"/>
                  </a:lnTo>
                  <a:lnTo>
                    <a:pt x="472" y="4435"/>
                  </a:lnTo>
                  <a:lnTo>
                    <a:pt x="566" y="4435"/>
                  </a:lnTo>
                  <a:lnTo>
                    <a:pt x="849" y="4623"/>
                  </a:lnTo>
                  <a:lnTo>
                    <a:pt x="566" y="4623"/>
                  </a:lnTo>
                  <a:lnTo>
                    <a:pt x="472" y="4812"/>
                  </a:lnTo>
                  <a:lnTo>
                    <a:pt x="377" y="5284"/>
                  </a:lnTo>
                  <a:lnTo>
                    <a:pt x="283" y="5944"/>
                  </a:lnTo>
                  <a:lnTo>
                    <a:pt x="189" y="6133"/>
                  </a:lnTo>
                  <a:lnTo>
                    <a:pt x="0" y="6227"/>
                  </a:lnTo>
                  <a:lnTo>
                    <a:pt x="566" y="6416"/>
                  </a:lnTo>
                  <a:lnTo>
                    <a:pt x="1038" y="6494"/>
                  </a:lnTo>
                  <a:lnTo>
                    <a:pt x="1038" y="6494"/>
                  </a:lnTo>
                  <a:lnTo>
                    <a:pt x="1038" y="6510"/>
                  </a:lnTo>
                  <a:lnTo>
                    <a:pt x="1051" y="6497"/>
                  </a:lnTo>
                  <a:lnTo>
                    <a:pt x="1051" y="6497"/>
                  </a:lnTo>
                  <a:lnTo>
                    <a:pt x="1132" y="6510"/>
                  </a:lnTo>
                  <a:lnTo>
                    <a:pt x="1069" y="6479"/>
                  </a:lnTo>
                  <a:lnTo>
                    <a:pt x="1069" y="6479"/>
                  </a:lnTo>
                  <a:lnTo>
                    <a:pt x="1132" y="6416"/>
                  </a:lnTo>
                  <a:lnTo>
                    <a:pt x="1226" y="6133"/>
                  </a:lnTo>
                  <a:lnTo>
                    <a:pt x="1226" y="5944"/>
                  </a:lnTo>
                  <a:lnTo>
                    <a:pt x="1038" y="5755"/>
                  </a:lnTo>
                  <a:lnTo>
                    <a:pt x="1415" y="5755"/>
                  </a:lnTo>
                  <a:lnTo>
                    <a:pt x="1321" y="5661"/>
                  </a:lnTo>
                  <a:lnTo>
                    <a:pt x="1415" y="5661"/>
                  </a:lnTo>
                  <a:lnTo>
                    <a:pt x="1604" y="5755"/>
                  </a:lnTo>
                  <a:lnTo>
                    <a:pt x="1415" y="5567"/>
                  </a:lnTo>
                  <a:lnTo>
                    <a:pt x="1038" y="5189"/>
                  </a:lnTo>
                  <a:lnTo>
                    <a:pt x="1226" y="5284"/>
                  </a:lnTo>
                  <a:lnTo>
                    <a:pt x="1604" y="5378"/>
                  </a:lnTo>
                  <a:lnTo>
                    <a:pt x="2264" y="3491"/>
                  </a:lnTo>
                  <a:lnTo>
                    <a:pt x="3019" y="1605"/>
                  </a:lnTo>
                  <a:lnTo>
                    <a:pt x="3019" y="1888"/>
                  </a:lnTo>
                  <a:lnTo>
                    <a:pt x="3113" y="1699"/>
                  </a:lnTo>
                  <a:lnTo>
                    <a:pt x="3113" y="1888"/>
                  </a:lnTo>
                  <a:lnTo>
                    <a:pt x="3302" y="1699"/>
                  </a:lnTo>
                  <a:lnTo>
                    <a:pt x="3208" y="1888"/>
                  </a:lnTo>
                  <a:lnTo>
                    <a:pt x="3302" y="1982"/>
                  </a:lnTo>
                  <a:lnTo>
                    <a:pt x="3585" y="2076"/>
                  </a:lnTo>
                  <a:lnTo>
                    <a:pt x="3962" y="2171"/>
                  </a:lnTo>
                  <a:lnTo>
                    <a:pt x="4340" y="1982"/>
                  </a:lnTo>
                  <a:lnTo>
                    <a:pt x="4151" y="2171"/>
                  </a:lnTo>
                  <a:lnTo>
                    <a:pt x="4151" y="2359"/>
                  </a:lnTo>
                  <a:lnTo>
                    <a:pt x="4151" y="2454"/>
                  </a:lnTo>
                  <a:lnTo>
                    <a:pt x="4245" y="2548"/>
                  </a:lnTo>
                  <a:lnTo>
                    <a:pt x="4623" y="2548"/>
                  </a:lnTo>
                  <a:lnTo>
                    <a:pt x="4811" y="2359"/>
                  </a:lnTo>
                  <a:lnTo>
                    <a:pt x="5000" y="2642"/>
                  </a:lnTo>
                  <a:lnTo>
                    <a:pt x="5283" y="3020"/>
                  </a:lnTo>
                  <a:lnTo>
                    <a:pt x="5755" y="3208"/>
                  </a:lnTo>
                  <a:lnTo>
                    <a:pt x="6132" y="3208"/>
                  </a:lnTo>
                  <a:lnTo>
                    <a:pt x="6038" y="3397"/>
                  </a:lnTo>
                  <a:lnTo>
                    <a:pt x="6038" y="3586"/>
                  </a:lnTo>
                  <a:lnTo>
                    <a:pt x="6132" y="3680"/>
                  </a:lnTo>
                  <a:lnTo>
                    <a:pt x="6321" y="3680"/>
                  </a:lnTo>
                  <a:lnTo>
                    <a:pt x="6698" y="3586"/>
                  </a:lnTo>
                  <a:lnTo>
                    <a:pt x="6698" y="3869"/>
                  </a:lnTo>
                  <a:lnTo>
                    <a:pt x="6509" y="3963"/>
                  </a:lnTo>
                  <a:lnTo>
                    <a:pt x="6509" y="3963"/>
                  </a:lnTo>
                  <a:lnTo>
                    <a:pt x="6792" y="3869"/>
                  </a:lnTo>
                  <a:lnTo>
                    <a:pt x="6792" y="3491"/>
                  </a:lnTo>
                  <a:lnTo>
                    <a:pt x="6698" y="3397"/>
                  </a:lnTo>
                  <a:lnTo>
                    <a:pt x="6509" y="3586"/>
                  </a:lnTo>
                  <a:lnTo>
                    <a:pt x="6509" y="3586"/>
                  </a:lnTo>
                  <a:lnTo>
                    <a:pt x="6604" y="3303"/>
                  </a:lnTo>
                  <a:lnTo>
                    <a:pt x="6604" y="3114"/>
                  </a:lnTo>
                  <a:lnTo>
                    <a:pt x="6509" y="3020"/>
                  </a:lnTo>
                  <a:lnTo>
                    <a:pt x="6226" y="3020"/>
                  </a:lnTo>
                  <a:lnTo>
                    <a:pt x="5849" y="3114"/>
                  </a:lnTo>
                  <a:lnTo>
                    <a:pt x="5849" y="3114"/>
                  </a:lnTo>
                  <a:lnTo>
                    <a:pt x="5943" y="2831"/>
                  </a:lnTo>
                  <a:lnTo>
                    <a:pt x="5943" y="2925"/>
                  </a:lnTo>
                  <a:lnTo>
                    <a:pt x="6132" y="2548"/>
                  </a:lnTo>
                  <a:lnTo>
                    <a:pt x="5660" y="2359"/>
                  </a:lnTo>
                  <a:lnTo>
                    <a:pt x="5283" y="2171"/>
                  </a:lnTo>
                  <a:lnTo>
                    <a:pt x="4906" y="2171"/>
                  </a:lnTo>
                  <a:lnTo>
                    <a:pt x="4906" y="1699"/>
                  </a:lnTo>
                  <a:lnTo>
                    <a:pt x="5094" y="1322"/>
                  </a:lnTo>
                  <a:lnTo>
                    <a:pt x="4717" y="1605"/>
                  </a:lnTo>
                  <a:lnTo>
                    <a:pt x="4811" y="1322"/>
                  </a:lnTo>
                  <a:lnTo>
                    <a:pt x="4811" y="1322"/>
                  </a:lnTo>
                  <a:lnTo>
                    <a:pt x="4717" y="1416"/>
                  </a:lnTo>
                  <a:lnTo>
                    <a:pt x="4434" y="1605"/>
                  </a:lnTo>
                  <a:lnTo>
                    <a:pt x="4623" y="1322"/>
                  </a:lnTo>
                  <a:lnTo>
                    <a:pt x="4623" y="1227"/>
                  </a:lnTo>
                  <a:lnTo>
                    <a:pt x="4528" y="1133"/>
                  </a:lnTo>
                  <a:lnTo>
                    <a:pt x="4340" y="1322"/>
                  </a:lnTo>
                  <a:lnTo>
                    <a:pt x="4340" y="1510"/>
                  </a:lnTo>
                  <a:lnTo>
                    <a:pt x="4245" y="1322"/>
                  </a:lnTo>
                  <a:lnTo>
                    <a:pt x="4151" y="1227"/>
                  </a:lnTo>
                  <a:lnTo>
                    <a:pt x="3868" y="944"/>
                  </a:lnTo>
                  <a:lnTo>
                    <a:pt x="3208" y="567"/>
                  </a:lnTo>
                  <a:lnTo>
                    <a:pt x="2925" y="378"/>
                  </a:lnTo>
                  <a:lnTo>
                    <a:pt x="27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 name="Google Shape;112;p17"/>
          <p:cNvGrpSpPr/>
          <p:nvPr/>
        </p:nvGrpSpPr>
        <p:grpSpPr>
          <a:xfrm rot="2011211">
            <a:off x="2656279" y="880731"/>
            <a:ext cx="1046869" cy="269659"/>
            <a:chOff x="271125" y="812725"/>
            <a:chExt cx="766525" cy="221725"/>
          </a:xfrm>
        </p:grpSpPr>
        <p:sp>
          <p:nvSpPr>
            <p:cNvPr id="113" name="Google Shape;113;p17"/>
            <p:cNvSpPr/>
            <p:nvPr/>
          </p:nvSpPr>
          <p:spPr>
            <a:xfrm>
              <a:off x="271125" y="921200"/>
              <a:ext cx="695775" cy="70775"/>
            </a:xfrm>
            <a:custGeom>
              <a:avLst/>
              <a:gdLst/>
              <a:ahLst/>
              <a:cxnLst/>
              <a:rect l="l" t="t" r="r" b="b"/>
              <a:pathLst>
                <a:path w="27831" h="2831" extrusionOk="0">
                  <a:moveTo>
                    <a:pt x="27264" y="944"/>
                  </a:moveTo>
                  <a:lnTo>
                    <a:pt x="27359" y="1086"/>
                  </a:lnTo>
                  <a:lnTo>
                    <a:pt x="27359" y="944"/>
                  </a:lnTo>
                  <a:close/>
                  <a:moveTo>
                    <a:pt x="27359" y="1086"/>
                  </a:moveTo>
                  <a:lnTo>
                    <a:pt x="27359" y="1133"/>
                  </a:lnTo>
                  <a:lnTo>
                    <a:pt x="27372" y="1106"/>
                  </a:lnTo>
                  <a:lnTo>
                    <a:pt x="27372" y="1106"/>
                  </a:lnTo>
                  <a:lnTo>
                    <a:pt x="27359" y="1086"/>
                  </a:lnTo>
                  <a:close/>
                  <a:moveTo>
                    <a:pt x="27453" y="944"/>
                  </a:moveTo>
                  <a:lnTo>
                    <a:pt x="27372" y="1106"/>
                  </a:lnTo>
                  <a:lnTo>
                    <a:pt x="27372" y="1106"/>
                  </a:lnTo>
                  <a:lnTo>
                    <a:pt x="27453" y="1227"/>
                  </a:lnTo>
                  <a:lnTo>
                    <a:pt x="27453" y="944"/>
                  </a:lnTo>
                  <a:close/>
                  <a:moveTo>
                    <a:pt x="27642" y="1039"/>
                  </a:moveTo>
                  <a:lnTo>
                    <a:pt x="27453" y="1227"/>
                  </a:lnTo>
                  <a:lnTo>
                    <a:pt x="27453" y="1322"/>
                  </a:lnTo>
                  <a:lnTo>
                    <a:pt x="27453" y="1416"/>
                  </a:lnTo>
                  <a:lnTo>
                    <a:pt x="27830" y="1416"/>
                  </a:lnTo>
                  <a:lnTo>
                    <a:pt x="27830" y="1227"/>
                  </a:lnTo>
                  <a:lnTo>
                    <a:pt x="27736" y="1322"/>
                  </a:lnTo>
                  <a:lnTo>
                    <a:pt x="27736" y="1227"/>
                  </a:lnTo>
                  <a:lnTo>
                    <a:pt x="27736" y="1133"/>
                  </a:lnTo>
                  <a:lnTo>
                    <a:pt x="27642" y="1039"/>
                  </a:lnTo>
                  <a:close/>
                  <a:moveTo>
                    <a:pt x="20189" y="1"/>
                  </a:moveTo>
                  <a:lnTo>
                    <a:pt x="20095" y="190"/>
                  </a:lnTo>
                  <a:lnTo>
                    <a:pt x="20000" y="95"/>
                  </a:lnTo>
                  <a:lnTo>
                    <a:pt x="19906" y="284"/>
                  </a:lnTo>
                  <a:lnTo>
                    <a:pt x="19812" y="473"/>
                  </a:lnTo>
                  <a:lnTo>
                    <a:pt x="19529" y="284"/>
                  </a:lnTo>
                  <a:lnTo>
                    <a:pt x="19340" y="95"/>
                  </a:lnTo>
                  <a:lnTo>
                    <a:pt x="19246" y="95"/>
                  </a:lnTo>
                  <a:lnTo>
                    <a:pt x="19246" y="190"/>
                  </a:lnTo>
                  <a:lnTo>
                    <a:pt x="19151" y="378"/>
                  </a:lnTo>
                  <a:lnTo>
                    <a:pt x="19434" y="190"/>
                  </a:lnTo>
                  <a:lnTo>
                    <a:pt x="19246" y="473"/>
                  </a:lnTo>
                  <a:lnTo>
                    <a:pt x="19434" y="378"/>
                  </a:lnTo>
                  <a:lnTo>
                    <a:pt x="19434" y="567"/>
                  </a:lnTo>
                  <a:lnTo>
                    <a:pt x="19151" y="567"/>
                  </a:lnTo>
                  <a:lnTo>
                    <a:pt x="19151" y="190"/>
                  </a:lnTo>
                  <a:lnTo>
                    <a:pt x="19057" y="95"/>
                  </a:lnTo>
                  <a:lnTo>
                    <a:pt x="18963" y="95"/>
                  </a:lnTo>
                  <a:lnTo>
                    <a:pt x="18774" y="284"/>
                  </a:lnTo>
                  <a:lnTo>
                    <a:pt x="18680" y="473"/>
                  </a:lnTo>
                  <a:lnTo>
                    <a:pt x="18585" y="378"/>
                  </a:lnTo>
                  <a:lnTo>
                    <a:pt x="18491" y="190"/>
                  </a:lnTo>
                  <a:lnTo>
                    <a:pt x="18397" y="378"/>
                  </a:lnTo>
                  <a:lnTo>
                    <a:pt x="17925" y="567"/>
                  </a:lnTo>
                  <a:lnTo>
                    <a:pt x="18019" y="284"/>
                  </a:lnTo>
                  <a:lnTo>
                    <a:pt x="17831" y="378"/>
                  </a:lnTo>
                  <a:lnTo>
                    <a:pt x="17642" y="567"/>
                  </a:lnTo>
                  <a:lnTo>
                    <a:pt x="17642" y="661"/>
                  </a:lnTo>
                  <a:lnTo>
                    <a:pt x="17453" y="567"/>
                  </a:lnTo>
                  <a:lnTo>
                    <a:pt x="17170" y="473"/>
                  </a:lnTo>
                  <a:lnTo>
                    <a:pt x="16699" y="473"/>
                  </a:lnTo>
                  <a:lnTo>
                    <a:pt x="16699" y="567"/>
                  </a:lnTo>
                  <a:lnTo>
                    <a:pt x="16604" y="661"/>
                  </a:lnTo>
                  <a:lnTo>
                    <a:pt x="16416" y="378"/>
                  </a:lnTo>
                  <a:lnTo>
                    <a:pt x="16227" y="378"/>
                  </a:lnTo>
                  <a:lnTo>
                    <a:pt x="15661" y="661"/>
                  </a:lnTo>
                  <a:lnTo>
                    <a:pt x="15661" y="473"/>
                  </a:lnTo>
                  <a:lnTo>
                    <a:pt x="15567" y="756"/>
                  </a:lnTo>
                  <a:lnTo>
                    <a:pt x="15378" y="473"/>
                  </a:lnTo>
                  <a:lnTo>
                    <a:pt x="15567" y="473"/>
                  </a:lnTo>
                  <a:lnTo>
                    <a:pt x="15472" y="378"/>
                  </a:lnTo>
                  <a:lnTo>
                    <a:pt x="15378" y="378"/>
                  </a:lnTo>
                  <a:lnTo>
                    <a:pt x="15189" y="473"/>
                  </a:lnTo>
                  <a:lnTo>
                    <a:pt x="15000" y="756"/>
                  </a:lnTo>
                  <a:lnTo>
                    <a:pt x="14906" y="661"/>
                  </a:lnTo>
                  <a:lnTo>
                    <a:pt x="14812" y="473"/>
                  </a:lnTo>
                  <a:lnTo>
                    <a:pt x="14529" y="756"/>
                  </a:lnTo>
                  <a:lnTo>
                    <a:pt x="14623" y="567"/>
                  </a:lnTo>
                  <a:lnTo>
                    <a:pt x="14529" y="661"/>
                  </a:lnTo>
                  <a:lnTo>
                    <a:pt x="14340" y="756"/>
                  </a:lnTo>
                  <a:lnTo>
                    <a:pt x="14340" y="567"/>
                  </a:lnTo>
                  <a:lnTo>
                    <a:pt x="14246" y="473"/>
                  </a:lnTo>
                  <a:lnTo>
                    <a:pt x="13963" y="378"/>
                  </a:lnTo>
                  <a:lnTo>
                    <a:pt x="13585" y="284"/>
                  </a:lnTo>
                  <a:lnTo>
                    <a:pt x="13302" y="284"/>
                  </a:lnTo>
                  <a:lnTo>
                    <a:pt x="13302" y="378"/>
                  </a:lnTo>
                  <a:lnTo>
                    <a:pt x="13302" y="473"/>
                  </a:lnTo>
                  <a:lnTo>
                    <a:pt x="13208" y="473"/>
                  </a:lnTo>
                  <a:lnTo>
                    <a:pt x="13208" y="661"/>
                  </a:lnTo>
                  <a:lnTo>
                    <a:pt x="13114" y="661"/>
                  </a:lnTo>
                  <a:lnTo>
                    <a:pt x="13019" y="567"/>
                  </a:lnTo>
                  <a:lnTo>
                    <a:pt x="12925" y="378"/>
                  </a:lnTo>
                  <a:lnTo>
                    <a:pt x="12831" y="95"/>
                  </a:lnTo>
                  <a:lnTo>
                    <a:pt x="12831" y="378"/>
                  </a:lnTo>
                  <a:lnTo>
                    <a:pt x="12736" y="378"/>
                  </a:lnTo>
                  <a:lnTo>
                    <a:pt x="12642" y="284"/>
                  </a:lnTo>
                  <a:lnTo>
                    <a:pt x="12548" y="190"/>
                  </a:lnTo>
                  <a:lnTo>
                    <a:pt x="12265" y="190"/>
                  </a:lnTo>
                  <a:lnTo>
                    <a:pt x="12170" y="473"/>
                  </a:lnTo>
                  <a:lnTo>
                    <a:pt x="12076" y="378"/>
                  </a:lnTo>
                  <a:lnTo>
                    <a:pt x="11887" y="284"/>
                  </a:lnTo>
                  <a:lnTo>
                    <a:pt x="11510" y="378"/>
                  </a:lnTo>
                  <a:lnTo>
                    <a:pt x="10755" y="661"/>
                  </a:lnTo>
                  <a:lnTo>
                    <a:pt x="10661" y="473"/>
                  </a:lnTo>
                  <a:lnTo>
                    <a:pt x="10567" y="378"/>
                  </a:lnTo>
                  <a:lnTo>
                    <a:pt x="10095" y="378"/>
                  </a:lnTo>
                  <a:lnTo>
                    <a:pt x="9529" y="473"/>
                  </a:lnTo>
                  <a:lnTo>
                    <a:pt x="9340" y="473"/>
                  </a:lnTo>
                  <a:lnTo>
                    <a:pt x="9152" y="378"/>
                  </a:lnTo>
                  <a:lnTo>
                    <a:pt x="9152" y="473"/>
                  </a:lnTo>
                  <a:lnTo>
                    <a:pt x="9152" y="567"/>
                  </a:lnTo>
                  <a:lnTo>
                    <a:pt x="8963" y="661"/>
                  </a:lnTo>
                  <a:lnTo>
                    <a:pt x="8869" y="567"/>
                  </a:lnTo>
                  <a:lnTo>
                    <a:pt x="8680" y="473"/>
                  </a:lnTo>
                  <a:lnTo>
                    <a:pt x="8680" y="756"/>
                  </a:lnTo>
                  <a:lnTo>
                    <a:pt x="8491" y="661"/>
                  </a:lnTo>
                  <a:lnTo>
                    <a:pt x="8208" y="567"/>
                  </a:lnTo>
                  <a:lnTo>
                    <a:pt x="7925" y="661"/>
                  </a:lnTo>
                  <a:lnTo>
                    <a:pt x="7831" y="756"/>
                  </a:lnTo>
                  <a:lnTo>
                    <a:pt x="7548" y="567"/>
                  </a:lnTo>
                  <a:lnTo>
                    <a:pt x="7359" y="473"/>
                  </a:lnTo>
                  <a:lnTo>
                    <a:pt x="7170" y="944"/>
                  </a:lnTo>
                  <a:lnTo>
                    <a:pt x="6982" y="661"/>
                  </a:lnTo>
                  <a:lnTo>
                    <a:pt x="6793" y="661"/>
                  </a:lnTo>
                  <a:lnTo>
                    <a:pt x="6604" y="756"/>
                  </a:lnTo>
                  <a:lnTo>
                    <a:pt x="6510" y="661"/>
                  </a:lnTo>
                  <a:lnTo>
                    <a:pt x="6416" y="756"/>
                  </a:lnTo>
                  <a:lnTo>
                    <a:pt x="6038" y="944"/>
                  </a:lnTo>
                  <a:lnTo>
                    <a:pt x="6038" y="1039"/>
                  </a:lnTo>
                  <a:lnTo>
                    <a:pt x="5850" y="1133"/>
                  </a:lnTo>
                  <a:lnTo>
                    <a:pt x="5850" y="1039"/>
                  </a:lnTo>
                  <a:lnTo>
                    <a:pt x="5755" y="1039"/>
                  </a:lnTo>
                  <a:lnTo>
                    <a:pt x="5567" y="1227"/>
                  </a:lnTo>
                  <a:lnTo>
                    <a:pt x="5472" y="1227"/>
                  </a:lnTo>
                  <a:lnTo>
                    <a:pt x="5378" y="1039"/>
                  </a:lnTo>
                  <a:lnTo>
                    <a:pt x="5378" y="1133"/>
                  </a:lnTo>
                  <a:lnTo>
                    <a:pt x="5189" y="1227"/>
                  </a:lnTo>
                  <a:lnTo>
                    <a:pt x="5095" y="1133"/>
                  </a:lnTo>
                  <a:lnTo>
                    <a:pt x="4906" y="1039"/>
                  </a:lnTo>
                  <a:lnTo>
                    <a:pt x="5189" y="1039"/>
                  </a:lnTo>
                  <a:lnTo>
                    <a:pt x="5095" y="944"/>
                  </a:lnTo>
                  <a:lnTo>
                    <a:pt x="5095" y="756"/>
                  </a:lnTo>
                  <a:lnTo>
                    <a:pt x="5001" y="944"/>
                  </a:lnTo>
                  <a:lnTo>
                    <a:pt x="4529" y="944"/>
                  </a:lnTo>
                  <a:lnTo>
                    <a:pt x="4529" y="1133"/>
                  </a:lnTo>
                  <a:lnTo>
                    <a:pt x="4718" y="1133"/>
                  </a:lnTo>
                  <a:lnTo>
                    <a:pt x="4623" y="1227"/>
                  </a:lnTo>
                  <a:lnTo>
                    <a:pt x="4623" y="1133"/>
                  </a:lnTo>
                  <a:lnTo>
                    <a:pt x="4529" y="1416"/>
                  </a:lnTo>
                  <a:lnTo>
                    <a:pt x="4340" y="1227"/>
                  </a:lnTo>
                  <a:lnTo>
                    <a:pt x="4152" y="1039"/>
                  </a:lnTo>
                  <a:lnTo>
                    <a:pt x="3963" y="1039"/>
                  </a:lnTo>
                  <a:lnTo>
                    <a:pt x="3774" y="1416"/>
                  </a:lnTo>
                  <a:lnTo>
                    <a:pt x="3774" y="1322"/>
                  </a:lnTo>
                  <a:lnTo>
                    <a:pt x="3774" y="1227"/>
                  </a:lnTo>
                  <a:lnTo>
                    <a:pt x="3680" y="1322"/>
                  </a:lnTo>
                  <a:lnTo>
                    <a:pt x="3586" y="1510"/>
                  </a:lnTo>
                  <a:lnTo>
                    <a:pt x="3208" y="1416"/>
                  </a:lnTo>
                  <a:lnTo>
                    <a:pt x="2454" y="1416"/>
                  </a:lnTo>
                  <a:lnTo>
                    <a:pt x="1793" y="1510"/>
                  </a:lnTo>
                  <a:lnTo>
                    <a:pt x="1510" y="1605"/>
                  </a:lnTo>
                  <a:lnTo>
                    <a:pt x="1321" y="1699"/>
                  </a:lnTo>
                  <a:lnTo>
                    <a:pt x="1321" y="1605"/>
                  </a:lnTo>
                  <a:lnTo>
                    <a:pt x="1038" y="1699"/>
                  </a:lnTo>
                  <a:lnTo>
                    <a:pt x="755" y="1793"/>
                  </a:lnTo>
                  <a:lnTo>
                    <a:pt x="567" y="1793"/>
                  </a:lnTo>
                  <a:lnTo>
                    <a:pt x="378" y="1888"/>
                  </a:lnTo>
                  <a:lnTo>
                    <a:pt x="284" y="1699"/>
                  </a:lnTo>
                  <a:lnTo>
                    <a:pt x="95" y="1605"/>
                  </a:lnTo>
                  <a:lnTo>
                    <a:pt x="1" y="1793"/>
                  </a:lnTo>
                  <a:lnTo>
                    <a:pt x="1" y="2076"/>
                  </a:lnTo>
                  <a:lnTo>
                    <a:pt x="95" y="2548"/>
                  </a:lnTo>
                  <a:lnTo>
                    <a:pt x="189" y="2831"/>
                  </a:lnTo>
                  <a:lnTo>
                    <a:pt x="284" y="2737"/>
                  </a:lnTo>
                  <a:lnTo>
                    <a:pt x="472" y="2831"/>
                  </a:lnTo>
                  <a:lnTo>
                    <a:pt x="567" y="2548"/>
                  </a:lnTo>
                  <a:lnTo>
                    <a:pt x="661" y="2642"/>
                  </a:lnTo>
                  <a:lnTo>
                    <a:pt x="661" y="2737"/>
                  </a:lnTo>
                  <a:lnTo>
                    <a:pt x="755" y="2642"/>
                  </a:lnTo>
                  <a:lnTo>
                    <a:pt x="944" y="2548"/>
                  </a:lnTo>
                  <a:lnTo>
                    <a:pt x="1227" y="2548"/>
                  </a:lnTo>
                  <a:lnTo>
                    <a:pt x="1227" y="2642"/>
                  </a:lnTo>
                  <a:lnTo>
                    <a:pt x="1321" y="2737"/>
                  </a:lnTo>
                  <a:lnTo>
                    <a:pt x="1416" y="2831"/>
                  </a:lnTo>
                  <a:lnTo>
                    <a:pt x="1510" y="2642"/>
                  </a:lnTo>
                  <a:lnTo>
                    <a:pt x="1793" y="2548"/>
                  </a:lnTo>
                  <a:lnTo>
                    <a:pt x="1699" y="2642"/>
                  </a:lnTo>
                  <a:lnTo>
                    <a:pt x="1887" y="2737"/>
                  </a:lnTo>
                  <a:lnTo>
                    <a:pt x="1887" y="2454"/>
                  </a:lnTo>
                  <a:lnTo>
                    <a:pt x="1982" y="2265"/>
                  </a:lnTo>
                  <a:lnTo>
                    <a:pt x="2076" y="2737"/>
                  </a:lnTo>
                  <a:lnTo>
                    <a:pt x="2171" y="2359"/>
                  </a:lnTo>
                  <a:lnTo>
                    <a:pt x="2265" y="2642"/>
                  </a:lnTo>
                  <a:lnTo>
                    <a:pt x="2265" y="2548"/>
                  </a:lnTo>
                  <a:lnTo>
                    <a:pt x="2359" y="2454"/>
                  </a:lnTo>
                  <a:lnTo>
                    <a:pt x="2454" y="2548"/>
                  </a:lnTo>
                  <a:lnTo>
                    <a:pt x="2454" y="2737"/>
                  </a:lnTo>
                  <a:lnTo>
                    <a:pt x="2548" y="2548"/>
                  </a:lnTo>
                  <a:lnTo>
                    <a:pt x="2548" y="2454"/>
                  </a:lnTo>
                  <a:lnTo>
                    <a:pt x="2642" y="2548"/>
                  </a:lnTo>
                  <a:lnTo>
                    <a:pt x="2642" y="2642"/>
                  </a:lnTo>
                  <a:lnTo>
                    <a:pt x="2831" y="2454"/>
                  </a:lnTo>
                  <a:lnTo>
                    <a:pt x="3020" y="2454"/>
                  </a:lnTo>
                  <a:lnTo>
                    <a:pt x="3114" y="2265"/>
                  </a:lnTo>
                  <a:lnTo>
                    <a:pt x="3114" y="2076"/>
                  </a:lnTo>
                  <a:lnTo>
                    <a:pt x="3208" y="1982"/>
                  </a:lnTo>
                  <a:lnTo>
                    <a:pt x="3208" y="2076"/>
                  </a:lnTo>
                  <a:lnTo>
                    <a:pt x="3208" y="2265"/>
                  </a:lnTo>
                  <a:lnTo>
                    <a:pt x="3303" y="2076"/>
                  </a:lnTo>
                  <a:lnTo>
                    <a:pt x="3491" y="2076"/>
                  </a:lnTo>
                  <a:lnTo>
                    <a:pt x="3491" y="2171"/>
                  </a:lnTo>
                  <a:lnTo>
                    <a:pt x="3397" y="2265"/>
                  </a:lnTo>
                  <a:lnTo>
                    <a:pt x="3303" y="2359"/>
                  </a:lnTo>
                  <a:lnTo>
                    <a:pt x="3303" y="2548"/>
                  </a:lnTo>
                  <a:lnTo>
                    <a:pt x="3491" y="2548"/>
                  </a:lnTo>
                  <a:lnTo>
                    <a:pt x="3586" y="2454"/>
                  </a:lnTo>
                  <a:lnTo>
                    <a:pt x="3680" y="2265"/>
                  </a:lnTo>
                  <a:lnTo>
                    <a:pt x="4152" y="2265"/>
                  </a:lnTo>
                  <a:lnTo>
                    <a:pt x="4152" y="2359"/>
                  </a:lnTo>
                  <a:lnTo>
                    <a:pt x="4246" y="2171"/>
                  </a:lnTo>
                  <a:lnTo>
                    <a:pt x="4340" y="2171"/>
                  </a:lnTo>
                  <a:lnTo>
                    <a:pt x="4246" y="2265"/>
                  </a:lnTo>
                  <a:lnTo>
                    <a:pt x="5284" y="2265"/>
                  </a:lnTo>
                  <a:lnTo>
                    <a:pt x="5567" y="2171"/>
                  </a:lnTo>
                  <a:lnTo>
                    <a:pt x="5755" y="2171"/>
                  </a:lnTo>
                  <a:lnTo>
                    <a:pt x="5755" y="2076"/>
                  </a:lnTo>
                  <a:lnTo>
                    <a:pt x="6416" y="2076"/>
                  </a:lnTo>
                  <a:lnTo>
                    <a:pt x="6510" y="1888"/>
                  </a:lnTo>
                  <a:lnTo>
                    <a:pt x="6604" y="1888"/>
                  </a:lnTo>
                  <a:lnTo>
                    <a:pt x="7170" y="1982"/>
                  </a:lnTo>
                  <a:lnTo>
                    <a:pt x="7453" y="1888"/>
                  </a:lnTo>
                  <a:lnTo>
                    <a:pt x="7548" y="1888"/>
                  </a:lnTo>
                  <a:lnTo>
                    <a:pt x="7642" y="1699"/>
                  </a:lnTo>
                  <a:lnTo>
                    <a:pt x="7736" y="1888"/>
                  </a:lnTo>
                  <a:lnTo>
                    <a:pt x="7925" y="2076"/>
                  </a:lnTo>
                  <a:lnTo>
                    <a:pt x="8114" y="1793"/>
                  </a:lnTo>
                  <a:lnTo>
                    <a:pt x="8114" y="1982"/>
                  </a:lnTo>
                  <a:lnTo>
                    <a:pt x="8208" y="1793"/>
                  </a:lnTo>
                  <a:lnTo>
                    <a:pt x="8302" y="1982"/>
                  </a:lnTo>
                  <a:lnTo>
                    <a:pt x="8302" y="1888"/>
                  </a:lnTo>
                  <a:lnTo>
                    <a:pt x="8302" y="1793"/>
                  </a:lnTo>
                  <a:lnTo>
                    <a:pt x="8491" y="1793"/>
                  </a:lnTo>
                  <a:lnTo>
                    <a:pt x="8585" y="1888"/>
                  </a:lnTo>
                  <a:lnTo>
                    <a:pt x="8774" y="1793"/>
                  </a:lnTo>
                  <a:lnTo>
                    <a:pt x="8774" y="1982"/>
                  </a:lnTo>
                  <a:lnTo>
                    <a:pt x="8869" y="1888"/>
                  </a:lnTo>
                  <a:lnTo>
                    <a:pt x="9718" y="1888"/>
                  </a:lnTo>
                  <a:lnTo>
                    <a:pt x="9623" y="1793"/>
                  </a:lnTo>
                  <a:lnTo>
                    <a:pt x="9718" y="1605"/>
                  </a:lnTo>
                  <a:lnTo>
                    <a:pt x="9812" y="1699"/>
                  </a:lnTo>
                  <a:lnTo>
                    <a:pt x="9812" y="1793"/>
                  </a:lnTo>
                  <a:lnTo>
                    <a:pt x="9906" y="1888"/>
                  </a:lnTo>
                  <a:lnTo>
                    <a:pt x="10095" y="1982"/>
                  </a:lnTo>
                  <a:lnTo>
                    <a:pt x="10661" y="1793"/>
                  </a:lnTo>
                  <a:lnTo>
                    <a:pt x="11038" y="1510"/>
                  </a:lnTo>
                  <a:lnTo>
                    <a:pt x="11133" y="1699"/>
                  </a:lnTo>
                  <a:lnTo>
                    <a:pt x="11321" y="1699"/>
                  </a:lnTo>
                  <a:lnTo>
                    <a:pt x="11510" y="1605"/>
                  </a:lnTo>
                  <a:lnTo>
                    <a:pt x="11604" y="1416"/>
                  </a:lnTo>
                  <a:lnTo>
                    <a:pt x="11982" y="1605"/>
                  </a:lnTo>
                  <a:lnTo>
                    <a:pt x="12453" y="1699"/>
                  </a:lnTo>
                  <a:lnTo>
                    <a:pt x="12642" y="1510"/>
                  </a:lnTo>
                  <a:lnTo>
                    <a:pt x="12642" y="1699"/>
                  </a:lnTo>
                  <a:lnTo>
                    <a:pt x="12925" y="1510"/>
                  </a:lnTo>
                  <a:lnTo>
                    <a:pt x="13208" y="1510"/>
                  </a:lnTo>
                  <a:lnTo>
                    <a:pt x="14057" y="1699"/>
                  </a:lnTo>
                  <a:lnTo>
                    <a:pt x="14434" y="1793"/>
                  </a:lnTo>
                  <a:lnTo>
                    <a:pt x="14812" y="1793"/>
                  </a:lnTo>
                  <a:lnTo>
                    <a:pt x="15095" y="1699"/>
                  </a:lnTo>
                  <a:lnTo>
                    <a:pt x="15378" y="1510"/>
                  </a:lnTo>
                  <a:lnTo>
                    <a:pt x="15472" y="1416"/>
                  </a:lnTo>
                  <a:lnTo>
                    <a:pt x="15472" y="1510"/>
                  </a:lnTo>
                  <a:lnTo>
                    <a:pt x="15472" y="1699"/>
                  </a:lnTo>
                  <a:lnTo>
                    <a:pt x="16416" y="1510"/>
                  </a:lnTo>
                  <a:lnTo>
                    <a:pt x="16416" y="1605"/>
                  </a:lnTo>
                  <a:lnTo>
                    <a:pt x="16510" y="1605"/>
                  </a:lnTo>
                  <a:lnTo>
                    <a:pt x="16604" y="1510"/>
                  </a:lnTo>
                  <a:lnTo>
                    <a:pt x="17642" y="1510"/>
                  </a:lnTo>
                  <a:lnTo>
                    <a:pt x="17736" y="1605"/>
                  </a:lnTo>
                  <a:lnTo>
                    <a:pt x="17831" y="1605"/>
                  </a:lnTo>
                  <a:lnTo>
                    <a:pt x="18397" y="1510"/>
                  </a:lnTo>
                  <a:lnTo>
                    <a:pt x="19057" y="1322"/>
                  </a:lnTo>
                  <a:lnTo>
                    <a:pt x="18774" y="1605"/>
                  </a:lnTo>
                  <a:lnTo>
                    <a:pt x="19151" y="1322"/>
                  </a:lnTo>
                  <a:lnTo>
                    <a:pt x="19340" y="1322"/>
                  </a:lnTo>
                  <a:lnTo>
                    <a:pt x="19340" y="1510"/>
                  </a:lnTo>
                  <a:lnTo>
                    <a:pt x="19529" y="1416"/>
                  </a:lnTo>
                  <a:lnTo>
                    <a:pt x="19906" y="1416"/>
                  </a:lnTo>
                  <a:lnTo>
                    <a:pt x="20000" y="1322"/>
                  </a:lnTo>
                  <a:lnTo>
                    <a:pt x="20095" y="944"/>
                  </a:lnTo>
                  <a:lnTo>
                    <a:pt x="20095" y="1133"/>
                  </a:lnTo>
                  <a:lnTo>
                    <a:pt x="20189" y="1227"/>
                  </a:lnTo>
                  <a:lnTo>
                    <a:pt x="20189" y="1416"/>
                  </a:lnTo>
                  <a:lnTo>
                    <a:pt x="20283" y="1322"/>
                  </a:lnTo>
                  <a:lnTo>
                    <a:pt x="20378" y="1322"/>
                  </a:lnTo>
                  <a:lnTo>
                    <a:pt x="20378" y="1416"/>
                  </a:lnTo>
                  <a:lnTo>
                    <a:pt x="20661" y="1227"/>
                  </a:lnTo>
                  <a:lnTo>
                    <a:pt x="20944" y="1133"/>
                  </a:lnTo>
                  <a:lnTo>
                    <a:pt x="21038" y="1133"/>
                  </a:lnTo>
                  <a:lnTo>
                    <a:pt x="21132" y="1416"/>
                  </a:lnTo>
                  <a:lnTo>
                    <a:pt x="21604" y="1227"/>
                  </a:lnTo>
                  <a:lnTo>
                    <a:pt x="21510" y="1039"/>
                  </a:lnTo>
                  <a:lnTo>
                    <a:pt x="21510" y="944"/>
                  </a:lnTo>
                  <a:lnTo>
                    <a:pt x="21698" y="944"/>
                  </a:lnTo>
                  <a:lnTo>
                    <a:pt x="21604" y="1039"/>
                  </a:lnTo>
                  <a:lnTo>
                    <a:pt x="21982" y="1039"/>
                  </a:lnTo>
                  <a:lnTo>
                    <a:pt x="21887" y="1227"/>
                  </a:lnTo>
                  <a:lnTo>
                    <a:pt x="21887" y="1227"/>
                  </a:lnTo>
                  <a:lnTo>
                    <a:pt x="22170" y="1039"/>
                  </a:lnTo>
                  <a:lnTo>
                    <a:pt x="22265" y="1227"/>
                  </a:lnTo>
                  <a:lnTo>
                    <a:pt x="22265" y="1133"/>
                  </a:lnTo>
                  <a:lnTo>
                    <a:pt x="22265" y="1039"/>
                  </a:lnTo>
                  <a:lnTo>
                    <a:pt x="22548" y="1039"/>
                  </a:lnTo>
                  <a:lnTo>
                    <a:pt x="22642" y="1322"/>
                  </a:lnTo>
                  <a:lnTo>
                    <a:pt x="23019" y="1227"/>
                  </a:lnTo>
                  <a:lnTo>
                    <a:pt x="23208" y="1133"/>
                  </a:lnTo>
                  <a:lnTo>
                    <a:pt x="23302" y="1039"/>
                  </a:lnTo>
                  <a:lnTo>
                    <a:pt x="23397" y="1133"/>
                  </a:lnTo>
                  <a:lnTo>
                    <a:pt x="23397" y="1227"/>
                  </a:lnTo>
                  <a:lnTo>
                    <a:pt x="23680" y="1227"/>
                  </a:lnTo>
                  <a:lnTo>
                    <a:pt x="23868" y="1133"/>
                  </a:lnTo>
                  <a:lnTo>
                    <a:pt x="24057" y="1227"/>
                  </a:lnTo>
                  <a:lnTo>
                    <a:pt x="24246" y="1227"/>
                  </a:lnTo>
                  <a:lnTo>
                    <a:pt x="24246" y="1133"/>
                  </a:lnTo>
                  <a:lnTo>
                    <a:pt x="24529" y="1227"/>
                  </a:lnTo>
                  <a:lnTo>
                    <a:pt x="24906" y="1322"/>
                  </a:lnTo>
                  <a:lnTo>
                    <a:pt x="25179" y="1048"/>
                  </a:lnTo>
                  <a:lnTo>
                    <a:pt x="25095" y="1133"/>
                  </a:lnTo>
                  <a:lnTo>
                    <a:pt x="25189" y="1227"/>
                  </a:lnTo>
                  <a:lnTo>
                    <a:pt x="25189" y="1133"/>
                  </a:lnTo>
                  <a:lnTo>
                    <a:pt x="25283" y="1039"/>
                  </a:lnTo>
                  <a:lnTo>
                    <a:pt x="25378" y="944"/>
                  </a:lnTo>
                  <a:lnTo>
                    <a:pt x="25472" y="944"/>
                  </a:lnTo>
                  <a:lnTo>
                    <a:pt x="25472" y="1133"/>
                  </a:lnTo>
                  <a:lnTo>
                    <a:pt x="25566" y="1039"/>
                  </a:lnTo>
                  <a:lnTo>
                    <a:pt x="25661" y="1039"/>
                  </a:lnTo>
                  <a:lnTo>
                    <a:pt x="25566" y="1133"/>
                  </a:lnTo>
                  <a:lnTo>
                    <a:pt x="25661" y="1227"/>
                  </a:lnTo>
                  <a:lnTo>
                    <a:pt x="25849" y="1322"/>
                  </a:lnTo>
                  <a:lnTo>
                    <a:pt x="25944" y="1133"/>
                  </a:lnTo>
                  <a:lnTo>
                    <a:pt x="26132" y="1039"/>
                  </a:lnTo>
                  <a:lnTo>
                    <a:pt x="26132" y="1039"/>
                  </a:lnTo>
                  <a:lnTo>
                    <a:pt x="26038" y="1227"/>
                  </a:lnTo>
                  <a:lnTo>
                    <a:pt x="26132" y="1322"/>
                  </a:lnTo>
                  <a:lnTo>
                    <a:pt x="26321" y="1416"/>
                  </a:lnTo>
                  <a:lnTo>
                    <a:pt x="26415" y="1416"/>
                  </a:lnTo>
                  <a:lnTo>
                    <a:pt x="26887" y="1227"/>
                  </a:lnTo>
                  <a:lnTo>
                    <a:pt x="27264" y="944"/>
                  </a:lnTo>
                  <a:lnTo>
                    <a:pt x="27170" y="944"/>
                  </a:lnTo>
                  <a:lnTo>
                    <a:pt x="27264" y="850"/>
                  </a:lnTo>
                  <a:lnTo>
                    <a:pt x="26981" y="756"/>
                  </a:lnTo>
                  <a:lnTo>
                    <a:pt x="26887" y="944"/>
                  </a:lnTo>
                  <a:lnTo>
                    <a:pt x="26793" y="1133"/>
                  </a:lnTo>
                  <a:lnTo>
                    <a:pt x="26793" y="661"/>
                  </a:lnTo>
                  <a:lnTo>
                    <a:pt x="26604" y="944"/>
                  </a:lnTo>
                  <a:lnTo>
                    <a:pt x="26510" y="850"/>
                  </a:lnTo>
                  <a:lnTo>
                    <a:pt x="26415" y="756"/>
                  </a:lnTo>
                  <a:lnTo>
                    <a:pt x="26321" y="944"/>
                  </a:lnTo>
                  <a:lnTo>
                    <a:pt x="26227" y="661"/>
                  </a:lnTo>
                  <a:lnTo>
                    <a:pt x="26038" y="756"/>
                  </a:lnTo>
                  <a:lnTo>
                    <a:pt x="25849" y="661"/>
                  </a:lnTo>
                  <a:lnTo>
                    <a:pt x="25378" y="567"/>
                  </a:lnTo>
                  <a:lnTo>
                    <a:pt x="25283" y="661"/>
                  </a:lnTo>
                  <a:lnTo>
                    <a:pt x="25095" y="756"/>
                  </a:lnTo>
                  <a:lnTo>
                    <a:pt x="25189" y="473"/>
                  </a:lnTo>
                  <a:lnTo>
                    <a:pt x="25000" y="661"/>
                  </a:lnTo>
                  <a:lnTo>
                    <a:pt x="25000" y="661"/>
                  </a:lnTo>
                  <a:lnTo>
                    <a:pt x="25095" y="473"/>
                  </a:lnTo>
                  <a:lnTo>
                    <a:pt x="24906" y="567"/>
                  </a:lnTo>
                  <a:lnTo>
                    <a:pt x="24717" y="567"/>
                  </a:lnTo>
                  <a:lnTo>
                    <a:pt x="24717" y="756"/>
                  </a:lnTo>
                  <a:lnTo>
                    <a:pt x="24623" y="1039"/>
                  </a:lnTo>
                  <a:lnTo>
                    <a:pt x="24623" y="850"/>
                  </a:lnTo>
                  <a:lnTo>
                    <a:pt x="24717" y="661"/>
                  </a:lnTo>
                  <a:lnTo>
                    <a:pt x="24623" y="756"/>
                  </a:lnTo>
                  <a:lnTo>
                    <a:pt x="24623" y="661"/>
                  </a:lnTo>
                  <a:lnTo>
                    <a:pt x="24529" y="473"/>
                  </a:lnTo>
                  <a:lnTo>
                    <a:pt x="24529" y="661"/>
                  </a:lnTo>
                  <a:lnTo>
                    <a:pt x="24434" y="567"/>
                  </a:lnTo>
                  <a:lnTo>
                    <a:pt x="24340" y="378"/>
                  </a:lnTo>
                  <a:lnTo>
                    <a:pt x="24246" y="567"/>
                  </a:lnTo>
                  <a:lnTo>
                    <a:pt x="23963" y="567"/>
                  </a:lnTo>
                  <a:lnTo>
                    <a:pt x="23397" y="661"/>
                  </a:lnTo>
                  <a:lnTo>
                    <a:pt x="23114" y="661"/>
                  </a:lnTo>
                  <a:lnTo>
                    <a:pt x="22925" y="567"/>
                  </a:lnTo>
                  <a:lnTo>
                    <a:pt x="22925" y="473"/>
                  </a:lnTo>
                  <a:lnTo>
                    <a:pt x="23019" y="473"/>
                  </a:lnTo>
                  <a:lnTo>
                    <a:pt x="22642" y="378"/>
                  </a:lnTo>
                  <a:lnTo>
                    <a:pt x="22736" y="473"/>
                  </a:lnTo>
                  <a:lnTo>
                    <a:pt x="22548" y="473"/>
                  </a:lnTo>
                  <a:lnTo>
                    <a:pt x="22642" y="284"/>
                  </a:lnTo>
                  <a:lnTo>
                    <a:pt x="22548" y="190"/>
                  </a:lnTo>
                  <a:lnTo>
                    <a:pt x="22453" y="190"/>
                  </a:lnTo>
                  <a:lnTo>
                    <a:pt x="22359" y="284"/>
                  </a:lnTo>
                  <a:lnTo>
                    <a:pt x="22170" y="378"/>
                  </a:lnTo>
                  <a:lnTo>
                    <a:pt x="22076" y="284"/>
                  </a:lnTo>
                  <a:lnTo>
                    <a:pt x="22170" y="473"/>
                  </a:lnTo>
                  <a:lnTo>
                    <a:pt x="21887" y="190"/>
                  </a:lnTo>
                  <a:lnTo>
                    <a:pt x="21793" y="190"/>
                  </a:lnTo>
                  <a:lnTo>
                    <a:pt x="21698" y="378"/>
                  </a:lnTo>
                  <a:lnTo>
                    <a:pt x="21604" y="756"/>
                  </a:lnTo>
                  <a:lnTo>
                    <a:pt x="21415" y="661"/>
                  </a:lnTo>
                  <a:lnTo>
                    <a:pt x="21510" y="473"/>
                  </a:lnTo>
                  <a:lnTo>
                    <a:pt x="21604" y="284"/>
                  </a:lnTo>
                  <a:lnTo>
                    <a:pt x="21415" y="284"/>
                  </a:lnTo>
                  <a:lnTo>
                    <a:pt x="21415" y="190"/>
                  </a:lnTo>
                  <a:lnTo>
                    <a:pt x="21227" y="378"/>
                  </a:lnTo>
                  <a:lnTo>
                    <a:pt x="20944" y="567"/>
                  </a:lnTo>
                  <a:lnTo>
                    <a:pt x="20566" y="1"/>
                  </a:lnTo>
                  <a:lnTo>
                    <a:pt x="20472" y="95"/>
                  </a:lnTo>
                  <a:lnTo>
                    <a:pt x="20472" y="190"/>
                  </a:lnTo>
                  <a:lnTo>
                    <a:pt x="20472" y="378"/>
                  </a:lnTo>
                  <a:lnTo>
                    <a:pt x="20283" y="284"/>
                  </a:lnTo>
                  <a:lnTo>
                    <a:pt x="20283" y="190"/>
                  </a:lnTo>
                  <a:lnTo>
                    <a:pt x="20378" y="95"/>
                  </a:lnTo>
                  <a:lnTo>
                    <a:pt x="2028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7"/>
            <p:cNvSpPr/>
            <p:nvPr/>
          </p:nvSpPr>
          <p:spPr>
            <a:xfrm>
              <a:off x="858375" y="812725"/>
              <a:ext cx="179275" cy="221725"/>
            </a:xfrm>
            <a:custGeom>
              <a:avLst/>
              <a:gdLst/>
              <a:ahLst/>
              <a:cxnLst/>
              <a:rect l="l" t="t" r="r" b="b"/>
              <a:pathLst>
                <a:path w="7171" h="8869" extrusionOk="0">
                  <a:moveTo>
                    <a:pt x="5756" y="6510"/>
                  </a:moveTo>
                  <a:lnTo>
                    <a:pt x="5756" y="6604"/>
                  </a:lnTo>
                  <a:lnTo>
                    <a:pt x="5850" y="6604"/>
                  </a:lnTo>
                  <a:lnTo>
                    <a:pt x="5756" y="6510"/>
                  </a:lnTo>
                  <a:close/>
                  <a:moveTo>
                    <a:pt x="2265" y="7925"/>
                  </a:moveTo>
                  <a:lnTo>
                    <a:pt x="2252" y="7965"/>
                  </a:lnTo>
                  <a:lnTo>
                    <a:pt x="2252" y="7965"/>
                  </a:lnTo>
                  <a:lnTo>
                    <a:pt x="2284" y="7953"/>
                  </a:lnTo>
                  <a:lnTo>
                    <a:pt x="2284" y="7953"/>
                  </a:lnTo>
                  <a:lnTo>
                    <a:pt x="2265" y="7925"/>
                  </a:lnTo>
                  <a:close/>
                  <a:moveTo>
                    <a:pt x="567" y="0"/>
                  </a:moveTo>
                  <a:lnTo>
                    <a:pt x="284" y="189"/>
                  </a:lnTo>
                  <a:lnTo>
                    <a:pt x="95" y="472"/>
                  </a:lnTo>
                  <a:lnTo>
                    <a:pt x="1" y="755"/>
                  </a:lnTo>
                  <a:lnTo>
                    <a:pt x="95" y="1038"/>
                  </a:lnTo>
                  <a:lnTo>
                    <a:pt x="190" y="1227"/>
                  </a:lnTo>
                  <a:lnTo>
                    <a:pt x="473" y="1415"/>
                  </a:lnTo>
                  <a:lnTo>
                    <a:pt x="850" y="1321"/>
                  </a:lnTo>
                  <a:lnTo>
                    <a:pt x="661" y="1604"/>
                  </a:lnTo>
                  <a:lnTo>
                    <a:pt x="756" y="1604"/>
                  </a:lnTo>
                  <a:lnTo>
                    <a:pt x="661" y="1793"/>
                  </a:lnTo>
                  <a:lnTo>
                    <a:pt x="661" y="1887"/>
                  </a:lnTo>
                  <a:lnTo>
                    <a:pt x="756" y="1793"/>
                  </a:lnTo>
                  <a:lnTo>
                    <a:pt x="1510" y="1604"/>
                  </a:lnTo>
                  <a:lnTo>
                    <a:pt x="1510" y="1604"/>
                  </a:lnTo>
                  <a:lnTo>
                    <a:pt x="1133" y="2076"/>
                  </a:lnTo>
                  <a:lnTo>
                    <a:pt x="1322" y="2453"/>
                  </a:lnTo>
                  <a:lnTo>
                    <a:pt x="1888" y="2830"/>
                  </a:lnTo>
                  <a:lnTo>
                    <a:pt x="3397" y="3774"/>
                  </a:lnTo>
                  <a:lnTo>
                    <a:pt x="5001" y="4623"/>
                  </a:lnTo>
                  <a:lnTo>
                    <a:pt x="5944" y="5095"/>
                  </a:lnTo>
                  <a:lnTo>
                    <a:pt x="5756" y="5189"/>
                  </a:lnTo>
                  <a:lnTo>
                    <a:pt x="5378" y="5378"/>
                  </a:lnTo>
                  <a:lnTo>
                    <a:pt x="5378" y="5283"/>
                  </a:lnTo>
                  <a:lnTo>
                    <a:pt x="5001" y="5661"/>
                  </a:lnTo>
                  <a:lnTo>
                    <a:pt x="4623" y="5944"/>
                  </a:lnTo>
                  <a:lnTo>
                    <a:pt x="4435" y="6321"/>
                  </a:lnTo>
                  <a:lnTo>
                    <a:pt x="4340" y="6510"/>
                  </a:lnTo>
                  <a:lnTo>
                    <a:pt x="4435" y="6698"/>
                  </a:lnTo>
                  <a:lnTo>
                    <a:pt x="4435" y="6698"/>
                  </a:lnTo>
                  <a:lnTo>
                    <a:pt x="4246" y="6415"/>
                  </a:lnTo>
                  <a:lnTo>
                    <a:pt x="4057" y="6321"/>
                  </a:lnTo>
                  <a:lnTo>
                    <a:pt x="3963" y="6415"/>
                  </a:lnTo>
                  <a:lnTo>
                    <a:pt x="3869" y="6510"/>
                  </a:lnTo>
                  <a:lnTo>
                    <a:pt x="3680" y="6887"/>
                  </a:lnTo>
                  <a:lnTo>
                    <a:pt x="3680" y="7076"/>
                  </a:lnTo>
                  <a:lnTo>
                    <a:pt x="3774" y="7076"/>
                  </a:lnTo>
                  <a:lnTo>
                    <a:pt x="3680" y="7264"/>
                  </a:lnTo>
                  <a:lnTo>
                    <a:pt x="3303" y="7453"/>
                  </a:lnTo>
                  <a:lnTo>
                    <a:pt x="2359" y="7925"/>
                  </a:lnTo>
                  <a:lnTo>
                    <a:pt x="2284" y="7953"/>
                  </a:lnTo>
                  <a:lnTo>
                    <a:pt x="2284" y="7953"/>
                  </a:lnTo>
                  <a:lnTo>
                    <a:pt x="2454" y="8208"/>
                  </a:lnTo>
                  <a:lnTo>
                    <a:pt x="2642" y="8396"/>
                  </a:lnTo>
                  <a:lnTo>
                    <a:pt x="2642" y="8302"/>
                  </a:lnTo>
                  <a:lnTo>
                    <a:pt x="2737" y="8396"/>
                  </a:lnTo>
                  <a:lnTo>
                    <a:pt x="2831" y="8113"/>
                  </a:lnTo>
                  <a:lnTo>
                    <a:pt x="2925" y="7925"/>
                  </a:lnTo>
                  <a:lnTo>
                    <a:pt x="3020" y="7830"/>
                  </a:lnTo>
                  <a:lnTo>
                    <a:pt x="3397" y="7830"/>
                  </a:lnTo>
                  <a:lnTo>
                    <a:pt x="3680" y="7736"/>
                  </a:lnTo>
                  <a:lnTo>
                    <a:pt x="3774" y="7547"/>
                  </a:lnTo>
                  <a:lnTo>
                    <a:pt x="3869" y="7264"/>
                  </a:lnTo>
                  <a:lnTo>
                    <a:pt x="4246" y="7453"/>
                  </a:lnTo>
                  <a:lnTo>
                    <a:pt x="4623" y="7642"/>
                  </a:lnTo>
                  <a:lnTo>
                    <a:pt x="4718" y="7547"/>
                  </a:lnTo>
                  <a:lnTo>
                    <a:pt x="4906" y="7359"/>
                  </a:lnTo>
                  <a:lnTo>
                    <a:pt x="5190" y="7170"/>
                  </a:lnTo>
                  <a:lnTo>
                    <a:pt x="5095" y="7076"/>
                  </a:lnTo>
                  <a:lnTo>
                    <a:pt x="4906" y="6793"/>
                  </a:lnTo>
                  <a:lnTo>
                    <a:pt x="4906" y="6793"/>
                  </a:lnTo>
                  <a:lnTo>
                    <a:pt x="5095" y="6887"/>
                  </a:lnTo>
                  <a:lnTo>
                    <a:pt x="5378" y="6793"/>
                  </a:lnTo>
                  <a:lnTo>
                    <a:pt x="5756" y="6510"/>
                  </a:lnTo>
                  <a:lnTo>
                    <a:pt x="6322" y="6132"/>
                  </a:lnTo>
                  <a:lnTo>
                    <a:pt x="6699" y="5566"/>
                  </a:lnTo>
                  <a:lnTo>
                    <a:pt x="7171" y="5095"/>
                  </a:lnTo>
                  <a:lnTo>
                    <a:pt x="7076" y="4717"/>
                  </a:lnTo>
                  <a:lnTo>
                    <a:pt x="6982" y="4434"/>
                  </a:lnTo>
                  <a:lnTo>
                    <a:pt x="6605" y="3963"/>
                  </a:lnTo>
                  <a:lnTo>
                    <a:pt x="6133" y="3491"/>
                  </a:lnTo>
                  <a:lnTo>
                    <a:pt x="5567" y="3113"/>
                  </a:lnTo>
                  <a:lnTo>
                    <a:pt x="4340" y="2547"/>
                  </a:lnTo>
                  <a:lnTo>
                    <a:pt x="3208" y="1887"/>
                  </a:lnTo>
                  <a:lnTo>
                    <a:pt x="2925" y="1698"/>
                  </a:lnTo>
                  <a:lnTo>
                    <a:pt x="2925" y="1604"/>
                  </a:lnTo>
                  <a:lnTo>
                    <a:pt x="2925" y="1510"/>
                  </a:lnTo>
                  <a:lnTo>
                    <a:pt x="2737" y="1698"/>
                  </a:lnTo>
                  <a:lnTo>
                    <a:pt x="2642" y="1698"/>
                  </a:lnTo>
                  <a:lnTo>
                    <a:pt x="2642" y="1604"/>
                  </a:lnTo>
                  <a:lnTo>
                    <a:pt x="2642" y="1510"/>
                  </a:lnTo>
                  <a:lnTo>
                    <a:pt x="2642" y="1415"/>
                  </a:lnTo>
                  <a:lnTo>
                    <a:pt x="2454" y="1604"/>
                  </a:lnTo>
                  <a:lnTo>
                    <a:pt x="2454" y="1698"/>
                  </a:lnTo>
                  <a:lnTo>
                    <a:pt x="2265" y="1887"/>
                  </a:lnTo>
                  <a:lnTo>
                    <a:pt x="2265" y="1604"/>
                  </a:lnTo>
                  <a:lnTo>
                    <a:pt x="2171" y="1415"/>
                  </a:lnTo>
                  <a:lnTo>
                    <a:pt x="1605" y="944"/>
                  </a:lnTo>
                  <a:lnTo>
                    <a:pt x="1227" y="755"/>
                  </a:lnTo>
                  <a:lnTo>
                    <a:pt x="1039" y="472"/>
                  </a:lnTo>
                  <a:lnTo>
                    <a:pt x="850" y="283"/>
                  </a:lnTo>
                  <a:lnTo>
                    <a:pt x="944" y="0"/>
                  </a:lnTo>
                  <a:close/>
                  <a:moveTo>
                    <a:pt x="2252" y="7965"/>
                  </a:moveTo>
                  <a:lnTo>
                    <a:pt x="850" y="8491"/>
                  </a:lnTo>
                  <a:lnTo>
                    <a:pt x="756" y="8491"/>
                  </a:lnTo>
                  <a:lnTo>
                    <a:pt x="756" y="8774"/>
                  </a:lnTo>
                  <a:lnTo>
                    <a:pt x="944" y="8868"/>
                  </a:lnTo>
                  <a:lnTo>
                    <a:pt x="1133" y="8868"/>
                  </a:lnTo>
                  <a:lnTo>
                    <a:pt x="1605" y="8774"/>
                  </a:lnTo>
                  <a:lnTo>
                    <a:pt x="1793" y="8679"/>
                  </a:lnTo>
                  <a:lnTo>
                    <a:pt x="2076" y="8491"/>
                  </a:lnTo>
                  <a:lnTo>
                    <a:pt x="2171" y="8208"/>
                  </a:lnTo>
                  <a:lnTo>
                    <a:pt x="2252" y="7965"/>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6" name="Google Shape;116;p17"/>
          <p:cNvSpPr txBox="1">
            <a:spLocks noGrp="1"/>
          </p:cNvSpPr>
          <p:nvPr>
            <p:ph type="sldNum" idx="12"/>
          </p:nvPr>
        </p:nvSpPr>
        <p:spPr>
          <a:xfrm>
            <a:off x="4297650" y="4832975"/>
            <a:ext cx="548700" cy="310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fld id="{00000000-1234-1234-1234-123412341234}" type="slidenum">
              <a:rPr lang="en"/>
              <a:t>9</a:t>
            </a:fld>
            <a:endParaRPr/>
          </a:p>
        </p:txBody>
      </p:sp>
      <p:sp>
        <p:nvSpPr>
          <p:cNvPr id="2" name="Google Shape;678;p47">
            <a:extLst>
              <a:ext uri="{FF2B5EF4-FFF2-40B4-BE49-F238E27FC236}">
                <a16:creationId xmlns:a16="http://schemas.microsoft.com/office/drawing/2014/main" id="{5DE8F916-372D-EDF8-8266-96004B14C1F0}"/>
              </a:ext>
            </a:extLst>
          </p:cNvPr>
          <p:cNvSpPr/>
          <p:nvPr/>
        </p:nvSpPr>
        <p:spPr>
          <a:xfrm>
            <a:off x="3690554" y="971969"/>
            <a:ext cx="2018872" cy="1572597"/>
          </a:xfrm>
          <a:custGeom>
            <a:avLst/>
            <a:gdLst/>
            <a:ahLst/>
            <a:cxnLst/>
            <a:rect l="l" t="t" r="r" b="b"/>
            <a:pathLst>
              <a:path w="17715" h="18420" extrusionOk="0">
                <a:moveTo>
                  <a:pt x="14673" y="803"/>
                </a:moveTo>
                <a:lnTo>
                  <a:pt x="14746" y="1022"/>
                </a:lnTo>
                <a:lnTo>
                  <a:pt x="14794" y="1217"/>
                </a:lnTo>
                <a:lnTo>
                  <a:pt x="14843" y="1655"/>
                </a:lnTo>
                <a:lnTo>
                  <a:pt x="14892" y="2141"/>
                </a:lnTo>
                <a:lnTo>
                  <a:pt x="14916" y="2385"/>
                </a:lnTo>
                <a:lnTo>
                  <a:pt x="14940" y="2482"/>
                </a:lnTo>
                <a:lnTo>
                  <a:pt x="15013" y="2604"/>
                </a:lnTo>
                <a:lnTo>
                  <a:pt x="14770" y="2847"/>
                </a:lnTo>
                <a:lnTo>
                  <a:pt x="14697" y="2920"/>
                </a:lnTo>
                <a:lnTo>
                  <a:pt x="14648" y="2628"/>
                </a:lnTo>
                <a:lnTo>
                  <a:pt x="14600" y="2360"/>
                </a:lnTo>
                <a:lnTo>
                  <a:pt x="14527" y="2044"/>
                </a:lnTo>
                <a:lnTo>
                  <a:pt x="14405" y="1776"/>
                </a:lnTo>
                <a:lnTo>
                  <a:pt x="14308" y="1484"/>
                </a:lnTo>
                <a:lnTo>
                  <a:pt x="14210" y="1192"/>
                </a:lnTo>
                <a:lnTo>
                  <a:pt x="14673" y="803"/>
                </a:lnTo>
                <a:close/>
                <a:moveTo>
                  <a:pt x="15695" y="2847"/>
                </a:moveTo>
                <a:lnTo>
                  <a:pt x="16400" y="2871"/>
                </a:lnTo>
                <a:lnTo>
                  <a:pt x="17106" y="2969"/>
                </a:lnTo>
                <a:lnTo>
                  <a:pt x="16984" y="3115"/>
                </a:lnTo>
                <a:lnTo>
                  <a:pt x="16960" y="3090"/>
                </a:lnTo>
                <a:lnTo>
                  <a:pt x="16887" y="3042"/>
                </a:lnTo>
                <a:lnTo>
                  <a:pt x="16790" y="2993"/>
                </a:lnTo>
                <a:lnTo>
                  <a:pt x="16595" y="2969"/>
                </a:lnTo>
                <a:lnTo>
                  <a:pt x="16400" y="2944"/>
                </a:lnTo>
                <a:lnTo>
                  <a:pt x="15914" y="2944"/>
                </a:lnTo>
                <a:lnTo>
                  <a:pt x="15622" y="2920"/>
                </a:lnTo>
                <a:lnTo>
                  <a:pt x="15695" y="2847"/>
                </a:lnTo>
                <a:close/>
                <a:moveTo>
                  <a:pt x="14040" y="1314"/>
                </a:moveTo>
                <a:lnTo>
                  <a:pt x="14040" y="1484"/>
                </a:lnTo>
                <a:lnTo>
                  <a:pt x="14064" y="1655"/>
                </a:lnTo>
                <a:lnTo>
                  <a:pt x="14137" y="2020"/>
                </a:lnTo>
                <a:lnTo>
                  <a:pt x="14283" y="2871"/>
                </a:lnTo>
                <a:lnTo>
                  <a:pt x="14308" y="3066"/>
                </a:lnTo>
                <a:lnTo>
                  <a:pt x="14332" y="3236"/>
                </a:lnTo>
                <a:lnTo>
                  <a:pt x="14162" y="3382"/>
                </a:lnTo>
                <a:lnTo>
                  <a:pt x="14137" y="3139"/>
                </a:lnTo>
                <a:lnTo>
                  <a:pt x="14040" y="2871"/>
                </a:lnTo>
                <a:lnTo>
                  <a:pt x="13870" y="2433"/>
                </a:lnTo>
                <a:lnTo>
                  <a:pt x="13748" y="2068"/>
                </a:lnTo>
                <a:lnTo>
                  <a:pt x="13675" y="1703"/>
                </a:lnTo>
                <a:lnTo>
                  <a:pt x="13651" y="1630"/>
                </a:lnTo>
                <a:lnTo>
                  <a:pt x="13699" y="1582"/>
                </a:lnTo>
                <a:lnTo>
                  <a:pt x="14040" y="1314"/>
                </a:lnTo>
                <a:close/>
                <a:moveTo>
                  <a:pt x="13359" y="1898"/>
                </a:moveTo>
                <a:lnTo>
                  <a:pt x="13432" y="2239"/>
                </a:lnTo>
                <a:lnTo>
                  <a:pt x="13553" y="2677"/>
                </a:lnTo>
                <a:lnTo>
                  <a:pt x="13699" y="3090"/>
                </a:lnTo>
                <a:lnTo>
                  <a:pt x="13772" y="3358"/>
                </a:lnTo>
                <a:lnTo>
                  <a:pt x="13821" y="3480"/>
                </a:lnTo>
                <a:lnTo>
                  <a:pt x="13894" y="3601"/>
                </a:lnTo>
                <a:lnTo>
                  <a:pt x="13724" y="3723"/>
                </a:lnTo>
                <a:lnTo>
                  <a:pt x="13699" y="3577"/>
                </a:lnTo>
                <a:lnTo>
                  <a:pt x="13675" y="3407"/>
                </a:lnTo>
                <a:lnTo>
                  <a:pt x="13578" y="3090"/>
                </a:lnTo>
                <a:lnTo>
                  <a:pt x="13529" y="2798"/>
                </a:lnTo>
                <a:lnTo>
                  <a:pt x="13456" y="2531"/>
                </a:lnTo>
                <a:lnTo>
                  <a:pt x="13383" y="2239"/>
                </a:lnTo>
                <a:lnTo>
                  <a:pt x="13237" y="1995"/>
                </a:lnTo>
                <a:lnTo>
                  <a:pt x="13359" y="1898"/>
                </a:lnTo>
                <a:close/>
                <a:moveTo>
                  <a:pt x="15378" y="3188"/>
                </a:moveTo>
                <a:lnTo>
                  <a:pt x="15500" y="3236"/>
                </a:lnTo>
                <a:lnTo>
                  <a:pt x="15646" y="3261"/>
                </a:lnTo>
                <a:lnTo>
                  <a:pt x="15914" y="3285"/>
                </a:lnTo>
                <a:lnTo>
                  <a:pt x="16790" y="3358"/>
                </a:lnTo>
                <a:lnTo>
                  <a:pt x="16473" y="3723"/>
                </a:lnTo>
                <a:lnTo>
                  <a:pt x="16449" y="3650"/>
                </a:lnTo>
                <a:lnTo>
                  <a:pt x="16425" y="3601"/>
                </a:lnTo>
                <a:lnTo>
                  <a:pt x="16376" y="3553"/>
                </a:lnTo>
                <a:lnTo>
                  <a:pt x="16303" y="3528"/>
                </a:lnTo>
                <a:lnTo>
                  <a:pt x="16084" y="3455"/>
                </a:lnTo>
                <a:lnTo>
                  <a:pt x="15816" y="3431"/>
                </a:lnTo>
                <a:lnTo>
                  <a:pt x="15573" y="3431"/>
                </a:lnTo>
                <a:lnTo>
                  <a:pt x="15330" y="3455"/>
                </a:lnTo>
                <a:lnTo>
                  <a:pt x="15086" y="3455"/>
                </a:lnTo>
                <a:lnTo>
                  <a:pt x="15135" y="3431"/>
                </a:lnTo>
                <a:lnTo>
                  <a:pt x="15378" y="3188"/>
                </a:lnTo>
                <a:close/>
                <a:moveTo>
                  <a:pt x="13067" y="2166"/>
                </a:moveTo>
                <a:lnTo>
                  <a:pt x="13115" y="2628"/>
                </a:lnTo>
                <a:lnTo>
                  <a:pt x="13164" y="3042"/>
                </a:lnTo>
                <a:lnTo>
                  <a:pt x="13188" y="3285"/>
                </a:lnTo>
                <a:lnTo>
                  <a:pt x="13213" y="3553"/>
                </a:lnTo>
                <a:lnTo>
                  <a:pt x="13261" y="3699"/>
                </a:lnTo>
                <a:lnTo>
                  <a:pt x="13286" y="3820"/>
                </a:lnTo>
                <a:lnTo>
                  <a:pt x="13359" y="3942"/>
                </a:lnTo>
                <a:lnTo>
                  <a:pt x="13432" y="4015"/>
                </a:lnTo>
                <a:lnTo>
                  <a:pt x="13213" y="4234"/>
                </a:lnTo>
                <a:lnTo>
                  <a:pt x="13140" y="3845"/>
                </a:lnTo>
                <a:lnTo>
                  <a:pt x="13042" y="3480"/>
                </a:lnTo>
                <a:lnTo>
                  <a:pt x="12994" y="3236"/>
                </a:lnTo>
                <a:lnTo>
                  <a:pt x="12921" y="2969"/>
                </a:lnTo>
                <a:lnTo>
                  <a:pt x="12823" y="2701"/>
                </a:lnTo>
                <a:lnTo>
                  <a:pt x="12702" y="2482"/>
                </a:lnTo>
                <a:lnTo>
                  <a:pt x="12872" y="2336"/>
                </a:lnTo>
                <a:lnTo>
                  <a:pt x="13067" y="2166"/>
                </a:lnTo>
                <a:close/>
                <a:moveTo>
                  <a:pt x="14648" y="3796"/>
                </a:moveTo>
                <a:lnTo>
                  <a:pt x="14819" y="3869"/>
                </a:lnTo>
                <a:lnTo>
                  <a:pt x="15013" y="3893"/>
                </a:lnTo>
                <a:lnTo>
                  <a:pt x="15232" y="3918"/>
                </a:lnTo>
                <a:lnTo>
                  <a:pt x="16035" y="3918"/>
                </a:lnTo>
                <a:lnTo>
                  <a:pt x="16181" y="3966"/>
                </a:lnTo>
                <a:lnTo>
                  <a:pt x="16230" y="3966"/>
                </a:lnTo>
                <a:lnTo>
                  <a:pt x="16011" y="4185"/>
                </a:lnTo>
                <a:lnTo>
                  <a:pt x="15938" y="4258"/>
                </a:lnTo>
                <a:lnTo>
                  <a:pt x="15816" y="4210"/>
                </a:lnTo>
                <a:lnTo>
                  <a:pt x="15695" y="4161"/>
                </a:lnTo>
                <a:lnTo>
                  <a:pt x="15403" y="4137"/>
                </a:lnTo>
                <a:lnTo>
                  <a:pt x="14916" y="4137"/>
                </a:lnTo>
                <a:lnTo>
                  <a:pt x="14600" y="4112"/>
                </a:lnTo>
                <a:lnTo>
                  <a:pt x="14259" y="4112"/>
                </a:lnTo>
                <a:lnTo>
                  <a:pt x="14648" y="3796"/>
                </a:lnTo>
                <a:close/>
                <a:moveTo>
                  <a:pt x="13943" y="4404"/>
                </a:moveTo>
                <a:lnTo>
                  <a:pt x="14283" y="4453"/>
                </a:lnTo>
                <a:lnTo>
                  <a:pt x="14648" y="4502"/>
                </a:lnTo>
                <a:lnTo>
                  <a:pt x="15354" y="4550"/>
                </a:lnTo>
                <a:lnTo>
                  <a:pt x="15524" y="4575"/>
                </a:lnTo>
                <a:lnTo>
                  <a:pt x="15330" y="4745"/>
                </a:lnTo>
                <a:lnTo>
                  <a:pt x="15184" y="4915"/>
                </a:lnTo>
                <a:lnTo>
                  <a:pt x="14697" y="4818"/>
                </a:lnTo>
                <a:lnTo>
                  <a:pt x="14186" y="4745"/>
                </a:lnTo>
                <a:lnTo>
                  <a:pt x="13699" y="4672"/>
                </a:lnTo>
                <a:lnTo>
                  <a:pt x="13797" y="4550"/>
                </a:lnTo>
                <a:lnTo>
                  <a:pt x="13943" y="4404"/>
                </a:lnTo>
                <a:close/>
                <a:moveTo>
                  <a:pt x="14721" y="0"/>
                </a:moveTo>
                <a:lnTo>
                  <a:pt x="14673" y="24"/>
                </a:lnTo>
                <a:lnTo>
                  <a:pt x="14600" y="49"/>
                </a:lnTo>
                <a:lnTo>
                  <a:pt x="14551" y="97"/>
                </a:lnTo>
                <a:lnTo>
                  <a:pt x="14235" y="389"/>
                </a:lnTo>
                <a:lnTo>
                  <a:pt x="13894" y="681"/>
                </a:lnTo>
                <a:lnTo>
                  <a:pt x="13213" y="1217"/>
                </a:lnTo>
                <a:lnTo>
                  <a:pt x="12921" y="1460"/>
                </a:lnTo>
                <a:lnTo>
                  <a:pt x="12775" y="1606"/>
                </a:lnTo>
                <a:lnTo>
                  <a:pt x="12629" y="1752"/>
                </a:lnTo>
                <a:lnTo>
                  <a:pt x="12507" y="1922"/>
                </a:lnTo>
                <a:lnTo>
                  <a:pt x="12385" y="2093"/>
                </a:lnTo>
                <a:lnTo>
                  <a:pt x="12337" y="2263"/>
                </a:lnTo>
                <a:lnTo>
                  <a:pt x="12312" y="2458"/>
                </a:lnTo>
                <a:lnTo>
                  <a:pt x="12337" y="2506"/>
                </a:lnTo>
                <a:lnTo>
                  <a:pt x="12312" y="2531"/>
                </a:lnTo>
                <a:lnTo>
                  <a:pt x="12337" y="2774"/>
                </a:lnTo>
                <a:lnTo>
                  <a:pt x="12385" y="3017"/>
                </a:lnTo>
                <a:lnTo>
                  <a:pt x="12507" y="3504"/>
                </a:lnTo>
                <a:lnTo>
                  <a:pt x="12531" y="3796"/>
                </a:lnTo>
                <a:lnTo>
                  <a:pt x="12580" y="4137"/>
                </a:lnTo>
                <a:lnTo>
                  <a:pt x="12629" y="4453"/>
                </a:lnTo>
                <a:lnTo>
                  <a:pt x="12677" y="4599"/>
                </a:lnTo>
                <a:lnTo>
                  <a:pt x="12750" y="4745"/>
                </a:lnTo>
                <a:lnTo>
                  <a:pt x="12288" y="5256"/>
                </a:lnTo>
                <a:lnTo>
                  <a:pt x="11972" y="5621"/>
                </a:lnTo>
                <a:lnTo>
                  <a:pt x="11631" y="5961"/>
                </a:lnTo>
                <a:lnTo>
                  <a:pt x="10925" y="6643"/>
                </a:lnTo>
                <a:lnTo>
                  <a:pt x="10220" y="7300"/>
                </a:lnTo>
                <a:lnTo>
                  <a:pt x="9490" y="7981"/>
                </a:lnTo>
                <a:lnTo>
                  <a:pt x="9125" y="8370"/>
                </a:lnTo>
                <a:lnTo>
                  <a:pt x="8760" y="8760"/>
                </a:lnTo>
                <a:lnTo>
                  <a:pt x="8371" y="9149"/>
                </a:lnTo>
                <a:lnTo>
                  <a:pt x="8006" y="9538"/>
                </a:lnTo>
                <a:lnTo>
                  <a:pt x="7884" y="9490"/>
                </a:lnTo>
                <a:lnTo>
                  <a:pt x="7665" y="9490"/>
                </a:lnTo>
                <a:lnTo>
                  <a:pt x="7568" y="9514"/>
                </a:lnTo>
                <a:lnTo>
                  <a:pt x="7422" y="9538"/>
                </a:lnTo>
                <a:lnTo>
                  <a:pt x="7276" y="9587"/>
                </a:lnTo>
                <a:lnTo>
                  <a:pt x="7154" y="9684"/>
                </a:lnTo>
                <a:lnTo>
                  <a:pt x="7057" y="9830"/>
                </a:lnTo>
                <a:lnTo>
                  <a:pt x="6984" y="9976"/>
                </a:lnTo>
                <a:lnTo>
                  <a:pt x="6935" y="10147"/>
                </a:lnTo>
                <a:lnTo>
                  <a:pt x="6959" y="10317"/>
                </a:lnTo>
                <a:lnTo>
                  <a:pt x="7008" y="10487"/>
                </a:lnTo>
                <a:lnTo>
                  <a:pt x="7105" y="10633"/>
                </a:lnTo>
                <a:lnTo>
                  <a:pt x="7251" y="10755"/>
                </a:lnTo>
                <a:lnTo>
                  <a:pt x="7397" y="10828"/>
                </a:lnTo>
                <a:lnTo>
                  <a:pt x="7568" y="10877"/>
                </a:lnTo>
                <a:lnTo>
                  <a:pt x="7738" y="10901"/>
                </a:lnTo>
                <a:lnTo>
                  <a:pt x="7884" y="10877"/>
                </a:lnTo>
                <a:lnTo>
                  <a:pt x="8006" y="10804"/>
                </a:lnTo>
                <a:lnTo>
                  <a:pt x="8127" y="10731"/>
                </a:lnTo>
                <a:lnTo>
                  <a:pt x="8225" y="10633"/>
                </a:lnTo>
                <a:lnTo>
                  <a:pt x="8298" y="10512"/>
                </a:lnTo>
                <a:lnTo>
                  <a:pt x="8346" y="10390"/>
                </a:lnTo>
                <a:lnTo>
                  <a:pt x="8371" y="10244"/>
                </a:lnTo>
                <a:lnTo>
                  <a:pt x="8371" y="10098"/>
                </a:lnTo>
                <a:lnTo>
                  <a:pt x="8371" y="10049"/>
                </a:lnTo>
                <a:lnTo>
                  <a:pt x="8711" y="9733"/>
                </a:lnTo>
                <a:lnTo>
                  <a:pt x="9003" y="9392"/>
                </a:lnTo>
                <a:lnTo>
                  <a:pt x="9295" y="9052"/>
                </a:lnTo>
                <a:lnTo>
                  <a:pt x="9587" y="8760"/>
                </a:lnTo>
                <a:lnTo>
                  <a:pt x="10317" y="8054"/>
                </a:lnTo>
                <a:lnTo>
                  <a:pt x="11047" y="7373"/>
                </a:lnTo>
                <a:lnTo>
                  <a:pt x="11777" y="6691"/>
                </a:lnTo>
                <a:lnTo>
                  <a:pt x="12507" y="5986"/>
                </a:lnTo>
                <a:lnTo>
                  <a:pt x="12896" y="5548"/>
                </a:lnTo>
                <a:lnTo>
                  <a:pt x="13310" y="5086"/>
                </a:lnTo>
                <a:lnTo>
                  <a:pt x="13529" y="5159"/>
                </a:lnTo>
                <a:lnTo>
                  <a:pt x="13748" y="5207"/>
                </a:lnTo>
                <a:lnTo>
                  <a:pt x="14186" y="5280"/>
                </a:lnTo>
                <a:lnTo>
                  <a:pt x="14648" y="5353"/>
                </a:lnTo>
                <a:lnTo>
                  <a:pt x="15086" y="5426"/>
                </a:lnTo>
                <a:lnTo>
                  <a:pt x="15184" y="5426"/>
                </a:lnTo>
                <a:lnTo>
                  <a:pt x="15281" y="5402"/>
                </a:lnTo>
                <a:lnTo>
                  <a:pt x="15354" y="5353"/>
                </a:lnTo>
                <a:lnTo>
                  <a:pt x="15403" y="5280"/>
                </a:lnTo>
                <a:lnTo>
                  <a:pt x="15524" y="5207"/>
                </a:lnTo>
                <a:lnTo>
                  <a:pt x="15670" y="5134"/>
                </a:lnTo>
                <a:lnTo>
                  <a:pt x="15938" y="4940"/>
                </a:lnTo>
                <a:lnTo>
                  <a:pt x="16352" y="4526"/>
                </a:lnTo>
                <a:lnTo>
                  <a:pt x="16692" y="4210"/>
                </a:lnTo>
                <a:lnTo>
                  <a:pt x="17009" y="3869"/>
                </a:lnTo>
                <a:lnTo>
                  <a:pt x="17325" y="3504"/>
                </a:lnTo>
                <a:lnTo>
                  <a:pt x="17617" y="3115"/>
                </a:lnTo>
                <a:lnTo>
                  <a:pt x="17641" y="3066"/>
                </a:lnTo>
                <a:lnTo>
                  <a:pt x="17666" y="3017"/>
                </a:lnTo>
                <a:lnTo>
                  <a:pt x="17641" y="2896"/>
                </a:lnTo>
                <a:lnTo>
                  <a:pt x="17690" y="2774"/>
                </a:lnTo>
                <a:lnTo>
                  <a:pt x="17714" y="2701"/>
                </a:lnTo>
                <a:lnTo>
                  <a:pt x="17690" y="2652"/>
                </a:lnTo>
                <a:lnTo>
                  <a:pt x="17690" y="2579"/>
                </a:lnTo>
                <a:lnTo>
                  <a:pt x="17641" y="2531"/>
                </a:lnTo>
                <a:lnTo>
                  <a:pt x="17593" y="2506"/>
                </a:lnTo>
                <a:lnTo>
                  <a:pt x="17495" y="2482"/>
                </a:lnTo>
                <a:lnTo>
                  <a:pt x="16838" y="2360"/>
                </a:lnTo>
                <a:lnTo>
                  <a:pt x="16473" y="2312"/>
                </a:lnTo>
                <a:lnTo>
                  <a:pt x="16108" y="2287"/>
                </a:lnTo>
                <a:lnTo>
                  <a:pt x="16303" y="2068"/>
                </a:lnTo>
                <a:lnTo>
                  <a:pt x="16522" y="1801"/>
                </a:lnTo>
                <a:lnTo>
                  <a:pt x="16790" y="1582"/>
                </a:lnTo>
                <a:lnTo>
                  <a:pt x="17033" y="1338"/>
                </a:lnTo>
                <a:lnTo>
                  <a:pt x="17276" y="1095"/>
                </a:lnTo>
                <a:lnTo>
                  <a:pt x="17325" y="1022"/>
                </a:lnTo>
                <a:lnTo>
                  <a:pt x="17374" y="949"/>
                </a:lnTo>
                <a:lnTo>
                  <a:pt x="17374" y="876"/>
                </a:lnTo>
                <a:lnTo>
                  <a:pt x="17374" y="803"/>
                </a:lnTo>
                <a:lnTo>
                  <a:pt x="17325" y="681"/>
                </a:lnTo>
                <a:lnTo>
                  <a:pt x="17252" y="560"/>
                </a:lnTo>
                <a:lnTo>
                  <a:pt x="17155" y="487"/>
                </a:lnTo>
                <a:lnTo>
                  <a:pt x="17009" y="438"/>
                </a:lnTo>
                <a:lnTo>
                  <a:pt x="16960" y="462"/>
                </a:lnTo>
                <a:lnTo>
                  <a:pt x="16887" y="462"/>
                </a:lnTo>
                <a:lnTo>
                  <a:pt x="16838" y="511"/>
                </a:lnTo>
                <a:lnTo>
                  <a:pt x="16765" y="560"/>
                </a:lnTo>
                <a:lnTo>
                  <a:pt x="16571" y="803"/>
                </a:lnTo>
                <a:lnTo>
                  <a:pt x="16352" y="1022"/>
                </a:lnTo>
                <a:lnTo>
                  <a:pt x="16133" y="1241"/>
                </a:lnTo>
                <a:lnTo>
                  <a:pt x="15914" y="1460"/>
                </a:lnTo>
                <a:lnTo>
                  <a:pt x="15500" y="1971"/>
                </a:lnTo>
                <a:lnTo>
                  <a:pt x="15427" y="1436"/>
                </a:lnTo>
                <a:lnTo>
                  <a:pt x="15354" y="1095"/>
                </a:lnTo>
                <a:lnTo>
                  <a:pt x="15281" y="779"/>
                </a:lnTo>
                <a:lnTo>
                  <a:pt x="15184" y="462"/>
                </a:lnTo>
                <a:lnTo>
                  <a:pt x="15111" y="292"/>
                </a:lnTo>
                <a:lnTo>
                  <a:pt x="15013" y="146"/>
                </a:lnTo>
                <a:lnTo>
                  <a:pt x="14965" y="97"/>
                </a:lnTo>
                <a:lnTo>
                  <a:pt x="14916" y="49"/>
                </a:lnTo>
                <a:lnTo>
                  <a:pt x="14794" y="24"/>
                </a:lnTo>
                <a:lnTo>
                  <a:pt x="14721" y="0"/>
                </a:lnTo>
                <a:close/>
                <a:moveTo>
                  <a:pt x="7543" y="6691"/>
                </a:moveTo>
                <a:lnTo>
                  <a:pt x="7203" y="6716"/>
                </a:lnTo>
                <a:lnTo>
                  <a:pt x="6886" y="6789"/>
                </a:lnTo>
                <a:lnTo>
                  <a:pt x="6570" y="6862"/>
                </a:lnTo>
                <a:lnTo>
                  <a:pt x="6254" y="6983"/>
                </a:lnTo>
                <a:lnTo>
                  <a:pt x="5962" y="7105"/>
                </a:lnTo>
                <a:lnTo>
                  <a:pt x="5670" y="7275"/>
                </a:lnTo>
                <a:lnTo>
                  <a:pt x="5402" y="7470"/>
                </a:lnTo>
                <a:lnTo>
                  <a:pt x="5159" y="7713"/>
                </a:lnTo>
                <a:lnTo>
                  <a:pt x="4940" y="7957"/>
                </a:lnTo>
                <a:lnTo>
                  <a:pt x="4745" y="8249"/>
                </a:lnTo>
                <a:lnTo>
                  <a:pt x="4599" y="8565"/>
                </a:lnTo>
                <a:lnTo>
                  <a:pt x="4477" y="8857"/>
                </a:lnTo>
                <a:lnTo>
                  <a:pt x="4380" y="9149"/>
                </a:lnTo>
                <a:lnTo>
                  <a:pt x="4307" y="9441"/>
                </a:lnTo>
                <a:lnTo>
                  <a:pt x="4258" y="9733"/>
                </a:lnTo>
                <a:lnTo>
                  <a:pt x="4234" y="10025"/>
                </a:lnTo>
                <a:lnTo>
                  <a:pt x="4234" y="10317"/>
                </a:lnTo>
                <a:lnTo>
                  <a:pt x="4258" y="10609"/>
                </a:lnTo>
                <a:lnTo>
                  <a:pt x="4307" y="10901"/>
                </a:lnTo>
                <a:lnTo>
                  <a:pt x="4356" y="11193"/>
                </a:lnTo>
                <a:lnTo>
                  <a:pt x="4453" y="11461"/>
                </a:lnTo>
                <a:lnTo>
                  <a:pt x="4550" y="11728"/>
                </a:lnTo>
                <a:lnTo>
                  <a:pt x="4696" y="11996"/>
                </a:lnTo>
                <a:lnTo>
                  <a:pt x="4842" y="12239"/>
                </a:lnTo>
                <a:lnTo>
                  <a:pt x="5013" y="12458"/>
                </a:lnTo>
                <a:lnTo>
                  <a:pt x="5207" y="12677"/>
                </a:lnTo>
                <a:lnTo>
                  <a:pt x="5426" y="12872"/>
                </a:lnTo>
                <a:lnTo>
                  <a:pt x="5670" y="13067"/>
                </a:lnTo>
                <a:lnTo>
                  <a:pt x="5913" y="13213"/>
                </a:lnTo>
                <a:lnTo>
                  <a:pt x="6181" y="13334"/>
                </a:lnTo>
                <a:lnTo>
                  <a:pt x="6473" y="13456"/>
                </a:lnTo>
                <a:lnTo>
                  <a:pt x="6740" y="13529"/>
                </a:lnTo>
                <a:lnTo>
                  <a:pt x="7032" y="13602"/>
                </a:lnTo>
                <a:lnTo>
                  <a:pt x="7324" y="13650"/>
                </a:lnTo>
                <a:lnTo>
                  <a:pt x="7933" y="13650"/>
                </a:lnTo>
                <a:lnTo>
                  <a:pt x="8225" y="13626"/>
                </a:lnTo>
                <a:lnTo>
                  <a:pt x="8541" y="13577"/>
                </a:lnTo>
                <a:lnTo>
                  <a:pt x="8833" y="13505"/>
                </a:lnTo>
                <a:lnTo>
                  <a:pt x="9125" y="13407"/>
                </a:lnTo>
                <a:lnTo>
                  <a:pt x="9393" y="13310"/>
                </a:lnTo>
                <a:lnTo>
                  <a:pt x="9660" y="13164"/>
                </a:lnTo>
                <a:lnTo>
                  <a:pt x="9903" y="12994"/>
                </a:lnTo>
                <a:lnTo>
                  <a:pt x="10147" y="12823"/>
                </a:lnTo>
                <a:lnTo>
                  <a:pt x="10390" y="12604"/>
                </a:lnTo>
                <a:lnTo>
                  <a:pt x="10585" y="12361"/>
                </a:lnTo>
                <a:lnTo>
                  <a:pt x="10779" y="12118"/>
                </a:lnTo>
                <a:lnTo>
                  <a:pt x="10925" y="11826"/>
                </a:lnTo>
                <a:lnTo>
                  <a:pt x="11071" y="11558"/>
                </a:lnTo>
                <a:lnTo>
                  <a:pt x="11193" y="11242"/>
                </a:lnTo>
                <a:lnTo>
                  <a:pt x="11266" y="10950"/>
                </a:lnTo>
                <a:lnTo>
                  <a:pt x="11339" y="10633"/>
                </a:lnTo>
                <a:lnTo>
                  <a:pt x="11388" y="10317"/>
                </a:lnTo>
                <a:lnTo>
                  <a:pt x="11388" y="9976"/>
                </a:lnTo>
                <a:lnTo>
                  <a:pt x="11363" y="9660"/>
                </a:lnTo>
                <a:lnTo>
                  <a:pt x="11315" y="9368"/>
                </a:lnTo>
                <a:lnTo>
                  <a:pt x="11242" y="9052"/>
                </a:lnTo>
                <a:lnTo>
                  <a:pt x="11120" y="8760"/>
                </a:lnTo>
                <a:lnTo>
                  <a:pt x="10974" y="8492"/>
                </a:lnTo>
                <a:lnTo>
                  <a:pt x="10147" y="9295"/>
                </a:lnTo>
                <a:lnTo>
                  <a:pt x="9733" y="9733"/>
                </a:lnTo>
                <a:lnTo>
                  <a:pt x="9636" y="9855"/>
                </a:lnTo>
                <a:lnTo>
                  <a:pt x="9636" y="9879"/>
                </a:lnTo>
                <a:lnTo>
                  <a:pt x="9636" y="10244"/>
                </a:lnTo>
                <a:lnTo>
                  <a:pt x="9587" y="10609"/>
                </a:lnTo>
                <a:lnTo>
                  <a:pt x="9539" y="10779"/>
                </a:lnTo>
                <a:lnTo>
                  <a:pt x="9466" y="10950"/>
                </a:lnTo>
                <a:lnTo>
                  <a:pt x="9393" y="11096"/>
                </a:lnTo>
                <a:lnTo>
                  <a:pt x="9295" y="11242"/>
                </a:lnTo>
                <a:lnTo>
                  <a:pt x="9149" y="11363"/>
                </a:lnTo>
                <a:lnTo>
                  <a:pt x="9003" y="11485"/>
                </a:lnTo>
                <a:lnTo>
                  <a:pt x="8882" y="11582"/>
                </a:lnTo>
                <a:lnTo>
                  <a:pt x="8736" y="11655"/>
                </a:lnTo>
                <a:lnTo>
                  <a:pt x="8590" y="11704"/>
                </a:lnTo>
                <a:lnTo>
                  <a:pt x="8444" y="11728"/>
                </a:lnTo>
                <a:lnTo>
                  <a:pt x="8127" y="11777"/>
                </a:lnTo>
                <a:lnTo>
                  <a:pt x="7811" y="11777"/>
                </a:lnTo>
                <a:lnTo>
                  <a:pt x="7470" y="11728"/>
                </a:lnTo>
                <a:lnTo>
                  <a:pt x="7178" y="11631"/>
                </a:lnTo>
                <a:lnTo>
                  <a:pt x="6886" y="11509"/>
                </a:lnTo>
                <a:lnTo>
                  <a:pt x="6643" y="11339"/>
                </a:lnTo>
                <a:lnTo>
                  <a:pt x="6521" y="11217"/>
                </a:lnTo>
                <a:lnTo>
                  <a:pt x="6400" y="11096"/>
                </a:lnTo>
                <a:lnTo>
                  <a:pt x="6327" y="10974"/>
                </a:lnTo>
                <a:lnTo>
                  <a:pt x="6254" y="10852"/>
                </a:lnTo>
                <a:lnTo>
                  <a:pt x="6132" y="10560"/>
                </a:lnTo>
                <a:lnTo>
                  <a:pt x="6059" y="10244"/>
                </a:lnTo>
                <a:lnTo>
                  <a:pt x="6059" y="9928"/>
                </a:lnTo>
                <a:lnTo>
                  <a:pt x="6083" y="9636"/>
                </a:lnTo>
                <a:lnTo>
                  <a:pt x="6181" y="9319"/>
                </a:lnTo>
                <a:lnTo>
                  <a:pt x="6302" y="9052"/>
                </a:lnTo>
                <a:lnTo>
                  <a:pt x="6400" y="8906"/>
                </a:lnTo>
                <a:lnTo>
                  <a:pt x="6497" y="8808"/>
                </a:lnTo>
                <a:lnTo>
                  <a:pt x="6594" y="8687"/>
                </a:lnTo>
                <a:lnTo>
                  <a:pt x="6716" y="8614"/>
                </a:lnTo>
                <a:lnTo>
                  <a:pt x="6984" y="8468"/>
                </a:lnTo>
                <a:lnTo>
                  <a:pt x="7276" y="8370"/>
                </a:lnTo>
                <a:lnTo>
                  <a:pt x="7495" y="8322"/>
                </a:lnTo>
                <a:lnTo>
                  <a:pt x="7689" y="8322"/>
                </a:lnTo>
                <a:lnTo>
                  <a:pt x="8054" y="8370"/>
                </a:lnTo>
                <a:lnTo>
                  <a:pt x="8200" y="8200"/>
                </a:lnTo>
                <a:lnTo>
                  <a:pt x="8565" y="7811"/>
                </a:lnTo>
                <a:lnTo>
                  <a:pt x="8955" y="7421"/>
                </a:lnTo>
                <a:lnTo>
                  <a:pt x="9344" y="7032"/>
                </a:lnTo>
                <a:lnTo>
                  <a:pt x="9295" y="6983"/>
                </a:lnTo>
                <a:lnTo>
                  <a:pt x="9247" y="6959"/>
                </a:lnTo>
                <a:lnTo>
                  <a:pt x="8906" y="6862"/>
                </a:lnTo>
                <a:lnTo>
                  <a:pt x="8565" y="6764"/>
                </a:lnTo>
                <a:lnTo>
                  <a:pt x="8225" y="6716"/>
                </a:lnTo>
                <a:lnTo>
                  <a:pt x="7884" y="6691"/>
                </a:lnTo>
                <a:close/>
                <a:moveTo>
                  <a:pt x="13407" y="15621"/>
                </a:moveTo>
                <a:lnTo>
                  <a:pt x="13505" y="15694"/>
                </a:lnTo>
                <a:lnTo>
                  <a:pt x="13310" y="15865"/>
                </a:lnTo>
                <a:lnTo>
                  <a:pt x="13213" y="15962"/>
                </a:lnTo>
                <a:lnTo>
                  <a:pt x="13115" y="16059"/>
                </a:lnTo>
                <a:lnTo>
                  <a:pt x="12969" y="16278"/>
                </a:lnTo>
                <a:lnTo>
                  <a:pt x="12969" y="16303"/>
                </a:lnTo>
                <a:lnTo>
                  <a:pt x="12969" y="16351"/>
                </a:lnTo>
                <a:lnTo>
                  <a:pt x="12994" y="16400"/>
                </a:lnTo>
                <a:lnTo>
                  <a:pt x="13067" y="16424"/>
                </a:lnTo>
                <a:lnTo>
                  <a:pt x="13115" y="16424"/>
                </a:lnTo>
                <a:lnTo>
                  <a:pt x="13140" y="16400"/>
                </a:lnTo>
                <a:lnTo>
                  <a:pt x="13237" y="16327"/>
                </a:lnTo>
                <a:lnTo>
                  <a:pt x="13334" y="16254"/>
                </a:lnTo>
                <a:lnTo>
                  <a:pt x="13553" y="16132"/>
                </a:lnTo>
                <a:lnTo>
                  <a:pt x="13699" y="16035"/>
                </a:lnTo>
                <a:lnTo>
                  <a:pt x="13845" y="15938"/>
                </a:lnTo>
                <a:lnTo>
                  <a:pt x="13918" y="15986"/>
                </a:lnTo>
                <a:lnTo>
                  <a:pt x="13772" y="16132"/>
                </a:lnTo>
                <a:lnTo>
                  <a:pt x="13651" y="16254"/>
                </a:lnTo>
                <a:lnTo>
                  <a:pt x="13553" y="16351"/>
                </a:lnTo>
                <a:lnTo>
                  <a:pt x="13456" y="16497"/>
                </a:lnTo>
                <a:lnTo>
                  <a:pt x="13407" y="16570"/>
                </a:lnTo>
                <a:lnTo>
                  <a:pt x="13383" y="16643"/>
                </a:lnTo>
                <a:lnTo>
                  <a:pt x="13383" y="16692"/>
                </a:lnTo>
                <a:lnTo>
                  <a:pt x="13432" y="16741"/>
                </a:lnTo>
                <a:lnTo>
                  <a:pt x="13553" y="16741"/>
                </a:lnTo>
                <a:lnTo>
                  <a:pt x="13675" y="16668"/>
                </a:lnTo>
                <a:lnTo>
                  <a:pt x="13870" y="16497"/>
                </a:lnTo>
                <a:lnTo>
                  <a:pt x="14137" y="16278"/>
                </a:lnTo>
                <a:lnTo>
                  <a:pt x="14186" y="16230"/>
                </a:lnTo>
                <a:lnTo>
                  <a:pt x="14283" y="16351"/>
                </a:lnTo>
                <a:lnTo>
                  <a:pt x="13967" y="16643"/>
                </a:lnTo>
                <a:lnTo>
                  <a:pt x="13821" y="16862"/>
                </a:lnTo>
                <a:lnTo>
                  <a:pt x="13675" y="17057"/>
                </a:lnTo>
                <a:lnTo>
                  <a:pt x="13675" y="17106"/>
                </a:lnTo>
                <a:lnTo>
                  <a:pt x="13724" y="17106"/>
                </a:lnTo>
                <a:lnTo>
                  <a:pt x="13967" y="16984"/>
                </a:lnTo>
                <a:lnTo>
                  <a:pt x="14210" y="16887"/>
                </a:lnTo>
                <a:lnTo>
                  <a:pt x="14381" y="16789"/>
                </a:lnTo>
                <a:lnTo>
                  <a:pt x="14527" y="16668"/>
                </a:lnTo>
                <a:lnTo>
                  <a:pt x="14600" y="16765"/>
                </a:lnTo>
                <a:lnTo>
                  <a:pt x="14575" y="16789"/>
                </a:lnTo>
                <a:lnTo>
                  <a:pt x="14259" y="17033"/>
                </a:lnTo>
                <a:lnTo>
                  <a:pt x="14113" y="17154"/>
                </a:lnTo>
                <a:lnTo>
                  <a:pt x="13991" y="17300"/>
                </a:lnTo>
                <a:lnTo>
                  <a:pt x="13991" y="17349"/>
                </a:lnTo>
                <a:lnTo>
                  <a:pt x="14016" y="17349"/>
                </a:lnTo>
                <a:lnTo>
                  <a:pt x="14210" y="17300"/>
                </a:lnTo>
                <a:lnTo>
                  <a:pt x="14356" y="17252"/>
                </a:lnTo>
                <a:lnTo>
                  <a:pt x="14551" y="17154"/>
                </a:lnTo>
                <a:lnTo>
                  <a:pt x="14721" y="17057"/>
                </a:lnTo>
                <a:lnTo>
                  <a:pt x="14746" y="17203"/>
                </a:lnTo>
                <a:lnTo>
                  <a:pt x="14624" y="17252"/>
                </a:lnTo>
                <a:lnTo>
                  <a:pt x="14478" y="17300"/>
                </a:lnTo>
                <a:lnTo>
                  <a:pt x="14332" y="17373"/>
                </a:lnTo>
                <a:lnTo>
                  <a:pt x="14259" y="17422"/>
                </a:lnTo>
                <a:lnTo>
                  <a:pt x="14186" y="17471"/>
                </a:lnTo>
                <a:lnTo>
                  <a:pt x="14137" y="17544"/>
                </a:lnTo>
                <a:lnTo>
                  <a:pt x="14162" y="17641"/>
                </a:lnTo>
                <a:lnTo>
                  <a:pt x="14210" y="17690"/>
                </a:lnTo>
                <a:lnTo>
                  <a:pt x="14283" y="17714"/>
                </a:lnTo>
                <a:lnTo>
                  <a:pt x="14429" y="17714"/>
                </a:lnTo>
                <a:lnTo>
                  <a:pt x="14575" y="17665"/>
                </a:lnTo>
                <a:lnTo>
                  <a:pt x="14697" y="17617"/>
                </a:lnTo>
                <a:lnTo>
                  <a:pt x="14697" y="17641"/>
                </a:lnTo>
                <a:lnTo>
                  <a:pt x="14600" y="17738"/>
                </a:lnTo>
                <a:lnTo>
                  <a:pt x="14502" y="17811"/>
                </a:lnTo>
                <a:lnTo>
                  <a:pt x="14405" y="17860"/>
                </a:lnTo>
                <a:lnTo>
                  <a:pt x="14283" y="17884"/>
                </a:lnTo>
                <a:lnTo>
                  <a:pt x="14162" y="17909"/>
                </a:lnTo>
                <a:lnTo>
                  <a:pt x="14040" y="17884"/>
                </a:lnTo>
                <a:lnTo>
                  <a:pt x="13772" y="17836"/>
                </a:lnTo>
                <a:lnTo>
                  <a:pt x="13529" y="17738"/>
                </a:lnTo>
                <a:lnTo>
                  <a:pt x="13261" y="17592"/>
                </a:lnTo>
                <a:lnTo>
                  <a:pt x="13067" y="17471"/>
                </a:lnTo>
                <a:lnTo>
                  <a:pt x="12896" y="17349"/>
                </a:lnTo>
                <a:lnTo>
                  <a:pt x="12726" y="17179"/>
                </a:lnTo>
                <a:lnTo>
                  <a:pt x="12556" y="16984"/>
                </a:lnTo>
                <a:lnTo>
                  <a:pt x="12337" y="16765"/>
                </a:lnTo>
                <a:lnTo>
                  <a:pt x="12239" y="16692"/>
                </a:lnTo>
                <a:lnTo>
                  <a:pt x="12118" y="16668"/>
                </a:lnTo>
                <a:lnTo>
                  <a:pt x="12458" y="16424"/>
                </a:lnTo>
                <a:lnTo>
                  <a:pt x="12799" y="16181"/>
                </a:lnTo>
                <a:lnTo>
                  <a:pt x="13115" y="15913"/>
                </a:lnTo>
                <a:lnTo>
                  <a:pt x="13407" y="15621"/>
                </a:lnTo>
                <a:close/>
                <a:moveTo>
                  <a:pt x="2287" y="15548"/>
                </a:moveTo>
                <a:lnTo>
                  <a:pt x="2579" y="15840"/>
                </a:lnTo>
                <a:lnTo>
                  <a:pt x="2871" y="16084"/>
                </a:lnTo>
                <a:lnTo>
                  <a:pt x="3188" y="16351"/>
                </a:lnTo>
                <a:lnTo>
                  <a:pt x="3504" y="16570"/>
                </a:lnTo>
                <a:lnTo>
                  <a:pt x="3382" y="16765"/>
                </a:lnTo>
                <a:lnTo>
                  <a:pt x="3358" y="16741"/>
                </a:lnTo>
                <a:lnTo>
                  <a:pt x="3309" y="16668"/>
                </a:lnTo>
                <a:lnTo>
                  <a:pt x="3261" y="16619"/>
                </a:lnTo>
                <a:lnTo>
                  <a:pt x="3115" y="16522"/>
                </a:lnTo>
                <a:lnTo>
                  <a:pt x="2944" y="16449"/>
                </a:lnTo>
                <a:lnTo>
                  <a:pt x="2823" y="16351"/>
                </a:lnTo>
                <a:lnTo>
                  <a:pt x="2774" y="16351"/>
                </a:lnTo>
                <a:lnTo>
                  <a:pt x="2774" y="16376"/>
                </a:lnTo>
                <a:lnTo>
                  <a:pt x="2823" y="16522"/>
                </a:lnTo>
                <a:lnTo>
                  <a:pt x="2944" y="16668"/>
                </a:lnTo>
                <a:lnTo>
                  <a:pt x="2969" y="16692"/>
                </a:lnTo>
                <a:lnTo>
                  <a:pt x="2725" y="16546"/>
                </a:lnTo>
                <a:lnTo>
                  <a:pt x="2604" y="16497"/>
                </a:lnTo>
                <a:lnTo>
                  <a:pt x="2458" y="16473"/>
                </a:lnTo>
                <a:lnTo>
                  <a:pt x="2433" y="16473"/>
                </a:lnTo>
                <a:lnTo>
                  <a:pt x="2433" y="16522"/>
                </a:lnTo>
                <a:lnTo>
                  <a:pt x="2482" y="16619"/>
                </a:lnTo>
                <a:lnTo>
                  <a:pt x="2555" y="16692"/>
                </a:lnTo>
                <a:lnTo>
                  <a:pt x="2725" y="16862"/>
                </a:lnTo>
                <a:lnTo>
                  <a:pt x="2896" y="17008"/>
                </a:lnTo>
                <a:lnTo>
                  <a:pt x="3090" y="17130"/>
                </a:lnTo>
                <a:lnTo>
                  <a:pt x="2920" y="17300"/>
                </a:lnTo>
                <a:lnTo>
                  <a:pt x="2871" y="17276"/>
                </a:lnTo>
                <a:lnTo>
                  <a:pt x="2774" y="17203"/>
                </a:lnTo>
                <a:lnTo>
                  <a:pt x="2701" y="17106"/>
                </a:lnTo>
                <a:lnTo>
                  <a:pt x="2604" y="17008"/>
                </a:lnTo>
                <a:lnTo>
                  <a:pt x="2506" y="16935"/>
                </a:lnTo>
                <a:lnTo>
                  <a:pt x="2385" y="16887"/>
                </a:lnTo>
                <a:lnTo>
                  <a:pt x="2336" y="16862"/>
                </a:lnTo>
                <a:lnTo>
                  <a:pt x="2263" y="16887"/>
                </a:lnTo>
                <a:lnTo>
                  <a:pt x="2239" y="16911"/>
                </a:lnTo>
                <a:lnTo>
                  <a:pt x="2239" y="16960"/>
                </a:lnTo>
                <a:lnTo>
                  <a:pt x="2287" y="17057"/>
                </a:lnTo>
                <a:lnTo>
                  <a:pt x="2336" y="17179"/>
                </a:lnTo>
                <a:lnTo>
                  <a:pt x="2433" y="17300"/>
                </a:lnTo>
                <a:lnTo>
                  <a:pt x="2506" y="17422"/>
                </a:lnTo>
                <a:lnTo>
                  <a:pt x="2652" y="17544"/>
                </a:lnTo>
                <a:lnTo>
                  <a:pt x="2531" y="17617"/>
                </a:lnTo>
                <a:lnTo>
                  <a:pt x="2336" y="17519"/>
                </a:lnTo>
                <a:lnTo>
                  <a:pt x="2166" y="17398"/>
                </a:lnTo>
                <a:lnTo>
                  <a:pt x="2068" y="17325"/>
                </a:lnTo>
                <a:lnTo>
                  <a:pt x="1995" y="17300"/>
                </a:lnTo>
                <a:lnTo>
                  <a:pt x="1898" y="17252"/>
                </a:lnTo>
                <a:lnTo>
                  <a:pt x="1777" y="17227"/>
                </a:lnTo>
                <a:lnTo>
                  <a:pt x="1752" y="17252"/>
                </a:lnTo>
                <a:lnTo>
                  <a:pt x="1728" y="17276"/>
                </a:lnTo>
                <a:lnTo>
                  <a:pt x="1777" y="17398"/>
                </a:lnTo>
                <a:lnTo>
                  <a:pt x="1825" y="17519"/>
                </a:lnTo>
                <a:lnTo>
                  <a:pt x="1898" y="17641"/>
                </a:lnTo>
                <a:lnTo>
                  <a:pt x="1995" y="17738"/>
                </a:lnTo>
                <a:lnTo>
                  <a:pt x="2117" y="17860"/>
                </a:lnTo>
                <a:lnTo>
                  <a:pt x="1874" y="17763"/>
                </a:lnTo>
                <a:lnTo>
                  <a:pt x="1679" y="17665"/>
                </a:lnTo>
                <a:lnTo>
                  <a:pt x="1582" y="17617"/>
                </a:lnTo>
                <a:lnTo>
                  <a:pt x="1485" y="17592"/>
                </a:lnTo>
                <a:lnTo>
                  <a:pt x="1436" y="17592"/>
                </a:lnTo>
                <a:lnTo>
                  <a:pt x="1363" y="17641"/>
                </a:lnTo>
                <a:lnTo>
                  <a:pt x="1339" y="17690"/>
                </a:lnTo>
                <a:lnTo>
                  <a:pt x="1339" y="17738"/>
                </a:lnTo>
                <a:lnTo>
                  <a:pt x="1412" y="17860"/>
                </a:lnTo>
                <a:lnTo>
                  <a:pt x="1509" y="17957"/>
                </a:lnTo>
                <a:lnTo>
                  <a:pt x="1363" y="17909"/>
                </a:lnTo>
                <a:lnTo>
                  <a:pt x="1266" y="17836"/>
                </a:lnTo>
                <a:lnTo>
                  <a:pt x="1168" y="17738"/>
                </a:lnTo>
                <a:lnTo>
                  <a:pt x="1095" y="17592"/>
                </a:lnTo>
                <a:lnTo>
                  <a:pt x="1071" y="17422"/>
                </a:lnTo>
                <a:lnTo>
                  <a:pt x="1095" y="17227"/>
                </a:lnTo>
                <a:lnTo>
                  <a:pt x="1144" y="17057"/>
                </a:lnTo>
                <a:lnTo>
                  <a:pt x="1217" y="16887"/>
                </a:lnTo>
                <a:lnTo>
                  <a:pt x="1436" y="16522"/>
                </a:lnTo>
                <a:lnTo>
                  <a:pt x="1631" y="16254"/>
                </a:lnTo>
                <a:lnTo>
                  <a:pt x="1777" y="16059"/>
                </a:lnTo>
                <a:lnTo>
                  <a:pt x="1947" y="15889"/>
                </a:lnTo>
                <a:lnTo>
                  <a:pt x="2117" y="15719"/>
                </a:lnTo>
                <a:lnTo>
                  <a:pt x="2287" y="15548"/>
                </a:lnTo>
                <a:close/>
                <a:moveTo>
                  <a:pt x="7689" y="2336"/>
                </a:moveTo>
                <a:lnTo>
                  <a:pt x="7203" y="2360"/>
                </a:lnTo>
                <a:lnTo>
                  <a:pt x="6716" y="2409"/>
                </a:lnTo>
                <a:lnTo>
                  <a:pt x="6205" y="2482"/>
                </a:lnTo>
                <a:lnTo>
                  <a:pt x="5718" y="2604"/>
                </a:lnTo>
                <a:lnTo>
                  <a:pt x="5256" y="2725"/>
                </a:lnTo>
                <a:lnTo>
                  <a:pt x="4794" y="2896"/>
                </a:lnTo>
                <a:lnTo>
                  <a:pt x="4404" y="3066"/>
                </a:lnTo>
                <a:lnTo>
                  <a:pt x="4015" y="3261"/>
                </a:lnTo>
                <a:lnTo>
                  <a:pt x="3626" y="3480"/>
                </a:lnTo>
                <a:lnTo>
                  <a:pt x="3261" y="3723"/>
                </a:lnTo>
                <a:lnTo>
                  <a:pt x="2896" y="3966"/>
                </a:lnTo>
                <a:lnTo>
                  <a:pt x="2555" y="4258"/>
                </a:lnTo>
                <a:lnTo>
                  <a:pt x="2214" y="4526"/>
                </a:lnTo>
                <a:lnTo>
                  <a:pt x="1923" y="4842"/>
                </a:lnTo>
                <a:lnTo>
                  <a:pt x="1655" y="5134"/>
                </a:lnTo>
                <a:lnTo>
                  <a:pt x="1412" y="5451"/>
                </a:lnTo>
                <a:lnTo>
                  <a:pt x="1217" y="5791"/>
                </a:lnTo>
                <a:lnTo>
                  <a:pt x="1071" y="6156"/>
                </a:lnTo>
                <a:lnTo>
                  <a:pt x="657" y="7105"/>
                </a:lnTo>
                <a:lnTo>
                  <a:pt x="463" y="7592"/>
                </a:lnTo>
                <a:lnTo>
                  <a:pt x="292" y="8078"/>
                </a:lnTo>
                <a:lnTo>
                  <a:pt x="171" y="8565"/>
                </a:lnTo>
                <a:lnTo>
                  <a:pt x="73" y="9052"/>
                </a:lnTo>
                <a:lnTo>
                  <a:pt x="25" y="9563"/>
                </a:lnTo>
                <a:lnTo>
                  <a:pt x="0" y="10074"/>
                </a:lnTo>
                <a:lnTo>
                  <a:pt x="25" y="10585"/>
                </a:lnTo>
                <a:lnTo>
                  <a:pt x="49" y="11096"/>
                </a:lnTo>
                <a:lnTo>
                  <a:pt x="122" y="11607"/>
                </a:lnTo>
                <a:lnTo>
                  <a:pt x="195" y="12093"/>
                </a:lnTo>
                <a:lnTo>
                  <a:pt x="268" y="12531"/>
                </a:lnTo>
                <a:lnTo>
                  <a:pt x="414" y="12945"/>
                </a:lnTo>
                <a:lnTo>
                  <a:pt x="584" y="13359"/>
                </a:lnTo>
                <a:lnTo>
                  <a:pt x="779" y="13723"/>
                </a:lnTo>
                <a:lnTo>
                  <a:pt x="1022" y="14088"/>
                </a:lnTo>
                <a:lnTo>
                  <a:pt x="1290" y="14453"/>
                </a:lnTo>
                <a:lnTo>
                  <a:pt x="1558" y="14794"/>
                </a:lnTo>
                <a:lnTo>
                  <a:pt x="1850" y="15135"/>
                </a:lnTo>
                <a:lnTo>
                  <a:pt x="1995" y="15281"/>
                </a:lnTo>
                <a:lnTo>
                  <a:pt x="1850" y="15378"/>
                </a:lnTo>
                <a:lnTo>
                  <a:pt x="1704" y="15500"/>
                </a:lnTo>
                <a:lnTo>
                  <a:pt x="1582" y="15621"/>
                </a:lnTo>
                <a:lnTo>
                  <a:pt x="1460" y="15767"/>
                </a:lnTo>
                <a:lnTo>
                  <a:pt x="1217" y="16084"/>
                </a:lnTo>
                <a:lnTo>
                  <a:pt x="1047" y="16351"/>
                </a:lnTo>
                <a:lnTo>
                  <a:pt x="925" y="16546"/>
                </a:lnTo>
                <a:lnTo>
                  <a:pt x="828" y="16741"/>
                </a:lnTo>
                <a:lnTo>
                  <a:pt x="730" y="16960"/>
                </a:lnTo>
                <a:lnTo>
                  <a:pt x="682" y="17179"/>
                </a:lnTo>
                <a:lnTo>
                  <a:pt x="633" y="17398"/>
                </a:lnTo>
                <a:lnTo>
                  <a:pt x="657" y="17617"/>
                </a:lnTo>
                <a:lnTo>
                  <a:pt x="706" y="17836"/>
                </a:lnTo>
                <a:lnTo>
                  <a:pt x="828" y="18055"/>
                </a:lnTo>
                <a:lnTo>
                  <a:pt x="901" y="18152"/>
                </a:lnTo>
                <a:lnTo>
                  <a:pt x="974" y="18225"/>
                </a:lnTo>
                <a:lnTo>
                  <a:pt x="1144" y="18322"/>
                </a:lnTo>
                <a:lnTo>
                  <a:pt x="1339" y="18395"/>
                </a:lnTo>
                <a:lnTo>
                  <a:pt x="1558" y="18420"/>
                </a:lnTo>
                <a:lnTo>
                  <a:pt x="1777" y="18420"/>
                </a:lnTo>
                <a:lnTo>
                  <a:pt x="1995" y="18371"/>
                </a:lnTo>
                <a:lnTo>
                  <a:pt x="2190" y="18322"/>
                </a:lnTo>
                <a:lnTo>
                  <a:pt x="2385" y="18249"/>
                </a:lnTo>
                <a:lnTo>
                  <a:pt x="2604" y="18128"/>
                </a:lnTo>
                <a:lnTo>
                  <a:pt x="2823" y="18006"/>
                </a:lnTo>
                <a:lnTo>
                  <a:pt x="3042" y="17836"/>
                </a:lnTo>
                <a:lnTo>
                  <a:pt x="3236" y="17665"/>
                </a:lnTo>
                <a:lnTo>
                  <a:pt x="3431" y="17471"/>
                </a:lnTo>
                <a:lnTo>
                  <a:pt x="3601" y="17276"/>
                </a:lnTo>
                <a:lnTo>
                  <a:pt x="3893" y="16838"/>
                </a:lnTo>
                <a:lnTo>
                  <a:pt x="4258" y="17081"/>
                </a:lnTo>
                <a:lnTo>
                  <a:pt x="4648" y="17276"/>
                </a:lnTo>
                <a:lnTo>
                  <a:pt x="4867" y="17398"/>
                </a:lnTo>
                <a:lnTo>
                  <a:pt x="5110" y="17495"/>
                </a:lnTo>
                <a:lnTo>
                  <a:pt x="5353" y="17568"/>
                </a:lnTo>
                <a:lnTo>
                  <a:pt x="5597" y="17641"/>
                </a:lnTo>
                <a:lnTo>
                  <a:pt x="6083" y="17738"/>
                </a:lnTo>
                <a:lnTo>
                  <a:pt x="6594" y="17811"/>
                </a:lnTo>
                <a:lnTo>
                  <a:pt x="7057" y="17884"/>
                </a:lnTo>
                <a:lnTo>
                  <a:pt x="7519" y="17909"/>
                </a:lnTo>
                <a:lnTo>
                  <a:pt x="8006" y="17909"/>
                </a:lnTo>
                <a:lnTo>
                  <a:pt x="8492" y="17860"/>
                </a:lnTo>
                <a:lnTo>
                  <a:pt x="8541" y="17884"/>
                </a:lnTo>
                <a:lnTo>
                  <a:pt x="8590" y="17860"/>
                </a:lnTo>
                <a:lnTo>
                  <a:pt x="8736" y="17811"/>
                </a:lnTo>
                <a:lnTo>
                  <a:pt x="8906" y="17787"/>
                </a:lnTo>
                <a:lnTo>
                  <a:pt x="9222" y="17738"/>
                </a:lnTo>
                <a:lnTo>
                  <a:pt x="9514" y="17690"/>
                </a:lnTo>
                <a:lnTo>
                  <a:pt x="9782" y="17592"/>
                </a:lnTo>
                <a:lnTo>
                  <a:pt x="10317" y="17398"/>
                </a:lnTo>
                <a:lnTo>
                  <a:pt x="11120" y="17130"/>
                </a:lnTo>
                <a:lnTo>
                  <a:pt x="11509" y="16984"/>
                </a:lnTo>
                <a:lnTo>
                  <a:pt x="11899" y="16789"/>
                </a:lnTo>
                <a:lnTo>
                  <a:pt x="11899" y="16814"/>
                </a:lnTo>
                <a:lnTo>
                  <a:pt x="11996" y="17033"/>
                </a:lnTo>
                <a:lnTo>
                  <a:pt x="12118" y="17227"/>
                </a:lnTo>
                <a:lnTo>
                  <a:pt x="12288" y="17446"/>
                </a:lnTo>
                <a:lnTo>
                  <a:pt x="12483" y="17641"/>
                </a:lnTo>
                <a:lnTo>
                  <a:pt x="12702" y="17811"/>
                </a:lnTo>
                <a:lnTo>
                  <a:pt x="12921" y="17957"/>
                </a:lnTo>
                <a:lnTo>
                  <a:pt x="13115" y="18079"/>
                </a:lnTo>
                <a:lnTo>
                  <a:pt x="13334" y="18176"/>
                </a:lnTo>
                <a:lnTo>
                  <a:pt x="13529" y="18249"/>
                </a:lnTo>
                <a:lnTo>
                  <a:pt x="13748" y="18298"/>
                </a:lnTo>
                <a:lnTo>
                  <a:pt x="13991" y="18347"/>
                </a:lnTo>
                <a:lnTo>
                  <a:pt x="14259" y="18347"/>
                </a:lnTo>
                <a:lnTo>
                  <a:pt x="14478" y="18322"/>
                </a:lnTo>
                <a:lnTo>
                  <a:pt x="14721" y="18249"/>
                </a:lnTo>
                <a:lnTo>
                  <a:pt x="14819" y="18176"/>
                </a:lnTo>
                <a:lnTo>
                  <a:pt x="14892" y="18103"/>
                </a:lnTo>
                <a:lnTo>
                  <a:pt x="14989" y="18030"/>
                </a:lnTo>
                <a:lnTo>
                  <a:pt x="15038" y="17933"/>
                </a:lnTo>
                <a:lnTo>
                  <a:pt x="15135" y="17763"/>
                </a:lnTo>
                <a:lnTo>
                  <a:pt x="15159" y="17568"/>
                </a:lnTo>
                <a:lnTo>
                  <a:pt x="15184" y="17373"/>
                </a:lnTo>
                <a:lnTo>
                  <a:pt x="15159" y="17203"/>
                </a:lnTo>
                <a:lnTo>
                  <a:pt x="15111" y="17008"/>
                </a:lnTo>
                <a:lnTo>
                  <a:pt x="15062" y="16838"/>
                </a:lnTo>
                <a:lnTo>
                  <a:pt x="14965" y="16643"/>
                </a:lnTo>
                <a:lnTo>
                  <a:pt x="14867" y="16473"/>
                </a:lnTo>
                <a:lnTo>
                  <a:pt x="14600" y="16132"/>
                </a:lnTo>
                <a:lnTo>
                  <a:pt x="14308" y="15792"/>
                </a:lnTo>
                <a:lnTo>
                  <a:pt x="13991" y="15524"/>
                </a:lnTo>
                <a:lnTo>
                  <a:pt x="13675" y="15281"/>
                </a:lnTo>
                <a:lnTo>
                  <a:pt x="13967" y="14916"/>
                </a:lnTo>
                <a:lnTo>
                  <a:pt x="14235" y="14551"/>
                </a:lnTo>
                <a:lnTo>
                  <a:pt x="14478" y="14137"/>
                </a:lnTo>
                <a:lnTo>
                  <a:pt x="14673" y="13748"/>
                </a:lnTo>
                <a:lnTo>
                  <a:pt x="14916" y="13237"/>
                </a:lnTo>
                <a:lnTo>
                  <a:pt x="15111" y="12677"/>
                </a:lnTo>
                <a:lnTo>
                  <a:pt x="15257" y="12118"/>
                </a:lnTo>
                <a:lnTo>
                  <a:pt x="15378" y="11534"/>
                </a:lnTo>
                <a:lnTo>
                  <a:pt x="15476" y="10950"/>
                </a:lnTo>
                <a:lnTo>
                  <a:pt x="15524" y="10366"/>
                </a:lnTo>
                <a:lnTo>
                  <a:pt x="15549" y="9782"/>
                </a:lnTo>
                <a:lnTo>
                  <a:pt x="15549" y="9222"/>
                </a:lnTo>
                <a:lnTo>
                  <a:pt x="15524" y="8979"/>
                </a:lnTo>
                <a:lnTo>
                  <a:pt x="15476" y="8735"/>
                </a:lnTo>
                <a:lnTo>
                  <a:pt x="15354" y="8249"/>
                </a:lnTo>
                <a:lnTo>
                  <a:pt x="15208" y="7786"/>
                </a:lnTo>
                <a:lnTo>
                  <a:pt x="15038" y="7348"/>
                </a:lnTo>
                <a:lnTo>
                  <a:pt x="14867" y="6910"/>
                </a:lnTo>
                <a:lnTo>
                  <a:pt x="14794" y="6691"/>
                </a:lnTo>
                <a:lnTo>
                  <a:pt x="14697" y="6472"/>
                </a:lnTo>
                <a:lnTo>
                  <a:pt x="14575" y="6278"/>
                </a:lnTo>
                <a:lnTo>
                  <a:pt x="14429" y="6107"/>
                </a:lnTo>
                <a:lnTo>
                  <a:pt x="14381" y="6107"/>
                </a:lnTo>
                <a:lnTo>
                  <a:pt x="13991" y="6034"/>
                </a:lnTo>
                <a:lnTo>
                  <a:pt x="13578" y="5961"/>
                </a:lnTo>
                <a:lnTo>
                  <a:pt x="13042" y="6521"/>
                </a:lnTo>
                <a:lnTo>
                  <a:pt x="12458" y="7105"/>
                </a:lnTo>
                <a:lnTo>
                  <a:pt x="12580" y="7202"/>
                </a:lnTo>
                <a:lnTo>
                  <a:pt x="12702" y="7324"/>
                </a:lnTo>
                <a:lnTo>
                  <a:pt x="12799" y="7470"/>
                </a:lnTo>
                <a:lnTo>
                  <a:pt x="12872" y="7616"/>
                </a:lnTo>
                <a:lnTo>
                  <a:pt x="13018" y="7957"/>
                </a:lnTo>
                <a:lnTo>
                  <a:pt x="13140" y="8249"/>
                </a:lnTo>
                <a:lnTo>
                  <a:pt x="13213" y="8468"/>
                </a:lnTo>
                <a:lnTo>
                  <a:pt x="13286" y="8687"/>
                </a:lnTo>
                <a:lnTo>
                  <a:pt x="13383" y="9173"/>
                </a:lnTo>
                <a:lnTo>
                  <a:pt x="13407" y="9684"/>
                </a:lnTo>
                <a:lnTo>
                  <a:pt x="13407" y="10147"/>
                </a:lnTo>
                <a:lnTo>
                  <a:pt x="13383" y="10585"/>
                </a:lnTo>
                <a:lnTo>
                  <a:pt x="13310" y="11023"/>
                </a:lnTo>
                <a:lnTo>
                  <a:pt x="13188" y="11436"/>
                </a:lnTo>
                <a:lnTo>
                  <a:pt x="13042" y="11850"/>
                </a:lnTo>
                <a:lnTo>
                  <a:pt x="12872" y="12264"/>
                </a:lnTo>
                <a:lnTo>
                  <a:pt x="12677" y="12653"/>
                </a:lnTo>
                <a:lnTo>
                  <a:pt x="12458" y="13018"/>
                </a:lnTo>
                <a:lnTo>
                  <a:pt x="12239" y="13383"/>
                </a:lnTo>
                <a:lnTo>
                  <a:pt x="11923" y="13748"/>
                </a:lnTo>
                <a:lnTo>
                  <a:pt x="11582" y="14088"/>
                </a:lnTo>
                <a:lnTo>
                  <a:pt x="11217" y="14380"/>
                </a:lnTo>
                <a:lnTo>
                  <a:pt x="10828" y="14648"/>
                </a:lnTo>
                <a:lnTo>
                  <a:pt x="10414" y="14867"/>
                </a:lnTo>
                <a:lnTo>
                  <a:pt x="9976" y="15062"/>
                </a:lnTo>
                <a:lnTo>
                  <a:pt x="9539" y="15256"/>
                </a:lnTo>
                <a:lnTo>
                  <a:pt x="9101" y="15427"/>
                </a:lnTo>
                <a:lnTo>
                  <a:pt x="8809" y="15524"/>
                </a:lnTo>
                <a:lnTo>
                  <a:pt x="8517" y="15597"/>
                </a:lnTo>
                <a:lnTo>
                  <a:pt x="8225" y="15646"/>
                </a:lnTo>
                <a:lnTo>
                  <a:pt x="7957" y="15670"/>
                </a:lnTo>
                <a:lnTo>
                  <a:pt x="7397" y="15670"/>
                </a:lnTo>
                <a:lnTo>
                  <a:pt x="7130" y="15646"/>
                </a:lnTo>
                <a:lnTo>
                  <a:pt x="6862" y="15597"/>
                </a:lnTo>
                <a:lnTo>
                  <a:pt x="6594" y="15548"/>
                </a:lnTo>
                <a:lnTo>
                  <a:pt x="6327" y="15475"/>
                </a:lnTo>
                <a:lnTo>
                  <a:pt x="5816" y="15281"/>
                </a:lnTo>
                <a:lnTo>
                  <a:pt x="5280" y="15062"/>
                </a:lnTo>
                <a:lnTo>
                  <a:pt x="4769" y="14770"/>
                </a:lnTo>
                <a:lnTo>
                  <a:pt x="4015" y="14307"/>
                </a:lnTo>
                <a:lnTo>
                  <a:pt x="3918" y="14259"/>
                </a:lnTo>
                <a:lnTo>
                  <a:pt x="3820" y="14161"/>
                </a:lnTo>
                <a:lnTo>
                  <a:pt x="3674" y="13991"/>
                </a:lnTo>
                <a:lnTo>
                  <a:pt x="3382" y="13602"/>
                </a:lnTo>
                <a:lnTo>
                  <a:pt x="3066" y="13164"/>
                </a:lnTo>
                <a:lnTo>
                  <a:pt x="2774" y="12726"/>
                </a:lnTo>
                <a:lnTo>
                  <a:pt x="2652" y="12483"/>
                </a:lnTo>
                <a:lnTo>
                  <a:pt x="2555" y="12239"/>
                </a:lnTo>
                <a:lnTo>
                  <a:pt x="2458" y="11972"/>
                </a:lnTo>
                <a:lnTo>
                  <a:pt x="2360" y="11728"/>
                </a:lnTo>
                <a:lnTo>
                  <a:pt x="2263" y="11242"/>
                </a:lnTo>
                <a:lnTo>
                  <a:pt x="2214" y="10731"/>
                </a:lnTo>
                <a:lnTo>
                  <a:pt x="2214" y="10220"/>
                </a:lnTo>
                <a:lnTo>
                  <a:pt x="2239" y="9684"/>
                </a:lnTo>
                <a:lnTo>
                  <a:pt x="2336" y="9149"/>
                </a:lnTo>
                <a:lnTo>
                  <a:pt x="2433" y="8662"/>
                </a:lnTo>
                <a:lnTo>
                  <a:pt x="2604" y="8151"/>
                </a:lnTo>
                <a:lnTo>
                  <a:pt x="2774" y="7713"/>
                </a:lnTo>
                <a:lnTo>
                  <a:pt x="2969" y="7324"/>
                </a:lnTo>
                <a:lnTo>
                  <a:pt x="3188" y="6959"/>
                </a:lnTo>
                <a:lnTo>
                  <a:pt x="3431" y="6618"/>
                </a:lnTo>
                <a:lnTo>
                  <a:pt x="3699" y="6302"/>
                </a:lnTo>
                <a:lnTo>
                  <a:pt x="4015" y="6010"/>
                </a:lnTo>
                <a:lnTo>
                  <a:pt x="4331" y="5742"/>
                </a:lnTo>
                <a:lnTo>
                  <a:pt x="4648" y="5499"/>
                </a:lnTo>
                <a:lnTo>
                  <a:pt x="5013" y="5280"/>
                </a:lnTo>
                <a:lnTo>
                  <a:pt x="5378" y="5086"/>
                </a:lnTo>
                <a:lnTo>
                  <a:pt x="5767" y="4915"/>
                </a:lnTo>
                <a:lnTo>
                  <a:pt x="6156" y="4794"/>
                </a:lnTo>
                <a:lnTo>
                  <a:pt x="6570" y="4672"/>
                </a:lnTo>
                <a:lnTo>
                  <a:pt x="6984" y="4599"/>
                </a:lnTo>
                <a:lnTo>
                  <a:pt x="7397" y="4550"/>
                </a:lnTo>
                <a:lnTo>
                  <a:pt x="7811" y="4526"/>
                </a:lnTo>
                <a:lnTo>
                  <a:pt x="8225" y="4526"/>
                </a:lnTo>
                <a:lnTo>
                  <a:pt x="8614" y="4575"/>
                </a:lnTo>
                <a:lnTo>
                  <a:pt x="8979" y="4623"/>
                </a:lnTo>
                <a:lnTo>
                  <a:pt x="9344" y="4696"/>
                </a:lnTo>
                <a:lnTo>
                  <a:pt x="9685" y="4794"/>
                </a:lnTo>
                <a:lnTo>
                  <a:pt x="10049" y="4940"/>
                </a:lnTo>
                <a:lnTo>
                  <a:pt x="10390" y="5086"/>
                </a:lnTo>
                <a:lnTo>
                  <a:pt x="10706" y="5280"/>
                </a:lnTo>
                <a:lnTo>
                  <a:pt x="10998" y="5499"/>
                </a:lnTo>
                <a:lnTo>
                  <a:pt x="11363" y="5134"/>
                </a:lnTo>
                <a:lnTo>
                  <a:pt x="11704" y="4745"/>
                </a:lnTo>
                <a:lnTo>
                  <a:pt x="11874" y="4575"/>
                </a:lnTo>
                <a:lnTo>
                  <a:pt x="11801" y="4258"/>
                </a:lnTo>
                <a:lnTo>
                  <a:pt x="11777" y="3942"/>
                </a:lnTo>
                <a:lnTo>
                  <a:pt x="11728" y="3650"/>
                </a:lnTo>
                <a:lnTo>
                  <a:pt x="11680" y="3382"/>
                </a:lnTo>
                <a:lnTo>
                  <a:pt x="11169" y="3042"/>
                </a:lnTo>
                <a:lnTo>
                  <a:pt x="10925" y="2871"/>
                </a:lnTo>
                <a:lnTo>
                  <a:pt x="10633" y="2750"/>
                </a:lnTo>
                <a:lnTo>
                  <a:pt x="10147" y="2579"/>
                </a:lnTo>
                <a:lnTo>
                  <a:pt x="9685" y="2458"/>
                </a:lnTo>
                <a:lnTo>
                  <a:pt x="9174" y="2385"/>
                </a:lnTo>
                <a:lnTo>
                  <a:pt x="8687" y="2336"/>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5249035"/>
      </p:ext>
    </p:extLst>
  </p:cSld>
  <p:clrMapOvr>
    <a:masterClrMapping/>
  </p:clrMapOvr>
</p:sld>
</file>

<file path=ppt/theme/theme1.xml><?xml version="1.0" encoding="utf-8"?>
<a:theme xmlns:a="http://schemas.openxmlformats.org/drawingml/2006/main" name="Ursula template">
  <a:themeElements>
    <a:clrScheme name="Custom 347">
      <a:dk1>
        <a:srgbClr val="000000"/>
      </a:dk1>
      <a:lt1>
        <a:srgbClr val="FFFFFF"/>
      </a:lt1>
      <a:dk2>
        <a:srgbClr val="D1D8DF"/>
      </a:dk2>
      <a:lt2>
        <a:srgbClr val="4F565C"/>
      </a:lt2>
      <a:accent1>
        <a:srgbClr val="71AEF0"/>
      </a:accent1>
      <a:accent2>
        <a:srgbClr val="88E6DC"/>
      </a:accent2>
      <a:accent3>
        <a:srgbClr val="A6D145"/>
      </a:accent3>
      <a:accent4>
        <a:srgbClr val="FFE000"/>
      </a:accent4>
      <a:accent5>
        <a:srgbClr val="FC765C"/>
      </a:accent5>
      <a:accent6>
        <a:srgbClr val="A693C9"/>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236</TotalTime>
  <Words>1611</Words>
  <Application>Microsoft Office PowerPoint</Application>
  <PresentationFormat>On-screen Show (16:9)</PresentationFormat>
  <Paragraphs>93</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Walter Turncoat</vt:lpstr>
      <vt:lpstr>Sniglet</vt:lpstr>
      <vt:lpstr>Oswald</vt:lpstr>
      <vt:lpstr>Ursula template</vt:lpstr>
      <vt:lpstr>Negotiation  Planning</vt:lpstr>
      <vt:lpstr>1.  The Pre-Game</vt:lpstr>
      <vt:lpstr>Three Key Steps to the Pre-Game</vt:lpstr>
      <vt:lpstr>Preparation that does not work!</vt:lpstr>
      <vt:lpstr>Preparation that does work: Planning that considers both parties’ Interests</vt:lpstr>
      <vt:lpstr>2.  Own your terms</vt:lpstr>
      <vt:lpstr>BATNA</vt:lpstr>
      <vt:lpstr>Reservation Price</vt:lpstr>
      <vt:lpstr>ZOPA</vt:lpstr>
      <vt:lpstr>Finding ZOPA</vt:lpstr>
      <vt:lpstr>Concessions</vt:lpstr>
      <vt:lpstr>3.  Negotiation Strategies</vt:lpstr>
      <vt:lpstr>Negotiation Worksheet</vt:lpstr>
      <vt:lpstr>Additional Videos in the module will cover</vt:lpstr>
      <vt:lpstr>Bibliography &amp; 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cp:lastModifiedBy>Macy, Katharine</cp:lastModifiedBy>
  <cp:revision>2</cp:revision>
  <dcterms:modified xsi:type="dcterms:W3CDTF">2024-02-09T14:37:09Z</dcterms:modified>
</cp:coreProperties>
</file>