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6.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7.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8.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9.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20.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21.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24.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25.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26.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5" r:id="rId1"/>
  </p:sldMasterIdLst>
  <p:notesMasterIdLst>
    <p:notesMasterId r:id="rId40"/>
  </p:notesMasterIdLst>
  <p:sldIdLst>
    <p:sldId id="256" r:id="rId2"/>
    <p:sldId id="323" r:id="rId3"/>
    <p:sldId id="328" r:id="rId4"/>
    <p:sldId id="324" r:id="rId5"/>
    <p:sldId id="326" r:id="rId6"/>
    <p:sldId id="325" r:id="rId7"/>
    <p:sldId id="327" r:id="rId8"/>
    <p:sldId id="329" r:id="rId9"/>
    <p:sldId id="330" r:id="rId10"/>
    <p:sldId id="350" r:id="rId11"/>
    <p:sldId id="351" r:id="rId12"/>
    <p:sldId id="353" r:id="rId13"/>
    <p:sldId id="352" r:id="rId14"/>
    <p:sldId id="354" r:id="rId15"/>
    <p:sldId id="345" r:id="rId16"/>
    <p:sldId id="344" r:id="rId17"/>
    <p:sldId id="346" r:id="rId18"/>
    <p:sldId id="347" r:id="rId19"/>
    <p:sldId id="348" r:id="rId20"/>
    <p:sldId id="340" r:id="rId21"/>
    <p:sldId id="339" r:id="rId22"/>
    <p:sldId id="338" r:id="rId23"/>
    <p:sldId id="342" r:id="rId24"/>
    <p:sldId id="341" r:id="rId25"/>
    <p:sldId id="349" r:id="rId26"/>
    <p:sldId id="343" r:id="rId27"/>
    <p:sldId id="331" r:id="rId28"/>
    <p:sldId id="336" r:id="rId29"/>
    <p:sldId id="335" r:id="rId30"/>
    <p:sldId id="337" r:id="rId31"/>
    <p:sldId id="333" r:id="rId32"/>
    <p:sldId id="259" r:id="rId33"/>
    <p:sldId id="359" r:id="rId34"/>
    <p:sldId id="294" r:id="rId35"/>
    <p:sldId id="358" r:id="rId36"/>
    <p:sldId id="355" r:id="rId37"/>
    <p:sldId id="357" r:id="rId38"/>
    <p:sldId id="356" r:id="rId39"/>
  </p:sldIdLst>
  <p:sldSz cx="9144000" cy="5143500" type="screen16x9"/>
  <p:notesSz cx="6858000" cy="9144000"/>
  <p:embeddedFontLst>
    <p:embeddedFont>
      <p:font typeface="Amatic SC" panose="00000500000000000000" pitchFamily="2" charset="-79"/>
      <p:regular r:id="rId41"/>
      <p:bold r:id="rId42"/>
    </p:embeddedFont>
    <p:embeddedFont>
      <p:font typeface="Bebas Neue" panose="020B0606020202050201" pitchFamily="34" charset="0"/>
      <p:regular r:id="rId43"/>
    </p:embeddedFont>
    <p:embeddedFont>
      <p:font typeface="Comfortaa" panose="020B0604020202020204" charset="0"/>
      <p:regular r:id="rId44"/>
      <p:bold r:id="rId45"/>
    </p:embeddedFont>
    <p:embeddedFont>
      <p:font typeface="Oswald" pitchFamily="2" charset="0"/>
      <p:regular r:id="rId46"/>
      <p:bold r:id="rId47"/>
    </p:embeddedFont>
    <p:embeddedFont>
      <p:font typeface="Righteous" panose="020B0604020202020204" charset="0"/>
      <p:regular r:id="rId48"/>
    </p:embeddedFont>
    <p:embeddedFont>
      <p:font typeface="Roboto Condensed Light" panose="02000000000000000000" pitchFamily="2" charset="0"/>
      <p:regular r:id="rId49"/>
      <p:italic r:id="rId5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FDD3C4-8DF7-4F6F-BA37-E44266836A98}" v="318" dt="2024-03-01T15:45:03.701"/>
  </p1510:revLst>
</p1510:revInfo>
</file>

<file path=ppt/tableStyles.xml><?xml version="1.0" encoding="utf-8"?>
<a:tblStyleLst xmlns:a="http://schemas.openxmlformats.org/drawingml/2006/main" def="{53CF5892-9C92-4FAF-8E7B-44F15A57972B}">
  <a:tblStyle styleId="{53CF5892-9C92-4FAF-8E7B-44F15A57972B}"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5" d="100"/>
          <a:sy n="135" d="100"/>
        </p:scale>
        <p:origin x="126" y="1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2.fntdata"/><Relationship Id="rId47" Type="http://schemas.openxmlformats.org/officeDocument/2006/relationships/font" Target="fonts/font7.fntdata"/><Relationship Id="rId50" Type="http://schemas.openxmlformats.org/officeDocument/2006/relationships/font" Target="fonts/font10.fntdata"/><Relationship Id="rId55"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font" Target="fonts/font5.fntdata"/><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4.fntdata"/><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3.fntdata"/><Relationship Id="rId48" Type="http://schemas.openxmlformats.org/officeDocument/2006/relationships/font" Target="fonts/font8.fntdata"/><Relationship Id="rId56"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6.fntdata"/><Relationship Id="rId20" Type="http://schemas.openxmlformats.org/officeDocument/2006/relationships/slide" Target="slides/slide19.xml"/><Relationship Id="rId41" Type="http://schemas.openxmlformats.org/officeDocument/2006/relationships/font" Target="fonts/font1.fntdata"/><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9.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19FDD3C4-8DF7-4F6F-BA37-E44266836A98}"/>
    <pc:docChg chg="undo redo custSel addSld delSld modSld sldOrd addMainMaster delMainMaster">
      <pc:chgData name="Macy, Katharine" userId="80e598a2-719b-4f78-bac7-529462b04968" providerId="ADAL" clId="{19FDD3C4-8DF7-4F6F-BA37-E44266836A98}" dt="2024-03-01T15:45:03.696" v="10078" actId="20577"/>
      <pc:docMkLst>
        <pc:docMk/>
      </pc:docMkLst>
      <pc:sldChg chg="add del">
        <pc:chgData name="Macy, Katharine" userId="80e598a2-719b-4f78-bac7-529462b04968" providerId="ADAL" clId="{19FDD3C4-8DF7-4F6F-BA37-E44266836A98}" dt="2024-02-29T17:03:48.553" v="2304" actId="47"/>
        <pc:sldMkLst>
          <pc:docMk/>
          <pc:sldMk cId="0" sldId="257"/>
        </pc:sldMkLst>
      </pc:sldChg>
      <pc:sldChg chg="add del">
        <pc:chgData name="Macy, Katharine" userId="80e598a2-719b-4f78-bac7-529462b04968" providerId="ADAL" clId="{19FDD3C4-8DF7-4F6F-BA37-E44266836A98}" dt="2024-02-29T17:03:48.553" v="2304" actId="47"/>
        <pc:sldMkLst>
          <pc:docMk/>
          <pc:sldMk cId="0" sldId="258"/>
        </pc:sldMkLst>
      </pc:sldChg>
      <pc:sldChg chg="modSp mod">
        <pc:chgData name="Macy, Katharine" userId="80e598a2-719b-4f78-bac7-529462b04968" providerId="ADAL" clId="{19FDD3C4-8DF7-4F6F-BA37-E44266836A98}" dt="2024-03-01T15:45:03.696" v="10078" actId="20577"/>
        <pc:sldMkLst>
          <pc:docMk/>
          <pc:sldMk cId="1886919563" sldId="259"/>
        </pc:sldMkLst>
        <pc:spChg chg="mod">
          <ac:chgData name="Macy, Katharine" userId="80e598a2-719b-4f78-bac7-529462b04968" providerId="ADAL" clId="{19FDD3C4-8DF7-4F6F-BA37-E44266836A98}" dt="2024-03-01T15:45:03.696" v="10078" actId="20577"/>
          <ac:spMkLst>
            <pc:docMk/>
            <pc:sldMk cId="1886919563" sldId="259"/>
            <ac:spMk id="1171" creationId="{E3B9600F-9EEC-A06C-69A2-6A87EE58F8CA}"/>
          </ac:spMkLst>
        </pc:spChg>
      </pc:sldChg>
      <pc:sldChg chg="add del">
        <pc:chgData name="Macy, Katharine" userId="80e598a2-719b-4f78-bac7-529462b04968" providerId="ADAL" clId="{19FDD3C4-8DF7-4F6F-BA37-E44266836A98}" dt="2024-02-29T17:03:48.553" v="2304" actId="47"/>
        <pc:sldMkLst>
          <pc:docMk/>
          <pc:sldMk cId="0" sldId="260"/>
        </pc:sldMkLst>
      </pc:sldChg>
      <pc:sldChg chg="add del">
        <pc:chgData name="Macy, Katharine" userId="80e598a2-719b-4f78-bac7-529462b04968" providerId="ADAL" clId="{19FDD3C4-8DF7-4F6F-BA37-E44266836A98}" dt="2024-02-29T17:03:48.553" v="2304" actId="47"/>
        <pc:sldMkLst>
          <pc:docMk/>
          <pc:sldMk cId="0" sldId="261"/>
        </pc:sldMkLst>
      </pc:sldChg>
      <pc:sldChg chg="add del">
        <pc:chgData name="Macy, Katharine" userId="80e598a2-719b-4f78-bac7-529462b04968" providerId="ADAL" clId="{19FDD3C4-8DF7-4F6F-BA37-E44266836A98}" dt="2024-02-29T17:03:48.553" v="2304" actId="47"/>
        <pc:sldMkLst>
          <pc:docMk/>
          <pc:sldMk cId="0" sldId="262"/>
        </pc:sldMkLst>
      </pc:sldChg>
      <pc:sldChg chg="add del">
        <pc:chgData name="Macy, Katharine" userId="80e598a2-719b-4f78-bac7-529462b04968" providerId="ADAL" clId="{19FDD3C4-8DF7-4F6F-BA37-E44266836A98}" dt="2024-02-29T17:03:48.553" v="2304" actId="47"/>
        <pc:sldMkLst>
          <pc:docMk/>
          <pc:sldMk cId="0" sldId="263"/>
        </pc:sldMkLst>
      </pc:sldChg>
      <pc:sldChg chg="add del">
        <pc:chgData name="Macy, Katharine" userId="80e598a2-719b-4f78-bac7-529462b04968" providerId="ADAL" clId="{19FDD3C4-8DF7-4F6F-BA37-E44266836A98}" dt="2024-02-29T17:03:48.553" v="2304" actId="47"/>
        <pc:sldMkLst>
          <pc:docMk/>
          <pc:sldMk cId="0" sldId="264"/>
        </pc:sldMkLst>
      </pc:sldChg>
      <pc:sldChg chg="add del">
        <pc:chgData name="Macy, Katharine" userId="80e598a2-719b-4f78-bac7-529462b04968" providerId="ADAL" clId="{19FDD3C4-8DF7-4F6F-BA37-E44266836A98}" dt="2024-02-29T17:03:48.553" v="2304" actId="47"/>
        <pc:sldMkLst>
          <pc:docMk/>
          <pc:sldMk cId="0" sldId="265"/>
        </pc:sldMkLst>
      </pc:sldChg>
      <pc:sldChg chg="add del">
        <pc:chgData name="Macy, Katharine" userId="80e598a2-719b-4f78-bac7-529462b04968" providerId="ADAL" clId="{19FDD3C4-8DF7-4F6F-BA37-E44266836A98}" dt="2024-02-29T17:03:48.553" v="2304" actId="47"/>
        <pc:sldMkLst>
          <pc:docMk/>
          <pc:sldMk cId="0" sldId="266"/>
        </pc:sldMkLst>
      </pc:sldChg>
      <pc:sldChg chg="add del">
        <pc:chgData name="Macy, Katharine" userId="80e598a2-719b-4f78-bac7-529462b04968" providerId="ADAL" clId="{19FDD3C4-8DF7-4F6F-BA37-E44266836A98}" dt="2024-02-29T17:03:48.553" v="2304" actId="47"/>
        <pc:sldMkLst>
          <pc:docMk/>
          <pc:sldMk cId="0" sldId="267"/>
        </pc:sldMkLst>
      </pc:sldChg>
      <pc:sldChg chg="add del">
        <pc:chgData name="Macy, Katharine" userId="80e598a2-719b-4f78-bac7-529462b04968" providerId="ADAL" clId="{19FDD3C4-8DF7-4F6F-BA37-E44266836A98}" dt="2024-02-29T17:03:48.553" v="2304" actId="47"/>
        <pc:sldMkLst>
          <pc:docMk/>
          <pc:sldMk cId="0" sldId="268"/>
        </pc:sldMkLst>
      </pc:sldChg>
      <pc:sldChg chg="add del">
        <pc:chgData name="Macy, Katharine" userId="80e598a2-719b-4f78-bac7-529462b04968" providerId="ADAL" clId="{19FDD3C4-8DF7-4F6F-BA37-E44266836A98}" dt="2024-02-29T17:03:48.553" v="2304" actId="47"/>
        <pc:sldMkLst>
          <pc:docMk/>
          <pc:sldMk cId="0" sldId="269"/>
        </pc:sldMkLst>
      </pc:sldChg>
      <pc:sldChg chg="add del">
        <pc:chgData name="Macy, Katharine" userId="80e598a2-719b-4f78-bac7-529462b04968" providerId="ADAL" clId="{19FDD3C4-8DF7-4F6F-BA37-E44266836A98}" dt="2024-02-29T17:03:48.553" v="2304" actId="47"/>
        <pc:sldMkLst>
          <pc:docMk/>
          <pc:sldMk cId="0" sldId="270"/>
        </pc:sldMkLst>
      </pc:sldChg>
      <pc:sldChg chg="add del">
        <pc:chgData name="Macy, Katharine" userId="80e598a2-719b-4f78-bac7-529462b04968" providerId="ADAL" clId="{19FDD3C4-8DF7-4F6F-BA37-E44266836A98}" dt="2024-02-29T17:03:48.553" v="2304" actId="47"/>
        <pc:sldMkLst>
          <pc:docMk/>
          <pc:sldMk cId="0" sldId="271"/>
        </pc:sldMkLst>
      </pc:sldChg>
      <pc:sldChg chg="add del">
        <pc:chgData name="Macy, Katharine" userId="80e598a2-719b-4f78-bac7-529462b04968" providerId="ADAL" clId="{19FDD3C4-8DF7-4F6F-BA37-E44266836A98}" dt="2024-02-29T17:03:48.553" v="2304" actId="47"/>
        <pc:sldMkLst>
          <pc:docMk/>
          <pc:sldMk cId="0" sldId="272"/>
        </pc:sldMkLst>
      </pc:sldChg>
      <pc:sldChg chg="add del">
        <pc:chgData name="Macy, Katharine" userId="80e598a2-719b-4f78-bac7-529462b04968" providerId="ADAL" clId="{19FDD3C4-8DF7-4F6F-BA37-E44266836A98}" dt="2024-02-29T17:03:48.553" v="2304" actId="47"/>
        <pc:sldMkLst>
          <pc:docMk/>
          <pc:sldMk cId="0" sldId="273"/>
        </pc:sldMkLst>
      </pc:sldChg>
      <pc:sldChg chg="add del">
        <pc:chgData name="Macy, Katharine" userId="80e598a2-719b-4f78-bac7-529462b04968" providerId="ADAL" clId="{19FDD3C4-8DF7-4F6F-BA37-E44266836A98}" dt="2024-02-29T17:03:48.553" v="2304" actId="47"/>
        <pc:sldMkLst>
          <pc:docMk/>
          <pc:sldMk cId="0" sldId="274"/>
        </pc:sldMkLst>
      </pc:sldChg>
      <pc:sldChg chg="add del">
        <pc:chgData name="Macy, Katharine" userId="80e598a2-719b-4f78-bac7-529462b04968" providerId="ADAL" clId="{19FDD3C4-8DF7-4F6F-BA37-E44266836A98}" dt="2024-02-29T17:03:48.553" v="2304" actId="47"/>
        <pc:sldMkLst>
          <pc:docMk/>
          <pc:sldMk cId="0" sldId="275"/>
        </pc:sldMkLst>
      </pc:sldChg>
      <pc:sldChg chg="add del">
        <pc:chgData name="Macy, Katharine" userId="80e598a2-719b-4f78-bac7-529462b04968" providerId="ADAL" clId="{19FDD3C4-8DF7-4F6F-BA37-E44266836A98}" dt="2024-02-29T17:03:48.553" v="2304" actId="47"/>
        <pc:sldMkLst>
          <pc:docMk/>
          <pc:sldMk cId="0" sldId="276"/>
        </pc:sldMkLst>
      </pc:sldChg>
      <pc:sldChg chg="add del">
        <pc:chgData name="Macy, Katharine" userId="80e598a2-719b-4f78-bac7-529462b04968" providerId="ADAL" clId="{19FDD3C4-8DF7-4F6F-BA37-E44266836A98}" dt="2024-02-29T17:03:48.553" v="2304" actId="47"/>
        <pc:sldMkLst>
          <pc:docMk/>
          <pc:sldMk cId="0" sldId="277"/>
        </pc:sldMkLst>
      </pc:sldChg>
      <pc:sldChg chg="add del">
        <pc:chgData name="Macy, Katharine" userId="80e598a2-719b-4f78-bac7-529462b04968" providerId="ADAL" clId="{19FDD3C4-8DF7-4F6F-BA37-E44266836A98}" dt="2024-02-29T17:03:48.553" v="2304" actId="47"/>
        <pc:sldMkLst>
          <pc:docMk/>
          <pc:sldMk cId="0" sldId="278"/>
        </pc:sldMkLst>
      </pc:sldChg>
      <pc:sldChg chg="add del">
        <pc:chgData name="Macy, Katharine" userId="80e598a2-719b-4f78-bac7-529462b04968" providerId="ADAL" clId="{19FDD3C4-8DF7-4F6F-BA37-E44266836A98}" dt="2024-02-29T17:03:48.553" v="2304" actId="47"/>
        <pc:sldMkLst>
          <pc:docMk/>
          <pc:sldMk cId="0" sldId="279"/>
        </pc:sldMkLst>
      </pc:sldChg>
      <pc:sldChg chg="add del">
        <pc:chgData name="Macy, Katharine" userId="80e598a2-719b-4f78-bac7-529462b04968" providerId="ADAL" clId="{19FDD3C4-8DF7-4F6F-BA37-E44266836A98}" dt="2024-02-29T17:03:48.553" v="2304" actId="47"/>
        <pc:sldMkLst>
          <pc:docMk/>
          <pc:sldMk cId="0" sldId="280"/>
        </pc:sldMkLst>
      </pc:sldChg>
      <pc:sldChg chg="add del">
        <pc:chgData name="Macy, Katharine" userId="80e598a2-719b-4f78-bac7-529462b04968" providerId="ADAL" clId="{19FDD3C4-8DF7-4F6F-BA37-E44266836A98}" dt="2024-02-29T17:03:48.553" v="2304" actId="47"/>
        <pc:sldMkLst>
          <pc:docMk/>
          <pc:sldMk cId="0" sldId="281"/>
        </pc:sldMkLst>
      </pc:sldChg>
      <pc:sldChg chg="add del">
        <pc:chgData name="Macy, Katharine" userId="80e598a2-719b-4f78-bac7-529462b04968" providerId="ADAL" clId="{19FDD3C4-8DF7-4F6F-BA37-E44266836A98}" dt="2024-02-29T17:03:48.553" v="2304" actId="47"/>
        <pc:sldMkLst>
          <pc:docMk/>
          <pc:sldMk cId="0" sldId="282"/>
        </pc:sldMkLst>
      </pc:sldChg>
      <pc:sldChg chg="add del">
        <pc:chgData name="Macy, Katharine" userId="80e598a2-719b-4f78-bac7-529462b04968" providerId="ADAL" clId="{19FDD3C4-8DF7-4F6F-BA37-E44266836A98}" dt="2024-02-29T17:03:48.553" v="2304" actId="47"/>
        <pc:sldMkLst>
          <pc:docMk/>
          <pc:sldMk cId="0" sldId="283"/>
        </pc:sldMkLst>
      </pc:sldChg>
      <pc:sldChg chg="add del">
        <pc:chgData name="Macy, Katharine" userId="80e598a2-719b-4f78-bac7-529462b04968" providerId="ADAL" clId="{19FDD3C4-8DF7-4F6F-BA37-E44266836A98}" dt="2024-02-29T17:03:48.553" v="2304" actId="47"/>
        <pc:sldMkLst>
          <pc:docMk/>
          <pc:sldMk cId="0" sldId="284"/>
        </pc:sldMkLst>
      </pc:sldChg>
      <pc:sldChg chg="add del">
        <pc:chgData name="Macy, Katharine" userId="80e598a2-719b-4f78-bac7-529462b04968" providerId="ADAL" clId="{19FDD3C4-8DF7-4F6F-BA37-E44266836A98}" dt="2024-02-29T17:03:48.553" v="2304" actId="47"/>
        <pc:sldMkLst>
          <pc:docMk/>
          <pc:sldMk cId="0" sldId="285"/>
        </pc:sldMkLst>
      </pc:sldChg>
      <pc:sldChg chg="add del">
        <pc:chgData name="Macy, Katharine" userId="80e598a2-719b-4f78-bac7-529462b04968" providerId="ADAL" clId="{19FDD3C4-8DF7-4F6F-BA37-E44266836A98}" dt="2024-02-29T17:03:48.553" v="2304" actId="47"/>
        <pc:sldMkLst>
          <pc:docMk/>
          <pc:sldMk cId="0" sldId="286"/>
        </pc:sldMkLst>
      </pc:sldChg>
      <pc:sldChg chg="add del">
        <pc:chgData name="Macy, Katharine" userId="80e598a2-719b-4f78-bac7-529462b04968" providerId="ADAL" clId="{19FDD3C4-8DF7-4F6F-BA37-E44266836A98}" dt="2024-02-29T17:03:48.553" v="2304" actId="47"/>
        <pc:sldMkLst>
          <pc:docMk/>
          <pc:sldMk cId="0" sldId="287"/>
        </pc:sldMkLst>
      </pc:sldChg>
      <pc:sldChg chg="add del">
        <pc:chgData name="Macy, Katharine" userId="80e598a2-719b-4f78-bac7-529462b04968" providerId="ADAL" clId="{19FDD3C4-8DF7-4F6F-BA37-E44266836A98}" dt="2024-02-29T17:03:48.553" v="2304" actId="47"/>
        <pc:sldMkLst>
          <pc:docMk/>
          <pc:sldMk cId="0" sldId="288"/>
        </pc:sldMkLst>
      </pc:sldChg>
      <pc:sldChg chg="add del">
        <pc:chgData name="Macy, Katharine" userId="80e598a2-719b-4f78-bac7-529462b04968" providerId="ADAL" clId="{19FDD3C4-8DF7-4F6F-BA37-E44266836A98}" dt="2024-02-29T17:03:48.553" v="2304" actId="47"/>
        <pc:sldMkLst>
          <pc:docMk/>
          <pc:sldMk cId="0" sldId="289"/>
        </pc:sldMkLst>
      </pc:sldChg>
      <pc:sldChg chg="add del">
        <pc:chgData name="Macy, Katharine" userId="80e598a2-719b-4f78-bac7-529462b04968" providerId="ADAL" clId="{19FDD3C4-8DF7-4F6F-BA37-E44266836A98}" dt="2024-02-29T17:03:48.553" v="2304" actId="47"/>
        <pc:sldMkLst>
          <pc:docMk/>
          <pc:sldMk cId="0" sldId="290"/>
        </pc:sldMkLst>
      </pc:sldChg>
      <pc:sldChg chg="add del">
        <pc:chgData name="Macy, Katharine" userId="80e598a2-719b-4f78-bac7-529462b04968" providerId="ADAL" clId="{19FDD3C4-8DF7-4F6F-BA37-E44266836A98}" dt="2024-02-29T17:03:48.553" v="2304" actId="47"/>
        <pc:sldMkLst>
          <pc:docMk/>
          <pc:sldMk cId="0" sldId="291"/>
        </pc:sldMkLst>
      </pc:sldChg>
      <pc:sldChg chg="add del">
        <pc:chgData name="Macy, Katharine" userId="80e598a2-719b-4f78-bac7-529462b04968" providerId="ADAL" clId="{19FDD3C4-8DF7-4F6F-BA37-E44266836A98}" dt="2024-02-29T17:03:48.553" v="2304" actId="47"/>
        <pc:sldMkLst>
          <pc:docMk/>
          <pc:sldMk cId="0" sldId="292"/>
        </pc:sldMkLst>
      </pc:sldChg>
      <pc:sldChg chg="add del">
        <pc:chgData name="Macy, Katharine" userId="80e598a2-719b-4f78-bac7-529462b04968" providerId="ADAL" clId="{19FDD3C4-8DF7-4F6F-BA37-E44266836A98}" dt="2024-02-29T17:03:48.553" v="2304" actId="47"/>
        <pc:sldMkLst>
          <pc:docMk/>
          <pc:sldMk cId="0" sldId="293"/>
        </pc:sldMkLst>
      </pc:sldChg>
      <pc:sldChg chg="delSp mod">
        <pc:chgData name="Macy, Katharine" userId="80e598a2-719b-4f78-bac7-529462b04968" providerId="ADAL" clId="{19FDD3C4-8DF7-4F6F-BA37-E44266836A98}" dt="2024-02-29T18:25:18.601" v="2921" actId="478"/>
        <pc:sldMkLst>
          <pc:docMk/>
          <pc:sldMk cId="2070758730" sldId="294"/>
        </pc:sldMkLst>
        <pc:spChg chg="del">
          <ac:chgData name="Macy, Katharine" userId="80e598a2-719b-4f78-bac7-529462b04968" providerId="ADAL" clId="{19FDD3C4-8DF7-4F6F-BA37-E44266836A98}" dt="2024-02-29T18:25:18.601" v="2921" actId="478"/>
          <ac:spMkLst>
            <pc:docMk/>
            <pc:sldMk cId="2070758730" sldId="294"/>
            <ac:spMk id="3802" creationId="{4CD849EB-BDE1-C093-3720-E34EF62FC873}"/>
          </ac:spMkLst>
        </pc:spChg>
      </pc:sldChg>
      <pc:sldChg chg="add del">
        <pc:chgData name="Macy, Katharine" userId="80e598a2-719b-4f78-bac7-529462b04968" providerId="ADAL" clId="{19FDD3C4-8DF7-4F6F-BA37-E44266836A98}" dt="2024-02-29T17:03:48.553" v="2304" actId="47"/>
        <pc:sldMkLst>
          <pc:docMk/>
          <pc:sldMk cId="0" sldId="295"/>
        </pc:sldMkLst>
      </pc:sldChg>
      <pc:sldChg chg="del">
        <pc:chgData name="Macy, Katharine" userId="80e598a2-719b-4f78-bac7-529462b04968" providerId="ADAL" clId="{19FDD3C4-8DF7-4F6F-BA37-E44266836A98}" dt="2024-02-29T15:56:44.185" v="817" actId="2696"/>
        <pc:sldMkLst>
          <pc:docMk/>
          <pc:sldMk cId="0" sldId="296"/>
        </pc:sldMkLst>
      </pc:sldChg>
      <pc:sldChg chg="add del">
        <pc:chgData name="Macy, Katharine" userId="80e598a2-719b-4f78-bac7-529462b04968" providerId="ADAL" clId="{19FDD3C4-8DF7-4F6F-BA37-E44266836A98}" dt="2024-02-29T16:08:53.609" v="928" actId="47"/>
        <pc:sldMkLst>
          <pc:docMk/>
          <pc:sldMk cId="826859862" sldId="296"/>
        </pc:sldMkLst>
      </pc:sldChg>
      <pc:sldChg chg="add del">
        <pc:chgData name="Macy, Katharine" userId="80e598a2-719b-4f78-bac7-529462b04968" providerId="ADAL" clId="{19FDD3C4-8DF7-4F6F-BA37-E44266836A98}" dt="2024-02-29T15:56:57.693" v="819" actId="2696"/>
        <pc:sldMkLst>
          <pc:docMk/>
          <pc:sldMk cId="1563968645" sldId="296"/>
        </pc:sldMkLst>
      </pc:sldChg>
      <pc:sldChg chg="add del">
        <pc:chgData name="Macy, Katharine" userId="80e598a2-719b-4f78-bac7-529462b04968" providerId="ADAL" clId="{19FDD3C4-8DF7-4F6F-BA37-E44266836A98}" dt="2024-02-29T17:03:48.553" v="2304" actId="47"/>
        <pc:sldMkLst>
          <pc:docMk/>
          <pc:sldMk cId="0" sldId="297"/>
        </pc:sldMkLst>
      </pc:sldChg>
      <pc:sldChg chg="add del">
        <pc:chgData name="Macy, Katharine" userId="80e598a2-719b-4f78-bac7-529462b04968" providerId="ADAL" clId="{19FDD3C4-8DF7-4F6F-BA37-E44266836A98}" dt="2024-02-29T17:03:48.553" v="2304" actId="47"/>
        <pc:sldMkLst>
          <pc:docMk/>
          <pc:sldMk cId="0" sldId="298"/>
        </pc:sldMkLst>
      </pc:sldChg>
      <pc:sldChg chg="add del">
        <pc:chgData name="Macy, Katharine" userId="80e598a2-719b-4f78-bac7-529462b04968" providerId="ADAL" clId="{19FDD3C4-8DF7-4F6F-BA37-E44266836A98}" dt="2024-02-29T17:03:48.553" v="2304" actId="47"/>
        <pc:sldMkLst>
          <pc:docMk/>
          <pc:sldMk cId="0" sldId="299"/>
        </pc:sldMkLst>
      </pc:sldChg>
      <pc:sldChg chg="add del">
        <pc:chgData name="Macy, Katharine" userId="80e598a2-719b-4f78-bac7-529462b04968" providerId="ADAL" clId="{19FDD3C4-8DF7-4F6F-BA37-E44266836A98}" dt="2024-02-29T17:03:48.553" v="2304" actId="47"/>
        <pc:sldMkLst>
          <pc:docMk/>
          <pc:sldMk cId="0" sldId="300"/>
        </pc:sldMkLst>
      </pc:sldChg>
      <pc:sldChg chg="add del">
        <pc:chgData name="Macy, Katharine" userId="80e598a2-719b-4f78-bac7-529462b04968" providerId="ADAL" clId="{19FDD3C4-8DF7-4F6F-BA37-E44266836A98}" dt="2024-02-29T17:03:48.553" v="2304" actId="47"/>
        <pc:sldMkLst>
          <pc:docMk/>
          <pc:sldMk cId="0" sldId="301"/>
        </pc:sldMkLst>
      </pc:sldChg>
      <pc:sldChg chg="add del">
        <pc:chgData name="Macy, Katharine" userId="80e598a2-719b-4f78-bac7-529462b04968" providerId="ADAL" clId="{19FDD3C4-8DF7-4F6F-BA37-E44266836A98}" dt="2024-02-29T17:03:48.553" v="2304" actId="47"/>
        <pc:sldMkLst>
          <pc:docMk/>
          <pc:sldMk cId="0" sldId="302"/>
        </pc:sldMkLst>
      </pc:sldChg>
      <pc:sldChg chg="add del">
        <pc:chgData name="Macy, Katharine" userId="80e598a2-719b-4f78-bac7-529462b04968" providerId="ADAL" clId="{19FDD3C4-8DF7-4F6F-BA37-E44266836A98}" dt="2024-02-29T17:03:48.553" v="2304" actId="47"/>
        <pc:sldMkLst>
          <pc:docMk/>
          <pc:sldMk cId="0" sldId="303"/>
        </pc:sldMkLst>
      </pc:sldChg>
      <pc:sldChg chg="add del">
        <pc:chgData name="Macy, Katharine" userId="80e598a2-719b-4f78-bac7-529462b04968" providerId="ADAL" clId="{19FDD3C4-8DF7-4F6F-BA37-E44266836A98}" dt="2024-02-29T17:03:48.553" v="2304" actId="47"/>
        <pc:sldMkLst>
          <pc:docMk/>
          <pc:sldMk cId="0" sldId="304"/>
        </pc:sldMkLst>
      </pc:sldChg>
      <pc:sldChg chg="add del">
        <pc:chgData name="Macy, Katharine" userId="80e598a2-719b-4f78-bac7-529462b04968" providerId="ADAL" clId="{19FDD3C4-8DF7-4F6F-BA37-E44266836A98}" dt="2024-02-29T17:03:48.553" v="2304" actId="47"/>
        <pc:sldMkLst>
          <pc:docMk/>
          <pc:sldMk cId="0" sldId="305"/>
        </pc:sldMkLst>
      </pc:sldChg>
      <pc:sldChg chg="add del">
        <pc:chgData name="Macy, Katharine" userId="80e598a2-719b-4f78-bac7-529462b04968" providerId="ADAL" clId="{19FDD3C4-8DF7-4F6F-BA37-E44266836A98}" dt="2024-02-29T17:03:48.553" v="2304" actId="47"/>
        <pc:sldMkLst>
          <pc:docMk/>
          <pc:sldMk cId="0" sldId="306"/>
        </pc:sldMkLst>
      </pc:sldChg>
      <pc:sldChg chg="add del">
        <pc:chgData name="Macy, Katharine" userId="80e598a2-719b-4f78-bac7-529462b04968" providerId="ADAL" clId="{19FDD3C4-8DF7-4F6F-BA37-E44266836A98}" dt="2024-02-29T17:03:48.553" v="2304" actId="47"/>
        <pc:sldMkLst>
          <pc:docMk/>
          <pc:sldMk cId="0" sldId="307"/>
        </pc:sldMkLst>
      </pc:sldChg>
      <pc:sldChg chg="add del">
        <pc:chgData name="Macy, Katharine" userId="80e598a2-719b-4f78-bac7-529462b04968" providerId="ADAL" clId="{19FDD3C4-8DF7-4F6F-BA37-E44266836A98}" dt="2024-02-29T17:03:48.553" v="2304" actId="47"/>
        <pc:sldMkLst>
          <pc:docMk/>
          <pc:sldMk cId="0" sldId="308"/>
        </pc:sldMkLst>
      </pc:sldChg>
      <pc:sldChg chg="add del">
        <pc:chgData name="Macy, Katharine" userId="80e598a2-719b-4f78-bac7-529462b04968" providerId="ADAL" clId="{19FDD3C4-8DF7-4F6F-BA37-E44266836A98}" dt="2024-02-29T17:03:48.553" v="2304" actId="47"/>
        <pc:sldMkLst>
          <pc:docMk/>
          <pc:sldMk cId="0" sldId="309"/>
        </pc:sldMkLst>
      </pc:sldChg>
      <pc:sldChg chg="add del">
        <pc:chgData name="Macy, Katharine" userId="80e598a2-719b-4f78-bac7-529462b04968" providerId="ADAL" clId="{19FDD3C4-8DF7-4F6F-BA37-E44266836A98}" dt="2024-02-29T17:03:48.553" v="2304" actId="47"/>
        <pc:sldMkLst>
          <pc:docMk/>
          <pc:sldMk cId="0" sldId="310"/>
        </pc:sldMkLst>
      </pc:sldChg>
      <pc:sldChg chg="add del">
        <pc:chgData name="Macy, Katharine" userId="80e598a2-719b-4f78-bac7-529462b04968" providerId="ADAL" clId="{19FDD3C4-8DF7-4F6F-BA37-E44266836A98}" dt="2024-02-29T17:03:48.553" v="2304" actId="47"/>
        <pc:sldMkLst>
          <pc:docMk/>
          <pc:sldMk cId="0" sldId="311"/>
        </pc:sldMkLst>
      </pc:sldChg>
      <pc:sldChg chg="add del">
        <pc:chgData name="Macy, Katharine" userId="80e598a2-719b-4f78-bac7-529462b04968" providerId="ADAL" clId="{19FDD3C4-8DF7-4F6F-BA37-E44266836A98}" dt="2024-02-29T17:03:48.553" v="2304" actId="47"/>
        <pc:sldMkLst>
          <pc:docMk/>
          <pc:sldMk cId="0" sldId="312"/>
        </pc:sldMkLst>
      </pc:sldChg>
      <pc:sldChg chg="add del">
        <pc:chgData name="Macy, Katharine" userId="80e598a2-719b-4f78-bac7-529462b04968" providerId="ADAL" clId="{19FDD3C4-8DF7-4F6F-BA37-E44266836A98}" dt="2024-02-29T17:03:48.553" v="2304" actId="47"/>
        <pc:sldMkLst>
          <pc:docMk/>
          <pc:sldMk cId="0" sldId="313"/>
        </pc:sldMkLst>
      </pc:sldChg>
      <pc:sldChg chg="add del">
        <pc:chgData name="Macy, Katharine" userId="80e598a2-719b-4f78-bac7-529462b04968" providerId="ADAL" clId="{19FDD3C4-8DF7-4F6F-BA37-E44266836A98}" dt="2024-02-29T17:03:48.553" v="2304" actId="47"/>
        <pc:sldMkLst>
          <pc:docMk/>
          <pc:sldMk cId="0" sldId="314"/>
        </pc:sldMkLst>
      </pc:sldChg>
      <pc:sldChg chg="add del">
        <pc:chgData name="Macy, Katharine" userId="80e598a2-719b-4f78-bac7-529462b04968" providerId="ADAL" clId="{19FDD3C4-8DF7-4F6F-BA37-E44266836A98}" dt="2024-02-29T17:03:48.553" v="2304" actId="47"/>
        <pc:sldMkLst>
          <pc:docMk/>
          <pc:sldMk cId="0" sldId="315"/>
        </pc:sldMkLst>
      </pc:sldChg>
      <pc:sldChg chg="add del">
        <pc:chgData name="Macy, Katharine" userId="80e598a2-719b-4f78-bac7-529462b04968" providerId="ADAL" clId="{19FDD3C4-8DF7-4F6F-BA37-E44266836A98}" dt="2024-02-29T17:03:48.553" v="2304" actId="47"/>
        <pc:sldMkLst>
          <pc:docMk/>
          <pc:sldMk cId="0" sldId="316"/>
        </pc:sldMkLst>
      </pc:sldChg>
      <pc:sldChg chg="add del">
        <pc:chgData name="Macy, Katharine" userId="80e598a2-719b-4f78-bac7-529462b04968" providerId="ADAL" clId="{19FDD3C4-8DF7-4F6F-BA37-E44266836A98}" dt="2024-02-29T17:03:48.553" v="2304" actId="47"/>
        <pc:sldMkLst>
          <pc:docMk/>
          <pc:sldMk cId="0" sldId="317"/>
        </pc:sldMkLst>
      </pc:sldChg>
      <pc:sldChg chg="add del">
        <pc:chgData name="Macy, Katharine" userId="80e598a2-719b-4f78-bac7-529462b04968" providerId="ADAL" clId="{19FDD3C4-8DF7-4F6F-BA37-E44266836A98}" dt="2024-02-29T17:03:48.553" v="2304" actId="47"/>
        <pc:sldMkLst>
          <pc:docMk/>
          <pc:sldMk cId="0" sldId="318"/>
        </pc:sldMkLst>
      </pc:sldChg>
      <pc:sldChg chg="add del">
        <pc:chgData name="Macy, Katharine" userId="80e598a2-719b-4f78-bac7-529462b04968" providerId="ADAL" clId="{19FDD3C4-8DF7-4F6F-BA37-E44266836A98}" dt="2024-02-29T17:03:48.553" v="2304" actId="47"/>
        <pc:sldMkLst>
          <pc:docMk/>
          <pc:sldMk cId="0" sldId="319"/>
        </pc:sldMkLst>
      </pc:sldChg>
      <pc:sldChg chg="add del">
        <pc:chgData name="Macy, Katharine" userId="80e598a2-719b-4f78-bac7-529462b04968" providerId="ADAL" clId="{19FDD3C4-8DF7-4F6F-BA37-E44266836A98}" dt="2024-02-29T17:03:48.553" v="2304" actId="47"/>
        <pc:sldMkLst>
          <pc:docMk/>
          <pc:sldMk cId="0" sldId="320"/>
        </pc:sldMkLst>
      </pc:sldChg>
      <pc:sldChg chg="add del">
        <pc:chgData name="Macy, Katharine" userId="80e598a2-719b-4f78-bac7-529462b04968" providerId="ADAL" clId="{19FDD3C4-8DF7-4F6F-BA37-E44266836A98}" dt="2024-02-29T17:03:48.553" v="2304" actId="47"/>
        <pc:sldMkLst>
          <pc:docMk/>
          <pc:sldMk cId="0" sldId="321"/>
        </pc:sldMkLst>
      </pc:sldChg>
      <pc:sldChg chg="add del">
        <pc:chgData name="Macy, Katharine" userId="80e598a2-719b-4f78-bac7-529462b04968" providerId="ADAL" clId="{19FDD3C4-8DF7-4F6F-BA37-E44266836A98}" dt="2024-02-29T17:03:48.553" v="2304" actId="47"/>
        <pc:sldMkLst>
          <pc:docMk/>
          <pc:sldMk cId="0" sldId="322"/>
        </pc:sldMkLst>
      </pc:sldChg>
      <pc:sldChg chg="modSp mod">
        <pc:chgData name="Macy, Katharine" userId="80e598a2-719b-4f78-bac7-529462b04968" providerId="ADAL" clId="{19FDD3C4-8DF7-4F6F-BA37-E44266836A98}" dt="2024-02-29T18:16:46.613" v="2890" actId="20577"/>
        <pc:sldMkLst>
          <pc:docMk/>
          <pc:sldMk cId="4106741727" sldId="324"/>
        </pc:sldMkLst>
        <pc:spChg chg="mod">
          <ac:chgData name="Macy, Katharine" userId="80e598a2-719b-4f78-bac7-529462b04968" providerId="ADAL" clId="{19FDD3C4-8DF7-4F6F-BA37-E44266836A98}" dt="2024-02-29T18:16:46.613" v="2890" actId="20577"/>
          <ac:spMkLst>
            <pc:docMk/>
            <pc:sldMk cId="4106741727" sldId="324"/>
            <ac:spMk id="1171" creationId="{4A9FAFD7-001F-1EB7-DD2E-9AD6E4792ED6}"/>
          </ac:spMkLst>
        </pc:spChg>
      </pc:sldChg>
      <pc:sldChg chg="modSp mod">
        <pc:chgData name="Macy, Katharine" userId="80e598a2-719b-4f78-bac7-529462b04968" providerId="ADAL" clId="{19FDD3C4-8DF7-4F6F-BA37-E44266836A98}" dt="2024-02-29T18:17:31.456" v="2891" actId="14100"/>
        <pc:sldMkLst>
          <pc:docMk/>
          <pc:sldMk cId="1927943285" sldId="326"/>
        </pc:sldMkLst>
        <pc:spChg chg="mod">
          <ac:chgData name="Macy, Katharine" userId="80e598a2-719b-4f78-bac7-529462b04968" providerId="ADAL" clId="{19FDD3C4-8DF7-4F6F-BA37-E44266836A98}" dt="2024-02-29T18:17:31.456" v="2891" actId="14100"/>
          <ac:spMkLst>
            <pc:docMk/>
            <pc:sldMk cId="1927943285" sldId="326"/>
            <ac:spMk id="1686" creationId="{089E06CE-EC8B-D241-BA50-46604CD4EAF6}"/>
          </ac:spMkLst>
        </pc:spChg>
      </pc:sldChg>
      <pc:sldChg chg="modSp mod">
        <pc:chgData name="Macy, Katharine" userId="80e598a2-719b-4f78-bac7-529462b04968" providerId="ADAL" clId="{19FDD3C4-8DF7-4F6F-BA37-E44266836A98}" dt="2024-02-29T18:18:18.172" v="2892" actId="20577"/>
        <pc:sldMkLst>
          <pc:docMk/>
          <pc:sldMk cId="419701739" sldId="327"/>
        </pc:sldMkLst>
        <pc:spChg chg="mod">
          <ac:chgData name="Macy, Katharine" userId="80e598a2-719b-4f78-bac7-529462b04968" providerId="ADAL" clId="{19FDD3C4-8DF7-4F6F-BA37-E44266836A98}" dt="2024-02-29T18:18:18.172" v="2892" actId="20577"/>
          <ac:spMkLst>
            <pc:docMk/>
            <pc:sldMk cId="419701739" sldId="327"/>
            <ac:spMk id="1984" creationId="{06B8125A-F1AB-720C-6C0D-8B71E035FAC5}"/>
          </ac:spMkLst>
        </pc:spChg>
      </pc:sldChg>
      <pc:sldChg chg="modSp mod">
        <pc:chgData name="Macy, Katharine" userId="80e598a2-719b-4f78-bac7-529462b04968" providerId="ADAL" clId="{19FDD3C4-8DF7-4F6F-BA37-E44266836A98}" dt="2024-02-29T18:18:38.483" v="2894" actId="20577"/>
        <pc:sldMkLst>
          <pc:docMk/>
          <pc:sldMk cId="2365411597" sldId="329"/>
        </pc:sldMkLst>
        <pc:spChg chg="mod">
          <ac:chgData name="Macy, Katharine" userId="80e598a2-719b-4f78-bac7-529462b04968" providerId="ADAL" clId="{19FDD3C4-8DF7-4F6F-BA37-E44266836A98}" dt="2024-02-29T18:18:38.483" v="2894" actId="20577"/>
          <ac:spMkLst>
            <pc:docMk/>
            <pc:sldMk cId="2365411597" sldId="329"/>
            <ac:spMk id="3319" creationId="{474CD4C7-A578-48A0-B719-C0954A4DD46A}"/>
          </ac:spMkLst>
        </pc:spChg>
      </pc:sldChg>
      <pc:sldChg chg="modSp mod modClrScheme chgLayout">
        <pc:chgData name="Macy, Katharine" userId="80e598a2-719b-4f78-bac7-529462b04968" providerId="ADAL" clId="{19FDD3C4-8DF7-4F6F-BA37-E44266836A98}" dt="2024-02-29T15:54:02.397" v="803" actId="20577"/>
        <pc:sldMkLst>
          <pc:docMk/>
          <pc:sldMk cId="31150494" sldId="330"/>
        </pc:sldMkLst>
        <pc:spChg chg="mod ord">
          <ac:chgData name="Macy, Katharine" userId="80e598a2-719b-4f78-bac7-529462b04968" providerId="ADAL" clId="{19FDD3C4-8DF7-4F6F-BA37-E44266836A98}" dt="2024-02-29T15:35:00.309" v="284" actId="700"/>
          <ac:spMkLst>
            <pc:docMk/>
            <pc:sldMk cId="31150494" sldId="330"/>
            <ac:spMk id="1253" creationId="{36984381-2835-3F10-5297-F8DB9B64BAB9}"/>
          </ac:spMkLst>
        </pc:spChg>
        <pc:spChg chg="mod ord">
          <ac:chgData name="Macy, Katharine" userId="80e598a2-719b-4f78-bac7-529462b04968" providerId="ADAL" clId="{19FDD3C4-8DF7-4F6F-BA37-E44266836A98}" dt="2024-02-29T15:35:00.309" v="284" actId="700"/>
          <ac:spMkLst>
            <pc:docMk/>
            <pc:sldMk cId="31150494" sldId="330"/>
            <ac:spMk id="1254" creationId="{304ACD3D-B93F-E6A5-14BB-F58671831112}"/>
          </ac:spMkLst>
        </pc:spChg>
        <pc:spChg chg="mod ord">
          <ac:chgData name="Macy, Katharine" userId="80e598a2-719b-4f78-bac7-529462b04968" providerId="ADAL" clId="{19FDD3C4-8DF7-4F6F-BA37-E44266836A98}" dt="2024-02-29T15:54:02.397" v="803" actId="20577"/>
          <ac:spMkLst>
            <pc:docMk/>
            <pc:sldMk cId="31150494" sldId="330"/>
            <ac:spMk id="1255" creationId="{C07AE14E-50F7-0038-4B8C-FFA2F37954AC}"/>
          </ac:spMkLst>
        </pc:spChg>
      </pc:sldChg>
      <pc:sldChg chg="modSp mod">
        <pc:chgData name="Macy, Katharine" userId="80e598a2-719b-4f78-bac7-529462b04968" providerId="ADAL" clId="{19FDD3C4-8DF7-4F6F-BA37-E44266836A98}" dt="2024-02-29T18:22:42.883" v="2911" actId="20577"/>
        <pc:sldMkLst>
          <pc:docMk/>
          <pc:sldMk cId="599756549" sldId="331"/>
        </pc:sldMkLst>
        <pc:spChg chg="mod">
          <ac:chgData name="Macy, Katharine" userId="80e598a2-719b-4f78-bac7-529462b04968" providerId="ADAL" clId="{19FDD3C4-8DF7-4F6F-BA37-E44266836A98}" dt="2024-02-29T18:22:42.883" v="2911" actId="20577"/>
          <ac:spMkLst>
            <pc:docMk/>
            <pc:sldMk cId="599756549" sldId="331"/>
            <ac:spMk id="2676" creationId="{40290C7C-96B1-3109-FD8E-57BFF9E2B20E}"/>
          </ac:spMkLst>
        </pc:spChg>
      </pc:sldChg>
      <pc:sldChg chg="add del">
        <pc:chgData name="Macy, Katharine" userId="80e598a2-719b-4f78-bac7-529462b04968" providerId="ADAL" clId="{19FDD3C4-8DF7-4F6F-BA37-E44266836A98}" dt="2024-02-29T17:03:48.553" v="2304" actId="47"/>
        <pc:sldMkLst>
          <pc:docMk/>
          <pc:sldMk cId="4125656898" sldId="332"/>
        </pc:sldMkLst>
      </pc:sldChg>
      <pc:sldChg chg="modSp mod">
        <pc:chgData name="Macy, Katharine" userId="80e598a2-719b-4f78-bac7-529462b04968" providerId="ADAL" clId="{19FDD3C4-8DF7-4F6F-BA37-E44266836A98}" dt="2024-02-29T18:31:35.828" v="2922" actId="20577"/>
        <pc:sldMkLst>
          <pc:docMk/>
          <pc:sldMk cId="48694849" sldId="335"/>
        </pc:sldMkLst>
        <pc:spChg chg="mod">
          <ac:chgData name="Macy, Katharine" userId="80e598a2-719b-4f78-bac7-529462b04968" providerId="ADAL" clId="{19FDD3C4-8DF7-4F6F-BA37-E44266836A98}" dt="2024-02-29T18:31:35.828" v="2922" actId="20577"/>
          <ac:spMkLst>
            <pc:docMk/>
            <pc:sldMk cId="48694849" sldId="335"/>
            <ac:spMk id="2881" creationId="{E2B053F6-E5D6-C16B-7F77-4DE313A139E0}"/>
          </ac:spMkLst>
        </pc:spChg>
      </pc:sldChg>
      <pc:sldChg chg="modSp mod">
        <pc:chgData name="Macy, Katharine" userId="80e598a2-719b-4f78-bac7-529462b04968" providerId="ADAL" clId="{19FDD3C4-8DF7-4F6F-BA37-E44266836A98}" dt="2024-02-29T18:24:22.884" v="2920" actId="20577"/>
        <pc:sldMkLst>
          <pc:docMk/>
          <pc:sldMk cId="1640104964" sldId="337"/>
        </pc:sldMkLst>
        <pc:spChg chg="mod">
          <ac:chgData name="Macy, Katharine" userId="80e598a2-719b-4f78-bac7-529462b04968" providerId="ADAL" clId="{19FDD3C4-8DF7-4F6F-BA37-E44266836A98}" dt="2024-02-29T18:24:22.884" v="2920" actId="20577"/>
          <ac:spMkLst>
            <pc:docMk/>
            <pc:sldMk cId="1640104964" sldId="337"/>
            <ac:spMk id="1287" creationId="{CE89BBF7-2337-AEF5-C346-064D239295FD}"/>
          </ac:spMkLst>
        </pc:spChg>
      </pc:sldChg>
      <pc:sldChg chg="modSp add mod modNotesTx">
        <pc:chgData name="Macy, Katharine" userId="80e598a2-719b-4f78-bac7-529462b04968" providerId="ADAL" clId="{19FDD3C4-8DF7-4F6F-BA37-E44266836A98}" dt="2024-03-01T14:59:20.557" v="5471" actId="20577"/>
        <pc:sldMkLst>
          <pc:docMk/>
          <pc:sldMk cId="3543471037" sldId="338"/>
        </pc:sldMkLst>
        <pc:spChg chg="mod">
          <ac:chgData name="Macy, Katharine" userId="80e598a2-719b-4f78-bac7-529462b04968" providerId="ADAL" clId="{19FDD3C4-8DF7-4F6F-BA37-E44266836A98}" dt="2024-02-29T15:14:51.312" v="5" actId="20577"/>
          <ac:spMkLst>
            <pc:docMk/>
            <pc:sldMk cId="3543471037" sldId="338"/>
            <ac:spMk id="1888" creationId="{A3DDC5AC-4A8C-5135-4B00-56B55F1BD5F5}"/>
          </ac:spMkLst>
        </pc:spChg>
        <pc:spChg chg="mod">
          <ac:chgData name="Macy, Katharine" userId="80e598a2-719b-4f78-bac7-529462b04968" providerId="ADAL" clId="{19FDD3C4-8DF7-4F6F-BA37-E44266836A98}" dt="2024-02-29T15:15:29.360" v="138" actId="20577"/>
          <ac:spMkLst>
            <pc:docMk/>
            <pc:sldMk cId="3543471037" sldId="338"/>
            <ac:spMk id="1889" creationId="{8F0EE97D-5D17-D0AD-CD7B-07D5CE3ACA45}"/>
          </ac:spMkLst>
        </pc:spChg>
      </pc:sldChg>
      <pc:sldChg chg="addSp delSp modSp new mod modNotes modNotesTx">
        <pc:chgData name="Macy, Katharine" userId="80e598a2-719b-4f78-bac7-529462b04968" providerId="ADAL" clId="{19FDD3C4-8DF7-4F6F-BA37-E44266836A98}" dt="2024-03-01T15:09:16.051" v="5964"/>
        <pc:sldMkLst>
          <pc:docMk/>
          <pc:sldMk cId="2505852408" sldId="339"/>
        </pc:sldMkLst>
        <pc:spChg chg="mod">
          <ac:chgData name="Macy, Katharine" userId="80e598a2-719b-4f78-bac7-529462b04968" providerId="ADAL" clId="{19FDD3C4-8DF7-4F6F-BA37-E44266836A98}" dt="2024-03-01T14:51:52.880" v="4785" actId="20577"/>
          <ac:spMkLst>
            <pc:docMk/>
            <pc:sldMk cId="2505852408" sldId="339"/>
            <ac:spMk id="2" creationId="{DF040D0E-400D-1469-9DC7-90E943D9698F}"/>
          </ac:spMkLst>
        </pc:spChg>
        <pc:spChg chg="mod">
          <ac:chgData name="Macy, Katharine" userId="80e598a2-719b-4f78-bac7-529462b04968" providerId="ADAL" clId="{19FDD3C4-8DF7-4F6F-BA37-E44266836A98}" dt="2024-02-29T16:00:43.899" v="846"/>
          <ac:spMkLst>
            <pc:docMk/>
            <pc:sldMk cId="2505852408" sldId="339"/>
            <ac:spMk id="5" creationId="{CCF08C49-7322-E8D7-2882-A3E6F315D150}"/>
          </ac:spMkLst>
        </pc:spChg>
        <pc:spChg chg="mod">
          <ac:chgData name="Macy, Katharine" userId="80e598a2-719b-4f78-bac7-529462b04968" providerId="ADAL" clId="{19FDD3C4-8DF7-4F6F-BA37-E44266836A98}" dt="2024-02-29T16:00:43.899" v="846"/>
          <ac:spMkLst>
            <pc:docMk/>
            <pc:sldMk cId="2505852408" sldId="339"/>
            <ac:spMk id="6" creationId="{6270D68E-981B-1DBB-7B61-9A35D6874CC2}"/>
          </ac:spMkLst>
        </pc:spChg>
        <pc:spChg chg="mod">
          <ac:chgData name="Macy, Katharine" userId="80e598a2-719b-4f78-bac7-529462b04968" providerId="ADAL" clId="{19FDD3C4-8DF7-4F6F-BA37-E44266836A98}" dt="2024-02-29T16:00:43.899" v="846"/>
          <ac:spMkLst>
            <pc:docMk/>
            <pc:sldMk cId="2505852408" sldId="339"/>
            <ac:spMk id="7" creationId="{4651F185-61B2-288F-BB06-AD84E4093312}"/>
          </ac:spMkLst>
        </pc:spChg>
        <pc:spChg chg="mod">
          <ac:chgData name="Macy, Katharine" userId="80e598a2-719b-4f78-bac7-529462b04968" providerId="ADAL" clId="{19FDD3C4-8DF7-4F6F-BA37-E44266836A98}" dt="2024-02-29T16:00:43.899" v="846"/>
          <ac:spMkLst>
            <pc:docMk/>
            <pc:sldMk cId="2505852408" sldId="339"/>
            <ac:spMk id="8" creationId="{084EBCC8-B9C1-11C1-5F85-2210A8843618}"/>
          </ac:spMkLst>
        </pc:spChg>
        <pc:spChg chg="mod">
          <ac:chgData name="Macy, Katharine" userId="80e598a2-719b-4f78-bac7-529462b04968" providerId="ADAL" clId="{19FDD3C4-8DF7-4F6F-BA37-E44266836A98}" dt="2024-02-29T16:00:43.899" v="846"/>
          <ac:spMkLst>
            <pc:docMk/>
            <pc:sldMk cId="2505852408" sldId="339"/>
            <ac:spMk id="9" creationId="{13B30C70-03A9-5E75-5FE8-559D427714D6}"/>
          </ac:spMkLst>
        </pc:spChg>
        <pc:spChg chg="mod">
          <ac:chgData name="Macy, Katharine" userId="80e598a2-719b-4f78-bac7-529462b04968" providerId="ADAL" clId="{19FDD3C4-8DF7-4F6F-BA37-E44266836A98}" dt="2024-02-29T16:00:43.899" v="846"/>
          <ac:spMkLst>
            <pc:docMk/>
            <pc:sldMk cId="2505852408" sldId="339"/>
            <ac:spMk id="10" creationId="{EDBA2E88-535F-230A-3B27-A607EB1E05CA}"/>
          </ac:spMkLst>
        </pc:spChg>
        <pc:spChg chg="mod">
          <ac:chgData name="Macy, Katharine" userId="80e598a2-719b-4f78-bac7-529462b04968" providerId="ADAL" clId="{19FDD3C4-8DF7-4F6F-BA37-E44266836A98}" dt="2024-02-29T16:00:43.899" v="846"/>
          <ac:spMkLst>
            <pc:docMk/>
            <pc:sldMk cId="2505852408" sldId="339"/>
            <ac:spMk id="11" creationId="{2EA29992-5335-71AE-FA72-9F8F0F49CA0E}"/>
          </ac:spMkLst>
        </pc:spChg>
        <pc:spChg chg="mod">
          <ac:chgData name="Macy, Katharine" userId="80e598a2-719b-4f78-bac7-529462b04968" providerId="ADAL" clId="{19FDD3C4-8DF7-4F6F-BA37-E44266836A98}" dt="2024-02-29T16:00:43.899" v="846"/>
          <ac:spMkLst>
            <pc:docMk/>
            <pc:sldMk cId="2505852408" sldId="339"/>
            <ac:spMk id="12" creationId="{0AB9C9D9-6831-A5F1-D351-FCBB4C8AA06C}"/>
          </ac:spMkLst>
        </pc:spChg>
        <pc:spChg chg="mod">
          <ac:chgData name="Macy, Katharine" userId="80e598a2-719b-4f78-bac7-529462b04968" providerId="ADAL" clId="{19FDD3C4-8DF7-4F6F-BA37-E44266836A98}" dt="2024-02-29T16:00:43.899" v="846"/>
          <ac:spMkLst>
            <pc:docMk/>
            <pc:sldMk cId="2505852408" sldId="339"/>
            <ac:spMk id="13" creationId="{BA739E4C-36AC-A973-DE20-B687715A462D}"/>
          </ac:spMkLst>
        </pc:spChg>
        <pc:spChg chg="mod">
          <ac:chgData name="Macy, Katharine" userId="80e598a2-719b-4f78-bac7-529462b04968" providerId="ADAL" clId="{19FDD3C4-8DF7-4F6F-BA37-E44266836A98}" dt="2024-02-29T16:00:43.899" v="846"/>
          <ac:spMkLst>
            <pc:docMk/>
            <pc:sldMk cId="2505852408" sldId="339"/>
            <ac:spMk id="14" creationId="{E9898CA6-3C2F-1EAF-94D4-569C74ABD284}"/>
          </ac:spMkLst>
        </pc:spChg>
        <pc:spChg chg="mod">
          <ac:chgData name="Macy, Katharine" userId="80e598a2-719b-4f78-bac7-529462b04968" providerId="ADAL" clId="{19FDD3C4-8DF7-4F6F-BA37-E44266836A98}" dt="2024-02-29T16:00:43.899" v="846"/>
          <ac:spMkLst>
            <pc:docMk/>
            <pc:sldMk cId="2505852408" sldId="339"/>
            <ac:spMk id="15" creationId="{53A9F6DC-E361-BCE7-B7E4-9AF0F55C2BD0}"/>
          </ac:spMkLst>
        </pc:spChg>
        <pc:spChg chg="mod">
          <ac:chgData name="Macy, Katharine" userId="80e598a2-719b-4f78-bac7-529462b04968" providerId="ADAL" clId="{19FDD3C4-8DF7-4F6F-BA37-E44266836A98}" dt="2024-02-29T16:00:43.899" v="846"/>
          <ac:spMkLst>
            <pc:docMk/>
            <pc:sldMk cId="2505852408" sldId="339"/>
            <ac:spMk id="16" creationId="{D4ADC076-39D2-48AF-AC97-E8B7CD27C999}"/>
          </ac:spMkLst>
        </pc:spChg>
        <pc:spChg chg="mod">
          <ac:chgData name="Macy, Katharine" userId="80e598a2-719b-4f78-bac7-529462b04968" providerId="ADAL" clId="{19FDD3C4-8DF7-4F6F-BA37-E44266836A98}" dt="2024-02-29T16:00:43.899" v="846"/>
          <ac:spMkLst>
            <pc:docMk/>
            <pc:sldMk cId="2505852408" sldId="339"/>
            <ac:spMk id="17" creationId="{BBFB05EA-4260-BD81-86E9-A794653C881C}"/>
          </ac:spMkLst>
        </pc:spChg>
        <pc:spChg chg="mod">
          <ac:chgData name="Macy, Katharine" userId="80e598a2-719b-4f78-bac7-529462b04968" providerId="ADAL" clId="{19FDD3C4-8DF7-4F6F-BA37-E44266836A98}" dt="2024-02-29T16:00:43.899" v="846"/>
          <ac:spMkLst>
            <pc:docMk/>
            <pc:sldMk cId="2505852408" sldId="339"/>
            <ac:spMk id="18" creationId="{8BBA5966-00BE-3ACF-041B-CD9CC90697B6}"/>
          </ac:spMkLst>
        </pc:spChg>
        <pc:spChg chg="mod">
          <ac:chgData name="Macy, Katharine" userId="80e598a2-719b-4f78-bac7-529462b04968" providerId="ADAL" clId="{19FDD3C4-8DF7-4F6F-BA37-E44266836A98}" dt="2024-02-29T16:00:43.899" v="846"/>
          <ac:spMkLst>
            <pc:docMk/>
            <pc:sldMk cId="2505852408" sldId="339"/>
            <ac:spMk id="19" creationId="{135F904B-CC97-32A9-83F9-6120F474402E}"/>
          </ac:spMkLst>
        </pc:spChg>
        <pc:spChg chg="mod">
          <ac:chgData name="Macy, Katharine" userId="80e598a2-719b-4f78-bac7-529462b04968" providerId="ADAL" clId="{19FDD3C4-8DF7-4F6F-BA37-E44266836A98}" dt="2024-02-29T16:00:43.899" v="846"/>
          <ac:spMkLst>
            <pc:docMk/>
            <pc:sldMk cId="2505852408" sldId="339"/>
            <ac:spMk id="20" creationId="{65E1FAE9-9941-3BEF-8931-ECE3E4DCBA00}"/>
          </ac:spMkLst>
        </pc:spChg>
        <pc:spChg chg="mod">
          <ac:chgData name="Macy, Katharine" userId="80e598a2-719b-4f78-bac7-529462b04968" providerId="ADAL" clId="{19FDD3C4-8DF7-4F6F-BA37-E44266836A98}" dt="2024-02-29T16:00:43.899" v="846"/>
          <ac:spMkLst>
            <pc:docMk/>
            <pc:sldMk cId="2505852408" sldId="339"/>
            <ac:spMk id="21" creationId="{FD9A977D-D697-0675-5D3C-39D87193BDD0}"/>
          </ac:spMkLst>
        </pc:spChg>
        <pc:spChg chg="mod">
          <ac:chgData name="Macy, Katharine" userId="80e598a2-719b-4f78-bac7-529462b04968" providerId="ADAL" clId="{19FDD3C4-8DF7-4F6F-BA37-E44266836A98}" dt="2024-02-29T16:00:43.899" v="846"/>
          <ac:spMkLst>
            <pc:docMk/>
            <pc:sldMk cId="2505852408" sldId="339"/>
            <ac:spMk id="22" creationId="{4F6FE786-09BF-83B0-C5B3-BB2E127C987C}"/>
          </ac:spMkLst>
        </pc:spChg>
        <pc:spChg chg="mod">
          <ac:chgData name="Macy, Katharine" userId="80e598a2-719b-4f78-bac7-529462b04968" providerId="ADAL" clId="{19FDD3C4-8DF7-4F6F-BA37-E44266836A98}" dt="2024-02-29T16:00:43.899" v="846"/>
          <ac:spMkLst>
            <pc:docMk/>
            <pc:sldMk cId="2505852408" sldId="339"/>
            <ac:spMk id="23" creationId="{E7F97658-4FC8-B793-4BA7-8560D9131DF2}"/>
          </ac:spMkLst>
        </pc:spChg>
        <pc:spChg chg="mod">
          <ac:chgData name="Macy, Katharine" userId="80e598a2-719b-4f78-bac7-529462b04968" providerId="ADAL" clId="{19FDD3C4-8DF7-4F6F-BA37-E44266836A98}" dt="2024-02-29T16:00:43.899" v="846"/>
          <ac:spMkLst>
            <pc:docMk/>
            <pc:sldMk cId="2505852408" sldId="339"/>
            <ac:spMk id="24" creationId="{1BE2EBD1-7A2C-5E8F-646D-C82EA94EF3AF}"/>
          </ac:spMkLst>
        </pc:spChg>
        <pc:spChg chg="mod">
          <ac:chgData name="Macy, Katharine" userId="80e598a2-719b-4f78-bac7-529462b04968" providerId="ADAL" clId="{19FDD3C4-8DF7-4F6F-BA37-E44266836A98}" dt="2024-02-29T16:00:43.899" v="846"/>
          <ac:spMkLst>
            <pc:docMk/>
            <pc:sldMk cId="2505852408" sldId="339"/>
            <ac:spMk id="25" creationId="{836CF45C-8936-8968-DBB4-4306D2ABAF00}"/>
          </ac:spMkLst>
        </pc:spChg>
        <pc:spChg chg="mod">
          <ac:chgData name="Macy, Katharine" userId="80e598a2-719b-4f78-bac7-529462b04968" providerId="ADAL" clId="{19FDD3C4-8DF7-4F6F-BA37-E44266836A98}" dt="2024-02-29T16:00:43.899" v="846"/>
          <ac:spMkLst>
            <pc:docMk/>
            <pc:sldMk cId="2505852408" sldId="339"/>
            <ac:spMk id="26" creationId="{3FB7CA66-DF1F-FE06-2D90-DB71EEF4E575}"/>
          </ac:spMkLst>
        </pc:spChg>
        <pc:spChg chg="mod">
          <ac:chgData name="Macy, Katharine" userId="80e598a2-719b-4f78-bac7-529462b04968" providerId="ADAL" clId="{19FDD3C4-8DF7-4F6F-BA37-E44266836A98}" dt="2024-02-29T16:00:43.899" v="846"/>
          <ac:spMkLst>
            <pc:docMk/>
            <pc:sldMk cId="2505852408" sldId="339"/>
            <ac:spMk id="27" creationId="{F908A70B-4E40-C818-FAE4-9C8B08714D7D}"/>
          </ac:spMkLst>
        </pc:spChg>
        <pc:spChg chg="mod">
          <ac:chgData name="Macy, Katharine" userId="80e598a2-719b-4f78-bac7-529462b04968" providerId="ADAL" clId="{19FDD3C4-8DF7-4F6F-BA37-E44266836A98}" dt="2024-02-29T16:00:43.899" v="846"/>
          <ac:spMkLst>
            <pc:docMk/>
            <pc:sldMk cId="2505852408" sldId="339"/>
            <ac:spMk id="28" creationId="{866ABCA5-6D30-A0A8-A2E5-88CB6618D5B1}"/>
          </ac:spMkLst>
        </pc:spChg>
        <pc:spChg chg="mod">
          <ac:chgData name="Macy, Katharine" userId="80e598a2-719b-4f78-bac7-529462b04968" providerId="ADAL" clId="{19FDD3C4-8DF7-4F6F-BA37-E44266836A98}" dt="2024-02-29T16:00:43.899" v="846"/>
          <ac:spMkLst>
            <pc:docMk/>
            <pc:sldMk cId="2505852408" sldId="339"/>
            <ac:spMk id="29" creationId="{7DE24BE9-6E52-B387-69C2-FFA96854E3F5}"/>
          </ac:spMkLst>
        </pc:spChg>
        <pc:grpChg chg="add mod">
          <ac:chgData name="Macy, Katharine" userId="80e598a2-719b-4f78-bac7-529462b04968" providerId="ADAL" clId="{19FDD3C4-8DF7-4F6F-BA37-E44266836A98}" dt="2024-02-29T16:00:49.634" v="848" actId="14100"/>
          <ac:grpSpMkLst>
            <pc:docMk/>
            <pc:sldMk cId="2505852408" sldId="339"/>
            <ac:grpSpMk id="4" creationId="{F736EC3C-9F3F-FD0A-58EE-52F6BA703D26}"/>
          </ac:grpSpMkLst>
        </pc:grpChg>
        <pc:graphicFrameChg chg="add del mod">
          <ac:chgData name="Macy, Katharine" userId="80e598a2-719b-4f78-bac7-529462b04968" providerId="ADAL" clId="{19FDD3C4-8DF7-4F6F-BA37-E44266836A98}" dt="2024-03-01T14:50:37.367" v="4773" actId="478"/>
          <ac:graphicFrameMkLst>
            <pc:docMk/>
            <pc:sldMk cId="2505852408" sldId="339"/>
            <ac:graphicFrameMk id="3" creationId="{9D66138F-5928-4ACF-08B0-39019A92D9FD}"/>
          </ac:graphicFrameMkLst>
        </pc:graphicFrameChg>
        <pc:graphicFrameChg chg="add del mod">
          <ac:chgData name="Macy, Katharine" userId="80e598a2-719b-4f78-bac7-529462b04968" providerId="ADAL" clId="{19FDD3C4-8DF7-4F6F-BA37-E44266836A98}" dt="2024-03-01T14:51:56.449" v="4786" actId="478"/>
          <ac:graphicFrameMkLst>
            <pc:docMk/>
            <pc:sldMk cId="2505852408" sldId="339"/>
            <ac:graphicFrameMk id="30" creationId="{9D66138F-5928-4ACF-08B0-39019A92D9FD}"/>
          </ac:graphicFrameMkLst>
        </pc:graphicFrameChg>
        <pc:graphicFrameChg chg="add del mod">
          <ac:chgData name="Macy, Katharine" userId="80e598a2-719b-4f78-bac7-529462b04968" providerId="ADAL" clId="{19FDD3C4-8DF7-4F6F-BA37-E44266836A98}" dt="2024-03-01T14:56:17.467" v="5063" actId="478"/>
          <ac:graphicFrameMkLst>
            <pc:docMk/>
            <pc:sldMk cId="2505852408" sldId="339"/>
            <ac:graphicFrameMk id="31" creationId="{9D66138F-5928-4ACF-08B0-39019A92D9FD}"/>
          </ac:graphicFrameMkLst>
        </pc:graphicFrameChg>
        <pc:graphicFrameChg chg="add del mod">
          <ac:chgData name="Macy, Katharine" userId="80e598a2-719b-4f78-bac7-529462b04968" providerId="ADAL" clId="{19FDD3C4-8DF7-4F6F-BA37-E44266836A98}" dt="2024-03-01T15:08:03.188" v="5951" actId="478"/>
          <ac:graphicFrameMkLst>
            <pc:docMk/>
            <pc:sldMk cId="2505852408" sldId="339"/>
            <ac:graphicFrameMk id="32" creationId="{9D66138F-5928-4ACF-08B0-39019A92D9FD}"/>
          </ac:graphicFrameMkLst>
        </pc:graphicFrameChg>
        <pc:graphicFrameChg chg="add mod">
          <ac:chgData name="Macy, Katharine" userId="80e598a2-719b-4f78-bac7-529462b04968" providerId="ADAL" clId="{19FDD3C4-8DF7-4F6F-BA37-E44266836A98}" dt="2024-03-01T15:08:28.069" v="5954"/>
          <ac:graphicFrameMkLst>
            <pc:docMk/>
            <pc:sldMk cId="2505852408" sldId="339"/>
            <ac:graphicFrameMk id="33" creationId="{9D66138F-5928-4ACF-08B0-39019A92D9FD}"/>
          </ac:graphicFrameMkLst>
        </pc:graphicFrameChg>
        <pc:graphicFrameChg chg="add mod">
          <ac:chgData name="Macy, Katharine" userId="80e598a2-719b-4f78-bac7-529462b04968" providerId="ADAL" clId="{19FDD3C4-8DF7-4F6F-BA37-E44266836A98}" dt="2024-03-01T15:09:16.051" v="5964"/>
          <ac:graphicFrameMkLst>
            <pc:docMk/>
            <pc:sldMk cId="2505852408" sldId="339"/>
            <ac:graphicFrameMk id="34" creationId="{9D66138F-5928-4ACF-08B0-39019A92D9FD}"/>
          </ac:graphicFrameMkLst>
        </pc:graphicFrameChg>
      </pc:sldChg>
      <pc:sldChg chg="add del">
        <pc:chgData name="Macy, Katharine" userId="80e598a2-719b-4f78-bac7-529462b04968" providerId="ADAL" clId="{19FDD3C4-8DF7-4F6F-BA37-E44266836A98}" dt="2024-02-29T15:22:53.852" v="140" actId="47"/>
        <pc:sldMkLst>
          <pc:docMk/>
          <pc:sldMk cId="4070141119" sldId="339"/>
        </pc:sldMkLst>
      </pc:sldChg>
      <pc:sldChg chg="addSp delSp modSp new mod modNotesTx">
        <pc:chgData name="Macy, Katharine" userId="80e598a2-719b-4f78-bac7-529462b04968" providerId="ADAL" clId="{19FDD3C4-8DF7-4F6F-BA37-E44266836A98}" dt="2024-03-01T15:05:23.809" v="5854" actId="20577"/>
        <pc:sldMkLst>
          <pc:docMk/>
          <pc:sldMk cId="2476083555" sldId="340"/>
        </pc:sldMkLst>
        <pc:spChg chg="mod">
          <ac:chgData name="Macy, Katharine" userId="80e598a2-719b-4f78-bac7-529462b04968" providerId="ADAL" clId="{19FDD3C4-8DF7-4F6F-BA37-E44266836A98}" dt="2024-02-29T15:29:49.916" v="230" actId="20577"/>
          <ac:spMkLst>
            <pc:docMk/>
            <pc:sldMk cId="2476083555" sldId="340"/>
            <ac:spMk id="2" creationId="{EFC9A785-6335-B59D-A6C0-B3F0B5B123D5}"/>
          </ac:spMkLst>
        </pc:spChg>
        <pc:spChg chg="mod">
          <ac:chgData name="Macy, Katharine" userId="80e598a2-719b-4f78-bac7-529462b04968" providerId="ADAL" clId="{19FDD3C4-8DF7-4F6F-BA37-E44266836A98}" dt="2024-02-29T16:01:48.954" v="851"/>
          <ac:spMkLst>
            <pc:docMk/>
            <pc:sldMk cId="2476083555" sldId="340"/>
            <ac:spMk id="5" creationId="{1F3EF546-D208-B316-45AE-6DE99AD844F1}"/>
          </ac:spMkLst>
        </pc:spChg>
        <pc:spChg chg="mod">
          <ac:chgData name="Macy, Katharine" userId="80e598a2-719b-4f78-bac7-529462b04968" providerId="ADAL" clId="{19FDD3C4-8DF7-4F6F-BA37-E44266836A98}" dt="2024-02-29T16:01:48.954" v="851"/>
          <ac:spMkLst>
            <pc:docMk/>
            <pc:sldMk cId="2476083555" sldId="340"/>
            <ac:spMk id="6" creationId="{626E8AB3-B19C-9466-9CE1-18F3675B2F9A}"/>
          </ac:spMkLst>
        </pc:spChg>
        <pc:spChg chg="mod">
          <ac:chgData name="Macy, Katharine" userId="80e598a2-719b-4f78-bac7-529462b04968" providerId="ADAL" clId="{19FDD3C4-8DF7-4F6F-BA37-E44266836A98}" dt="2024-02-29T16:01:48.954" v="851"/>
          <ac:spMkLst>
            <pc:docMk/>
            <pc:sldMk cId="2476083555" sldId="340"/>
            <ac:spMk id="7" creationId="{1B25240A-399D-6356-768C-CBA9AFE5C815}"/>
          </ac:spMkLst>
        </pc:spChg>
        <pc:spChg chg="mod">
          <ac:chgData name="Macy, Katharine" userId="80e598a2-719b-4f78-bac7-529462b04968" providerId="ADAL" clId="{19FDD3C4-8DF7-4F6F-BA37-E44266836A98}" dt="2024-02-29T16:01:48.954" v="851"/>
          <ac:spMkLst>
            <pc:docMk/>
            <pc:sldMk cId="2476083555" sldId="340"/>
            <ac:spMk id="8" creationId="{DB5C0334-1308-A1C0-8CF5-C4CD984A0E56}"/>
          </ac:spMkLst>
        </pc:spChg>
        <pc:spChg chg="mod">
          <ac:chgData name="Macy, Katharine" userId="80e598a2-719b-4f78-bac7-529462b04968" providerId="ADAL" clId="{19FDD3C4-8DF7-4F6F-BA37-E44266836A98}" dt="2024-02-29T16:01:48.954" v="851"/>
          <ac:spMkLst>
            <pc:docMk/>
            <pc:sldMk cId="2476083555" sldId="340"/>
            <ac:spMk id="9" creationId="{19801BA6-5649-2D91-C79E-E4D193295DF6}"/>
          </ac:spMkLst>
        </pc:spChg>
        <pc:spChg chg="mod">
          <ac:chgData name="Macy, Katharine" userId="80e598a2-719b-4f78-bac7-529462b04968" providerId="ADAL" clId="{19FDD3C4-8DF7-4F6F-BA37-E44266836A98}" dt="2024-02-29T16:01:48.954" v="851"/>
          <ac:spMkLst>
            <pc:docMk/>
            <pc:sldMk cId="2476083555" sldId="340"/>
            <ac:spMk id="10" creationId="{0A706F80-AC1F-D959-39D7-5012AF13C7D6}"/>
          </ac:spMkLst>
        </pc:spChg>
        <pc:spChg chg="mod">
          <ac:chgData name="Macy, Katharine" userId="80e598a2-719b-4f78-bac7-529462b04968" providerId="ADAL" clId="{19FDD3C4-8DF7-4F6F-BA37-E44266836A98}" dt="2024-02-29T16:01:48.954" v="851"/>
          <ac:spMkLst>
            <pc:docMk/>
            <pc:sldMk cId="2476083555" sldId="340"/>
            <ac:spMk id="11" creationId="{A5F7D4DE-9967-AA89-32CA-146CE2C96D0D}"/>
          </ac:spMkLst>
        </pc:spChg>
        <pc:spChg chg="mod">
          <ac:chgData name="Macy, Katharine" userId="80e598a2-719b-4f78-bac7-529462b04968" providerId="ADAL" clId="{19FDD3C4-8DF7-4F6F-BA37-E44266836A98}" dt="2024-02-29T16:01:48.954" v="851"/>
          <ac:spMkLst>
            <pc:docMk/>
            <pc:sldMk cId="2476083555" sldId="340"/>
            <ac:spMk id="12" creationId="{0AB87DC3-0B1C-4AD0-5AC2-14423A3BD474}"/>
          </ac:spMkLst>
        </pc:spChg>
        <pc:spChg chg="mod">
          <ac:chgData name="Macy, Katharine" userId="80e598a2-719b-4f78-bac7-529462b04968" providerId="ADAL" clId="{19FDD3C4-8DF7-4F6F-BA37-E44266836A98}" dt="2024-02-29T16:01:48.954" v="851"/>
          <ac:spMkLst>
            <pc:docMk/>
            <pc:sldMk cId="2476083555" sldId="340"/>
            <ac:spMk id="13" creationId="{C8B218A5-E086-1687-919A-ADFF85CBBFDC}"/>
          </ac:spMkLst>
        </pc:spChg>
        <pc:spChg chg="mod">
          <ac:chgData name="Macy, Katharine" userId="80e598a2-719b-4f78-bac7-529462b04968" providerId="ADAL" clId="{19FDD3C4-8DF7-4F6F-BA37-E44266836A98}" dt="2024-02-29T16:01:48.954" v="851"/>
          <ac:spMkLst>
            <pc:docMk/>
            <pc:sldMk cId="2476083555" sldId="340"/>
            <ac:spMk id="14" creationId="{B92422F4-078D-A4C2-7819-ABC756FC2A98}"/>
          </ac:spMkLst>
        </pc:spChg>
        <pc:spChg chg="mod">
          <ac:chgData name="Macy, Katharine" userId="80e598a2-719b-4f78-bac7-529462b04968" providerId="ADAL" clId="{19FDD3C4-8DF7-4F6F-BA37-E44266836A98}" dt="2024-02-29T16:01:48.954" v="851"/>
          <ac:spMkLst>
            <pc:docMk/>
            <pc:sldMk cId="2476083555" sldId="340"/>
            <ac:spMk id="15" creationId="{161C3D61-1008-9BA6-925C-41D0F25AC521}"/>
          </ac:spMkLst>
        </pc:spChg>
        <pc:spChg chg="mod">
          <ac:chgData name="Macy, Katharine" userId="80e598a2-719b-4f78-bac7-529462b04968" providerId="ADAL" clId="{19FDD3C4-8DF7-4F6F-BA37-E44266836A98}" dt="2024-02-29T16:01:48.954" v="851"/>
          <ac:spMkLst>
            <pc:docMk/>
            <pc:sldMk cId="2476083555" sldId="340"/>
            <ac:spMk id="16" creationId="{57D7D692-1024-C509-728A-27B9FA069BDC}"/>
          </ac:spMkLst>
        </pc:spChg>
        <pc:spChg chg="mod">
          <ac:chgData name="Macy, Katharine" userId="80e598a2-719b-4f78-bac7-529462b04968" providerId="ADAL" clId="{19FDD3C4-8DF7-4F6F-BA37-E44266836A98}" dt="2024-02-29T16:01:48.954" v="851"/>
          <ac:spMkLst>
            <pc:docMk/>
            <pc:sldMk cId="2476083555" sldId="340"/>
            <ac:spMk id="17" creationId="{A2E0079A-88FC-9D34-4863-DAD9DD2180E9}"/>
          </ac:spMkLst>
        </pc:spChg>
        <pc:spChg chg="mod">
          <ac:chgData name="Macy, Katharine" userId="80e598a2-719b-4f78-bac7-529462b04968" providerId="ADAL" clId="{19FDD3C4-8DF7-4F6F-BA37-E44266836A98}" dt="2024-02-29T16:01:48.954" v="851"/>
          <ac:spMkLst>
            <pc:docMk/>
            <pc:sldMk cId="2476083555" sldId="340"/>
            <ac:spMk id="18" creationId="{A42BA49F-5759-BF3A-771B-0072975F58ED}"/>
          </ac:spMkLst>
        </pc:spChg>
        <pc:spChg chg="mod">
          <ac:chgData name="Macy, Katharine" userId="80e598a2-719b-4f78-bac7-529462b04968" providerId="ADAL" clId="{19FDD3C4-8DF7-4F6F-BA37-E44266836A98}" dt="2024-02-29T16:01:48.954" v="851"/>
          <ac:spMkLst>
            <pc:docMk/>
            <pc:sldMk cId="2476083555" sldId="340"/>
            <ac:spMk id="19" creationId="{48EDD2A6-0C46-512D-6BDA-7014EA22921B}"/>
          </ac:spMkLst>
        </pc:spChg>
        <pc:spChg chg="mod">
          <ac:chgData name="Macy, Katharine" userId="80e598a2-719b-4f78-bac7-529462b04968" providerId="ADAL" clId="{19FDD3C4-8DF7-4F6F-BA37-E44266836A98}" dt="2024-02-29T16:01:48.954" v="851"/>
          <ac:spMkLst>
            <pc:docMk/>
            <pc:sldMk cId="2476083555" sldId="340"/>
            <ac:spMk id="20" creationId="{BB9193A8-9468-373B-BB42-DA569F0D813D}"/>
          </ac:spMkLst>
        </pc:spChg>
        <pc:spChg chg="mod">
          <ac:chgData name="Macy, Katharine" userId="80e598a2-719b-4f78-bac7-529462b04968" providerId="ADAL" clId="{19FDD3C4-8DF7-4F6F-BA37-E44266836A98}" dt="2024-02-29T16:01:48.954" v="851"/>
          <ac:spMkLst>
            <pc:docMk/>
            <pc:sldMk cId="2476083555" sldId="340"/>
            <ac:spMk id="21" creationId="{1530894F-3693-B28A-7CC6-2ACE9E03F2EE}"/>
          </ac:spMkLst>
        </pc:spChg>
        <pc:spChg chg="mod">
          <ac:chgData name="Macy, Katharine" userId="80e598a2-719b-4f78-bac7-529462b04968" providerId="ADAL" clId="{19FDD3C4-8DF7-4F6F-BA37-E44266836A98}" dt="2024-02-29T16:01:48.954" v="851"/>
          <ac:spMkLst>
            <pc:docMk/>
            <pc:sldMk cId="2476083555" sldId="340"/>
            <ac:spMk id="22" creationId="{66CAA1FF-A614-404F-44C4-7E2CF8C1B0DA}"/>
          </ac:spMkLst>
        </pc:spChg>
        <pc:spChg chg="mod">
          <ac:chgData name="Macy, Katharine" userId="80e598a2-719b-4f78-bac7-529462b04968" providerId="ADAL" clId="{19FDD3C4-8DF7-4F6F-BA37-E44266836A98}" dt="2024-02-29T16:01:48.954" v="851"/>
          <ac:spMkLst>
            <pc:docMk/>
            <pc:sldMk cId="2476083555" sldId="340"/>
            <ac:spMk id="23" creationId="{4D132747-FECE-2B19-B07D-7ADEA656DB20}"/>
          </ac:spMkLst>
        </pc:spChg>
        <pc:spChg chg="mod">
          <ac:chgData name="Macy, Katharine" userId="80e598a2-719b-4f78-bac7-529462b04968" providerId="ADAL" clId="{19FDD3C4-8DF7-4F6F-BA37-E44266836A98}" dt="2024-02-29T16:01:48.954" v="851"/>
          <ac:spMkLst>
            <pc:docMk/>
            <pc:sldMk cId="2476083555" sldId="340"/>
            <ac:spMk id="24" creationId="{ACB866EE-48A8-5338-34B1-F7AF2283A9E6}"/>
          </ac:spMkLst>
        </pc:spChg>
        <pc:spChg chg="mod">
          <ac:chgData name="Macy, Katharine" userId="80e598a2-719b-4f78-bac7-529462b04968" providerId="ADAL" clId="{19FDD3C4-8DF7-4F6F-BA37-E44266836A98}" dt="2024-02-29T16:01:48.954" v="851"/>
          <ac:spMkLst>
            <pc:docMk/>
            <pc:sldMk cId="2476083555" sldId="340"/>
            <ac:spMk id="25" creationId="{DE1496FE-BAAD-F4AE-FC36-1D807963F9C8}"/>
          </ac:spMkLst>
        </pc:spChg>
        <pc:spChg chg="mod">
          <ac:chgData name="Macy, Katharine" userId="80e598a2-719b-4f78-bac7-529462b04968" providerId="ADAL" clId="{19FDD3C4-8DF7-4F6F-BA37-E44266836A98}" dt="2024-02-29T16:01:48.954" v="851"/>
          <ac:spMkLst>
            <pc:docMk/>
            <pc:sldMk cId="2476083555" sldId="340"/>
            <ac:spMk id="26" creationId="{37FB66ED-BF00-F6DA-E494-2C20270FB346}"/>
          </ac:spMkLst>
        </pc:spChg>
        <pc:spChg chg="mod">
          <ac:chgData name="Macy, Katharine" userId="80e598a2-719b-4f78-bac7-529462b04968" providerId="ADAL" clId="{19FDD3C4-8DF7-4F6F-BA37-E44266836A98}" dt="2024-02-29T16:01:48.954" v="851"/>
          <ac:spMkLst>
            <pc:docMk/>
            <pc:sldMk cId="2476083555" sldId="340"/>
            <ac:spMk id="27" creationId="{DEC8F29A-E33E-AA93-F808-E60BD7F2D248}"/>
          </ac:spMkLst>
        </pc:spChg>
        <pc:spChg chg="mod">
          <ac:chgData name="Macy, Katharine" userId="80e598a2-719b-4f78-bac7-529462b04968" providerId="ADAL" clId="{19FDD3C4-8DF7-4F6F-BA37-E44266836A98}" dt="2024-02-29T16:01:48.954" v="851"/>
          <ac:spMkLst>
            <pc:docMk/>
            <pc:sldMk cId="2476083555" sldId="340"/>
            <ac:spMk id="28" creationId="{004A684C-A678-7227-3F43-287471A6D53B}"/>
          </ac:spMkLst>
        </pc:spChg>
        <pc:spChg chg="mod">
          <ac:chgData name="Macy, Katharine" userId="80e598a2-719b-4f78-bac7-529462b04968" providerId="ADAL" clId="{19FDD3C4-8DF7-4F6F-BA37-E44266836A98}" dt="2024-02-29T16:01:48.954" v="851"/>
          <ac:spMkLst>
            <pc:docMk/>
            <pc:sldMk cId="2476083555" sldId="340"/>
            <ac:spMk id="29" creationId="{EE2A43D6-3526-2879-93E2-E0079810AB98}"/>
          </ac:spMkLst>
        </pc:spChg>
        <pc:spChg chg="mod">
          <ac:chgData name="Macy, Katharine" userId="80e598a2-719b-4f78-bac7-529462b04968" providerId="ADAL" clId="{19FDD3C4-8DF7-4F6F-BA37-E44266836A98}" dt="2024-02-29T16:01:48.954" v="851"/>
          <ac:spMkLst>
            <pc:docMk/>
            <pc:sldMk cId="2476083555" sldId="340"/>
            <ac:spMk id="30" creationId="{5721D08C-2975-27CF-8249-9FB9A37EFCBF}"/>
          </ac:spMkLst>
        </pc:spChg>
        <pc:spChg chg="mod">
          <ac:chgData name="Macy, Katharine" userId="80e598a2-719b-4f78-bac7-529462b04968" providerId="ADAL" clId="{19FDD3C4-8DF7-4F6F-BA37-E44266836A98}" dt="2024-02-29T16:01:48.954" v="851"/>
          <ac:spMkLst>
            <pc:docMk/>
            <pc:sldMk cId="2476083555" sldId="340"/>
            <ac:spMk id="31" creationId="{5EFE55EB-5D81-71D6-5DD3-D2A38D18E9BE}"/>
          </ac:spMkLst>
        </pc:spChg>
        <pc:spChg chg="mod">
          <ac:chgData name="Macy, Katharine" userId="80e598a2-719b-4f78-bac7-529462b04968" providerId="ADAL" clId="{19FDD3C4-8DF7-4F6F-BA37-E44266836A98}" dt="2024-02-29T16:01:48.954" v="851"/>
          <ac:spMkLst>
            <pc:docMk/>
            <pc:sldMk cId="2476083555" sldId="340"/>
            <ac:spMk id="32" creationId="{A1836650-E97F-2740-F885-B93B5289C611}"/>
          </ac:spMkLst>
        </pc:spChg>
        <pc:spChg chg="mod">
          <ac:chgData name="Macy, Katharine" userId="80e598a2-719b-4f78-bac7-529462b04968" providerId="ADAL" clId="{19FDD3C4-8DF7-4F6F-BA37-E44266836A98}" dt="2024-02-29T16:01:48.954" v="851"/>
          <ac:spMkLst>
            <pc:docMk/>
            <pc:sldMk cId="2476083555" sldId="340"/>
            <ac:spMk id="33" creationId="{E8B1140E-65E4-C0FB-8287-66606F6F8F07}"/>
          </ac:spMkLst>
        </pc:spChg>
        <pc:spChg chg="mod">
          <ac:chgData name="Macy, Katharine" userId="80e598a2-719b-4f78-bac7-529462b04968" providerId="ADAL" clId="{19FDD3C4-8DF7-4F6F-BA37-E44266836A98}" dt="2024-02-29T16:01:48.954" v="851"/>
          <ac:spMkLst>
            <pc:docMk/>
            <pc:sldMk cId="2476083555" sldId="340"/>
            <ac:spMk id="34" creationId="{128E9E86-E4FC-962A-39FF-0AFFF43FD7BA}"/>
          </ac:spMkLst>
        </pc:spChg>
        <pc:spChg chg="mod">
          <ac:chgData name="Macy, Katharine" userId="80e598a2-719b-4f78-bac7-529462b04968" providerId="ADAL" clId="{19FDD3C4-8DF7-4F6F-BA37-E44266836A98}" dt="2024-02-29T16:01:48.954" v="851"/>
          <ac:spMkLst>
            <pc:docMk/>
            <pc:sldMk cId="2476083555" sldId="340"/>
            <ac:spMk id="35" creationId="{734D27CF-BA8D-7EAF-6A03-29423E4BF3B1}"/>
          </ac:spMkLst>
        </pc:spChg>
        <pc:spChg chg="mod">
          <ac:chgData name="Macy, Katharine" userId="80e598a2-719b-4f78-bac7-529462b04968" providerId="ADAL" clId="{19FDD3C4-8DF7-4F6F-BA37-E44266836A98}" dt="2024-02-29T16:01:48.954" v="851"/>
          <ac:spMkLst>
            <pc:docMk/>
            <pc:sldMk cId="2476083555" sldId="340"/>
            <ac:spMk id="36" creationId="{7596F451-8EB2-D155-F373-CBB80D675836}"/>
          </ac:spMkLst>
        </pc:spChg>
        <pc:spChg chg="mod">
          <ac:chgData name="Macy, Katharine" userId="80e598a2-719b-4f78-bac7-529462b04968" providerId="ADAL" clId="{19FDD3C4-8DF7-4F6F-BA37-E44266836A98}" dt="2024-02-29T16:01:48.954" v="851"/>
          <ac:spMkLst>
            <pc:docMk/>
            <pc:sldMk cId="2476083555" sldId="340"/>
            <ac:spMk id="37" creationId="{FEC1C9DE-798E-0D08-4719-C3E2F55F6F48}"/>
          </ac:spMkLst>
        </pc:spChg>
        <pc:spChg chg="mod">
          <ac:chgData name="Macy, Katharine" userId="80e598a2-719b-4f78-bac7-529462b04968" providerId="ADAL" clId="{19FDD3C4-8DF7-4F6F-BA37-E44266836A98}" dt="2024-02-29T16:01:48.954" v="851"/>
          <ac:spMkLst>
            <pc:docMk/>
            <pc:sldMk cId="2476083555" sldId="340"/>
            <ac:spMk id="38" creationId="{235AB66A-6195-92AD-D6CE-52EC10FCA75F}"/>
          </ac:spMkLst>
        </pc:spChg>
        <pc:spChg chg="mod">
          <ac:chgData name="Macy, Katharine" userId="80e598a2-719b-4f78-bac7-529462b04968" providerId="ADAL" clId="{19FDD3C4-8DF7-4F6F-BA37-E44266836A98}" dt="2024-02-29T16:01:48.954" v="851"/>
          <ac:spMkLst>
            <pc:docMk/>
            <pc:sldMk cId="2476083555" sldId="340"/>
            <ac:spMk id="39" creationId="{8982A733-0E34-633B-D867-87C3653B3397}"/>
          </ac:spMkLst>
        </pc:spChg>
        <pc:spChg chg="mod">
          <ac:chgData name="Macy, Katharine" userId="80e598a2-719b-4f78-bac7-529462b04968" providerId="ADAL" clId="{19FDD3C4-8DF7-4F6F-BA37-E44266836A98}" dt="2024-02-29T16:01:48.954" v="851"/>
          <ac:spMkLst>
            <pc:docMk/>
            <pc:sldMk cId="2476083555" sldId="340"/>
            <ac:spMk id="40" creationId="{094203AB-44F7-7BE7-F6CD-3A25957AC1DD}"/>
          </ac:spMkLst>
        </pc:spChg>
        <pc:grpChg chg="add mod">
          <ac:chgData name="Macy, Katharine" userId="80e598a2-719b-4f78-bac7-529462b04968" providerId="ADAL" clId="{19FDD3C4-8DF7-4F6F-BA37-E44266836A98}" dt="2024-03-01T14:49:36.595" v="4772" actId="1076"/>
          <ac:grpSpMkLst>
            <pc:docMk/>
            <pc:sldMk cId="2476083555" sldId="340"/>
            <ac:grpSpMk id="4" creationId="{C6BE28D2-1E4A-C499-59F3-AB7157E58F59}"/>
          </ac:grpSpMkLst>
        </pc:grpChg>
        <pc:graphicFrameChg chg="add del mod">
          <ac:chgData name="Macy, Katharine" userId="80e598a2-719b-4f78-bac7-529462b04968" providerId="ADAL" clId="{19FDD3C4-8DF7-4F6F-BA37-E44266836A98}" dt="2024-03-01T14:48:54.902" v="4758" actId="478"/>
          <ac:graphicFrameMkLst>
            <pc:docMk/>
            <pc:sldMk cId="2476083555" sldId="340"/>
            <ac:graphicFrameMk id="3" creationId="{C650BC82-7F03-E108-F796-1E74E862D721}"/>
          </ac:graphicFrameMkLst>
        </pc:graphicFrameChg>
        <pc:graphicFrameChg chg="add mod ord">
          <ac:chgData name="Macy, Katharine" userId="80e598a2-719b-4f78-bac7-529462b04968" providerId="ADAL" clId="{19FDD3C4-8DF7-4F6F-BA37-E44266836A98}" dt="2024-03-01T14:49:31.299" v="4771" actId="167"/>
          <ac:graphicFrameMkLst>
            <pc:docMk/>
            <pc:sldMk cId="2476083555" sldId="340"/>
            <ac:graphicFrameMk id="41" creationId="{C650BC82-7F03-E108-F796-1E74E862D721}"/>
          </ac:graphicFrameMkLst>
        </pc:graphicFrameChg>
      </pc:sldChg>
      <pc:sldChg chg="new del">
        <pc:chgData name="Macy, Katharine" userId="80e598a2-719b-4f78-bac7-529462b04968" providerId="ADAL" clId="{19FDD3C4-8DF7-4F6F-BA37-E44266836A98}" dt="2024-02-29T15:32:03.590" v="234" actId="47"/>
        <pc:sldMkLst>
          <pc:docMk/>
          <pc:sldMk cId="134679193" sldId="341"/>
        </pc:sldMkLst>
      </pc:sldChg>
      <pc:sldChg chg="addSp modSp new del mod">
        <pc:chgData name="Macy, Katharine" userId="80e598a2-719b-4f78-bac7-529462b04968" providerId="ADAL" clId="{19FDD3C4-8DF7-4F6F-BA37-E44266836A98}" dt="2024-02-29T15:38:46.847" v="411" actId="2696"/>
        <pc:sldMkLst>
          <pc:docMk/>
          <pc:sldMk cId="846410601" sldId="341"/>
        </pc:sldMkLst>
        <pc:spChg chg="mod">
          <ac:chgData name="Macy, Katharine" userId="80e598a2-719b-4f78-bac7-529462b04968" providerId="ADAL" clId="{19FDD3C4-8DF7-4F6F-BA37-E44266836A98}" dt="2024-02-29T15:32:22.297" v="270" actId="20577"/>
          <ac:spMkLst>
            <pc:docMk/>
            <pc:sldMk cId="846410601" sldId="341"/>
            <ac:spMk id="2" creationId="{23836D6C-79C8-F9D2-1ABF-85E4C67EBC20}"/>
          </ac:spMkLst>
        </pc:spChg>
        <pc:graphicFrameChg chg="add mod">
          <ac:chgData name="Macy, Katharine" userId="80e598a2-719b-4f78-bac7-529462b04968" providerId="ADAL" clId="{19FDD3C4-8DF7-4F6F-BA37-E44266836A98}" dt="2024-02-29T15:34:37.404" v="282" actId="14100"/>
          <ac:graphicFrameMkLst>
            <pc:docMk/>
            <pc:sldMk cId="846410601" sldId="341"/>
            <ac:graphicFrameMk id="3" creationId="{C46035DB-F714-5B72-45DA-8C208869F6BD}"/>
          </ac:graphicFrameMkLst>
        </pc:graphicFrameChg>
      </pc:sldChg>
      <pc:sldChg chg="addSp delSp modSp add mod modNotesTx">
        <pc:chgData name="Macy, Katharine" userId="80e598a2-719b-4f78-bac7-529462b04968" providerId="ADAL" clId="{19FDD3C4-8DF7-4F6F-BA37-E44266836A98}" dt="2024-03-01T15:23:42.071" v="7202" actId="20577"/>
        <pc:sldMkLst>
          <pc:docMk/>
          <pc:sldMk cId="1040866039" sldId="341"/>
        </pc:sldMkLst>
        <pc:spChg chg="mod">
          <ac:chgData name="Macy, Katharine" userId="80e598a2-719b-4f78-bac7-529462b04968" providerId="ADAL" clId="{19FDD3C4-8DF7-4F6F-BA37-E44266836A98}" dt="2024-02-29T15:57:20.452" v="821"/>
          <ac:spMkLst>
            <pc:docMk/>
            <pc:sldMk cId="1040866039" sldId="341"/>
            <ac:spMk id="5" creationId="{25A0DBCA-F7B7-377F-FFAF-978C3D479524}"/>
          </ac:spMkLst>
        </pc:spChg>
        <pc:spChg chg="mod">
          <ac:chgData name="Macy, Katharine" userId="80e598a2-719b-4f78-bac7-529462b04968" providerId="ADAL" clId="{19FDD3C4-8DF7-4F6F-BA37-E44266836A98}" dt="2024-02-29T15:57:20.452" v="821"/>
          <ac:spMkLst>
            <pc:docMk/>
            <pc:sldMk cId="1040866039" sldId="341"/>
            <ac:spMk id="6" creationId="{3529764A-10F5-941F-F793-C7E686B362F1}"/>
          </ac:spMkLst>
        </pc:spChg>
        <pc:spChg chg="mod">
          <ac:chgData name="Macy, Katharine" userId="80e598a2-719b-4f78-bac7-529462b04968" providerId="ADAL" clId="{19FDD3C4-8DF7-4F6F-BA37-E44266836A98}" dt="2024-02-29T15:57:20.452" v="821"/>
          <ac:spMkLst>
            <pc:docMk/>
            <pc:sldMk cId="1040866039" sldId="341"/>
            <ac:spMk id="7" creationId="{34111CEC-662C-97BE-3B71-F5A56AF021B8}"/>
          </ac:spMkLst>
        </pc:spChg>
        <pc:spChg chg="mod">
          <ac:chgData name="Macy, Katharine" userId="80e598a2-719b-4f78-bac7-529462b04968" providerId="ADAL" clId="{19FDD3C4-8DF7-4F6F-BA37-E44266836A98}" dt="2024-02-29T15:57:20.452" v="821"/>
          <ac:spMkLst>
            <pc:docMk/>
            <pc:sldMk cId="1040866039" sldId="341"/>
            <ac:spMk id="8" creationId="{C6100B55-EE1F-85E2-8ADB-5341C5E61EAD}"/>
          </ac:spMkLst>
        </pc:spChg>
        <pc:spChg chg="mod">
          <ac:chgData name="Macy, Katharine" userId="80e598a2-719b-4f78-bac7-529462b04968" providerId="ADAL" clId="{19FDD3C4-8DF7-4F6F-BA37-E44266836A98}" dt="2024-02-29T15:57:20.452" v="821"/>
          <ac:spMkLst>
            <pc:docMk/>
            <pc:sldMk cId="1040866039" sldId="341"/>
            <ac:spMk id="9" creationId="{444DCA56-A4E9-39C1-3C2C-29C3329748DE}"/>
          </ac:spMkLst>
        </pc:spChg>
        <pc:spChg chg="mod">
          <ac:chgData name="Macy, Katharine" userId="80e598a2-719b-4f78-bac7-529462b04968" providerId="ADAL" clId="{19FDD3C4-8DF7-4F6F-BA37-E44266836A98}" dt="2024-02-29T15:57:20.452" v="821"/>
          <ac:spMkLst>
            <pc:docMk/>
            <pc:sldMk cId="1040866039" sldId="341"/>
            <ac:spMk id="10" creationId="{3946F9A0-51E9-1E79-83B0-C6779A377C7F}"/>
          </ac:spMkLst>
        </pc:spChg>
        <pc:spChg chg="mod">
          <ac:chgData name="Macy, Katharine" userId="80e598a2-719b-4f78-bac7-529462b04968" providerId="ADAL" clId="{19FDD3C4-8DF7-4F6F-BA37-E44266836A98}" dt="2024-02-29T15:57:20.452" v="821"/>
          <ac:spMkLst>
            <pc:docMk/>
            <pc:sldMk cId="1040866039" sldId="341"/>
            <ac:spMk id="11" creationId="{E2459344-1EF2-FF9C-BA14-4EECB80DFC79}"/>
          </ac:spMkLst>
        </pc:spChg>
        <pc:spChg chg="mod">
          <ac:chgData name="Macy, Katharine" userId="80e598a2-719b-4f78-bac7-529462b04968" providerId="ADAL" clId="{19FDD3C4-8DF7-4F6F-BA37-E44266836A98}" dt="2024-02-29T15:57:20.452" v="821"/>
          <ac:spMkLst>
            <pc:docMk/>
            <pc:sldMk cId="1040866039" sldId="341"/>
            <ac:spMk id="12" creationId="{A3FA8193-2462-126D-2C76-0F49CE40C803}"/>
          </ac:spMkLst>
        </pc:spChg>
        <pc:spChg chg="mod">
          <ac:chgData name="Macy, Katharine" userId="80e598a2-719b-4f78-bac7-529462b04968" providerId="ADAL" clId="{19FDD3C4-8DF7-4F6F-BA37-E44266836A98}" dt="2024-02-29T15:57:20.452" v="821"/>
          <ac:spMkLst>
            <pc:docMk/>
            <pc:sldMk cId="1040866039" sldId="341"/>
            <ac:spMk id="13" creationId="{65265EE6-CA3D-F70F-7BEF-31A1C4823373}"/>
          </ac:spMkLst>
        </pc:spChg>
        <pc:spChg chg="mod">
          <ac:chgData name="Macy, Katharine" userId="80e598a2-719b-4f78-bac7-529462b04968" providerId="ADAL" clId="{19FDD3C4-8DF7-4F6F-BA37-E44266836A98}" dt="2024-02-29T15:57:20.452" v="821"/>
          <ac:spMkLst>
            <pc:docMk/>
            <pc:sldMk cId="1040866039" sldId="341"/>
            <ac:spMk id="14" creationId="{AC77DDF1-C683-6C8C-F6DA-42DDFBBC2650}"/>
          </ac:spMkLst>
        </pc:spChg>
        <pc:spChg chg="mod">
          <ac:chgData name="Macy, Katharine" userId="80e598a2-719b-4f78-bac7-529462b04968" providerId="ADAL" clId="{19FDD3C4-8DF7-4F6F-BA37-E44266836A98}" dt="2024-02-29T15:57:20.452" v="821"/>
          <ac:spMkLst>
            <pc:docMk/>
            <pc:sldMk cId="1040866039" sldId="341"/>
            <ac:spMk id="15" creationId="{5DD44AD0-26A6-E22C-E9E8-4F0DC3D94199}"/>
          </ac:spMkLst>
        </pc:spChg>
        <pc:spChg chg="mod">
          <ac:chgData name="Macy, Katharine" userId="80e598a2-719b-4f78-bac7-529462b04968" providerId="ADAL" clId="{19FDD3C4-8DF7-4F6F-BA37-E44266836A98}" dt="2024-02-29T15:57:20.452" v="821"/>
          <ac:spMkLst>
            <pc:docMk/>
            <pc:sldMk cId="1040866039" sldId="341"/>
            <ac:spMk id="16" creationId="{415EDFFD-FFD3-4C5B-FD83-30C8434824FD}"/>
          </ac:spMkLst>
        </pc:spChg>
        <pc:spChg chg="mod">
          <ac:chgData name="Macy, Katharine" userId="80e598a2-719b-4f78-bac7-529462b04968" providerId="ADAL" clId="{19FDD3C4-8DF7-4F6F-BA37-E44266836A98}" dt="2024-02-29T15:57:20.452" v="821"/>
          <ac:spMkLst>
            <pc:docMk/>
            <pc:sldMk cId="1040866039" sldId="341"/>
            <ac:spMk id="17" creationId="{C017E466-CBCE-5261-8069-6DE3FB906365}"/>
          </ac:spMkLst>
        </pc:spChg>
        <pc:spChg chg="mod">
          <ac:chgData name="Macy, Katharine" userId="80e598a2-719b-4f78-bac7-529462b04968" providerId="ADAL" clId="{19FDD3C4-8DF7-4F6F-BA37-E44266836A98}" dt="2024-02-29T15:57:20.452" v="821"/>
          <ac:spMkLst>
            <pc:docMk/>
            <pc:sldMk cId="1040866039" sldId="341"/>
            <ac:spMk id="18" creationId="{6BAF9EBB-513C-6B51-67F9-E005E5CA5720}"/>
          </ac:spMkLst>
        </pc:spChg>
        <pc:spChg chg="mod">
          <ac:chgData name="Macy, Katharine" userId="80e598a2-719b-4f78-bac7-529462b04968" providerId="ADAL" clId="{19FDD3C4-8DF7-4F6F-BA37-E44266836A98}" dt="2024-02-29T15:57:20.452" v="821"/>
          <ac:spMkLst>
            <pc:docMk/>
            <pc:sldMk cId="1040866039" sldId="341"/>
            <ac:spMk id="19" creationId="{557A088B-F9AE-99A6-ACCE-F8A7DA5AC203}"/>
          </ac:spMkLst>
        </pc:spChg>
        <pc:spChg chg="mod">
          <ac:chgData name="Macy, Katharine" userId="80e598a2-719b-4f78-bac7-529462b04968" providerId="ADAL" clId="{19FDD3C4-8DF7-4F6F-BA37-E44266836A98}" dt="2024-02-29T15:57:20.452" v="821"/>
          <ac:spMkLst>
            <pc:docMk/>
            <pc:sldMk cId="1040866039" sldId="341"/>
            <ac:spMk id="20" creationId="{E17FA507-1B82-73DF-27E7-9C9B2794D569}"/>
          </ac:spMkLst>
        </pc:spChg>
        <pc:spChg chg="mod">
          <ac:chgData name="Macy, Katharine" userId="80e598a2-719b-4f78-bac7-529462b04968" providerId="ADAL" clId="{19FDD3C4-8DF7-4F6F-BA37-E44266836A98}" dt="2024-02-29T15:57:20.452" v="821"/>
          <ac:spMkLst>
            <pc:docMk/>
            <pc:sldMk cId="1040866039" sldId="341"/>
            <ac:spMk id="21" creationId="{A4BA78EA-28C9-7D66-8DE7-5DEBC1769287}"/>
          </ac:spMkLst>
        </pc:spChg>
        <pc:spChg chg="mod">
          <ac:chgData name="Macy, Katharine" userId="80e598a2-719b-4f78-bac7-529462b04968" providerId="ADAL" clId="{19FDD3C4-8DF7-4F6F-BA37-E44266836A98}" dt="2024-02-29T15:57:20.452" v="821"/>
          <ac:spMkLst>
            <pc:docMk/>
            <pc:sldMk cId="1040866039" sldId="341"/>
            <ac:spMk id="22" creationId="{2D984AA3-E74D-1BD2-9AFD-04F7985D84D5}"/>
          </ac:spMkLst>
        </pc:spChg>
        <pc:spChg chg="mod">
          <ac:chgData name="Macy, Katharine" userId="80e598a2-719b-4f78-bac7-529462b04968" providerId="ADAL" clId="{19FDD3C4-8DF7-4F6F-BA37-E44266836A98}" dt="2024-02-29T15:57:20.452" v="821"/>
          <ac:spMkLst>
            <pc:docMk/>
            <pc:sldMk cId="1040866039" sldId="341"/>
            <ac:spMk id="23" creationId="{A7F95427-A823-C4F3-FED2-C3804423AEB7}"/>
          </ac:spMkLst>
        </pc:spChg>
        <pc:spChg chg="mod">
          <ac:chgData name="Macy, Katharine" userId="80e598a2-719b-4f78-bac7-529462b04968" providerId="ADAL" clId="{19FDD3C4-8DF7-4F6F-BA37-E44266836A98}" dt="2024-02-29T15:57:20.452" v="821"/>
          <ac:spMkLst>
            <pc:docMk/>
            <pc:sldMk cId="1040866039" sldId="341"/>
            <ac:spMk id="24" creationId="{64F1626B-BCA6-D021-359F-D9A8E3F121C2}"/>
          </ac:spMkLst>
        </pc:spChg>
        <pc:spChg chg="mod">
          <ac:chgData name="Macy, Katharine" userId="80e598a2-719b-4f78-bac7-529462b04968" providerId="ADAL" clId="{19FDD3C4-8DF7-4F6F-BA37-E44266836A98}" dt="2024-02-29T15:57:20.452" v="821"/>
          <ac:spMkLst>
            <pc:docMk/>
            <pc:sldMk cId="1040866039" sldId="341"/>
            <ac:spMk id="25" creationId="{2F16DB8B-EE9A-F93D-D219-92879EE857BF}"/>
          </ac:spMkLst>
        </pc:spChg>
        <pc:spChg chg="mod">
          <ac:chgData name="Macy, Katharine" userId="80e598a2-719b-4f78-bac7-529462b04968" providerId="ADAL" clId="{19FDD3C4-8DF7-4F6F-BA37-E44266836A98}" dt="2024-02-29T15:57:20.452" v="821"/>
          <ac:spMkLst>
            <pc:docMk/>
            <pc:sldMk cId="1040866039" sldId="341"/>
            <ac:spMk id="26" creationId="{D1451575-1191-C93C-C08D-F86C6E9D8B48}"/>
          </ac:spMkLst>
        </pc:spChg>
        <pc:spChg chg="mod">
          <ac:chgData name="Macy, Katharine" userId="80e598a2-719b-4f78-bac7-529462b04968" providerId="ADAL" clId="{19FDD3C4-8DF7-4F6F-BA37-E44266836A98}" dt="2024-02-29T15:57:20.452" v="821"/>
          <ac:spMkLst>
            <pc:docMk/>
            <pc:sldMk cId="1040866039" sldId="341"/>
            <ac:spMk id="27" creationId="{7C5243E6-A356-A98E-11CE-D300CB7C72B8}"/>
          </ac:spMkLst>
        </pc:spChg>
        <pc:spChg chg="mod">
          <ac:chgData name="Macy, Katharine" userId="80e598a2-719b-4f78-bac7-529462b04968" providerId="ADAL" clId="{19FDD3C4-8DF7-4F6F-BA37-E44266836A98}" dt="2024-02-29T15:57:20.452" v="821"/>
          <ac:spMkLst>
            <pc:docMk/>
            <pc:sldMk cId="1040866039" sldId="341"/>
            <ac:spMk id="28" creationId="{CDCC1640-3D1F-3E74-89B2-9625EEED2A9B}"/>
          </ac:spMkLst>
        </pc:spChg>
        <pc:spChg chg="mod">
          <ac:chgData name="Macy, Katharine" userId="80e598a2-719b-4f78-bac7-529462b04968" providerId="ADAL" clId="{19FDD3C4-8DF7-4F6F-BA37-E44266836A98}" dt="2024-02-29T15:57:20.452" v="821"/>
          <ac:spMkLst>
            <pc:docMk/>
            <pc:sldMk cId="1040866039" sldId="341"/>
            <ac:spMk id="29" creationId="{43F5536B-62B9-3683-BD32-05E09BA4E3D1}"/>
          </ac:spMkLst>
        </pc:spChg>
        <pc:spChg chg="mod">
          <ac:chgData name="Macy, Katharine" userId="80e598a2-719b-4f78-bac7-529462b04968" providerId="ADAL" clId="{19FDD3C4-8DF7-4F6F-BA37-E44266836A98}" dt="2024-02-29T15:57:20.452" v="821"/>
          <ac:spMkLst>
            <pc:docMk/>
            <pc:sldMk cId="1040866039" sldId="341"/>
            <ac:spMk id="30" creationId="{DADBD2D7-FF08-D720-61D3-14D3CEED637C}"/>
          </ac:spMkLst>
        </pc:spChg>
        <pc:spChg chg="mod">
          <ac:chgData name="Macy, Katharine" userId="80e598a2-719b-4f78-bac7-529462b04968" providerId="ADAL" clId="{19FDD3C4-8DF7-4F6F-BA37-E44266836A98}" dt="2024-02-29T15:57:20.452" v="821"/>
          <ac:spMkLst>
            <pc:docMk/>
            <pc:sldMk cId="1040866039" sldId="341"/>
            <ac:spMk id="31" creationId="{EF4A22C0-E84A-7DE0-2676-0EDAD20F4389}"/>
          </ac:spMkLst>
        </pc:spChg>
        <pc:spChg chg="mod">
          <ac:chgData name="Macy, Katharine" userId="80e598a2-719b-4f78-bac7-529462b04968" providerId="ADAL" clId="{19FDD3C4-8DF7-4F6F-BA37-E44266836A98}" dt="2024-02-29T15:57:20.452" v="821"/>
          <ac:spMkLst>
            <pc:docMk/>
            <pc:sldMk cId="1040866039" sldId="341"/>
            <ac:spMk id="32" creationId="{95609E08-BEA5-17AB-1368-98833F4ED28A}"/>
          </ac:spMkLst>
        </pc:spChg>
        <pc:spChg chg="mod">
          <ac:chgData name="Macy, Katharine" userId="80e598a2-719b-4f78-bac7-529462b04968" providerId="ADAL" clId="{19FDD3C4-8DF7-4F6F-BA37-E44266836A98}" dt="2024-02-29T15:57:20.452" v="821"/>
          <ac:spMkLst>
            <pc:docMk/>
            <pc:sldMk cId="1040866039" sldId="341"/>
            <ac:spMk id="33" creationId="{7B112492-6D59-897C-FF20-041198294E02}"/>
          </ac:spMkLst>
        </pc:spChg>
        <pc:spChg chg="mod">
          <ac:chgData name="Macy, Katharine" userId="80e598a2-719b-4f78-bac7-529462b04968" providerId="ADAL" clId="{19FDD3C4-8DF7-4F6F-BA37-E44266836A98}" dt="2024-02-29T15:57:20.452" v="821"/>
          <ac:spMkLst>
            <pc:docMk/>
            <pc:sldMk cId="1040866039" sldId="341"/>
            <ac:spMk id="34" creationId="{749A4E1C-C350-7B39-09F9-D2522EC9E611}"/>
          </ac:spMkLst>
        </pc:spChg>
        <pc:spChg chg="mod">
          <ac:chgData name="Macy, Katharine" userId="80e598a2-719b-4f78-bac7-529462b04968" providerId="ADAL" clId="{19FDD3C4-8DF7-4F6F-BA37-E44266836A98}" dt="2024-02-29T15:57:20.452" v="821"/>
          <ac:spMkLst>
            <pc:docMk/>
            <pc:sldMk cId="1040866039" sldId="341"/>
            <ac:spMk id="35" creationId="{AABBC3DE-E7BA-B3EC-46C2-3369B816A4C7}"/>
          </ac:spMkLst>
        </pc:spChg>
        <pc:spChg chg="mod">
          <ac:chgData name="Macy, Katharine" userId="80e598a2-719b-4f78-bac7-529462b04968" providerId="ADAL" clId="{19FDD3C4-8DF7-4F6F-BA37-E44266836A98}" dt="2024-02-29T15:57:20.452" v="821"/>
          <ac:spMkLst>
            <pc:docMk/>
            <pc:sldMk cId="1040866039" sldId="341"/>
            <ac:spMk id="36" creationId="{664F8652-043D-2950-A2B8-E2F8DE278E31}"/>
          </ac:spMkLst>
        </pc:spChg>
        <pc:spChg chg="mod">
          <ac:chgData name="Macy, Katharine" userId="80e598a2-719b-4f78-bac7-529462b04968" providerId="ADAL" clId="{19FDD3C4-8DF7-4F6F-BA37-E44266836A98}" dt="2024-02-29T15:57:20.452" v="821"/>
          <ac:spMkLst>
            <pc:docMk/>
            <pc:sldMk cId="1040866039" sldId="341"/>
            <ac:spMk id="37" creationId="{8179B921-E167-4174-A13A-B32A8EB67E07}"/>
          </ac:spMkLst>
        </pc:spChg>
        <pc:spChg chg="mod">
          <ac:chgData name="Macy, Katharine" userId="80e598a2-719b-4f78-bac7-529462b04968" providerId="ADAL" clId="{19FDD3C4-8DF7-4F6F-BA37-E44266836A98}" dt="2024-02-29T15:57:20.452" v="821"/>
          <ac:spMkLst>
            <pc:docMk/>
            <pc:sldMk cId="1040866039" sldId="341"/>
            <ac:spMk id="38" creationId="{DB63FC51-7EA2-3156-36F3-CFFE0F465785}"/>
          </ac:spMkLst>
        </pc:spChg>
        <pc:spChg chg="mod">
          <ac:chgData name="Macy, Katharine" userId="80e598a2-719b-4f78-bac7-529462b04968" providerId="ADAL" clId="{19FDD3C4-8DF7-4F6F-BA37-E44266836A98}" dt="2024-02-29T15:57:20.452" v="821"/>
          <ac:spMkLst>
            <pc:docMk/>
            <pc:sldMk cId="1040866039" sldId="341"/>
            <ac:spMk id="39" creationId="{C4545EEA-5865-F906-46C6-73C5E022DC69}"/>
          </ac:spMkLst>
        </pc:spChg>
        <pc:spChg chg="mod">
          <ac:chgData name="Macy, Katharine" userId="80e598a2-719b-4f78-bac7-529462b04968" providerId="ADAL" clId="{19FDD3C4-8DF7-4F6F-BA37-E44266836A98}" dt="2024-02-29T15:57:20.452" v="821"/>
          <ac:spMkLst>
            <pc:docMk/>
            <pc:sldMk cId="1040866039" sldId="341"/>
            <ac:spMk id="40" creationId="{BA19406E-28D9-FF1D-C0B2-F65CE2D97B48}"/>
          </ac:spMkLst>
        </pc:spChg>
        <pc:spChg chg="mod">
          <ac:chgData name="Macy, Katharine" userId="80e598a2-719b-4f78-bac7-529462b04968" providerId="ADAL" clId="{19FDD3C4-8DF7-4F6F-BA37-E44266836A98}" dt="2024-02-29T15:57:20.452" v="821"/>
          <ac:spMkLst>
            <pc:docMk/>
            <pc:sldMk cId="1040866039" sldId="341"/>
            <ac:spMk id="41" creationId="{D4A9C7E9-ED63-006F-1ADA-2AE244679A35}"/>
          </ac:spMkLst>
        </pc:spChg>
        <pc:spChg chg="mod">
          <ac:chgData name="Macy, Katharine" userId="80e598a2-719b-4f78-bac7-529462b04968" providerId="ADAL" clId="{19FDD3C4-8DF7-4F6F-BA37-E44266836A98}" dt="2024-02-29T15:57:20.452" v="821"/>
          <ac:spMkLst>
            <pc:docMk/>
            <pc:sldMk cId="1040866039" sldId="341"/>
            <ac:spMk id="42" creationId="{B7E793E5-78CA-EA5F-7246-F476CE7FF90B}"/>
          </ac:spMkLst>
        </pc:spChg>
        <pc:spChg chg="mod">
          <ac:chgData name="Macy, Katharine" userId="80e598a2-719b-4f78-bac7-529462b04968" providerId="ADAL" clId="{19FDD3C4-8DF7-4F6F-BA37-E44266836A98}" dt="2024-02-29T15:57:20.452" v="821"/>
          <ac:spMkLst>
            <pc:docMk/>
            <pc:sldMk cId="1040866039" sldId="341"/>
            <ac:spMk id="43" creationId="{E10D1FCE-E365-3C3E-BDAE-B06E36C70213}"/>
          </ac:spMkLst>
        </pc:spChg>
        <pc:spChg chg="mod">
          <ac:chgData name="Macy, Katharine" userId="80e598a2-719b-4f78-bac7-529462b04968" providerId="ADAL" clId="{19FDD3C4-8DF7-4F6F-BA37-E44266836A98}" dt="2024-02-29T15:57:35.418" v="826"/>
          <ac:spMkLst>
            <pc:docMk/>
            <pc:sldMk cId="1040866039" sldId="341"/>
            <ac:spMk id="45" creationId="{390A3028-1623-B932-379A-0EC9097BD8B3}"/>
          </ac:spMkLst>
        </pc:spChg>
        <pc:spChg chg="mod">
          <ac:chgData name="Macy, Katharine" userId="80e598a2-719b-4f78-bac7-529462b04968" providerId="ADAL" clId="{19FDD3C4-8DF7-4F6F-BA37-E44266836A98}" dt="2024-02-29T15:57:35.418" v="826"/>
          <ac:spMkLst>
            <pc:docMk/>
            <pc:sldMk cId="1040866039" sldId="341"/>
            <ac:spMk id="46" creationId="{AD46B973-5AC1-D6FC-496E-A336B1A2EF86}"/>
          </ac:spMkLst>
        </pc:spChg>
        <pc:spChg chg="mod">
          <ac:chgData name="Macy, Katharine" userId="80e598a2-719b-4f78-bac7-529462b04968" providerId="ADAL" clId="{19FDD3C4-8DF7-4F6F-BA37-E44266836A98}" dt="2024-02-29T15:57:35.418" v="826"/>
          <ac:spMkLst>
            <pc:docMk/>
            <pc:sldMk cId="1040866039" sldId="341"/>
            <ac:spMk id="47" creationId="{22416BCD-E6D9-3968-D031-81A1284EC0CF}"/>
          </ac:spMkLst>
        </pc:spChg>
        <pc:spChg chg="mod">
          <ac:chgData name="Macy, Katharine" userId="80e598a2-719b-4f78-bac7-529462b04968" providerId="ADAL" clId="{19FDD3C4-8DF7-4F6F-BA37-E44266836A98}" dt="2024-02-29T15:57:35.418" v="826"/>
          <ac:spMkLst>
            <pc:docMk/>
            <pc:sldMk cId="1040866039" sldId="341"/>
            <ac:spMk id="48" creationId="{7B3CBB53-061F-C7F3-33C9-8433AD25D7C0}"/>
          </ac:spMkLst>
        </pc:spChg>
        <pc:spChg chg="mod">
          <ac:chgData name="Macy, Katharine" userId="80e598a2-719b-4f78-bac7-529462b04968" providerId="ADAL" clId="{19FDD3C4-8DF7-4F6F-BA37-E44266836A98}" dt="2024-02-29T15:57:35.418" v="826"/>
          <ac:spMkLst>
            <pc:docMk/>
            <pc:sldMk cId="1040866039" sldId="341"/>
            <ac:spMk id="49" creationId="{278A295B-48A0-8201-09B4-3981B97682D0}"/>
          </ac:spMkLst>
        </pc:spChg>
        <pc:spChg chg="mod">
          <ac:chgData name="Macy, Katharine" userId="80e598a2-719b-4f78-bac7-529462b04968" providerId="ADAL" clId="{19FDD3C4-8DF7-4F6F-BA37-E44266836A98}" dt="2024-02-29T15:57:35.418" v="826"/>
          <ac:spMkLst>
            <pc:docMk/>
            <pc:sldMk cId="1040866039" sldId="341"/>
            <ac:spMk id="50" creationId="{36619944-6DA1-D954-D99D-4548058B2AF1}"/>
          </ac:spMkLst>
        </pc:spChg>
        <pc:spChg chg="mod">
          <ac:chgData name="Macy, Katharine" userId="80e598a2-719b-4f78-bac7-529462b04968" providerId="ADAL" clId="{19FDD3C4-8DF7-4F6F-BA37-E44266836A98}" dt="2024-02-29T15:57:35.418" v="826"/>
          <ac:spMkLst>
            <pc:docMk/>
            <pc:sldMk cId="1040866039" sldId="341"/>
            <ac:spMk id="51" creationId="{D2471199-42F9-F2CE-985A-4C75274F0EC9}"/>
          </ac:spMkLst>
        </pc:spChg>
        <pc:spChg chg="mod">
          <ac:chgData name="Macy, Katharine" userId="80e598a2-719b-4f78-bac7-529462b04968" providerId="ADAL" clId="{19FDD3C4-8DF7-4F6F-BA37-E44266836A98}" dt="2024-02-29T15:57:35.418" v="826"/>
          <ac:spMkLst>
            <pc:docMk/>
            <pc:sldMk cId="1040866039" sldId="341"/>
            <ac:spMk id="52" creationId="{E8CE8624-1E01-D6A0-A2A3-5A54129B491E}"/>
          </ac:spMkLst>
        </pc:spChg>
        <pc:spChg chg="mod">
          <ac:chgData name="Macy, Katharine" userId="80e598a2-719b-4f78-bac7-529462b04968" providerId="ADAL" clId="{19FDD3C4-8DF7-4F6F-BA37-E44266836A98}" dt="2024-02-29T15:57:35.418" v="826"/>
          <ac:spMkLst>
            <pc:docMk/>
            <pc:sldMk cId="1040866039" sldId="341"/>
            <ac:spMk id="53" creationId="{CD48C65D-3331-4C9E-07A3-9B837D545FAD}"/>
          </ac:spMkLst>
        </pc:spChg>
        <pc:spChg chg="mod">
          <ac:chgData name="Macy, Katharine" userId="80e598a2-719b-4f78-bac7-529462b04968" providerId="ADAL" clId="{19FDD3C4-8DF7-4F6F-BA37-E44266836A98}" dt="2024-02-29T15:57:35.418" v="826"/>
          <ac:spMkLst>
            <pc:docMk/>
            <pc:sldMk cId="1040866039" sldId="341"/>
            <ac:spMk id="54" creationId="{73AD2E15-7F1B-0A44-3F5E-4EE5B6FE2245}"/>
          </ac:spMkLst>
        </pc:spChg>
        <pc:spChg chg="mod">
          <ac:chgData name="Macy, Katharine" userId="80e598a2-719b-4f78-bac7-529462b04968" providerId="ADAL" clId="{19FDD3C4-8DF7-4F6F-BA37-E44266836A98}" dt="2024-02-29T15:57:35.418" v="826"/>
          <ac:spMkLst>
            <pc:docMk/>
            <pc:sldMk cId="1040866039" sldId="341"/>
            <ac:spMk id="55" creationId="{6B89EA68-AFD3-1614-CDE3-36B2AB6FA8E7}"/>
          </ac:spMkLst>
        </pc:spChg>
        <pc:spChg chg="mod">
          <ac:chgData name="Macy, Katharine" userId="80e598a2-719b-4f78-bac7-529462b04968" providerId="ADAL" clId="{19FDD3C4-8DF7-4F6F-BA37-E44266836A98}" dt="2024-02-29T15:57:35.418" v="826"/>
          <ac:spMkLst>
            <pc:docMk/>
            <pc:sldMk cId="1040866039" sldId="341"/>
            <ac:spMk id="56" creationId="{80CBBE2B-1CA7-1205-B173-31AFAB629846}"/>
          </ac:spMkLst>
        </pc:spChg>
        <pc:spChg chg="mod">
          <ac:chgData name="Macy, Katharine" userId="80e598a2-719b-4f78-bac7-529462b04968" providerId="ADAL" clId="{19FDD3C4-8DF7-4F6F-BA37-E44266836A98}" dt="2024-02-29T15:57:35.418" v="826"/>
          <ac:spMkLst>
            <pc:docMk/>
            <pc:sldMk cId="1040866039" sldId="341"/>
            <ac:spMk id="57" creationId="{5A65B972-1F1A-6C02-040F-7DFEEDA9405B}"/>
          </ac:spMkLst>
        </pc:spChg>
        <pc:spChg chg="mod">
          <ac:chgData name="Macy, Katharine" userId="80e598a2-719b-4f78-bac7-529462b04968" providerId="ADAL" clId="{19FDD3C4-8DF7-4F6F-BA37-E44266836A98}" dt="2024-02-29T15:57:35.418" v="826"/>
          <ac:spMkLst>
            <pc:docMk/>
            <pc:sldMk cId="1040866039" sldId="341"/>
            <ac:spMk id="58" creationId="{C22BBCB7-D316-81F2-C1FE-C9F6FB840960}"/>
          </ac:spMkLst>
        </pc:spChg>
        <pc:spChg chg="mod">
          <ac:chgData name="Macy, Katharine" userId="80e598a2-719b-4f78-bac7-529462b04968" providerId="ADAL" clId="{19FDD3C4-8DF7-4F6F-BA37-E44266836A98}" dt="2024-02-29T15:57:35.418" v="826"/>
          <ac:spMkLst>
            <pc:docMk/>
            <pc:sldMk cId="1040866039" sldId="341"/>
            <ac:spMk id="59" creationId="{E8C8F664-E0B7-397F-49CE-7E6399E20CDA}"/>
          </ac:spMkLst>
        </pc:spChg>
        <pc:spChg chg="mod">
          <ac:chgData name="Macy, Katharine" userId="80e598a2-719b-4f78-bac7-529462b04968" providerId="ADAL" clId="{19FDD3C4-8DF7-4F6F-BA37-E44266836A98}" dt="2024-02-29T15:57:35.418" v="826"/>
          <ac:spMkLst>
            <pc:docMk/>
            <pc:sldMk cId="1040866039" sldId="341"/>
            <ac:spMk id="60" creationId="{586BE58B-9B2F-295B-8107-AB791EDC5E23}"/>
          </ac:spMkLst>
        </pc:spChg>
        <pc:spChg chg="mod">
          <ac:chgData name="Macy, Katharine" userId="80e598a2-719b-4f78-bac7-529462b04968" providerId="ADAL" clId="{19FDD3C4-8DF7-4F6F-BA37-E44266836A98}" dt="2024-02-29T15:57:35.418" v="826"/>
          <ac:spMkLst>
            <pc:docMk/>
            <pc:sldMk cId="1040866039" sldId="341"/>
            <ac:spMk id="61" creationId="{18B6A2D6-A222-445B-3485-7B97198170E2}"/>
          </ac:spMkLst>
        </pc:spChg>
        <pc:spChg chg="mod">
          <ac:chgData name="Macy, Katharine" userId="80e598a2-719b-4f78-bac7-529462b04968" providerId="ADAL" clId="{19FDD3C4-8DF7-4F6F-BA37-E44266836A98}" dt="2024-02-29T15:57:35.418" v="826"/>
          <ac:spMkLst>
            <pc:docMk/>
            <pc:sldMk cId="1040866039" sldId="341"/>
            <ac:spMk id="62" creationId="{5322DCC2-340C-DB18-0CCC-441702AFAD2C}"/>
          </ac:spMkLst>
        </pc:spChg>
        <pc:spChg chg="mod">
          <ac:chgData name="Macy, Katharine" userId="80e598a2-719b-4f78-bac7-529462b04968" providerId="ADAL" clId="{19FDD3C4-8DF7-4F6F-BA37-E44266836A98}" dt="2024-02-29T15:57:35.418" v="826"/>
          <ac:spMkLst>
            <pc:docMk/>
            <pc:sldMk cId="1040866039" sldId="341"/>
            <ac:spMk id="63" creationId="{4753777A-95F0-E9D3-DA90-8A6DEC95AD32}"/>
          </ac:spMkLst>
        </pc:spChg>
        <pc:spChg chg="mod">
          <ac:chgData name="Macy, Katharine" userId="80e598a2-719b-4f78-bac7-529462b04968" providerId="ADAL" clId="{19FDD3C4-8DF7-4F6F-BA37-E44266836A98}" dt="2024-02-29T15:57:35.418" v="826"/>
          <ac:spMkLst>
            <pc:docMk/>
            <pc:sldMk cId="1040866039" sldId="341"/>
            <ac:spMk id="64" creationId="{51901856-F7C5-89DB-3D94-6F8CC60B4A67}"/>
          </ac:spMkLst>
        </pc:spChg>
        <pc:spChg chg="mod">
          <ac:chgData name="Macy, Katharine" userId="80e598a2-719b-4f78-bac7-529462b04968" providerId="ADAL" clId="{19FDD3C4-8DF7-4F6F-BA37-E44266836A98}" dt="2024-02-29T15:57:35.418" v="826"/>
          <ac:spMkLst>
            <pc:docMk/>
            <pc:sldMk cId="1040866039" sldId="341"/>
            <ac:spMk id="65" creationId="{DBC6B7FA-0161-DBBD-AD06-0FC3F625D9C5}"/>
          </ac:spMkLst>
        </pc:spChg>
        <pc:spChg chg="mod">
          <ac:chgData name="Macy, Katharine" userId="80e598a2-719b-4f78-bac7-529462b04968" providerId="ADAL" clId="{19FDD3C4-8DF7-4F6F-BA37-E44266836A98}" dt="2024-02-29T15:57:35.418" v="826"/>
          <ac:spMkLst>
            <pc:docMk/>
            <pc:sldMk cId="1040866039" sldId="341"/>
            <ac:spMk id="66" creationId="{C2F14CFF-78A6-105D-796F-343B6BB0C2A7}"/>
          </ac:spMkLst>
        </pc:spChg>
        <pc:spChg chg="mod">
          <ac:chgData name="Macy, Katharine" userId="80e598a2-719b-4f78-bac7-529462b04968" providerId="ADAL" clId="{19FDD3C4-8DF7-4F6F-BA37-E44266836A98}" dt="2024-02-29T15:57:35.418" v="826"/>
          <ac:spMkLst>
            <pc:docMk/>
            <pc:sldMk cId="1040866039" sldId="341"/>
            <ac:spMk id="67" creationId="{71FA4734-6D88-67F8-BDCC-C83A0B1FD38D}"/>
          </ac:spMkLst>
        </pc:spChg>
        <pc:spChg chg="mod">
          <ac:chgData name="Macy, Katharine" userId="80e598a2-719b-4f78-bac7-529462b04968" providerId="ADAL" clId="{19FDD3C4-8DF7-4F6F-BA37-E44266836A98}" dt="2024-02-29T15:57:35.418" v="826"/>
          <ac:spMkLst>
            <pc:docMk/>
            <pc:sldMk cId="1040866039" sldId="341"/>
            <ac:spMk id="68" creationId="{0B02B574-EA1B-27EE-56D0-1A08D1650786}"/>
          </ac:spMkLst>
        </pc:spChg>
        <pc:spChg chg="mod">
          <ac:chgData name="Macy, Katharine" userId="80e598a2-719b-4f78-bac7-529462b04968" providerId="ADAL" clId="{19FDD3C4-8DF7-4F6F-BA37-E44266836A98}" dt="2024-02-29T15:57:35.418" v="826"/>
          <ac:spMkLst>
            <pc:docMk/>
            <pc:sldMk cId="1040866039" sldId="341"/>
            <ac:spMk id="69" creationId="{7F9BA114-AFCF-639A-257C-A75715B35433}"/>
          </ac:spMkLst>
        </pc:spChg>
        <pc:spChg chg="mod">
          <ac:chgData name="Macy, Katharine" userId="80e598a2-719b-4f78-bac7-529462b04968" providerId="ADAL" clId="{19FDD3C4-8DF7-4F6F-BA37-E44266836A98}" dt="2024-02-29T15:57:35.418" v="826"/>
          <ac:spMkLst>
            <pc:docMk/>
            <pc:sldMk cId="1040866039" sldId="341"/>
            <ac:spMk id="70" creationId="{39D2FCE0-F4E1-71EF-FF0E-54E86C2612C3}"/>
          </ac:spMkLst>
        </pc:spChg>
        <pc:spChg chg="mod">
          <ac:chgData name="Macy, Katharine" userId="80e598a2-719b-4f78-bac7-529462b04968" providerId="ADAL" clId="{19FDD3C4-8DF7-4F6F-BA37-E44266836A98}" dt="2024-02-29T15:57:35.418" v="826"/>
          <ac:spMkLst>
            <pc:docMk/>
            <pc:sldMk cId="1040866039" sldId="341"/>
            <ac:spMk id="71" creationId="{189FE3AA-1764-6708-9049-A1F92FB13BF2}"/>
          </ac:spMkLst>
        </pc:spChg>
        <pc:spChg chg="mod">
          <ac:chgData name="Macy, Katharine" userId="80e598a2-719b-4f78-bac7-529462b04968" providerId="ADAL" clId="{19FDD3C4-8DF7-4F6F-BA37-E44266836A98}" dt="2024-02-29T15:57:35.418" v="826"/>
          <ac:spMkLst>
            <pc:docMk/>
            <pc:sldMk cId="1040866039" sldId="341"/>
            <ac:spMk id="72" creationId="{3EF35DF3-34CB-1D3D-CF2E-CB0CE0680537}"/>
          </ac:spMkLst>
        </pc:spChg>
        <pc:spChg chg="mod">
          <ac:chgData name="Macy, Katharine" userId="80e598a2-719b-4f78-bac7-529462b04968" providerId="ADAL" clId="{19FDD3C4-8DF7-4F6F-BA37-E44266836A98}" dt="2024-02-29T15:57:35.418" v="826"/>
          <ac:spMkLst>
            <pc:docMk/>
            <pc:sldMk cId="1040866039" sldId="341"/>
            <ac:spMk id="73" creationId="{3D3B289A-F4EE-5C52-33CF-D4C2F8527E06}"/>
          </ac:spMkLst>
        </pc:spChg>
        <pc:spChg chg="mod">
          <ac:chgData name="Macy, Katharine" userId="80e598a2-719b-4f78-bac7-529462b04968" providerId="ADAL" clId="{19FDD3C4-8DF7-4F6F-BA37-E44266836A98}" dt="2024-02-29T15:57:35.418" v="826"/>
          <ac:spMkLst>
            <pc:docMk/>
            <pc:sldMk cId="1040866039" sldId="341"/>
            <ac:spMk id="74" creationId="{5195D7AD-DE5D-5B8C-E72E-6229008EC075}"/>
          </ac:spMkLst>
        </pc:spChg>
        <pc:spChg chg="mod">
          <ac:chgData name="Macy, Katharine" userId="80e598a2-719b-4f78-bac7-529462b04968" providerId="ADAL" clId="{19FDD3C4-8DF7-4F6F-BA37-E44266836A98}" dt="2024-02-29T15:57:35.418" v="826"/>
          <ac:spMkLst>
            <pc:docMk/>
            <pc:sldMk cId="1040866039" sldId="341"/>
            <ac:spMk id="75" creationId="{107128DF-5A25-15E0-E51B-AC7767137B69}"/>
          </ac:spMkLst>
        </pc:spChg>
        <pc:spChg chg="mod">
          <ac:chgData name="Macy, Katharine" userId="80e598a2-719b-4f78-bac7-529462b04968" providerId="ADAL" clId="{19FDD3C4-8DF7-4F6F-BA37-E44266836A98}" dt="2024-02-29T15:57:35.418" v="826"/>
          <ac:spMkLst>
            <pc:docMk/>
            <pc:sldMk cId="1040866039" sldId="341"/>
            <ac:spMk id="76" creationId="{ABAD4100-EC4D-2720-B954-27AB6924F77B}"/>
          </ac:spMkLst>
        </pc:spChg>
        <pc:spChg chg="mod">
          <ac:chgData name="Macy, Katharine" userId="80e598a2-719b-4f78-bac7-529462b04968" providerId="ADAL" clId="{19FDD3C4-8DF7-4F6F-BA37-E44266836A98}" dt="2024-02-29T15:57:35.418" v="826"/>
          <ac:spMkLst>
            <pc:docMk/>
            <pc:sldMk cId="1040866039" sldId="341"/>
            <ac:spMk id="77" creationId="{0F01A429-7347-83B5-704D-980DB9DB30F0}"/>
          </ac:spMkLst>
        </pc:spChg>
        <pc:spChg chg="mod">
          <ac:chgData name="Macy, Katharine" userId="80e598a2-719b-4f78-bac7-529462b04968" providerId="ADAL" clId="{19FDD3C4-8DF7-4F6F-BA37-E44266836A98}" dt="2024-02-29T15:57:35.418" v="826"/>
          <ac:spMkLst>
            <pc:docMk/>
            <pc:sldMk cId="1040866039" sldId="341"/>
            <ac:spMk id="78" creationId="{58E703FD-CD3B-8CA6-727C-95D31D7EF4A3}"/>
          </ac:spMkLst>
        </pc:spChg>
        <pc:spChg chg="mod">
          <ac:chgData name="Macy, Katharine" userId="80e598a2-719b-4f78-bac7-529462b04968" providerId="ADAL" clId="{19FDD3C4-8DF7-4F6F-BA37-E44266836A98}" dt="2024-02-29T15:57:35.418" v="826"/>
          <ac:spMkLst>
            <pc:docMk/>
            <pc:sldMk cId="1040866039" sldId="341"/>
            <ac:spMk id="79" creationId="{2A5F9C61-025C-13F9-8F2D-CCC523D4DB62}"/>
          </ac:spMkLst>
        </pc:spChg>
        <pc:spChg chg="mod">
          <ac:chgData name="Macy, Katharine" userId="80e598a2-719b-4f78-bac7-529462b04968" providerId="ADAL" clId="{19FDD3C4-8DF7-4F6F-BA37-E44266836A98}" dt="2024-02-29T15:57:35.418" v="826"/>
          <ac:spMkLst>
            <pc:docMk/>
            <pc:sldMk cId="1040866039" sldId="341"/>
            <ac:spMk id="80" creationId="{04E2ADE6-0DA4-2DB3-C780-C11B94DAB80B}"/>
          </ac:spMkLst>
        </pc:spChg>
        <pc:spChg chg="mod">
          <ac:chgData name="Macy, Katharine" userId="80e598a2-719b-4f78-bac7-529462b04968" providerId="ADAL" clId="{19FDD3C4-8DF7-4F6F-BA37-E44266836A98}" dt="2024-02-29T15:57:35.418" v="826"/>
          <ac:spMkLst>
            <pc:docMk/>
            <pc:sldMk cId="1040866039" sldId="341"/>
            <ac:spMk id="81" creationId="{A75E6738-225C-6677-D8BB-CF9149870E3F}"/>
          </ac:spMkLst>
        </pc:spChg>
        <pc:spChg chg="mod">
          <ac:chgData name="Macy, Katharine" userId="80e598a2-719b-4f78-bac7-529462b04968" providerId="ADAL" clId="{19FDD3C4-8DF7-4F6F-BA37-E44266836A98}" dt="2024-02-29T15:57:35.418" v="826"/>
          <ac:spMkLst>
            <pc:docMk/>
            <pc:sldMk cId="1040866039" sldId="341"/>
            <ac:spMk id="82" creationId="{D6488380-4981-EDD7-226A-DF6E00DFFD68}"/>
          </ac:spMkLst>
        </pc:spChg>
        <pc:spChg chg="mod">
          <ac:chgData name="Macy, Katharine" userId="80e598a2-719b-4f78-bac7-529462b04968" providerId="ADAL" clId="{19FDD3C4-8DF7-4F6F-BA37-E44266836A98}" dt="2024-02-29T15:57:35.418" v="826"/>
          <ac:spMkLst>
            <pc:docMk/>
            <pc:sldMk cId="1040866039" sldId="341"/>
            <ac:spMk id="83" creationId="{11CB6E2C-EFD4-6415-A513-E7384D93664C}"/>
          </ac:spMkLst>
        </pc:spChg>
        <pc:grpChg chg="add mod">
          <ac:chgData name="Macy, Katharine" userId="80e598a2-719b-4f78-bac7-529462b04968" providerId="ADAL" clId="{19FDD3C4-8DF7-4F6F-BA37-E44266836A98}" dt="2024-02-29T15:57:20.452" v="821"/>
          <ac:grpSpMkLst>
            <pc:docMk/>
            <pc:sldMk cId="1040866039" sldId="341"/>
            <ac:grpSpMk id="4" creationId="{EAD2EB7B-1796-03DE-BB4F-A995C9081F00}"/>
          </ac:grpSpMkLst>
        </pc:grpChg>
        <pc:grpChg chg="add mod">
          <ac:chgData name="Macy, Katharine" userId="80e598a2-719b-4f78-bac7-529462b04968" providerId="ADAL" clId="{19FDD3C4-8DF7-4F6F-BA37-E44266836A98}" dt="2024-03-01T15:15:16.736" v="6205" actId="1076"/>
          <ac:grpSpMkLst>
            <pc:docMk/>
            <pc:sldMk cId="1040866039" sldId="341"/>
            <ac:grpSpMk id="44" creationId="{62B3CF21-D74D-60D7-C244-DE29EC31F2A1}"/>
          </ac:grpSpMkLst>
        </pc:grpChg>
        <pc:graphicFrameChg chg="del mod">
          <ac:chgData name="Macy, Katharine" userId="80e598a2-719b-4f78-bac7-529462b04968" providerId="ADAL" clId="{19FDD3C4-8DF7-4F6F-BA37-E44266836A98}" dt="2024-03-01T15:14:47.442" v="6193" actId="478"/>
          <ac:graphicFrameMkLst>
            <pc:docMk/>
            <pc:sldMk cId="1040866039" sldId="341"/>
            <ac:graphicFrameMk id="3" creationId="{C397DD57-8337-005C-B008-A761E4110583}"/>
          </ac:graphicFrameMkLst>
        </pc:graphicFrameChg>
        <pc:graphicFrameChg chg="add del mod ord">
          <ac:chgData name="Macy, Katharine" userId="80e598a2-719b-4f78-bac7-529462b04968" providerId="ADAL" clId="{19FDD3C4-8DF7-4F6F-BA37-E44266836A98}" dt="2024-03-01T15:15:25.391" v="6206" actId="478"/>
          <ac:graphicFrameMkLst>
            <pc:docMk/>
            <pc:sldMk cId="1040866039" sldId="341"/>
            <ac:graphicFrameMk id="4" creationId="{C46035DB-F714-5B72-45DA-8C208869F6BD}"/>
          </ac:graphicFrameMkLst>
        </pc:graphicFrameChg>
        <pc:graphicFrameChg chg="add mod">
          <ac:chgData name="Macy, Katharine" userId="80e598a2-719b-4f78-bac7-529462b04968" providerId="ADAL" clId="{19FDD3C4-8DF7-4F6F-BA37-E44266836A98}" dt="2024-03-01T15:16:40.682" v="6217"/>
          <ac:graphicFrameMkLst>
            <pc:docMk/>
            <pc:sldMk cId="1040866039" sldId="341"/>
            <ac:graphicFrameMk id="5" creationId="{C46035DB-F714-5B72-45DA-8C208869F6BD}"/>
          </ac:graphicFrameMkLst>
        </pc:graphicFrameChg>
      </pc:sldChg>
      <pc:sldChg chg="addSp delSp modSp add mod modNotesTx">
        <pc:chgData name="Macy, Katharine" userId="80e598a2-719b-4f78-bac7-529462b04968" providerId="ADAL" clId="{19FDD3C4-8DF7-4F6F-BA37-E44266836A98}" dt="2024-03-01T15:13:53.526" v="6192" actId="20577"/>
        <pc:sldMkLst>
          <pc:docMk/>
          <pc:sldMk cId="1209877210" sldId="342"/>
        </pc:sldMkLst>
        <pc:spChg chg="mod">
          <ac:chgData name="Macy, Katharine" userId="80e598a2-719b-4f78-bac7-529462b04968" providerId="ADAL" clId="{19FDD3C4-8DF7-4F6F-BA37-E44266836A98}" dt="2024-02-29T15:58:14.417" v="831"/>
          <ac:spMkLst>
            <pc:docMk/>
            <pc:sldMk cId="1209877210" sldId="342"/>
            <ac:spMk id="5" creationId="{417D7484-42B8-514F-E848-84EA6885BBE3}"/>
          </ac:spMkLst>
        </pc:spChg>
        <pc:spChg chg="mod">
          <ac:chgData name="Macy, Katharine" userId="80e598a2-719b-4f78-bac7-529462b04968" providerId="ADAL" clId="{19FDD3C4-8DF7-4F6F-BA37-E44266836A98}" dt="2024-02-29T15:58:14.417" v="831"/>
          <ac:spMkLst>
            <pc:docMk/>
            <pc:sldMk cId="1209877210" sldId="342"/>
            <ac:spMk id="6" creationId="{4A950C6F-5D6A-8763-CD86-0330B7D55A85}"/>
          </ac:spMkLst>
        </pc:spChg>
        <pc:spChg chg="mod">
          <ac:chgData name="Macy, Katharine" userId="80e598a2-719b-4f78-bac7-529462b04968" providerId="ADAL" clId="{19FDD3C4-8DF7-4F6F-BA37-E44266836A98}" dt="2024-02-29T15:58:14.417" v="831"/>
          <ac:spMkLst>
            <pc:docMk/>
            <pc:sldMk cId="1209877210" sldId="342"/>
            <ac:spMk id="7" creationId="{82C4FED2-D971-359A-B5C3-628A93C3750B}"/>
          </ac:spMkLst>
        </pc:spChg>
        <pc:spChg chg="mod">
          <ac:chgData name="Macy, Katharine" userId="80e598a2-719b-4f78-bac7-529462b04968" providerId="ADAL" clId="{19FDD3C4-8DF7-4F6F-BA37-E44266836A98}" dt="2024-02-29T15:58:14.417" v="831"/>
          <ac:spMkLst>
            <pc:docMk/>
            <pc:sldMk cId="1209877210" sldId="342"/>
            <ac:spMk id="8" creationId="{FE7DBC22-61CB-6CC5-08BF-632EDB0D1443}"/>
          </ac:spMkLst>
        </pc:spChg>
        <pc:spChg chg="mod">
          <ac:chgData name="Macy, Katharine" userId="80e598a2-719b-4f78-bac7-529462b04968" providerId="ADAL" clId="{19FDD3C4-8DF7-4F6F-BA37-E44266836A98}" dt="2024-02-29T15:58:14.417" v="831"/>
          <ac:spMkLst>
            <pc:docMk/>
            <pc:sldMk cId="1209877210" sldId="342"/>
            <ac:spMk id="9" creationId="{8A5BD5C1-5A53-6A6A-8E8D-FCDC5DCFE491}"/>
          </ac:spMkLst>
        </pc:spChg>
        <pc:spChg chg="mod">
          <ac:chgData name="Macy, Katharine" userId="80e598a2-719b-4f78-bac7-529462b04968" providerId="ADAL" clId="{19FDD3C4-8DF7-4F6F-BA37-E44266836A98}" dt="2024-02-29T15:58:14.417" v="831"/>
          <ac:spMkLst>
            <pc:docMk/>
            <pc:sldMk cId="1209877210" sldId="342"/>
            <ac:spMk id="10" creationId="{D91419ED-2886-A32E-67B4-6E7362802D0E}"/>
          </ac:spMkLst>
        </pc:spChg>
        <pc:spChg chg="mod">
          <ac:chgData name="Macy, Katharine" userId="80e598a2-719b-4f78-bac7-529462b04968" providerId="ADAL" clId="{19FDD3C4-8DF7-4F6F-BA37-E44266836A98}" dt="2024-02-29T15:58:14.417" v="831"/>
          <ac:spMkLst>
            <pc:docMk/>
            <pc:sldMk cId="1209877210" sldId="342"/>
            <ac:spMk id="11" creationId="{95DFD3E3-3E5A-3501-29EE-620C456D0FBA}"/>
          </ac:spMkLst>
        </pc:spChg>
        <pc:spChg chg="mod">
          <ac:chgData name="Macy, Katharine" userId="80e598a2-719b-4f78-bac7-529462b04968" providerId="ADAL" clId="{19FDD3C4-8DF7-4F6F-BA37-E44266836A98}" dt="2024-02-29T15:58:14.417" v="831"/>
          <ac:spMkLst>
            <pc:docMk/>
            <pc:sldMk cId="1209877210" sldId="342"/>
            <ac:spMk id="12" creationId="{D5C63B11-BCEE-C55A-4361-7BA68998DF2E}"/>
          </ac:spMkLst>
        </pc:spChg>
        <pc:spChg chg="mod">
          <ac:chgData name="Macy, Katharine" userId="80e598a2-719b-4f78-bac7-529462b04968" providerId="ADAL" clId="{19FDD3C4-8DF7-4F6F-BA37-E44266836A98}" dt="2024-02-29T15:58:14.417" v="831"/>
          <ac:spMkLst>
            <pc:docMk/>
            <pc:sldMk cId="1209877210" sldId="342"/>
            <ac:spMk id="13" creationId="{7C421714-7230-AC78-D734-0517935CDDCF}"/>
          </ac:spMkLst>
        </pc:spChg>
        <pc:spChg chg="mod">
          <ac:chgData name="Macy, Katharine" userId="80e598a2-719b-4f78-bac7-529462b04968" providerId="ADAL" clId="{19FDD3C4-8DF7-4F6F-BA37-E44266836A98}" dt="2024-02-29T15:58:14.417" v="831"/>
          <ac:spMkLst>
            <pc:docMk/>
            <pc:sldMk cId="1209877210" sldId="342"/>
            <ac:spMk id="14" creationId="{065EC6D9-EF44-A70A-3030-3FC403FA54CF}"/>
          </ac:spMkLst>
        </pc:spChg>
        <pc:spChg chg="mod">
          <ac:chgData name="Macy, Katharine" userId="80e598a2-719b-4f78-bac7-529462b04968" providerId="ADAL" clId="{19FDD3C4-8DF7-4F6F-BA37-E44266836A98}" dt="2024-02-29T15:58:14.417" v="831"/>
          <ac:spMkLst>
            <pc:docMk/>
            <pc:sldMk cId="1209877210" sldId="342"/>
            <ac:spMk id="15" creationId="{6185291B-CF07-7E5B-6F99-C22EC664C497}"/>
          </ac:spMkLst>
        </pc:spChg>
        <pc:spChg chg="mod">
          <ac:chgData name="Macy, Katharine" userId="80e598a2-719b-4f78-bac7-529462b04968" providerId="ADAL" clId="{19FDD3C4-8DF7-4F6F-BA37-E44266836A98}" dt="2024-02-29T15:58:14.417" v="831"/>
          <ac:spMkLst>
            <pc:docMk/>
            <pc:sldMk cId="1209877210" sldId="342"/>
            <ac:spMk id="16" creationId="{D2F94373-2B12-A66C-EB72-A09E588C1D0F}"/>
          </ac:spMkLst>
        </pc:spChg>
        <pc:spChg chg="mod">
          <ac:chgData name="Macy, Katharine" userId="80e598a2-719b-4f78-bac7-529462b04968" providerId="ADAL" clId="{19FDD3C4-8DF7-4F6F-BA37-E44266836A98}" dt="2024-02-29T15:58:14.417" v="831"/>
          <ac:spMkLst>
            <pc:docMk/>
            <pc:sldMk cId="1209877210" sldId="342"/>
            <ac:spMk id="17" creationId="{5B903CA3-E282-1C56-E2A7-AF04DDA0ABFF}"/>
          </ac:spMkLst>
        </pc:spChg>
        <pc:spChg chg="mod">
          <ac:chgData name="Macy, Katharine" userId="80e598a2-719b-4f78-bac7-529462b04968" providerId="ADAL" clId="{19FDD3C4-8DF7-4F6F-BA37-E44266836A98}" dt="2024-02-29T15:58:14.417" v="831"/>
          <ac:spMkLst>
            <pc:docMk/>
            <pc:sldMk cId="1209877210" sldId="342"/>
            <ac:spMk id="18" creationId="{261CDF9B-A584-B8FF-775B-E65A47EAE490}"/>
          </ac:spMkLst>
        </pc:spChg>
        <pc:spChg chg="mod">
          <ac:chgData name="Macy, Katharine" userId="80e598a2-719b-4f78-bac7-529462b04968" providerId="ADAL" clId="{19FDD3C4-8DF7-4F6F-BA37-E44266836A98}" dt="2024-02-29T15:58:14.417" v="831"/>
          <ac:spMkLst>
            <pc:docMk/>
            <pc:sldMk cId="1209877210" sldId="342"/>
            <ac:spMk id="19" creationId="{2E8DEFA9-0EC6-E524-1D46-89E0BE30F625}"/>
          </ac:spMkLst>
        </pc:spChg>
        <pc:spChg chg="mod">
          <ac:chgData name="Macy, Katharine" userId="80e598a2-719b-4f78-bac7-529462b04968" providerId="ADAL" clId="{19FDD3C4-8DF7-4F6F-BA37-E44266836A98}" dt="2024-02-29T15:58:14.417" v="831"/>
          <ac:spMkLst>
            <pc:docMk/>
            <pc:sldMk cId="1209877210" sldId="342"/>
            <ac:spMk id="20" creationId="{F54D97F6-4836-DFB5-8B91-D59DCE8DE490}"/>
          </ac:spMkLst>
        </pc:spChg>
        <pc:spChg chg="mod">
          <ac:chgData name="Macy, Katharine" userId="80e598a2-719b-4f78-bac7-529462b04968" providerId="ADAL" clId="{19FDD3C4-8DF7-4F6F-BA37-E44266836A98}" dt="2024-02-29T15:58:14.417" v="831"/>
          <ac:spMkLst>
            <pc:docMk/>
            <pc:sldMk cId="1209877210" sldId="342"/>
            <ac:spMk id="21" creationId="{423C0C85-D8FA-6C4C-6444-6136A2FB364A}"/>
          </ac:spMkLst>
        </pc:spChg>
        <pc:spChg chg="mod">
          <ac:chgData name="Macy, Katharine" userId="80e598a2-719b-4f78-bac7-529462b04968" providerId="ADAL" clId="{19FDD3C4-8DF7-4F6F-BA37-E44266836A98}" dt="2024-02-29T15:58:14.417" v="831"/>
          <ac:spMkLst>
            <pc:docMk/>
            <pc:sldMk cId="1209877210" sldId="342"/>
            <ac:spMk id="22" creationId="{6E6220CA-A870-A2B5-FB9B-AADEAE17F37D}"/>
          </ac:spMkLst>
        </pc:spChg>
        <pc:spChg chg="mod">
          <ac:chgData name="Macy, Katharine" userId="80e598a2-719b-4f78-bac7-529462b04968" providerId="ADAL" clId="{19FDD3C4-8DF7-4F6F-BA37-E44266836A98}" dt="2024-02-29T15:58:14.417" v="831"/>
          <ac:spMkLst>
            <pc:docMk/>
            <pc:sldMk cId="1209877210" sldId="342"/>
            <ac:spMk id="23" creationId="{C3F22898-D156-F937-F1CD-C8E336420F88}"/>
          </ac:spMkLst>
        </pc:spChg>
        <pc:spChg chg="mod">
          <ac:chgData name="Macy, Katharine" userId="80e598a2-719b-4f78-bac7-529462b04968" providerId="ADAL" clId="{19FDD3C4-8DF7-4F6F-BA37-E44266836A98}" dt="2024-02-29T15:58:14.417" v="831"/>
          <ac:spMkLst>
            <pc:docMk/>
            <pc:sldMk cId="1209877210" sldId="342"/>
            <ac:spMk id="24" creationId="{AB68E869-6AFD-8BF7-858B-CBE486D1EDA3}"/>
          </ac:spMkLst>
        </pc:spChg>
        <pc:spChg chg="mod">
          <ac:chgData name="Macy, Katharine" userId="80e598a2-719b-4f78-bac7-529462b04968" providerId="ADAL" clId="{19FDD3C4-8DF7-4F6F-BA37-E44266836A98}" dt="2024-02-29T15:58:14.417" v="831"/>
          <ac:spMkLst>
            <pc:docMk/>
            <pc:sldMk cId="1209877210" sldId="342"/>
            <ac:spMk id="25" creationId="{F55C865E-4E69-19DD-4DE6-D08EDFD3005D}"/>
          </ac:spMkLst>
        </pc:spChg>
        <pc:spChg chg="mod">
          <ac:chgData name="Macy, Katharine" userId="80e598a2-719b-4f78-bac7-529462b04968" providerId="ADAL" clId="{19FDD3C4-8DF7-4F6F-BA37-E44266836A98}" dt="2024-02-29T15:58:14.417" v="831"/>
          <ac:spMkLst>
            <pc:docMk/>
            <pc:sldMk cId="1209877210" sldId="342"/>
            <ac:spMk id="26" creationId="{8FF7BE49-7C25-5C78-5EAE-D468BE30F83E}"/>
          </ac:spMkLst>
        </pc:spChg>
        <pc:spChg chg="mod">
          <ac:chgData name="Macy, Katharine" userId="80e598a2-719b-4f78-bac7-529462b04968" providerId="ADAL" clId="{19FDD3C4-8DF7-4F6F-BA37-E44266836A98}" dt="2024-02-29T15:58:14.417" v="831"/>
          <ac:spMkLst>
            <pc:docMk/>
            <pc:sldMk cId="1209877210" sldId="342"/>
            <ac:spMk id="27" creationId="{F8954344-C360-A639-9E44-0BF82BD3C54D}"/>
          </ac:spMkLst>
        </pc:spChg>
        <pc:spChg chg="mod">
          <ac:chgData name="Macy, Katharine" userId="80e598a2-719b-4f78-bac7-529462b04968" providerId="ADAL" clId="{19FDD3C4-8DF7-4F6F-BA37-E44266836A98}" dt="2024-02-29T15:58:14.417" v="831"/>
          <ac:spMkLst>
            <pc:docMk/>
            <pc:sldMk cId="1209877210" sldId="342"/>
            <ac:spMk id="28" creationId="{BC851480-7F44-A2AB-76AA-E5D0620F61A9}"/>
          </ac:spMkLst>
        </pc:spChg>
        <pc:grpChg chg="add mod">
          <ac:chgData name="Macy, Katharine" userId="80e598a2-719b-4f78-bac7-529462b04968" providerId="ADAL" clId="{19FDD3C4-8DF7-4F6F-BA37-E44266836A98}" dt="2024-02-29T15:58:28.720" v="836" actId="14100"/>
          <ac:grpSpMkLst>
            <pc:docMk/>
            <pc:sldMk cId="1209877210" sldId="342"/>
            <ac:grpSpMk id="4" creationId="{3F90FF48-D94D-9CF8-3AFA-5AC9C5BB6039}"/>
          </ac:grpSpMkLst>
        </pc:grpChg>
        <pc:graphicFrameChg chg="add del mod">
          <ac:chgData name="Macy, Katharine" userId="80e598a2-719b-4f78-bac7-529462b04968" providerId="ADAL" clId="{19FDD3C4-8DF7-4F6F-BA37-E44266836A98}" dt="2024-03-01T15:11:45.253" v="5969" actId="478"/>
          <ac:graphicFrameMkLst>
            <pc:docMk/>
            <pc:sldMk cId="1209877210" sldId="342"/>
            <ac:graphicFrameMk id="3" creationId="{2A8FB6AE-1F6D-5D48-F30A-2DD653831D38}"/>
          </ac:graphicFrameMkLst>
        </pc:graphicFrameChg>
        <pc:graphicFrameChg chg="add mod">
          <ac:chgData name="Macy, Katharine" userId="80e598a2-719b-4f78-bac7-529462b04968" providerId="ADAL" clId="{19FDD3C4-8DF7-4F6F-BA37-E44266836A98}" dt="2024-03-01T15:13:41.571" v="6142" actId="14100"/>
          <ac:graphicFrameMkLst>
            <pc:docMk/>
            <pc:sldMk cId="1209877210" sldId="342"/>
            <ac:graphicFrameMk id="29" creationId="{A6055014-649F-1501-E661-38FC1814F31E}"/>
          </ac:graphicFrameMkLst>
        </pc:graphicFrameChg>
      </pc:sldChg>
      <pc:sldChg chg="addSp modSp new del mod modNotesTx">
        <pc:chgData name="Macy, Katharine" userId="80e598a2-719b-4f78-bac7-529462b04968" providerId="ADAL" clId="{19FDD3C4-8DF7-4F6F-BA37-E44266836A98}" dt="2024-02-29T15:38:46.847" v="411" actId="2696"/>
        <pc:sldMkLst>
          <pc:docMk/>
          <pc:sldMk cId="3899665753" sldId="342"/>
        </pc:sldMkLst>
        <pc:spChg chg="mod">
          <ac:chgData name="Macy, Katharine" userId="80e598a2-719b-4f78-bac7-529462b04968" providerId="ADAL" clId="{19FDD3C4-8DF7-4F6F-BA37-E44266836A98}" dt="2024-02-29T15:35:27.351" v="325" actId="20577"/>
          <ac:spMkLst>
            <pc:docMk/>
            <pc:sldMk cId="3899665753" sldId="342"/>
            <ac:spMk id="2" creationId="{3034A90F-E651-B64F-4D7F-C5AD5E9C6819}"/>
          </ac:spMkLst>
        </pc:spChg>
        <pc:graphicFrameChg chg="add mod">
          <ac:chgData name="Macy, Katharine" userId="80e598a2-719b-4f78-bac7-529462b04968" providerId="ADAL" clId="{19FDD3C4-8DF7-4F6F-BA37-E44266836A98}" dt="2024-02-29T15:38:02.675" v="410" actId="14100"/>
          <ac:graphicFrameMkLst>
            <pc:docMk/>
            <pc:sldMk cId="3899665753" sldId="342"/>
            <ac:graphicFrameMk id="3" creationId="{A6055014-649F-1501-E661-38FC1814F31E}"/>
          </ac:graphicFrameMkLst>
        </pc:graphicFrameChg>
      </pc:sldChg>
      <pc:sldChg chg="addSp delSp modSp new mod modNotesTx">
        <pc:chgData name="Macy, Katharine" userId="80e598a2-719b-4f78-bac7-529462b04968" providerId="ADAL" clId="{19FDD3C4-8DF7-4F6F-BA37-E44266836A98}" dt="2024-03-01T15:27:29.399" v="7662" actId="403"/>
        <pc:sldMkLst>
          <pc:docMk/>
          <pc:sldMk cId="2552336869" sldId="343"/>
        </pc:sldMkLst>
        <pc:spChg chg="mod">
          <ac:chgData name="Macy, Katharine" userId="80e598a2-719b-4f78-bac7-529462b04968" providerId="ADAL" clId="{19FDD3C4-8DF7-4F6F-BA37-E44266836A98}" dt="2024-02-29T15:40:20.885" v="459" actId="20577"/>
          <ac:spMkLst>
            <pc:docMk/>
            <pc:sldMk cId="2552336869" sldId="343"/>
            <ac:spMk id="2" creationId="{82DF0916-E45A-CC14-8B7A-6D8B0C199652}"/>
          </ac:spMkLst>
        </pc:spChg>
        <pc:spChg chg="mod">
          <ac:chgData name="Macy, Katharine" userId="80e598a2-719b-4f78-bac7-529462b04968" providerId="ADAL" clId="{19FDD3C4-8DF7-4F6F-BA37-E44266836A98}" dt="2024-02-29T15:55:50.749" v="810"/>
          <ac:spMkLst>
            <pc:docMk/>
            <pc:sldMk cId="2552336869" sldId="343"/>
            <ac:spMk id="5" creationId="{1F4E3CBE-AABD-ED05-9FA4-A9E8FAC9AD08}"/>
          </ac:spMkLst>
        </pc:spChg>
        <pc:spChg chg="mod">
          <ac:chgData name="Macy, Katharine" userId="80e598a2-719b-4f78-bac7-529462b04968" providerId="ADAL" clId="{19FDD3C4-8DF7-4F6F-BA37-E44266836A98}" dt="2024-02-29T15:55:50.749" v="810"/>
          <ac:spMkLst>
            <pc:docMk/>
            <pc:sldMk cId="2552336869" sldId="343"/>
            <ac:spMk id="6" creationId="{0087271A-C6F6-3E9B-2108-C63962C2163D}"/>
          </ac:spMkLst>
        </pc:spChg>
        <pc:spChg chg="mod">
          <ac:chgData name="Macy, Katharine" userId="80e598a2-719b-4f78-bac7-529462b04968" providerId="ADAL" clId="{19FDD3C4-8DF7-4F6F-BA37-E44266836A98}" dt="2024-02-29T15:55:50.749" v="810"/>
          <ac:spMkLst>
            <pc:docMk/>
            <pc:sldMk cId="2552336869" sldId="343"/>
            <ac:spMk id="7" creationId="{8A28F79C-6297-8521-0336-378C61CABA94}"/>
          </ac:spMkLst>
        </pc:spChg>
        <pc:spChg chg="mod">
          <ac:chgData name="Macy, Katharine" userId="80e598a2-719b-4f78-bac7-529462b04968" providerId="ADAL" clId="{19FDD3C4-8DF7-4F6F-BA37-E44266836A98}" dt="2024-02-29T15:55:50.749" v="810"/>
          <ac:spMkLst>
            <pc:docMk/>
            <pc:sldMk cId="2552336869" sldId="343"/>
            <ac:spMk id="8" creationId="{9A0FBCB3-9405-CB86-70F4-ED724EA7B524}"/>
          </ac:spMkLst>
        </pc:spChg>
        <pc:spChg chg="mod">
          <ac:chgData name="Macy, Katharine" userId="80e598a2-719b-4f78-bac7-529462b04968" providerId="ADAL" clId="{19FDD3C4-8DF7-4F6F-BA37-E44266836A98}" dt="2024-02-29T15:55:50.749" v="810"/>
          <ac:spMkLst>
            <pc:docMk/>
            <pc:sldMk cId="2552336869" sldId="343"/>
            <ac:spMk id="9" creationId="{D36C32A0-205C-F137-B4A8-9B924FD724D0}"/>
          </ac:spMkLst>
        </pc:spChg>
        <pc:spChg chg="mod">
          <ac:chgData name="Macy, Katharine" userId="80e598a2-719b-4f78-bac7-529462b04968" providerId="ADAL" clId="{19FDD3C4-8DF7-4F6F-BA37-E44266836A98}" dt="2024-02-29T15:55:50.749" v="810"/>
          <ac:spMkLst>
            <pc:docMk/>
            <pc:sldMk cId="2552336869" sldId="343"/>
            <ac:spMk id="10" creationId="{213BA3F7-A55E-F152-4814-82E1E0F50D91}"/>
          </ac:spMkLst>
        </pc:spChg>
        <pc:spChg chg="mod">
          <ac:chgData name="Macy, Katharine" userId="80e598a2-719b-4f78-bac7-529462b04968" providerId="ADAL" clId="{19FDD3C4-8DF7-4F6F-BA37-E44266836A98}" dt="2024-02-29T15:55:50.749" v="810"/>
          <ac:spMkLst>
            <pc:docMk/>
            <pc:sldMk cId="2552336869" sldId="343"/>
            <ac:spMk id="11" creationId="{444695EF-12A3-2745-E127-D09F2BD84556}"/>
          </ac:spMkLst>
        </pc:spChg>
        <pc:spChg chg="mod">
          <ac:chgData name="Macy, Katharine" userId="80e598a2-719b-4f78-bac7-529462b04968" providerId="ADAL" clId="{19FDD3C4-8DF7-4F6F-BA37-E44266836A98}" dt="2024-02-29T15:55:50.749" v="810"/>
          <ac:spMkLst>
            <pc:docMk/>
            <pc:sldMk cId="2552336869" sldId="343"/>
            <ac:spMk id="12" creationId="{F6B28682-5135-D0B7-3DF3-A678A2323ABA}"/>
          </ac:spMkLst>
        </pc:spChg>
        <pc:spChg chg="mod">
          <ac:chgData name="Macy, Katharine" userId="80e598a2-719b-4f78-bac7-529462b04968" providerId="ADAL" clId="{19FDD3C4-8DF7-4F6F-BA37-E44266836A98}" dt="2024-02-29T15:55:50.749" v="810"/>
          <ac:spMkLst>
            <pc:docMk/>
            <pc:sldMk cId="2552336869" sldId="343"/>
            <ac:spMk id="13" creationId="{DC7EFA89-A003-4640-F99E-7B10625F8F6A}"/>
          </ac:spMkLst>
        </pc:spChg>
        <pc:spChg chg="mod">
          <ac:chgData name="Macy, Katharine" userId="80e598a2-719b-4f78-bac7-529462b04968" providerId="ADAL" clId="{19FDD3C4-8DF7-4F6F-BA37-E44266836A98}" dt="2024-02-29T15:55:50.749" v="810"/>
          <ac:spMkLst>
            <pc:docMk/>
            <pc:sldMk cId="2552336869" sldId="343"/>
            <ac:spMk id="14" creationId="{E82AB7DA-5A2D-2AB3-EB7C-AC5690AD832A}"/>
          </ac:spMkLst>
        </pc:spChg>
        <pc:spChg chg="mod">
          <ac:chgData name="Macy, Katharine" userId="80e598a2-719b-4f78-bac7-529462b04968" providerId="ADAL" clId="{19FDD3C4-8DF7-4F6F-BA37-E44266836A98}" dt="2024-02-29T15:55:50.749" v="810"/>
          <ac:spMkLst>
            <pc:docMk/>
            <pc:sldMk cId="2552336869" sldId="343"/>
            <ac:spMk id="15" creationId="{2EBA51D1-4C4E-4308-0146-E970FD268095}"/>
          </ac:spMkLst>
        </pc:spChg>
        <pc:spChg chg="mod">
          <ac:chgData name="Macy, Katharine" userId="80e598a2-719b-4f78-bac7-529462b04968" providerId="ADAL" clId="{19FDD3C4-8DF7-4F6F-BA37-E44266836A98}" dt="2024-02-29T15:55:50.749" v="810"/>
          <ac:spMkLst>
            <pc:docMk/>
            <pc:sldMk cId="2552336869" sldId="343"/>
            <ac:spMk id="16" creationId="{E601FD53-0637-3CBE-7CF8-F3EF47B7696C}"/>
          </ac:spMkLst>
        </pc:spChg>
        <pc:spChg chg="mod">
          <ac:chgData name="Macy, Katharine" userId="80e598a2-719b-4f78-bac7-529462b04968" providerId="ADAL" clId="{19FDD3C4-8DF7-4F6F-BA37-E44266836A98}" dt="2024-02-29T15:55:50.749" v="810"/>
          <ac:spMkLst>
            <pc:docMk/>
            <pc:sldMk cId="2552336869" sldId="343"/>
            <ac:spMk id="17" creationId="{70EFA83C-8EB8-576B-CB4F-D2BDDCE8F813}"/>
          </ac:spMkLst>
        </pc:spChg>
        <pc:spChg chg="mod">
          <ac:chgData name="Macy, Katharine" userId="80e598a2-719b-4f78-bac7-529462b04968" providerId="ADAL" clId="{19FDD3C4-8DF7-4F6F-BA37-E44266836A98}" dt="2024-02-29T15:55:50.749" v="810"/>
          <ac:spMkLst>
            <pc:docMk/>
            <pc:sldMk cId="2552336869" sldId="343"/>
            <ac:spMk id="18" creationId="{5030A987-EFCC-98C8-BE18-51B79B5C9164}"/>
          </ac:spMkLst>
        </pc:spChg>
        <pc:spChg chg="mod">
          <ac:chgData name="Macy, Katharine" userId="80e598a2-719b-4f78-bac7-529462b04968" providerId="ADAL" clId="{19FDD3C4-8DF7-4F6F-BA37-E44266836A98}" dt="2024-02-29T15:55:50.749" v="810"/>
          <ac:spMkLst>
            <pc:docMk/>
            <pc:sldMk cId="2552336869" sldId="343"/>
            <ac:spMk id="19" creationId="{80D986A3-D996-F286-06B2-078FED5ED1AF}"/>
          </ac:spMkLst>
        </pc:spChg>
        <pc:spChg chg="mod">
          <ac:chgData name="Macy, Katharine" userId="80e598a2-719b-4f78-bac7-529462b04968" providerId="ADAL" clId="{19FDD3C4-8DF7-4F6F-BA37-E44266836A98}" dt="2024-02-29T15:55:50.749" v="810"/>
          <ac:spMkLst>
            <pc:docMk/>
            <pc:sldMk cId="2552336869" sldId="343"/>
            <ac:spMk id="20" creationId="{5C017D54-C3A2-3F65-EB7F-7244EA1D382D}"/>
          </ac:spMkLst>
        </pc:spChg>
        <pc:spChg chg="mod">
          <ac:chgData name="Macy, Katharine" userId="80e598a2-719b-4f78-bac7-529462b04968" providerId="ADAL" clId="{19FDD3C4-8DF7-4F6F-BA37-E44266836A98}" dt="2024-02-29T15:55:50.749" v="810"/>
          <ac:spMkLst>
            <pc:docMk/>
            <pc:sldMk cId="2552336869" sldId="343"/>
            <ac:spMk id="21" creationId="{B16A16E1-F310-2EE5-B7C7-A6268EBC9F2B}"/>
          </ac:spMkLst>
        </pc:spChg>
        <pc:spChg chg="mod">
          <ac:chgData name="Macy, Katharine" userId="80e598a2-719b-4f78-bac7-529462b04968" providerId="ADAL" clId="{19FDD3C4-8DF7-4F6F-BA37-E44266836A98}" dt="2024-02-29T15:55:50.749" v="810"/>
          <ac:spMkLst>
            <pc:docMk/>
            <pc:sldMk cId="2552336869" sldId="343"/>
            <ac:spMk id="22" creationId="{A24C470B-2043-53EA-6F8E-EA9796FA39EA}"/>
          </ac:spMkLst>
        </pc:spChg>
        <pc:spChg chg="mod">
          <ac:chgData name="Macy, Katharine" userId="80e598a2-719b-4f78-bac7-529462b04968" providerId="ADAL" clId="{19FDD3C4-8DF7-4F6F-BA37-E44266836A98}" dt="2024-02-29T15:55:50.749" v="810"/>
          <ac:spMkLst>
            <pc:docMk/>
            <pc:sldMk cId="2552336869" sldId="343"/>
            <ac:spMk id="23" creationId="{A6DA3A7E-084C-5F46-B808-94E1DB7A00B0}"/>
          </ac:spMkLst>
        </pc:spChg>
        <pc:spChg chg="mod">
          <ac:chgData name="Macy, Katharine" userId="80e598a2-719b-4f78-bac7-529462b04968" providerId="ADAL" clId="{19FDD3C4-8DF7-4F6F-BA37-E44266836A98}" dt="2024-02-29T15:55:50.749" v="810"/>
          <ac:spMkLst>
            <pc:docMk/>
            <pc:sldMk cId="2552336869" sldId="343"/>
            <ac:spMk id="24" creationId="{8D4EA435-7841-6BFF-7858-62461B05C26C}"/>
          </ac:spMkLst>
        </pc:spChg>
        <pc:spChg chg="mod">
          <ac:chgData name="Macy, Katharine" userId="80e598a2-719b-4f78-bac7-529462b04968" providerId="ADAL" clId="{19FDD3C4-8DF7-4F6F-BA37-E44266836A98}" dt="2024-02-29T15:55:50.749" v="810"/>
          <ac:spMkLst>
            <pc:docMk/>
            <pc:sldMk cId="2552336869" sldId="343"/>
            <ac:spMk id="25" creationId="{33573887-E9DA-ECAD-55CD-AAF887C7B023}"/>
          </ac:spMkLst>
        </pc:spChg>
        <pc:spChg chg="mod">
          <ac:chgData name="Macy, Katharine" userId="80e598a2-719b-4f78-bac7-529462b04968" providerId="ADAL" clId="{19FDD3C4-8DF7-4F6F-BA37-E44266836A98}" dt="2024-02-29T15:55:50.749" v="810"/>
          <ac:spMkLst>
            <pc:docMk/>
            <pc:sldMk cId="2552336869" sldId="343"/>
            <ac:spMk id="26" creationId="{D87AF929-48AB-2D10-0C8D-F48C1493D84D}"/>
          </ac:spMkLst>
        </pc:spChg>
        <pc:spChg chg="mod">
          <ac:chgData name="Macy, Katharine" userId="80e598a2-719b-4f78-bac7-529462b04968" providerId="ADAL" clId="{19FDD3C4-8DF7-4F6F-BA37-E44266836A98}" dt="2024-02-29T15:55:50.749" v="810"/>
          <ac:spMkLst>
            <pc:docMk/>
            <pc:sldMk cId="2552336869" sldId="343"/>
            <ac:spMk id="27" creationId="{6CAF729A-C176-CFDB-0BFC-714B9CDCF9BA}"/>
          </ac:spMkLst>
        </pc:spChg>
        <pc:spChg chg="mod">
          <ac:chgData name="Macy, Katharine" userId="80e598a2-719b-4f78-bac7-529462b04968" providerId="ADAL" clId="{19FDD3C4-8DF7-4F6F-BA37-E44266836A98}" dt="2024-02-29T15:55:50.749" v="810"/>
          <ac:spMkLst>
            <pc:docMk/>
            <pc:sldMk cId="2552336869" sldId="343"/>
            <ac:spMk id="28" creationId="{7EB4C474-4E3E-4E71-A13F-27BB36181D62}"/>
          </ac:spMkLst>
        </pc:spChg>
        <pc:spChg chg="mod">
          <ac:chgData name="Macy, Katharine" userId="80e598a2-719b-4f78-bac7-529462b04968" providerId="ADAL" clId="{19FDD3C4-8DF7-4F6F-BA37-E44266836A98}" dt="2024-02-29T15:55:50.749" v="810"/>
          <ac:spMkLst>
            <pc:docMk/>
            <pc:sldMk cId="2552336869" sldId="343"/>
            <ac:spMk id="29" creationId="{0CED4F02-5F1A-7E9D-D41D-67D1D7EC00A8}"/>
          </ac:spMkLst>
        </pc:spChg>
        <pc:spChg chg="mod">
          <ac:chgData name="Macy, Katharine" userId="80e598a2-719b-4f78-bac7-529462b04968" providerId="ADAL" clId="{19FDD3C4-8DF7-4F6F-BA37-E44266836A98}" dt="2024-02-29T15:55:50.749" v="810"/>
          <ac:spMkLst>
            <pc:docMk/>
            <pc:sldMk cId="2552336869" sldId="343"/>
            <ac:spMk id="30" creationId="{34440A85-22B0-B594-73CB-2C05DD97854A}"/>
          </ac:spMkLst>
        </pc:spChg>
        <pc:spChg chg="mod">
          <ac:chgData name="Macy, Katharine" userId="80e598a2-719b-4f78-bac7-529462b04968" providerId="ADAL" clId="{19FDD3C4-8DF7-4F6F-BA37-E44266836A98}" dt="2024-02-29T15:55:50.749" v="810"/>
          <ac:spMkLst>
            <pc:docMk/>
            <pc:sldMk cId="2552336869" sldId="343"/>
            <ac:spMk id="31" creationId="{EBD5FF19-744A-3B93-B549-45636914C120}"/>
          </ac:spMkLst>
        </pc:spChg>
        <pc:grpChg chg="add mod">
          <ac:chgData name="Macy, Katharine" userId="80e598a2-719b-4f78-bac7-529462b04968" providerId="ADAL" clId="{19FDD3C4-8DF7-4F6F-BA37-E44266836A98}" dt="2024-02-29T15:56:20.515" v="816" actId="688"/>
          <ac:grpSpMkLst>
            <pc:docMk/>
            <pc:sldMk cId="2552336869" sldId="343"/>
            <ac:grpSpMk id="4" creationId="{DB910B98-95FE-865A-F37D-BB5E9BFBB0B4}"/>
          </ac:grpSpMkLst>
        </pc:grpChg>
        <pc:graphicFrameChg chg="add del mod">
          <ac:chgData name="Macy, Katharine" userId="80e598a2-719b-4f78-bac7-529462b04968" providerId="ADAL" clId="{19FDD3C4-8DF7-4F6F-BA37-E44266836A98}" dt="2024-03-01T15:27:13.618" v="7654" actId="478"/>
          <ac:graphicFrameMkLst>
            <pc:docMk/>
            <pc:sldMk cId="2552336869" sldId="343"/>
            <ac:graphicFrameMk id="3" creationId="{04166BF5-7DC7-B0DA-D12C-9CA186326F06}"/>
          </ac:graphicFrameMkLst>
        </pc:graphicFrameChg>
        <pc:graphicFrameChg chg="add mod">
          <ac:chgData name="Macy, Katharine" userId="80e598a2-719b-4f78-bac7-529462b04968" providerId="ADAL" clId="{19FDD3C4-8DF7-4F6F-BA37-E44266836A98}" dt="2024-03-01T15:27:29.399" v="7662" actId="403"/>
          <ac:graphicFrameMkLst>
            <pc:docMk/>
            <pc:sldMk cId="2552336869" sldId="343"/>
            <ac:graphicFrameMk id="32" creationId="{04166BF5-7DC7-B0DA-D12C-9CA186326F06}"/>
          </ac:graphicFrameMkLst>
        </pc:graphicFrameChg>
      </pc:sldChg>
      <pc:sldChg chg="addSp delSp modSp new mod modNotesTx">
        <pc:chgData name="Macy, Katharine" userId="80e598a2-719b-4f78-bac7-529462b04968" providerId="ADAL" clId="{19FDD3C4-8DF7-4F6F-BA37-E44266836A98}" dt="2024-03-01T14:29:31.439" v="3134" actId="20577"/>
        <pc:sldMkLst>
          <pc:docMk/>
          <pc:sldMk cId="3567156833" sldId="344"/>
        </pc:sldMkLst>
        <pc:spChg chg="mod">
          <ac:chgData name="Macy, Katharine" userId="80e598a2-719b-4f78-bac7-529462b04968" providerId="ADAL" clId="{19FDD3C4-8DF7-4F6F-BA37-E44266836A98}" dt="2024-02-29T15:41:30.803" v="496" actId="20577"/>
          <ac:spMkLst>
            <pc:docMk/>
            <pc:sldMk cId="3567156833" sldId="344"/>
            <ac:spMk id="2" creationId="{D5C4BAA0-4984-90AA-CB7E-3136CD27426E}"/>
          </ac:spMkLst>
        </pc:spChg>
        <pc:spChg chg="mod">
          <ac:chgData name="Macy, Katharine" userId="80e598a2-719b-4f78-bac7-529462b04968" providerId="ADAL" clId="{19FDD3C4-8DF7-4F6F-BA37-E44266836A98}" dt="2024-02-29T15:55:08.348" v="806"/>
          <ac:spMkLst>
            <pc:docMk/>
            <pc:sldMk cId="3567156833" sldId="344"/>
            <ac:spMk id="6" creationId="{68AC526E-C9D2-5FFB-3759-0E3878543AF0}"/>
          </ac:spMkLst>
        </pc:spChg>
        <pc:spChg chg="mod">
          <ac:chgData name="Macy, Katharine" userId="80e598a2-719b-4f78-bac7-529462b04968" providerId="ADAL" clId="{19FDD3C4-8DF7-4F6F-BA37-E44266836A98}" dt="2024-02-29T15:55:08.348" v="806"/>
          <ac:spMkLst>
            <pc:docMk/>
            <pc:sldMk cId="3567156833" sldId="344"/>
            <ac:spMk id="7" creationId="{76ED23C4-06C8-76B0-C763-BD3A831D91BE}"/>
          </ac:spMkLst>
        </pc:spChg>
        <pc:spChg chg="mod">
          <ac:chgData name="Macy, Katharine" userId="80e598a2-719b-4f78-bac7-529462b04968" providerId="ADAL" clId="{19FDD3C4-8DF7-4F6F-BA37-E44266836A98}" dt="2024-02-29T15:55:08.348" v="806"/>
          <ac:spMkLst>
            <pc:docMk/>
            <pc:sldMk cId="3567156833" sldId="344"/>
            <ac:spMk id="8" creationId="{ED89883B-A5BA-E6E3-3E26-B8853CB1AF37}"/>
          </ac:spMkLst>
        </pc:spChg>
        <pc:spChg chg="mod">
          <ac:chgData name="Macy, Katharine" userId="80e598a2-719b-4f78-bac7-529462b04968" providerId="ADAL" clId="{19FDD3C4-8DF7-4F6F-BA37-E44266836A98}" dt="2024-02-29T15:55:08.348" v="806"/>
          <ac:spMkLst>
            <pc:docMk/>
            <pc:sldMk cId="3567156833" sldId="344"/>
            <ac:spMk id="9" creationId="{1A1E8B57-9122-42AA-C474-476E6529A5BA}"/>
          </ac:spMkLst>
        </pc:spChg>
        <pc:spChg chg="mod">
          <ac:chgData name="Macy, Katharine" userId="80e598a2-719b-4f78-bac7-529462b04968" providerId="ADAL" clId="{19FDD3C4-8DF7-4F6F-BA37-E44266836A98}" dt="2024-02-29T15:55:08.348" v="806"/>
          <ac:spMkLst>
            <pc:docMk/>
            <pc:sldMk cId="3567156833" sldId="344"/>
            <ac:spMk id="10" creationId="{56B6DB74-DA1A-7E35-B93A-0E67ED04B90B}"/>
          </ac:spMkLst>
        </pc:spChg>
        <pc:spChg chg="mod">
          <ac:chgData name="Macy, Katharine" userId="80e598a2-719b-4f78-bac7-529462b04968" providerId="ADAL" clId="{19FDD3C4-8DF7-4F6F-BA37-E44266836A98}" dt="2024-02-29T15:55:08.348" v="806"/>
          <ac:spMkLst>
            <pc:docMk/>
            <pc:sldMk cId="3567156833" sldId="344"/>
            <ac:spMk id="11" creationId="{44125D6C-28E7-3999-3A18-5E4CE9A0C3E4}"/>
          </ac:spMkLst>
        </pc:spChg>
        <pc:spChg chg="mod">
          <ac:chgData name="Macy, Katharine" userId="80e598a2-719b-4f78-bac7-529462b04968" providerId="ADAL" clId="{19FDD3C4-8DF7-4F6F-BA37-E44266836A98}" dt="2024-02-29T15:55:08.348" v="806"/>
          <ac:spMkLst>
            <pc:docMk/>
            <pc:sldMk cId="3567156833" sldId="344"/>
            <ac:spMk id="12" creationId="{22A183C0-0B0F-B543-C2C1-B070F8B5DD90}"/>
          </ac:spMkLst>
        </pc:spChg>
        <pc:spChg chg="mod">
          <ac:chgData name="Macy, Katharine" userId="80e598a2-719b-4f78-bac7-529462b04968" providerId="ADAL" clId="{19FDD3C4-8DF7-4F6F-BA37-E44266836A98}" dt="2024-02-29T15:55:08.348" v="806"/>
          <ac:spMkLst>
            <pc:docMk/>
            <pc:sldMk cId="3567156833" sldId="344"/>
            <ac:spMk id="13" creationId="{4E9DE82C-30F1-DB3F-9025-4D3215FD10AA}"/>
          </ac:spMkLst>
        </pc:spChg>
        <pc:spChg chg="mod">
          <ac:chgData name="Macy, Katharine" userId="80e598a2-719b-4f78-bac7-529462b04968" providerId="ADAL" clId="{19FDD3C4-8DF7-4F6F-BA37-E44266836A98}" dt="2024-02-29T15:55:08.348" v="806"/>
          <ac:spMkLst>
            <pc:docMk/>
            <pc:sldMk cId="3567156833" sldId="344"/>
            <ac:spMk id="14" creationId="{72BB12CF-70DE-FA6C-F79B-F5D19E239A65}"/>
          </ac:spMkLst>
        </pc:spChg>
        <pc:spChg chg="mod">
          <ac:chgData name="Macy, Katharine" userId="80e598a2-719b-4f78-bac7-529462b04968" providerId="ADAL" clId="{19FDD3C4-8DF7-4F6F-BA37-E44266836A98}" dt="2024-02-29T15:55:08.348" v="806"/>
          <ac:spMkLst>
            <pc:docMk/>
            <pc:sldMk cId="3567156833" sldId="344"/>
            <ac:spMk id="15" creationId="{41C0F6CA-A2CF-86DE-E7B1-D0D69BF01186}"/>
          </ac:spMkLst>
        </pc:spChg>
        <pc:spChg chg="mod">
          <ac:chgData name="Macy, Katharine" userId="80e598a2-719b-4f78-bac7-529462b04968" providerId="ADAL" clId="{19FDD3C4-8DF7-4F6F-BA37-E44266836A98}" dt="2024-02-29T15:55:08.348" v="806"/>
          <ac:spMkLst>
            <pc:docMk/>
            <pc:sldMk cId="3567156833" sldId="344"/>
            <ac:spMk id="16" creationId="{9A14ABD3-4674-86C8-5B43-7BC886A3B9F9}"/>
          </ac:spMkLst>
        </pc:spChg>
        <pc:spChg chg="mod">
          <ac:chgData name="Macy, Katharine" userId="80e598a2-719b-4f78-bac7-529462b04968" providerId="ADAL" clId="{19FDD3C4-8DF7-4F6F-BA37-E44266836A98}" dt="2024-02-29T15:55:08.348" v="806"/>
          <ac:spMkLst>
            <pc:docMk/>
            <pc:sldMk cId="3567156833" sldId="344"/>
            <ac:spMk id="17" creationId="{00406023-3591-AAAD-F271-D9D956ACCF60}"/>
          </ac:spMkLst>
        </pc:spChg>
        <pc:spChg chg="mod">
          <ac:chgData name="Macy, Katharine" userId="80e598a2-719b-4f78-bac7-529462b04968" providerId="ADAL" clId="{19FDD3C4-8DF7-4F6F-BA37-E44266836A98}" dt="2024-02-29T15:55:08.348" v="806"/>
          <ac:spMkLst>
            <pc:docMk/>
            <pc:sldMk cId="3567156833" sldId="344"/>
            <ac:spMk id="18" creationId="{785CE706-9D1F-59D0-189D-745F987E95A3}"/>
          </ac:spMkLst>
        </pc:spChg>
        <pc:spChg chg="mod">
          <ac:chgData name="Macy, Katharine" userId="80e598a2-719b-4f78-bac7-529462b04968" providerId="ADAL" clId="{19FDD3C4-8DF7-4F6F-BA37-E44266836A98}" dt="2024-02-29T15:55:08.348" v="806"/>
          <ac:spMkLst>
            <pc:docMk/>
            <pc:sldMk cId="3567156833" sldId="344"/>
            <ac:spMk id="19" creationId="{76C64A72-68F0-A77D-3F90-76F6C4DB687A}"/>
          </ac:spMkLst>
        </pc:spChg>
        <pc:spChg chg="mod">
          <ac:chgData name="Macy, Katharine" userId="80e598a2-719b-4f78-bac7-529462b04968" providerId="ADAL" clId="{19FDD3C4-8DF7-4F6F-BA37-E44266836A98}" dt="2024-02-29T15:55:08.348" v="806"/>
          <ac:spMkLst>
            <pc:docMk/>
            <pc:sldMk cId="3567156833" sldId="344"/>
            <ac:spMk id="20" creationId="{6C8F80C4-DC5A-A030-ED6F-C0E4AD15120C}"/>
          </ac:spMkLst>
        </pc:spChg>
        <pc:spChg chg="mod">
          <ac:chgData name="Macy, Katharine" userId="80e598a2-719b-4f78-bac7-529462b04968" providerId="ADAL" clId="{19FDD3C4-8DF7-4F6F-BA37-E44266836A98}" dt="2024-02-29T15:55:08.348" v="806"/>
          <ac:spMkLst>
            <pc:docMk/>
            <pc:sldMk cId="3567156833" sldId="344"/>
            <ac:spMk id="21" creationId="{74F0C226-5BFE-5A74-602B-C585653DF4FA}"/>
          </ac:spMkLst>
        </pc:spChg>
        <pc:spChg chg="mod">
          <ac:chgData name="Macy, Katharine" userId="80e598a2-719b-4f78-bac7-529462b04968" providerId="ADAL" clId="{19FDD3C4-8DF7-4F6F-BA37-E44266836A98}" dt="2024-02-29T15:55:08.348" v="806"/>
          <ac:spMkLst>
            <pc:docMk/>
            <pc:sldMk cId="3567156833" sldId="344"/>
            <ac:spMk id="22" creationId="{DAB865CD-503F-5CED-D0E9-09A4258FB7D9}"/>
          </ac:spMkLst>
        </pc:spChg>
        <pc:spChg chg="mod">
          <ac:chgData name="Macy, Katharine" userId="80e598a2-719b-4f78-bac7-529462b04968" providerId="ADAL" clId="{19FDD3C4-8DF7-4F6F-BA37-E44266836A98}" dt="2024-02-29T15:55:08.348" v="806"/>
          <ac:spMkLst>
            <pc:docMk/>
            <pc:sldMk cId="3567156833" sldId="344"/>
            <ac:spMk id="23" creationId="{E5336D81-6B18-752E-053D-C1D254D9DF49}"/>
          </ac:spMkLst>
        </pc:spChg>
        <pc:spChg chg="mod">
          <ac:chgData name="Macy, Katharine" userId="80e598a2-719b-4f78-bac7-529462b04968" providerId="ADAL" clId="{19FDD3C4-8DF7-4F6F-BA37-E44266836A98}" dt="2024-02-29T15:55:08.348" v="806"/>
          <ac:spMkLst>
            <pc:docMk/>
            <pc:sldMk cId="3567156833" sldId="344"/>
            <ac:spMk id="24" creationId="{A7B1A4A8-866C-6889-FB50-0C4FA31580F0}"/>
          </ac:spMkLst>
        </pc:spChg>
        <pc:spChg chg="mod">
          <ac:chgData name="Macy, Katharine" userId="80e598a2-719b-4f78-bac7-529462b04968" providerId="ADAL" clId="{19FDD3C4-8DF7-4F6F-BA37-E44266836A98}" dt="2024-02-29T15:55:08.348" v="806"/>
          <ac:spMkLst>
            <pc:docMk/>
            <pc:sldMk cId="3567156833" sldId="344"/>
            <ac:spMk id="25" creationId="{E70EAC47-BECE-8537-20C7-08BA23B452BB}"/>
          </ac:spMkLst>
        </pc:spChg>
        <pc:spChg chg="mod">
          <ac:chgData name="Macy, Katharine" userId="80e598a2-719b-4f78-bac7-529462b04968" providerId="ADAL" clId="{19FDD3C4-8DF7-4F6F-BA37-E44266836A98}" dt="2024-02-29T15:55:08.348" v="806"/>
          <ac:spMkLst>
            <pc:docMk/>
            <pc:sldMk cId="3567156833" sldId="344"/>
            <ac:spMk id="26" creationId="{470BDEE5-56EF-96A3-B6B0-275FD1A0FC15}"/>
          </ac:spMkLst>
        </pc:spChg>
        <pc:spChg chg="mod">
          <ac:chgData name="Macy, Katharine" userId="80e598a2-719b-4f78-bac7-529462b04968" providerId="ADAL" clId="{19FDD3C4-8DF7-4F6F-BA37-E44266836A98}" dt="2024-02-29T15:55:08.348" v="806"/>
          <ac:spMkLst>
            <pc:docMk/>
            <pc:sldMk cId="3567156833" sldId="344"/>
            <ac:spMk id="27" creationId="{8DB99435-5D98-0C6A-9A0E-52763245FBBE}"/>
          </ac:spMkLst>
        </pc:spChg>
        <pc:spChg chg="mod">
          <ac:chgData name="Macy, Katharine" userId="80e598a2-719b-4f78-bac7-529462b04968" providerId="ADAL" clId="{19FDD3C4-8DF7-4F6F-BA37-E44266836A98}" dt="2024-02-29T15:55:08.348" v="806"/>
          <ac:spMkLst>
            <pc:docMk/>
            <pc:sldMk cId="3567156833" sldId="344"/>
            <ac:spMk id="28" creationId="{FA0CBF52-CC09-7B17-DBDE-E28F3CC46FA9}"/>
          </ac:spMkLst>
        </pc:spChg>
        <pc:spChg chg="mod">
          <ac:chgData name="Macy, Katharine" userId="80e598a2-719b-4f78-bac7-529462b04968" providerId="ADAL" clId="{19FDD3C4-8DF7-4F6F-BA37-E44266836A98}" dt="2024-02-29T15:55:08.348" v="806"/>
          <ac:spMkLst>
            <pc:docMk/>
            <pc:sldMk cId="3567156833" sldId="344"/>
            <ac:spMk id="29" creationId="{DD84E539-644B-7F91-7AAE-47DB8C289BB1}"/>
          </ac:spMkLst>
        </pc:spChg>
        <pc:spChg chg="mod">
          <ac:chgData name="Macy, Katharine" userId="80e598a2-719b-4f78-bac7-529462b04968" providerId="ADAL" clId="{19FDD3C4-8DF7-4F6F-BA37-E44266836A98}" dt="2024-02-29T15:55:08.348" v="806"/>
          <ac:spMkLst>
            <pc:docMk/>
            <pc:sldMk cId="3567156833" sldId="344"/>
            <ac:spMk id="30" creationId="{04F08DC9-FCB5-7B48-AFB4-E2CB630C8BE9}"/>
          </ac:spMkLst>
        </pc:spChg>
        <pc:spChg chg="mod">
          <ac:chgData name="Macy, Katharine" userId="80e598a2-719b-4f78-bac7-529462b04968" providerId="ADAL" clId="{19FDD3C4-8DF7-4F6F-BA37-E44266836A98}" dt="2024-02-29T15:55:08.348" v="806"/>
          <ac:spMkLst>
            <pc:docMk/>
            <pc:sldMk cId="3567156833" sldId="344"/>
            <ac:spMk id="31" creationId="{37BD4C67-44D8-CE9D-1CBB-058C8076954D}"/>
          </ac:spMkLst>
        </pc:spChg>
        <pc:grpChg chg="add mod">
          <ac:chgData name="Macy, Katharine" userId="80e598a2-719b-4f78-bac7-529462b04968" providerId="ADAL" clId="{19FDD3C4-8DF7-4F6F-BA37-E44266836A98}" dt="2024-02-29T15:55:16.308" v="809" actId="14100"/>
          <ac:grpSpMkLst>
            <pc:docMk/>
            <pc:sldMk cId="3567156833" sldId="344"/>
            <ac:grpSpMk id="5" creationId="{312782AD-32A4-245C-4DAE-2DEB4CE1E63A}"/>
          </ac:grpSpMkLst>
        </pc:grpChg>
        <pc:graphicFrameChg chg="add del mod">
          <ac:chgData name="Macy, Katharine" userId="80e598a2-719b-4f78-bac7-529462b04968" providerId="ADAL" clId="{19FDD3C4-8DF7-4F6F-BA37-E44266836A98}" dt="2024-03-01T14:25:51.796" v="2925" actId="478"/>
          <ac:graphicFrameMkLst>
            <pc:docMk/>
            <pc:sldMk cId="3567156833" sldId="344"/>
            <ac:graphicFrameMk id="3" creationId="{584F6F80-8673-0943-FF48-3ED0441A9584}"/>
          </ac:graphicFrameMkLst>
        </pc:graphicFrameChg>
        <pc:graphicFrameChg chg="add del mod">
          <ac:chgData name="Macy, Katharine" userId="80e598a2-719b-4f78-bac7-529462b04968" providerId="ADAL" clId="{19FDD3C4-8DF7-4F6F-BA37-E44266836A98}" dt="2024-03-01T14:25:33.988" v="2923" actId="478"/>
          <ac:graphicFrameMkLst>
            <pc:docMk/>
            <pc:sldMk cId="3567156833" sldId="344"/>
            <ac:graphicFrameMk id="4" creationId="{584F6F80-8673-0943-FF48-3ED0441A9584}"/>
          </ac:graphicFrameMkLst>
        </pc:graphicFrameChg>
        <pc:graphicFrameChg chg="add mod">
          <ac:chgData name="Macy, Katharine" userId="80e598a2-719b-4f78-bac7-529462b04968" providerId="ADAL" clId="{19FDD3C4-8DF7-4F6F-BA37-E44266836A98}" dt="2024-03-01T14:27:33.991" v="2937" actId="14100"/>
          <ac:graphicFrameMkLst>
            <pc:docMk/>
            <pc:sldMk cId="3567156833" sldId="344"/>
            <ac:graphicFrameMk id="32" creationId="{584F6F80-8673-0943-FF48-3ED0441A9584}"/>
          </ac:graphicFrameMkLst>
        </pc:graphicFrameChg>
      </pc:sldChg>
      <pc:sldChg chg="addSp delSp modSp new mod ord modNotesTx">
        <pc:chgData name="Macy, Katharine" userId="80e598a2-719b-4f78-bac7-529462b04968" providerId="ADAL" clId="{19FDD3C4-8DF7-4F6F-BA37-E44266836A98}" dt="2024-03-01T14:34:43.516" v="3454" actId="20577"/>
        <pc:sldMkLst>
          <pc:docMk/>
          <pc:sldMk cId="1535753754" sldId="345"/>
        </pc:sldMkLst>
        <pc:spChg chg="mod">
          <ac:chgData name="Macy, Katharine" userId="80e598a2-719b-4f78-bac7-529462b04968" providerId="ADAL" clId="{19FDD3C4-8DF7-4F6F-BA37-E44266836A98}" dt="2024-02-29T15:41:43.349" v="527" actId="20577"/>
          <ac:spMkLst>
            <pc:docMk/>
            <pc:sldMk cId="1535753754" sldId="345"/>
            <ac:spMk id="2" creationId="{392749AC-1340-D28A-23E6-53D495F3092E}"/>
          </ac:spMkLst>
        </pc:spChg>
        <pc:spChg chg="mod">
          <ac:chgData name="Macy, Katharine" userId="80e598a2-719b-4f78-bac7-529462b04968" providerId="ADAL" clId="{19FDD3C4-8DF7-4F6F-BA37-E44266836A98}" dt="2024-02-29T15:54:32.468" v="804"/>
          <ac:spMkLst>
            <pc:docMk/>
            <pc:sldMk cId="1535753754" sldId="345"/>
            <ac:spMk id="5" creationId="{59C9524A-F3C7-6315-0472-11CB96B962D4}"/>
          </ac:spMkLst>
        </pc:spChg>
        <pc:spChg chg="mod">
          <ac:chgData name="Macy, Katharine" userId="80e598a2-719b-4f78-bac7-529462b04968" providerId="ADAL" clId="{19FDD3C4-8DF7-4F6F-BA37-E44266836A98}" dt="2024-02-29T15:54:32.468" v="804"/>
          <ac:spMkLst>
            <pc:docMk/>
            <pc:sldMk cId="1535753754" sldId="345"/>
            <ac:spMk id="6" creationId="{CD29DA60-6011-0D1B-B7DC-511A29A6FB8D}"/>
          </ac:spMkLst>
        </pc:spChg>
        <pc:spChg chg="mod">
          <ac:chgData name="Macy, Katharine" userId="80e598a2-719b-4f78-bac7-529462b04968" providerId="ADAL" clId="{19FDD3C4-8DF7-4F6F-BA37-E44266836A98}" dt="2024-02-29T15:54:32.468" v="804"/>
          <ac:spMkLst>
            <pc:docMk/>
            <pc:sldMk cId="1535753754" sldId="345"/>
            <ac:spMk id="7" creationId="{0A02E116-0763-9C2D-A349-371B48C06E50}"/>
          </ac:spMkLst>
        </pc:spChg>
        <pc:spChg chg="mod">
          <ac:chgData name="Macy, Katharine" userId="80e598a2-719b-4f78-bac7-529462b04968" providerId="ADAL" clId="{19FDD3C4-8DF7-4F6F-BA37-E44266836A98}" dt="2024-02-29T15:54:32.468" v="804"/>
          <ac:spMkLst>
            <pc:docMk/>
            <pc:sldMk cId="1535753754" sldId="345"/>
            <ac:spMk id="8" creationId="{874C53AE-77BD-F827-219A-07BE9BC1C819}"/>
          </ac:spMkLst>
        </pc:spChg>
        <pc:spChg chg="mod">
          <ac:chgData name="Macy, Katharine" userId="80e598a2-719b-4f78-bac7-529462b04968" providerId="ADAL" clId="{19FDD3C4-8DF7-4F6F-BA37-E44266836A98}" dt="2024-02-29T15:54:32.468" v="804"/>
          <ac:spMkLst>
            <pc:docMk/>
            <pc:sldMk cId="1535753754" sldId="345"/>
            <ac:spMk id="9" creationId="{7182B863-2AF6-59A0-5073-DFAE6A3731D4}"/>
          </ac:spMkLst>
        </pc:spChg>
        <pc:spChg chg="mod">
          <ac:chgData name="Macy, Katharine" userId="80e598a2-719b-4f78-bac7-529462b04968" providerId="ADAL" clId="{19FDD3C4-8DF7-4F6F-BA37-E44266836A98}" dt="2024-02-29T15:54:32.468" v="804"/>
          <ac:spMkLst>
            <pc:docMk/>
            <pc:sldMk cId="1535753754" sldId="345"/>
            <ac:spMk id="10" creationId="{F29396C9-A0FF-C006-DF89-B25BF0C91D08}"/>
          </ac:spMkLst>
        </pc:spChg>
        <pc:spChg chg="mod">
          <ac:chgData name="Macy, Katharine" userId="80e598a2-719b-4f78-bac7-529462b04968" providerId="ADAL" clId="{19FDD3C4-8DF7-4F6F-BA37-E44266836A98}" dt="2024-02-29T15:54:32.468" v="804"/>
          <ac:spMkLst>
            <pc:docMk/>
            <pc:sldMk cId="1535753754" sldId="345"/>
            <ac:spMk id="11" creationId="{8390DC46-DE95-CFFF-CD2E-0C76254E07C9}"/>
          </ac:spMkLst>
        </pc:spChg>
        <pc:spChg chg="mod">
          <ac:chgData name="Macy, Katharine" userId="80e598a2-719b-4f78-bac7-529462b04968" providerId="ADAL" clId="{19FDD3C4-8DF7-4F6F-BA37-E44266836A98}" dt="2024-02-29T15:54:32.468" v="804"/>
          <ac:spMkLst>
            <pc:docMk/>
            <pc:sldMk cId="1535753754" sldId="345"/>
            <ac:spMk id="12" creationId="{1126BB4B-4428-0E1F-0128-E8DFCC5B3563}"/>
          </ac:spMkLst>
        </pc:spChg>
        <pc:spChg chg="mod">
          <ac:chgData name="Macy, Katharine" userId="80e598a2-719b-4f78-bac7-529462b04968" providerId="ADAL" clId="{19FDD3C4-8DF7-4F6F-BA37-E44266836A98}" dt="2024-02-29T15:54:32.468" v="804"/>
          <ac:spMkLst>
            <pc:docMk/>
            <pc:sldMk cId="1535753754" sldId="345"/>
            <ac:spMk id="13" creationId="{792FA0D1-B834-1305-DB5B-6574D002DEB8}"/>
          </ac:spMkLst>
        </pc:spChg>
        <pc:spChg chg="mod">
          <ac:chgData name="Macy, Katharine" userId="80e598a2-719b-4f78-bac7-529462b04968" providerId="ADAL" clId="{19FDD3C4-8DF7-4F6F-BA37-E44266836A98}" dt="2024-02-29T15:54:32.468" v="804"/>
          <ac:spMkLst>
            <pc:docMk/>
            <pc:sldMk cId="1535753754" sldId="345"/>
            <ac:spMk id="14" creationId="{85DCCEA3-B61A-C5D6-2147-6DD055DD97BE}"/>
          </ac:spMkLst>
        </pc:spChg>
        <pc:spChg chg="mod">
          <ac:chgData name="Macy, Katharine" userId="80e598a2-719b-4f78-bac7-529462b04968" providerId="ADAL" clId="{19FDD3C4-8DF7-4F6F-BA37-E44266836A98}" dt="2024-02-29T15:54:32.468" v="804"/>
          <ac:spMkLst>
            <pc:docMk/>
            <pc:sldMk cId="1535753754" sldId="345"/>
            <ac:spMk id="15" creationId="{0E6BD831-FDFE-D9E5-DF87-2AC4EC8A14B7}"/>
          </ac:spMkLst>
        </pc:spChg>
        <pc:spChg chg="mod">
          <ac:chgData name="Macy, Katharine" userId="80e598a2-719b-4f78-bac7-529462b04968" providerId="ADAL" clId="{19FDD3C4-8DF7-4F6F-BA37-E44266836A98}" dt="2024-02-29T15:54:32.468" v="804"/>
          <ac:spMkLst>
            <pc:docMk/>
            <pc:sldMk cId="1535753754" sldId="345"/>
            <ac:spMk id="16" creationId="{53DCF550-001E-7EF1-7A6F-D139A6E51745}"/>
          </ac:spMkLst>
        </pc:spChg>
        <pc:spChg chg="mod">
          <ac:chgData name="Macy, Katharine" userId="80e598a2-719b-4f78-bac7-529462b04968" providerId="ADAL" clId="{19FDD3C4-8DF7-4F6F-BA37-E44266836A98}" dt="2024-02-29T15:54:32.468" v="804"/>
          <ac:spMkLst>
            <pc:docMk/>
            <pc:sldMk cId="1535753754" sldId="345"/>
            <ac:spMk id="17" creationId="{1EE66DBC-C17E-B635-F5B3-61C1B38C82EA}"/>
          </ac:spMkLst>
        </pc:spChg>
        <pc:spChg chg="mod">
          <ac:chgData name="Macy, Katharine" userId="80e598a2-719b-4f78-bac7-529462b04968" providerId="ADAL" clId="{19FDD3C4-8DF7-4F6F-BA37-E44266836A98}" dt="2024-02-29T15:54:32.468" v="804"/>
          <ac:spMkLst>
            <pc:docMk/>
            <pc:sldMk cId="1535753754" sldId="345"/>
            <ac:spMk id="18" creationId="{2537A7B8-5213-61D9-F851-6E3318D139C8}"/>
          </ac:spMkLst>
        </pc:spChg>
        <pc:spChg chg="mod">
          <ac:chgData name="Macy, Katharine" userId="80e598a2-719b-4f78-bac7-529462b04968" providerId="ADAL" clId="{19FDD3C4-8DF7-4F6F-BA37-E44266836A98}" dt="2024-02-29T15:54:32.468" v="804"/>
          <ac:spMkLst>
            <pc:docMk/>
            <pc:sldMk cId="1535753754" sldId="345"/>
            <ac:spMk id="19" creationId="{9E0178C0-1E2B-0C27-88F0-2F965289E9A8}"/>
          </ac:spMkLst>
        </pc:spChg>
        <pc:spChg chg="mod">
          <ac:chgData name="Macy, Katharine" userId="80e598a2-719b-4f78-bac7-529462b04968" providerId="ADAL" clId="{19FDD3C4-8DF7-4F6F-BA37-E44266836A98}" dt="2024-02-29T15:54:32.468" v="804"/>
          <ac:spMkLst>
            <pc:docMk/>
            <pc:sldMk cId="1535753754" sldId="345"/>
            <ac:spMk id="20" creationId="{22769197-D266-E878-A2FC-C29028718B1A}"/>
          </ac:spMkLst>
        </pc:spChg>
        <pc:spChg chg="mod">
          <ac:chgData name="Macy, Katharine" userId="80e598a2-719b-4f78-bac7-529462b04968" providerId="ADAL" clId="{19FDD3C4-8DF7-4F6F-BA37-E44266836A98}" dt="2024-02-29T15:54:32.468" v="804"/>
          <ac:spMkLst>
            <pc:docMk/>
            <pc:sldMk cId="1535753754" sldId="345"/>
            <ac:spMk id="21" creationId="{216CD161-F4A9-C6C6-1BEF-F6EEE966D97C}"/>
          </ac:spMkLst>
        </pc:spChg>
        <pc:spChg chg="mod">
          <ac:chgData name="Macy, Katharine" userId="80e598a2-719b-4f78-bac7-529462b04968" providerId="ADAL" clId="{19FDD3C4-8DF7-4F6F-BA37-E44266836A98}" dt="2024-02-29T15:54:32.468" v="804"/>
          <ac:spMkLst>
            <pc:docMk/>
            <pc:sldMk cId="1535753754" sldId="345"/>
            <ac:spMk id="22" creationId="{B3DDF098-D631-A280-97A2-CC1826CF4F78}"/>
          </ac:spMkLst>
        </pc:spChg>
        <pc:spChg chg="mod">
          <ac:chgData name="Macy, Katharine" userId="80e598a2-719b-4f78-bac7-529462b04968" providerId="ADAL" clId="{19FDD3C4-8DF7-4F6F-BA37-E44266836A98}" dt="2024-02-29T15:54:32.468" v="804"/>
          <ac:spMkLst>
            <pc:docMk/>
            <pc:sldMk cId="1535753754" sldId="345"/>
            <ac:spMk id="23" creationId="{4FD34069-E371-07AE-45B4-BAFF6C5DABBA}"/>
          </ac:spMkLst>
        </pc:spChg>
        <pc:spChg chg="mod">
          <ac:chgData name="Macy, Katharine" userId="80e598a2-719b-4f78-bac7-529462b04968" providerId="ADAL" clId="{19FDD3C4-8DF7-4F6F-BA37-E44266836A98}" dt="2024-02-29T15:54:32.468" v="804"/>
          <ac:spMkLst>
            <pc:docMk/>
            <pc:sldMk cId="1535753754" sldId="345"/>
            <ac:spMk id="24" creationId="{ADBE42E5-8013-DFB1-0190-34F42FE9EDEA}"/>
          </ac:spMkLst>
        </pc:spChg>
        <pc:spChg chg="mod">
          <ac:chgData name="Macy, Katharine" userId="80e598a2-719b-4f78-bac7-529462b04968" providerId="ADAL" clId="{19FDD3C4-8DF7-4F6F-BA37-E44266836A98}" dt="2024-02-29T16:02:50.960" v="855"/>
          <ac:spMkLst>
            <pc:docMk/>
            <pc:sldMk cId="1535753754" sldId="345"/>
            <ac:spMk id="27" creationId="{F7953982-A8FA-B31B-3D41-165419DCA0A5}"/>
          </ac:spMkLst>
        </pc:spChg>
        <pc:spChg chg="mod">
          <ac:chgData name="Macy, Katharine" userId="80e598a2-719b-4f78-bac7-529462b04968" providerId="ADAL" clId="{19FDD3C4-8DF7-4F6F-BA37-E44266836A98}" dt="2024-02-29T16:02:50.960" v="855"/>
          <ac:spMkLst>
            <pc:docMk/>
            <pc:sldMk cId="1535753754" sldId="345"/>
            <ac:spMk id="28" creationId="{941954B7-54B3-993C-B911-FF5B8141F19F}"/>
          </ac:spMkLst>
        </pc:spChg>
        <pc:spChg chg="mod">
          <ac:chgData name="Macy, Katharine" userId="80e598a2-719b-4f78-bac7-529462b04968" providerId="ADAL" clId="{19FDD3C4-8DF7-4F6F-BA37-E44266836A98}" dt="2024-02-29T16:02:50.960" v="855"/>
          <ac:spMkLst>
            <pc:docMk/>
            <pc:sldMk cId="1535753754" sldId="345"/>
            <ac:spMk id="29" creationId="{A871E0F5-2150-D826-CF64-5501EDDBEEFB}"/>
          </ac:spMkLst>
        </pc:spChg>
        <pc:spChg chg="mod">
          <ac:chgData name="Macy, Katharine" userId="80e598a2-719b-4f78-bac7-529462b04968" providerId="ADAL" clId="{19FDD3C4-8DF7-4F6F-BA37-E44266836A98}" dt="2024-02-29T16:02:50.960" v="855"/>
          <ac:spMkLst>
            <pc:docMk/>
            <pc:sldMk cId="1535753754" sldId="345"/>
            <ac:spMk id="30" creationId="{687F5882-0C93-3D85-9A25-EC9156A8A82A}"/>
          </ac:spMkLst>
        </pc:spChg>
        <pc:spChg chg="mod">
          <ac:chgData name="Macy, Katharine" userId="80e598a2-719b-4f78-bac7-529462b04968" providerId="ADAL" clId="{19FDD3C4-8DF7-4F6F-BA37-E44266836A98}" dt="2024-02-29T16:02:50.960" v="855"/>
          <ac:spMkLst>
            <pc:docMk/>
            <pc:sldMk cId="1535753754" sldId="345"/>
            <ac:spMk id="31" creationId="{010954F2-BAE7-79D7-A6D1-704DF7045E3A}"/>
          </ac:spMkLst>
        </pc:spChg>
        <pc:spChg chg="mod">
          <ac:chgData name="Macy, Katharine" userId="80e598a2-719b-4f78-bac7-529462b04968" providerId="ADAL" clId="{19FDD3C4-8DF7-4F6F-BA37-E44266836A98}" dt="2024-02-29T16:02:50.960" v="855"/>
          <ac:spMkLst>
            <pc:docMk/>
            <pc:sldMk cId="1535753754" sldId="345"/>
            <ac:spMk id="32" creationId="{D87926CD-F5C7-6140-BA78-73DAE76C4845}"/>
          </ac:spMkLst>
        </pc:spChg>
        <pc:spChg chg="mod">
          <ac:chgData name="Macy, Katharine" userId="80e598a2-719b-4f78-bac7-529462b04968" providerId="ADAL" clId="{19FDD3C4-8DF7-4F6F-BA37-E44266836A98}" dt="2024-02-29T16:02:50.960" v="855"/>
          <ac:spMkLst>
            <pc:docMk/>
            <pc:sldMk cId="1535753754" sldId="345"/>
            <ac:spMk id="33" creationId="{9C6E411D-C101-C726-5E35-9727136C6158}"/>
          </ac:spMkLst>
        </pc:spChg>
        <pc:spChg chg="mod">
          <ac:chgData name="Macy, Katharine" userId="80e598a2-719b-4f78-bac7-529462b04968" providerId="ADAL" clId="{19FDD3C4-8DF7-4F6F-BA37-E44266836A98}" dt="2024-02-29T16:02:50.960" v="855"/>
          <ac:spMkLst>
            <pc:docMk/>
            <pc:sldMk cId="1535753754" sldId="345"/>
            <ac:spMk id="34" creationId="{B741FFD1-F501-BC31-C224-C47A749DAD75}"/>
          </ac:spMkLst>
        </pc:spChg>
        <pc:spChg chg="mod">
          <ac:chgData name="Macy, Katharine" userId="80e598a2-719b-4f78-bac7-529462b04968" providerId="ADAL" clId="{19FDD3C4-8DF7-4F6F-BA37-E44266836A98}" dt="2024-02-29T16:02:50.960" v="855"/>
          <ac:spMkLst>
            <pc:docMk/>
            <pc:sldMk cId="1535753754" sldId="345"/>
            <ac:spMk id="35" creationId="{DF847BD5-B4EF-2B3B-6C50-4B5BA8B086C8}"/>
          </ac:spMkLst>
        </pc:spChg>
        <pc:spChg chg="mod">
          <ac:chgData name="Macy, Katharine" userId="80e598a2-719b-4f78-bac7-529462b04968" providerId="ADAL" clId="{19FDD3C4-8DF7-4F6F-BA37-E44266836A98}" dt="2024-02-29T16:02:50.960" v="855"/>
          <ac:spMkLst>
            <pc:docMk/>
            <pc:sldMk cId="1535753754" sldId="345"/>
            <ac:spMk id="36" creationId="{1DAAB099-D1F8-5EBA-77C3-FA7827F9CE78}"/>
          </ac:spMkLst>
        </pc:spChg>
        <pc:spChg chg="mod">
          <ac:chgData name="Macy, Katharine" userId="80e598a2-719b-4f78-bac7-529462b04968" providerId="ADAL" clId="{19FDD3C4-8DF7-4F6F-BA37-E44266836A98}" dt="2024-02-29T16:02:50.960" v="855"/>
          <ac:spMkLst>
            <pc:docMk/>
            <pc:sldMk cId="1535753754" sldId="345"/>
            <ac:spMk id="37" creationId="{E6EB7254-9E1E-6CDA-B00E-5D3B5BFF2070}"/>
          </ac:spMkLst>
        </pc:spChg>
        <pc:spChg chg="mod">
          <ac:chgData name="Macy, Katharine" userId="80e598a2-719b-4f78-bac7-529462b04968" providerId="ADAL" clId="{19FDD3C4-8DF7-4F6F-BA37-E44266836A98}" dt="2024-02-29T16:02:50.960" v="855"/>
          <ac:spMkLst>
            <pc:docMk/>
            <pc:sldMk cId="1535753754" sldId="345"/>
            <ac:spMk id="38" creationId="{825CE4EE-4263-7D6B-DD98-5AC53C704ED6}"/>
          </ac:spMkLst>
        </pc:spChg>
        <pc:spChg chg="mod">
          <ac:chgData name="Macy, Katharine" userId="80e598a2-719b-4f78-bac7-529462b04968" providerId="ADAL" clId="{19FDD3C4-8DF7-4F6F-BA37-E44266836A98}" dt="2024-02-29T16:02:50.960" v="855"/>
          <ac:spMkLst>
            <pc:docMk/>
            <pc:sldMk cId="1535753754" sldId="345"/>
            <ac:spMk id="39" creationId="{07FF35E1-6E56-066B-89C3-1CF7798E1048}"/>
          </ac:spMkLst>
        </pc:spChg>
        <pc:spChg chg="mod">
          <ac:chgData name="Macy, Katharine" userId="80e598a2-719b-4f78-bac7-529462b04968" providerId="ADAL" clId="{19FDD3C4-8DF7-4F6F-BA37-E44266836A98}" dt="2024-02-29T16:02:50.960" v="855"/>
          <ac:spMkLst>
            <pc:docMk/>
            <pc:sldMk cId="1535753754" sldId="345"/>
            <ac:spMk id="40" creationId="{D9395016-169A-2569-4B16-2CD2679B53B5}"/>
          </ac:spMkLst>
        </pc:spChg>
        <pc:spChg chg="mod">
          <ac:chgData name="Macy, Katharine" userId="80e598a2-719b-4f78-bac7-529462b04968" providerId="ADAL" clId="{19FDD3C4-8DF7-4F6F-BA37-E44266836A98}" dt="2024-02-29T16:02:50.960" v="855"/>
          <ac:spMkLst>
            <pc:docMk/>
            <pc:sldMk cId="1535753754" sldId="345"/>
            <ac:spMk id="41" creationId="{2DAFD76A-B819-E112-59D1-160DECA250A8}"/>
          </ac:spMkLst>
        </pc:spChg>
        <pc:spChg chg="mod">
          <ac:chgData name="Macy, Katharine" userId="80e598a2-719b-4f78-bac7-529462b04968" providerId="ADAL" clId="{19FDD3C4-8DF7-4F6F-BA37-E44266836A98}" dt="2024-02-29T16:02:50.960" v="855"/>
          <ac:spMkLst>
            <pc:docMk/>
            <pc:sldMk cId="1535753754" sldId="345"/>
            <ac:spMk id="42" creationId="{7D3710FD-AE61-DA26-98D6-BC26E6115AC7}"/>
          </ac:spMkLst>
        </pc:spChg>
        <pc:spChg chg="mod">
          <ac:chgData name="Macy, Katharine" userId="80e598a2-719b-4f78-bac7-529462b04968" providerId="ADAL" clId="{19FDD3C4-8DF7-4F6F-BA37-E44266836A98}" dt="2024-02-29T16:02:50.960" v="855"/>
          <ac:spMkLst>
            <pc:docMk/>
            <pc:sldMk cId="1535753754" sldId="345"/>
            <ac:spMk id="43" creationId="{C2106D9A-AF76-60DC-461A-2992158772F0}"/>
          </ac:spMkLst>
        </pc:spChg>
        <pc:spChg chg="mod">
          <ac:chgData name="Macy, Katharine" userId="80e598a2-719b-4f78-bac7-529462b04968" providerId="ADAL" clId="{19FDD3C4-8DF7-4F6F-BA37-E44266836A98}" dt="2024-02-29T16:02:50.960" v="855"/>
          <ac:spMkLst>
            <pc:docMk/>
            <pc:sldMk cId="1535753754" sldId="345"/>
            <ac:spMk id="44" creationId="{1DDD112C-2326-3F30-A5DB-C3C2A08AD80C}"/>
          </ac:spMkLst>
        </pc:spChg>
        <pc:spChg chg="mod">
          <ac:chgData name="Macy, Katharine" userId="80e598a2-719b-4f78-bac7-529462b04968" providerId="ADAL" clId="{19FDD3C4-8DF7-4F6F-BA37-E44266836A98}" dt="2024-02-29T16:02:50.960" v="855"/>
          <ac:spMkLst>
            <pc:docMk/>
            <pc:sldMk cId="1535753754" sldId="345"/>
            <ac:spMk id="45" creationId="{E9B27D75-8BE4-2100-71AD-64577F7EA745}"/>
          </ac:spMkLst>
        </pc:spChg>
        <pc:spChg chg="mod">
          <ac:chgData name="Macy, Katharine" userId="80e598a2-719b-4f78-bac7-529462b04968" providerId="ADAL" clId="{19FDD3C4-8DF7-4F6F-BA37-E44266836A98}" dt="2024-02-29T16:02:50.960" v="855"/>
          <ac:spMkLst>
            <pc:docMk/>
            <pc:sldMk cId="1535753754" sldId="345"/>
            <ac:spMk id="46" creationId="{4745CDF4-D0AC-D5D3-0F56-26F9DA4D5758}"/>
          </ac:spMkLst>
        </pc:spChg>
        <pc:spChg chg="mod">
          <ac:chgData name="Macy, Katharine" userId="80e598a2-719b-4f78-bac7-529462b04968" providerId="ADAL" clId="{19FDD3C4-8DF7-4F6F-BA37-E44266836A98}" dt="2024-02-29T16:02:50.960" v="855"/>
          <ac:spMkLst>
            <pc:docMk/>
            <pc:sldMk cId="1535753754" sldId="345"/>
            <ac:spMk id="47" creationId="{CA992DCA-5F38-AACC-0737-550607E69E8E}"/>
          </ac:spMkLst>
        </pc:spChg>
        <pc:spChg chg="mod">
          <ac:chgData name="Macy, Katharine" userId="80e598a2-719b-4f78-bac7-529462b04968" providerId="ADAL" clId="{19FDD3C4-8DF7-4F6F-BA37-E44266836A98}" dt="2024-02-29T16:02:50.960" v="855"/>
          <ac:spMkLst>
            <pc:docMk/>
            <pc:sldMk cId="1535753754" sldId="345"/>
            <ac:spMk id="48" creationId="{B4A1AA4C-B297-A689-C8AC-CF3E447FD78A}"/>
          </ac:spMkLst>
        </pc:spChg>
        <pc:spChg chg="mod">
          <ac:chgData name="Macy, Katharine" userId="80e598a2-719b-4f78-bac7-529462b04968" providerId="ADAL" clId="{19FDD3C4-8DF7-4F6F-BA37-E44266836A98}" dt="2024-02-29T16:02:50.960" v="855"/>
          <ac:spMkLst>
            <pc:docMk/>
            <pc:sldMk cId="1535753754" sldId="345"/>
            <ac:spMk id="49" creationId="{DFEAA9FD-A174-6B6B-B77E-299505C4C087}"/>
          </ac:spMkLst>
        </pc:spChg>
        <pc:spChg chg="mod">
          <ac:chgData name="Macy, Katharine" userId="80e598a2-719b-4f78-bac7-529462b04968" providerId="ADAL" clId="{19FDD3C4-8DF7-4F6F-BA37-E44266836A98}" dt="2024-02-29T16:02:50.960" v="855"/>
          <ac:spMkLst>
            <pc:docMk/>
            <pc:sldMk cId="1535753754" sldId="345"/>
            <ac:spMk id="50" creationId="{1ADC04E1-8E8C-6DEB-3E36-EDEFEA37E96B}"/>
          </ac:spMkLst>
        </pc:spChg>
        <pc:grpChg chg="add del mod">
          <ac:chgData name="Macy, Katharine" userId="80e598a2-719b-4f78-bac7-529462b04968" providerId="ADAL" clId="{19FDD3C4-8DF7-4F6F-BA37-E44266836A98}" dt="2024-02-29T16:02:48.986" v="854" actId="478"/>
          <ac:grpSpMkLst>
            <pc:docMk/>
            <pc:sldMk cId="1535753754" sldId="345"/>
            <ac:grpSpMk id="4" creationId="{1097B6A1-8431-BAE6-286A-0481CFCD7F26}"/>
          </ac:grpSpMkLst>
        </pc:grpChg>
        <pc:grpChg chg="add mod">
          <ac:chgData name="Macy, Katharine" userId="80e598a2-719b-4f78-bac7-529462b04968" providerId="ADAL" clId="{19FDD3C4-8DF7-4F6F-BA37-E44266836A98}" dt="2024-02-29T16:02:55.020" v="856" actId="1076"/>
          <ac:grpSpMkLst>
            <pc:docMk/>
            <pc:sldMk cId="1535753754" sldId="345"/>
            <ac:grpSpMk id="25" creationId="{D0CD6148-685B-9F61-DAA9-F07226EA257C}"/>
          </ac:grpSpMkLst>
        </pc:grpChg>
        <pc:grpChg chg="mod">
          <ac:chgData name="Macy, Katharine" userId="80e598a2-719b-4f78-bac7-529462b04968" providerId="ADAL" clId="{19FDD3C4-8DF7-4F6F-BA37-E44266836A98}" dt="2024-02-29T16:02:50.960" v="855"/>
          <ac:grpSpMkLst>
            <pc:docMk/>
            <pc:sldMk cId="1535753754" sldId="345"/>
            <ac:grpSpMk id="26" creationId="{82694CAB-A3E3-0F2A-E7FB-8E112B57BFA8}"/>
          </ac:grpSpMkLst>
        </pc:grpChg>
        <pc:graphicFrameChg chg="add del mod">
          <ac:chgData name="Macy, Katharine" userId="80e598a2-719b-4f78-bac7-529462b04968" providerId="ADAL" clId="{19FDD3C4-8DF7-4F6F-BA37-E44266836A98}" dt="2024-03-01T14:32:39.152" v="3135" actId="478"/>
          <ac:graphicFrameMkLst>
            <pc:docMk/>
            <pc:sldMk cId="1535753754" sldId="345"/>
            <ac:graphicFrameMk id="3" creationId="{203D1262-372B-CE6F-BC08-07FC986D3E5C}"/>
          </ac:graphicFrameMkLst>
        </pc:graphicFrameChg>
        <pc:graphicFrameChg chg="add mod">
          <ac:chgData name="Macy, Katharine" userId="80e598a2-719b-4f78-bac7-529462b04968" providerId="ADAL" clId="{19FDD3C4-8DF7-4F6F-BA37-E44266836A98}" dt="2024-03-01T14:33:10.340" v="3147" actId="403"/>
          <ac:graphicFrameMkLst>
            <pc:docMk/>
            <pc:sldMk cId="1535753754" sldId="345"/>
            <ac:graphicFrameMk id="4" creationId="{203D1262-372B-CE6F-BC08-07FC986D3E5C}"/>
          </ac:graphicFrameMkLst>
        </pc:graphicFrameChg>
      </pc:sldChg>
      <pc:sldChg chg="addSp delSp modSp new mod modNotesTx">
        <pc:chgData name="Macy, Katharine" userId="80e598a2-719b-4f78-bac7-529462b04968" providerId="ADAL" clId="{19FDD3C4-8DF7-4F6F-BA37-E44266836A98}" dt="2024-03-01T14:40:39.894" v="4139" actId="313"/>
        <pc:sldMkLst>
          <pc:docMk/>
          <pc:sldMk cId="4168732177" sldId="346"/>
        </pc:sldMkLst>
        <pc:spChg chg="mod">
          <ac:chgData name="Macy, Katharine" userId="80e598a2-719b-4f78-bac7-529462b04968" providerId="ADAL" clId="{19FDD3C4-8DF7-4F6F-BA37-E44266836A98}" dt="2024-02-29T15:42:10.465" v="563" actId="20577"/>
          <ac:spMkLst>
            <pc:docMk/>
            <pc:sldMk cId="4168732177" sldId="346"/>
            <ac:spMk id="2" creationId="{E372A4D5-6299-5B6F-7A46-1D8965D369FE}"/>
          </ac:spMkLst>
        </pc:spChg>
        <pc:spChg chg="mod">
          <ac:chgData name="Macy, Katharine" userId="80e598a2-719b-4f78-bac7-529462b04968" providerId="ADAL" clId="{19FDD3C4-8DF7-4F6F-BA37-E44266836A98}" dt="2024-02-29T15:59:12.543" v="840"/>
          <ac:spMkLst>
            <pc:docMk/>
            <pc:sldMk cId="4168732177" sldId="346"/>
            <ac:spMk id="5" creationId="{E874CE11-C0E8-5A73-1DD5-C54E5A686C17}"/>
          </ac:spMkLst>
        </pc:spChg>
        <pc:spChg chg="mod">
          <ac:chgData name="Macy, Katharine" userId="80e598a2-719b-4f78-bac7-529462b04968" providerId="ADAL" clId="{19FDD3C4-8DF7-4F6F-BA37-E44266836A98}" dt="2024-02-29T15:59:12.543" v="840"/>
          <ac:spMkLst>
            <pc:docMk/>
            <pc:sldMk cId="4168732177" sldId="346"/>
            <ac:spMk id="6" creationId="{E17961DD-4CCD-52D7-C371-9A286EA2E846}"/>
          </ac:spMkLst>
        </pc:spChg>
        <pc:spChg chg="mod">
          <ac:chgData name="Macy, Katharine" userId="80e598a2-719b-4f78-bac7-529462b04968" providerId="ADAL" clId="{19FDD3C4-8DF7-4F6F-BA37-E44266836A98}" dt="2024-02-29T15:59:12.543" v="840"/>
          <ac:spMkLst>
            <pc:docMk/>
            <pc:sldMk cId="4168732177" sldId="346"/>
            <ac:spMk id="7" creationId="{BD52F1B4-DEED-CAC6-B00A-E9DD27561779}"/>
          </ac:spMkLst>
        </pc:spChg>
        <pc:spChg chg="mod">
          <ac:chgData name="Macy, Katharine" userId="80e598a2-719b-4f78-bac7-529462b04968" providerId="ADAL" clId="{19FDD3C4-8DF7-4F6F-BA37-E44266836A98}" dt="2024-02-29T15:59:12.543" v="840"/>
          <ac:spMkLst>
            <pc:docMk/>
            <pc:sldMk cId="4168732177" sldId="346"/>
            <ac:spMk id="8" creationId="{36B09CCA-7728-8C83-086E-505B7888A2D2}"/>
          </ac:spMkLst>
        </pc:spChg>
        <pc:spChg chg="mod">
          <ac:chgData name="Macy, Katharine" userId="80e598a2-719b-4f78-bac7-529462b04968" providerId="ADAL" clId="{19FDD3C4-8DF7-4F6F-BA37-E44266836A98}" dt="2024-02-29T15:59:12.543" v="840"/>
          <ac:spMkLst>
            <pc:docMk/>
            <pc:sldMk cId="4168732177" sldId="346"/>
            <ac:spMk id="9" creationId="{9A925454-D715-3DD1-D1AA-920099EFC347}"/>
          </ac:spMkLst>
        </pc:spChg>
        <pc:spChg chg="mod">
          <ac:chgData name="Macy, Katharine" userId="80e598a2-719b-4f78-bac7-529462b04968" providerId="ADAL" clId="{19FDD3C4-8DF7-4F6F-BA37-E44266836A98}" dt="2024-02-29T15:59:12.543" v="840"/>
          <ac:spMkLst>
            <pc:docMk/>
            <pc:sldMk cId="4168732177" sldId="346"/>
            <ac:spMk id="10" creationId="{36A3DDB1-36C0-AE7A-AEAA-8D643EC098ED}"/>
          </ac:spMkLst>
        </pc:spChg>
        <pc:spChg chg="mod">
          <ac:chgData name="Macy, Katharine" userId="80e598a2-719b-4f78-bac7-529462b04968" providerId="ADAL" clId="{19FDD3C4-8DF7-4F6F-BA37-E44266836A98}" dt="2024-02-29T15:59:12.543" v="840"/>
          <ac:spMkLst>
            <pc:docMk/>
            <pc:sldMk cId="4168732177" sldId="346"/>
            <ac:spMk id="11" creationId="{960272FA-E818-A569-CBA3-8F8F773064D6}"/>
          </ac:spMkLst>
        </pc:spChg>
        <pc:spChg chg="mod">
          <ac:chgData name="Macy, Katharine" userId="80e598a2-719b-4f78-bac7-529462b04968" providerId="ADAL" clId="{19FDD3C4-8DF7-4F6F-BA37-E44266836A98}" dt="2024-02-29T15:59:12.543" v="840"/>
          <ac:spMkLst>
            <pc:docMk/>
            <pc:sldMk cId="4168732177" sldId="346"/>
            <ac:spMk id="12" creationId="{9074C7A7-DA75-4E8E-99D9-961C16DAA127}"/>
          </ac:spMkLst>
        </pc:spChg>
        <pc:spChg chg="mod">
          <ac:chgData name="Macy, Katharine" userId="80e598a2-719b-4f78-bac7-529462b04968" providerId="ADAL" clId="{19FDD3C4-8DF7-4F6F-BA37-E44266836A98}" dt="2024-02-29T15:59:12.543" v="840"/>
          <ac:spMkLst>
            <pc:docMk/>
            <pc:sldMk cId="4168732177" sldId="346"/>
            <ac:spMk id="13" creationId="{0A08F0E4-FE0E-4DCC-0E10-C8B657628B2E}"/>
          </ac:spMkLst>
        </pc:spChg>
        <pc:spChg chg="mod">
          <ac:chgData name="Macy, Katharine" userId="80e598a2-719b-4f78-bac7-529462b04968" providerId="ADAL" clId="{19FDD3C4-8DF7-4F6F-BA37-E44266836A98}" dt="2024-02-29T15:59:12.543" v="840"/>
          <ac:spMkLst>
            <pc:docMk/>
            <pc:sldMk cId="4168732177" sldId="346"/>
            <ac:spMk id="14" creationId="{BFDC4781-6CEA-EB01-2CD4-08D551E01141}"/>
          </ac:spMkLst>
        </pc:spChg>
        <pc:spChg chg="mod">
          <ac:chgData name="Macy, Katharine" userId="80e598a2-719b-4f78-bac7-529462b04968" providerId="ADAL" clId="{19FDD3C4-8DF7-4F6F-BA37-E44266836A98}" dt="2024-02-29T15:59:12.543" v="840"/>
          <ac:spMkLst>
            <pc:docMk/>
            <pc:sldMk cId="4168732177" sldId="346"/>
            <ac:spMk id="15" creationId="{C34AF2B4-6364-E852-626B-1649EB69B025}"/>
          </ac:spMkLst>
        </pc:spChg>
        <pc:spChg chg="mod">
          <ac:chgData name="Macy, Katharine" userId="80e598a2-719b-4f78-bac7-529462b04968" providerId="ADAL" clId="{19FDD3C4-8DF7-4F6F-BA37-E44266836A98}" dt="2024-02-29T15:59:12.543" v="840"/>
          <ac:spMkLst>
            <pc:docMk/>
            <pc:sldMk cId="4168732177" sldId="346"/>
            <ac:spMk id="16" creationId="{E3EF5AC6-64FA-2107-4C0A-A411CEC2AFA4}"/>
          </ac:spMkLst>
        </pc:spChg>
        <pc:spChg chg="mod">
          <ac:chgData name="Macy, Katharine" userId="80e598a2-719b-4f78-bac7-529462b04968" providerId="ADAL" clId="{19FDD3C4-8DF7-4F6F-BA37-E44266836A98}" dt="2024-02-29T15:59:12.543" v="840"/>
          <ac:spMkLst>
            <pc:docMk/>
            <pc:sldMk cId="4168732177" sldId="346"/>
            <ac:spMk id="17" creationId="{22FAE769-B694-B059-9987-7F0B9D1D7A72}"/>
          </ac:spMkLst>
        </pc:spChg>
        <pc:spChg chg="mod">
          <ac:chgData name="Macy, Katharine" userId="80e598a2-719b-4f78-bac7-529462b04968" providerId="ADAL" clId="{19FDD3C4-8DF7-4F6F-BA37-E44266836A98}" dt="2024-02-29T15:59:12.543" v="840"/>
          <ac:spMkLst>
            <pc:docMk/>
            <pc:sldMk cId="4168732177" sldId="346"/>
            <ac:spMk id="18" creationId="{217294DD-24BE-B219-709F-8F52D16BBC65}"/>
          </ac:spMkLst>
        </pc:spChg>
        <pc:spChg chg="mod">
          <ac:chgData name="Macy, Katharine" userId="80e598a2-719b-4f78-bac7-529462b04968" providerId="ADAL" clId="{19FDD3C4-8DF7-4F6F-BA37-E44266836A98}" dt="2024-02-29T15:59:12.543" v="840"/>
          <ac:spMkLst>
            <pc:docMk/>
            <pc:sldMk cId="4168732177" sldId="346"/>
            <ac:spMk id="19" creationId="{0501A0B5-D859-3DF3-A5AC-6A4269AA3124}"/>
          </ac:spMkLst>
        </pc:spChg>
        <pc:spChg chg="mod">
          <ac:chgData name="Macy, Katharine" userId="80e598a2-719b-4f78-bac7-529462b04968" providerId="ADAL" clId="{19FDD3C4-8DF7-4F6F-BA37-E44266836A98}" dt="2024-02-29T15:59:12.543" v="840"/>
          <ac:spMkLst>
            <pc:docMk/>
            <pc:sldMk cId="4168732177" sldId="346"/>
            <ac:spMk id="20" creationId="{A66B5032-9218-EB68-3CA1-AFAB21430701}"/>
          </ac:spMkLst>
        </pc:spChg>
        <pc:spChg chg="mod">
          <ac:chgData name="Macy, Katharine" userId="80e598a2-719b-4f78-bac7-529462b04968" providerId="ADAL" clId="{19FDD3C4-8DF7-4F6F-BA37-E44266836A98}" dt="2024-02-29T15:59:12.543" v="840"/>
          <ac:spMkLst>
            <pc:docMk/>
            <pc:sldMk cId="4168732177" sldId="346"/>
            <ac:spMk id="21" creationId="{4CF8C627-A989-59FE-00FA-7767DD8A7081}"/>
          </ac:spMkLst>
        </pc:spChg>
        <pc:spChg chg="mod">
          <ac:chgData name="Macy, Katharine" userId="80e598a2-719b-4f78-bac7-529462b04968" providerId="ADAL" clId="{19FDD3C4-8DF7-4F6F-BA37-E44266836A98}" dt="2024-02-29T15:59:12.543" v="840"/>
          <ac:spMkLst>
            <pc:docMk/>
            <pc:sldMk cId="4168732177" sldId="346"/>
            <ac:spMk id="22" creationId="{41DE8510-1DCD-9863-26AB-F44A0ACE46FC}"/>
          </ac:spMkLst>
        </pc:spChg>
        <pc:spChg chg="mod">
          <ac:chgData name="Macy, Katharine" userId="80e598a2-719b-4f78-bac7-529462b04968" providerId="ADAL" clId="{19FDD3C4-8DF7-4F6F-BA37-E44266836A98}" dt="2024-02-29T15:59:12.543" v="840"/>
          <ac:spMkLst>
            <pc:docMk/>
            <pc:sldMk cId="4168732177" sldId="346"/>
            <ac:spMk id="23" creationId="{79D5B300-7E17-C97C-7BF2-42158A8FE839}"/>
          </ac:spMkLst>
        </pc:spChg>
        <pc:spChg chg="mod">
          <ac:chgData name="Macy, Katharine" userId="80e598a2-719b-4f78-bac7-529462b04968" providerId="ADAL" clId="{19FDD3C4-8DF7-4F6F-BA37-E44266836A98}" dt="2024-02-29T15:59:12.543" v="840"/>
          <ac:spMkLst>
            <pc:docMk/>
            <pc:sldMk cId="4168732177" sldId="346"/>
            <ac:spMk id="24" creationId="{DDBB6E23-D918-B610-1D7E-4DEC2E4D535B}"/>
          </ac:spMkLst>
        </pc:spChg>
        <pc:spChg chg="mod">
          <ac:chgData name="Macy, Katharine" userId="80e598a2-719b-4f78-bac7-529462b04968" providerId="ADAL" clId="{19FDD3C4-8DF7-4F6F-BA37-E44266836A98}" dt="2024-02-29T15:59:12.543" v="840"/>
          <ac:spMkLst>
            <pc:docMk/>
            <pc:sldMk cId="4168732177" sldId="346"/>
            <ac:spMk id="25" creationId="{4D974504-E4AC-5D82-9734-7195F1A5DB0E}"/>
          </ac:spMkLst>
        </pc:spChg>
        <pc:spChg chg="mod">
          <ac:chgData name="Macy, Katharine" userId="80e598a2-719b-4f78-bac7-529462b04968" providerId="ADAL" clId="{19FDD3C4-8DF7-4F6F-BA37-E44266836A98}" dt="2024-02-29T15:59:12.543" v="840"/>
          <ac:spMkLst>
            <pc:docMk/>
            <pc:sldMk cId="4168732177" sldId="346"/>
            <ac:spMk id="26" creationId="{55CD3388-DE62-7B10-91F3-F3FAFD44D08D}"/>
          </ac:spMkLst>
        </pc:spChg>
        <pc:spChg chg="mod">
          <ac:chgData name="Macy, Katharine" userId="80e598a2-719b-4f78-bac7-529462b04968" providerId="ADAL" clId="{19FDD3C4-8DF7-4F6F-BA37-E44266836A98}" dt="2024-02-29T15:59:12.543" v="840"/>
          <ac:spMkLst>
            <pc:docMk/>
            <pc:sldMk cId="4168732177" sldId="346"/>
            <ac:spMk id="27" creationId="{97836C48-605F-039C-BD2A-AD13E44D1D48}"/>
          </ac:spMkLst>
        </pc:spChg>
        <pc:spChg chg="mod">
          <ac:chgData name="Macy, Katharine" userId="80e598a2-719b-4f78-bac7-529462b04968" providerId="ADAL" clId="{19FDD3C4-8DF7-4F6F-BA37-E44266836A98}" dt="2024-02-29T15:59:12.543" v="840"/>
          <ac:spMkLst>
            <pc:docMk/>
            <pc:sldMk cId="4168732177" sldId="346"/>
            <ac:spMk id="28" creationId="{01FB32EF-F026-B29E-D543-5657C41DC27E}"/>
          </ac:spMkLst>
        </pc:spChg>
        <pc:spChg chg="mod">
          <ac:chgData name="Macy, Katharine" userId="80e598a2-719b-4f78-bac7-529462b04968" providerId="ADAL" clId="{19FDD3C4-8DF7-4F6F-BA37-E44266836A98}" dt="2024-02-29T15:59:12.543" v="840"/>
          <ac:spMkLst>
            <pc:docMk/>
            <pc:sldMk cId="4168732177" sldId="346"/>
            <ac:spMk id="29" creationId="{E9FCBC57-4C90-003B-C535-7D3D1641D012}"/>
          </ac:spMkLst>
        </pc:spChg>
        <pc:spChg chg="mod">
          <ac:chgData name="Macy, Katharine" userId="80e598a2-719b-4f78-bac7-529462b04968" providerId="ADAL" clId="{19FDD3C4-8DF7-4F6F-BA37-E44266836A98}" dt="2024-02-29T15:59:12.543" v="840"/>
          <ac:spMkLst>
            <pc:docMk/>
            <pc:sldMk cId="4168732177" sldId="346"/>
            <ac:spMk id="30" creationId="{BC819183-DF2F-9FCF-9770-0CA44689E3CC}"/>
          </ac:spMkLst>
        </pc:spChg>
        <pc:grpChg chg="add mod">
          <ac:chgData name="Macy, Katharine" userId="80e598a2-719b-4f78-bac7-529462b04968" providerId="ADAL" clId="{19FDD3C4-8DF7-4F6F-BA37-E44266836A98}" dt="2024-02-29T15:59:23.672" v="842" actId="1076"/>
          <ac:grpSpMkLst>
            <pc:docMk/>
            <pc:sldMk cId="4168732177" sldId="346"/>
            <ac:grpSpMk id="4" creationId="{17A9B59C-D7B6-34EC-EBEB-821C050F0819}"/>
          </ac:grpSpMkLst>
        </pc:grpChg>
        <pc:graphicFrameChg chg="add del mod">
          <ac:chgData name="Macy, Katharine" userId="80e598a2-719b-4f78-bac7-529462b04968" providerId="ADAL" clId="{19FDD3C4-8DF7-4F6F-BA37-E44266836A98}" dt="2024-03-01T14:35:33.849" v="3455" actId="478"/>
          <ac:graphicFrameMkLst>
            <pc:docMk/>
            <pc:sldMk cId="4168732177" sldId="346"/>
            <ac:graphicFrameMk id="3" creationId="{D36C5107-CF56-D276-8E8A-ABB1F29C6CA0}"/>
          </ac:graphicFrameMkLst>
        </pc:graphicFrameChg>
        <pc:graphicFrameChg chg="add del mod">
          <ac:chgData name="Macy, Katharine" userId="80e598a2-719b-4f78-bac7-529462b04968" providerId="ADAL" clId="{19FDD3C4-8DF7-4F6F-BA37-E44266836A98}" dt="2024-03-01T14:36:31.300" v="3504" actId="478"/>
          <ac:graphicFrameMkLst>
            <pc:docMk/>
            <pc:sldMk cId="4168732177" sldId="346"/>
            <ac:graphicFrameMk id="31" creationId="{D36C5107-CF56-D276-8E8A-ABB1F29C6CA0}"/>
          </ac:graphicFrameMkLst>
        </pc:graphicFrameChg>
        <pc:graphicFrameChg chg="add mod">
          <ac:chgData name="Macy, Katharine" userId="80e598a2-719b-4f78-bac7-529462b04968" providerId="ADAL" clId="{19FDD3C4-8DF7-4F6F-BA37-E44266836A98}" dt="2024-03-01T14:37:10.741" v="3512" actId="403"/>
          <ac:graphicFrameMkLst>
            <pc:docMk/>
            <pc:sldMk cId="4168732177" sldId="346"/>
            <ac:graphicFrameMk id="32" creationId="{D36C5107-CF56-D276-8E8A-ABB1F29C6CA0}"/>
          </ac:graphicFrameMkLst>
        </pc:graphicFrameChg>
      </pc:sldChg>
      <pc:sldChg chg="addSp delSp modSp new mod modNotesTx">
        <pc:chgData name="Macy, Katharine" userId="80e598a2-719b-4f78-bac7-529462b04968" providerId="ADAL" clId="{19FDD3C4-8DF7-4F6F-BA37-E44266836A98}" dt="2024-03-01T14:44:57.689" v="4536"/>
        <pc:sldMkLst>
          <pc:docMk/>
          <pc:sldMk cId="268007399" sldId="347"/>
        </pc:sldMkLst>
        <pc:spChg chg="mod">
          <ac:chgData name="Macy, Katharine" userId="80e598a2-719b-4f78-bac7-529462b04968" providerId="ADAL" clId="{19FDD3C4-8DF7-4F6F-BA37-E44266836A98}" dt="2024-02-29T15:42:40.549" v="592" actId="20577"/>
          <ac:spMkLst>
            <pc:docMk/>
            <pc:sldMk cId="268007399" sldId="347"/>
            <ac:spMk id="2" creationId="{96983228-E0EB-277F-5638-CA660A74A389}"/>
          </ac:spMkLst>
        </pc:spChg>
        <pc:spChg chg="mod">
          <ac:chgData name="Macy, Katharine" userId="80e598a2-719b-4f78-bac7-529462b04968" providerId="ADAL" clId="{19FDD3C4-8DF7-4F6F-BA37-E44266836A98}" dt="2024-02-29T16:01:12.732" v="849"/>
          <ac:spMkLst>
            <pc:docMk/>
            <pc:sldMk cId="268007399" sldId="347"/>
            <ac:spMk id="5" creationId="{BBE7690B-8C59-43A5-D08B-2072F5A043F2}"/>
          </ac:spMkLst>
        </pc:spChg>
        <pc:spChg chg="mod">
          <ac:chgData name="Macy, Katharine" userId="80e598a2-719b-4f78-bac7-529462b04968" providerId="ADAL" clId="{19FDD3C4-8DF7-4F6F-BA37-E44266836A98}" dt="2024-02-29T16:01:12.732" v="849"/>
          <ac:spMkLst>
            <pc:docMk/>
            <pc:sldMk cId="268007399" sldId="347"/>
            <ac:spMk id="6" creationId="{7A8E769E-EDC7-98FD-5201-FE7C56208C5F}"/>
          </ac:spMkLst>
        </pc:spChg>
        <pc:spChg chg="mod">
          <ac:chgData name="Macy, Katharine" userId="80e598a2-719b-4f78-bac7-529462b04968" providerId="ADAL" clId="{19FDD3C4-8DF7-4F6F-BA37-E44266836A98}" dt="2024-02-29T16:01:12.732" v="849"/>
          <ac:spMkLst>
            <pc:docMk/>
            <pc:sldMk cId="268007399" sldId="347"/>
            <ac:spMk id="7" creationId="{878872CD-6DC1-5E90-233B-F57D5E69F71D}"/>
          </ac:spMkLst>
        </pc:spChg>
        <pc:spChg chg="mod">
          <ac:chgData name="Macy, Katharine" userId="80e598a2-719b-4f78-bac7-529462b04968" providerId="ADAL" clId="{19FDD3C4-8DF7-4F6F-BA37-E44266836A98}" dt="2024-02-29T16:01:12.732" v="849"/>
          <ac:spMkLst>
            <pc:docMk/>
            <pc:sldMk cId="268007399" sldId="347"/>
            <ac:spMk id="8" creationId="{A3F6CA46-A7BC-69D4-40C2-1CEB71A84EAA}"/>
          </ac:spMkLst>
        </pc:spChg>
        <pc:spChg chg="mod">
          <ac:chgData name="Macy, Katharine" userId="80e598a2-719b-4f78-bac7-529462b04968" providerId="ADAL" clId="{19FDD3C4-8DF7-4F6F-BA37-E44266836A98}" dt="2024-02-29T16:01:12.732" v="849"/>
          <ac:spMkLst>
            <pc:docMk/>
            <pc:sldMk cId="268007399" sldId="347"/>
            <ac:spMk id="9" creationId="{54AC4E62-23B0-3FEB-B474-3FDAE6264CED}"/>
          </ac:spMkLst>
        </pc:spChg>
        <pc:spChg chg="mod">
          <ac:chgData name="Macy, Katharine" userId="80e598a2-719b-4f78-bac7-529462b04968" providerId="ADAL" clId="{19FDD3C4-8DF7-4F6F-BA37-E44266836A98}" dt="2024-02-29T16:01:12.732" v="849"/>
          <ac:spMkLst>
            <pc:docMk/>
            <pc:sldMk cId="268007399" sldId="347"/>
            <ac:spMk id="10" creationId="{1F01D097-4713-05C3-E4D4-F31CB23B79D9}"/>
          </ac:spMkLst>
        </pc:spChg>
        <pc:spChg chg="mod">
          <ac:chgData name="Macy, Katharine" userId="80e598a2-719b-4f78-bac7-529462b04968" providerId="ADAL" clId="{19FDD3C4-8DF7-4F6F-BA37-E44266836A98}" dt="2024-02-29T16:01:12.732" v="849"/>
          <ac:spMkLst>
            <pc:docMk/>
            <pc:sldMk cId="268007399" sldId="347"/>
            <ac:spMk id="11" creationId="{47F09970-AA3C-481B-CDAE-4624B86F0005}"/>
          </ac:spMkLst>
        </pc:spChg>
        <pc:spChg chg="mod">
          <ac:chgData name="Macy, Katharine" userId="80e598a2-719b-4f78-bac7-529462b04968" providerId="ADAL" clId="{19FDD3C4-8DF7-4F6F-BA37-E44266836A98}" dt="2024-02-29T16:01:12.732" v="849"/>
          <ac:spMkLst>
            <pc:docMk/>
            <pc:sldMk cId="268007399" sldId="347"/>
            <ac:spMk id="12" creationId="{80FF82F6-08F3-B2B9-FB50-601BA6C4048B}"/>
          </ac:spMkLst>
        </pc:spChg>
        <pc:spChg chg="mod">
          <ac:chgData name="Macy, Katharine" userId="80e598a2-719b-4f78-bac7-529462b04968" providerId="ADAL" clId="{19FDD3C4-8DF7-4F6F-BA37-E44266836A98}" dt="2024-02-29T16:01:12.732" v="849"/>
          <ac:spMkLst>
            <pc:docMk/>
            <pc:sldMk cId="268007399" sldId="347"/>
            <ac:spMk id="13" creationId="{14E61721-DF95-25EB-2338-ED4F455A8E5B}"/>
          </ac:spMkLst>
        </pc:spChg>
        <pc:spChg chg="mod">
          <ac:chgData name="Macy, Katharine" userId="80e598a2-719b-4f78-bac7-529462b04968" providerId="ADAL" clId="{19FDD3C4-8DF7-4F6F-BA37-E44266836A98}" dt="2024-02-29T16:01:12.732" v="849"/>
          <ac:spMkLst>
            <pc:docMk/>
            <pc:sldMk cId="268007399" sldId="347"/>
            <ac:spMk id="14" creationId="{72350F5A-5200-6EEA-745E-E6E57C06D7BC}"/>
          </ac:spMkLst>
        </pc:spChg>
        <pc:spChg chg="mod">
          <ac:chgData name="Macy, Katharine" userId="80e598a2-719b-4f78-bac7-529462b04968" providerId="ADAL" clId="{19FDD3C4-8DF7-4F6F-BA37-E44266836A98}" dt="2024-02-29T16:01:12.732" v="849"/>
          <ac:spMkLst>
            <pc:docMk/>
            <pc:sldMk cId="268007399" sldId="347"/>
            <ac:spMk id="15" creationId="{C0C2F528-9CD3-8646-5E07-7A16F348D520}"/>
          </ac:spMkLst>
        </pc:spChg>
        <pc:spChg chg="mod">
          <ac:chgData name="Macy, Katharine" userId="80e598a2-719b-4f78-bac7-529462b04968" providerId="ADAL" clId="{19FDD3C4-8DF7-4F6F-BA37-E44266836A98}" dt="2024-02-29T16:01:12.732" v="849"/>
          <ac:spMkLst>
            <pc:docMk/>
            <pc:sldMk cId="268007399" sldId="347"/>
            <ac:spMk id="16" creationId="{3E439481-94FF-EE4E-9769-9FE9520D3CD5}"/>
          </ac:spMkLst>
        </pc:spChg>
        <pc:spChg chg="mod">
          <ac:chgData name="Macy, Katharine" userId="80e598a2-719b-4f78-bac7-529462b04968" providerId="ADAL" clId="{19FDD3C4-8DF7-4F6F-BA37-E44266836A98}" dt="2024-02-29T16:01:12.732" v="849"/>
          <ac:spMkLst>
            <pc:docMk/>
            <pc:sldMk cId="268007399" sldId="347"/>
            <ac:spMk id="17" creationId="{BA7C703B-CD78-03FA-B0A9-60AF15A8666E}"/>
          </ac:spMkLst>
        </pc:spChg>
        <pc:spChg chg="mod">
          <ac:chgData name="Macy, Katharine" userId="80e598a2-719b-4f78-bac7-529462b04968" providerId="ADAL" clId="{19FDD3C4-8DF7-4F6F-BA37-E44266836A98}" dt="2024-02-29T16:01:12.732" v="849"/>
          <ac:spMkLst>
            <pc:docMk/>
            <pc:sldMk cId="268007399" sldId="347"/>
            <ac:spMk id="18" creationId="{5F51B5EC-F070-131B-0603-B8759F782B06}"/>
          </ac:spMkLst>
        </pc:spChg>
        <pc:spChg chg="mod">
          <ac:chgData name="Macy, Katharine" userId="80e598a2-719b-4f78-bac7-529462b04968" providerId="ADAL" clId="{19FDD3C4-8DF7-4F6F-BA37-E44266836A98}" dt="2024-02-29T16:01:12.732" v="849"/>
          <ac:spMkLst>
            <pc:docMk/>
            <pc:sldMk cId="268007399" sldId="347"/>
            <ac:spMk id="19" creationId="{ACBBAECE-9F35-D177-4D4F-6E453B68DB0B}"/>
          </ac:spMkLst>
        </pc:spChg>
        <pc:spChg chg="mod">
          <ac:chgData name="Macy, Katharine" userId="80e598a2-719b-4f78-bac7-529462b04968" providerId="ADAL" clId="{19FDD3C4-8DF7-4F6F-BA37-E44266836A98}" dt="2024-02-29T16:01:12.732" v="849"/>
          <ac:spMkLst>
            <pc:docMk/>
            <pc:sldMk cId="268007399" sldId="347"/>
            <ac:spMk id="20" creationId="{90339927-01B6-30DD-1302-10D86671BE08}"/>
          </ac:spMkLst>
        </pc:spChg>
        <pc:spChg chg="mod">
          <ac:chgData name="Macy, Katharine" userId="80e598a2-719b-4f78-bac7-529462b04968" providerId="ADAL" clId="{19FDD3C4-8DF7-4F6F-BA37-E44266836A98}" dt="2024-02-29T16:01:12.732" v="849"/>
          <ac:spMkLst>
            <pc:docMk/>
            <pc:sldMk cId="268007399" sldId="347"/>
            <ac:spMk id="21" creationId="{8785BF12-1E96-34B1-338D-662FC12D8D58}"/>
          </ac:spMkLst>
        </pc:spChg>
        <pc:spChg chg="mod">
          <ac:chgData name="Macy, Katharine" userId="80e598a2-719b-4f78-bac7-529462b04968" providerId="ADAL" clId="{19FDD3C4-8DF7-4F6F-BA37-E44266836A98}" dt="2024-02-29T16:01:12.732" v="849"/>
          <ac:spMkLst>
            <pc:docMk/>
            <pc:sldMk cId="268007399" sldId="347"/>
            <ac:spMk id="22" creationId="{EA36E99A-C5AF-D331-489E-2D4BB398879D}"/>
          </ac:spMkLst>
        </pc:spChg>
        <pc:spChg chg="mod">
          <ac:chgData name="Macy, Katharine" userId="80e598a2-719b-4f78-bac7-529462b04968" providerId="ADAL" clId="{19FDD3C4-8DF7-4F6F-BA37-E44266836A98}" dt="2024-02-29T16:01:12.732" v="849"/>
          <ac:spMkLst>
            <pc:docMk/>
            <pc:sldMk cId="268007399" sldId="347"/>
            <ac:spMk id="23" creationId="{835F3F28-F68F-7BBC-5571-DDCA7D4B0E7E}"/>
          </ac:spMkLst>
        </pc:spChg>
        <pc:spChg chg="mod">
          <ac:chgData name="Macy, Katharine" userId="80e598a2-719b-4f78-bac7-529462b04968" providerId="ADAL" clId="{19FDD3C4-8DF7-4F6F-BA37-E44266836A98}" dt="2024-02-29T16:01:12.732" v="849"/>
          <ac:spMkLst>
            <pc:docMk/>
            <pc:sldMk cId="268007399" sldId="347"/>
            <ac:spMk id="24" creationId="{CBACB134-674A-D614-B169-8219C29CA64F}"/>
          </ac:spMkLst>
        </pc:spChg>
        <pc:spChg chg="mod">
          <ac:chgData name="Macy, Katharine" userId="80e598a2-719b-4f78-bac7-529462b04968" providerId="ADAL" clId="{19FDD3C4-8DF7-4F6F-BA37-E44266836A98}" dt="2024-02-29T16:01:12.732" v="849"/>
          <ac:spMkLst>
            <pc:docMk/>
            <pc:sldMk cId="268007399" sldId="347"/>
            <ac:spMk id="25" creationId="{2A103A20-42D0-BFB2-FF74-84961A7DA8EC}"/>
          </ac:spMkLst>
        </pc:spChg>
        <pc:spChg chg="mod">
          <ac:chgData name="Macy, Katharine" userId="80e598a2-719b-4f78-bac7-529462b04968" providerId="ADAL" clId="{19FDD3C4-8DF7-4F6F-BA37-E44266836A98}" dt="2024-02-29T16:01:12.732" v="849"/>
          <ac:spMkLst>
            <pc:docMk/>
            <pc:sldMk cId="268007399" sldId="347"/>
            <ac:spMk id="26" creationId="{12136412-7753-8D17-FED3-D427BC006248}"/>
          </ac:spMkLst>
        </pc:spChg>
        <pc:spChg chg="mod">
          <ac:chgData name="Macy, Katharine" userId="80e598a2-719b-4f78-bac7-529462b04968" providerId="ADAL" clId="{19FDD3C4-8DF7-4F6F-BA37-E44266836A98}" dt="2024-02-29T16:01:12.732" v="849"/>
          <ac:spMkLst>
            <pc:docMk/>
            <pc:sldMk cId="268007399" sldId="347"/>
            <ac:spMk id="27" creationId="{520CD684-B1E5-9045-7962-5E8C6B116F99}"/>
          </ac:spMkLst>
        </pc:spChg>
        <pc:spChg chg="mod">
          <ac:chgData name="Macy, Katharine" userId="80e598a2-719b-4f78-bac7-529462b04968" providerId="ADAL" clId="{19FDD3C4-8DF7-4F6F-BA37-E44266836A98}" dt="2024-02-29T16:01:12.732" v="849"/>
          <ac:spMkLst>
            <pc:docMk/>
            <pc:sldMk cId="268007399" sldId="347"/>
            <ac:spMk id="28" creationId="{A32B56FD-750B-ACB9-972C-7678800FB137}"/>
          </ac:spMkLst>
        </pc:spChg>
        <pc:spChg chg="mod">
          <ac:chgData name="Macy, Katharine" userId="80e598a2-719b-4f78-bac7-529462b04968" providerId="ADAL" clId="{19FDD3C4-8DF7-4F6F-BA37-E44266836A98}" dt="2024-02-29T16:01:12.732" v="849"/>
          <ac:spMkLst>
            <pc:docMk/>
            <pc:sldMk cId="268007399" sldId="347"/>
            <ac:spMk id="29" creationId="{B4595756-27A0-6008-0FD8-CDC50989C9BA}"/>
          </ac:spMkLst>
        </pc:spChg>
        <pc:spChg chg="mod">
          <ac:chgData name="Macy, Katharine" userId="80e598a2-719b-4f78-bac7-529462b04968" providerId="ADAL" clId="{19FDD3C4-8DF7-4F6F-BA37-E44266836A98}" dt="2024-02-29T16:01:12.732" v="849"/>
          <ac:spMkLst>
            <pc:docMk/>
            <pc:sldMk cId="268007399" sldId="347"/>
            <ac:spMk id="30" creationId="{8F5DD53B-EB2D-93B8-5DCE-E1D71ABFA31D}"/>
          </ac:spMkLst>
        </pc:spChg>
        <pc:spChg chg="mod">
          <ac:chgData name="Macy, Katharine" userId="80e598a2-719b-4f78-bac7-529462b04968" providerId="ADAL" clId="{19FDD3C4-8DF7-4F6F-BA37-E44266836A98}" dt="2024-02-29T16:01:12.732" v="849"/>
          <ac:spMkLst>
            <pc:docMk/>
            <pc:sldMk cId="268007399" sldId="347"/>
            <ac:spMk id="31" creationId="{C0A2C2EA-CF7D-4DEA-A430-E9E2FA25EBA0}"/>
          </ac:spMkLst>
        </pc:spChg>
        <pc:grpChg chg="add mod">
          <ac:chgData name="Macy, Katharine" userId="80e598a2-719b-4f78-bac7-529462b04968" providerId="ADAL" clId="{19FDD3C4-8DF7-4F6F-BA37-E44266836A98}" dt="2024-02-29T16:01:15.900" v="850" actId="1076"/>
          <ac:grpSpMkLst>
            <pc:docMk/>
            <pc:sldMk cId="268007399" sldId="347"/>
            <ac:grpSpMk id="4" creationId="{9E7F507C-1BFF-CF11-336C-FD899BAA0BA4}"/>
          </ac:grpSpMkLst>
        </pc:grpChg>
        <pc:graphicFrameChg chg="add del mod">
          <ac:chgData name="Macy, Katharine" userId="80e598a2-719b-4f78-bac7-529462b04968" providerId="ADAL" clId="{19FDD3C4-8DF7-4F6F-BA37-E44266836A98}" dt="2024-03-01T14:43:42.954" v="4524" actId="478"/>
          <ac:graphicFrameMkLst>
            <pc:docMk/>
            <pc:sldMk cId="268007399" sldId="347"/>
            <ac:graphicFrameMk id="3" creationId="{E3F71F73-DA3D-BA42-1851-533B58F9FE70}"/>
          </ac:graphicFrameMkLst>
        </pc:graphicFrameChg>
        <pc:graphicFrameChg chg="add mod">
          <ac:chgData name="Macy, Katharine" userId="80e598a2-719b-4f78-bac7-529462b04968" providerId="ADAL" clId="{19FDD3C4-8DF7-4F6F-BA37-E44266836A98}" dt="2024-03-01T14:44:57.689" v="4536"/>
          <ac:graphicFrameMkLst>
            <pc:docMk/>
            <pc:sldMk cId="268007399" sldId="347"/>
            <ac:graphicFrameMk id="32" creationId="{E3F71F73-DA3D-BA42-1851-533B58F9FE70}"/>
          </ac:graphicFrameMkLst>
        </pc:graphicFrameChg>
      </pc:sldChg>
      <pc:sldChg chg="addSp delSp modSp new mod modNotesTx">
        <pc:chgData name="Macy, Katharine" userId="80e598a2-719b-4f78-bac7-529462b04968" providerId="ADAL" clId="{19FDD3C4-8DF7-4F6F-BA37-E44266836A98}" dt="2024-03-01T14:47:37.596" v="4755" actId="20577"/>
        <pc:sldMkLst>
          <pc:docMk/>
          <pc:sldMk cId="2981256557" sldId="348"/>
        </pc:sldMkLst>
        <pc:spChg chg="mod">
          <ac:chgData name="Macy, Katharine" userId="80e598a2-719b-4f78-bac7-529462b04968" providerId="ADAL" clId="{19FDD3C4-8DF7-4F6F-BA37-E44266836A98}" dt="2024-02-29T15:42:49.604" v="611" actId="20577"/>
          <ac:spMkLst>
            <pc:docMk/>
            <pc:sldMk cId="2981256557" sldId="348"/>
            <ac:spMk id="2" creationId="{F06878A7-A8A5-D9D3-3DF0-C3F3A2FF5017}"/>
          </ac:spMkLst>
        </pc:spChg>
        <pc:spChg chg="mod">
          <ac:chgData name="Macy, Katharine" userId="80e598a2-719b-4f78-bac7-529462b04968" providerId="ADAL" clId="{19FDD3C4-8DF7-4F6F-BA37-E44266836A98}" dt="2024-02-29T16:00:02.901" v="843"/>
          <ac:spMkLst>
            <pc:docMk/>
            <pc:sldMk cId="2981256557" sldId="348"/>
            <ac:spMk id="5" creationId="{51997E60-9188-67E1-B95E-8808BF6A923C}"/>
          </ac:spMkLst>
        </pc:spChg>
        <pc:spChg chg="mod">
          <ac:chgData name="Macy, Katharine" userId="80e598a2-719b-4f78-bac7-529462b04968" providerId="ADAL" clId="{19FDD3C4-8DF7-4F6F-BA37-E44266836A98}" dt="2024-02-29T16:00:02.901" v="843"/>
          <ac:spMkLst>
            <pc:docMk/>
            <pc:sldMk cId="2981256557" sldId="348"/>
            <ac:spMk id="6" creationId="{F02D5DC1-6408-82BA-D6A4-801DCED4E403}"/>
          </ac:spMkLst>
        </pc:spChg>
        <pc:spChg chg="mod">
          <ac:chgData name="Macy, Katharine" userId="80e598a2-719b-4f78-bac7-529462b04968" providerId="ADAL" clId="{19FDD3C4-8DF7-4F6F-BA37-E44266836A98}" dt="2024-02-29T16:00:02.901" v="843"/>
          <ac:spMkLst>
            <pc:docMk/>
            <pc:sldMk cId="2981256557" sldId="348"/>
            <ac:spMk id="7" creationId="{AACF6F88-2BD8-9118-D404-5A7BFA5C5B76}"/>
          </ac:spMkLst>
        </pc:spChg>
        <pc:spChg chg="mod">
          <ac:chgData name="Macy, Katharine" userId="80e598a2-719b-4f78-bac7-529462b04968" providerId="ADAL" clId="{19FDD3C4-8DF7-4F6F-BA37-E44266836A98}" dt="2024-02-29T16:00:02.901" v="843"/>
          <ac:spMkLst>
            <pc:docMk/>
            <pc:sldMk cId="2981256557" sldId="348"/>
            <ac:spMk id="8" creationId="{BC611FB6-C4C3-7F2F-C479-09BC360262EE}"/>
          </ac:spMkLst>
        </pc:spChg>
        <pc:spChg chg="mod">
          <ac:chgData name="Macy, Katharine" userId="80e598a2-719b-4f78-bac7-529462b04968" providerId="ADAL" clId="{19FDD3C4-8DF7-4F6F-BA37-E44266836A98}" dt="2024-02-29T16:00:02.901" v="843"/>
          <ac:spMkLst>
            <pc:docMk/>
            <pc:sldMk cId="2981256557" sldId="348"/>
            <ac:spMk id="9" creationId="{D1507760-F671-6AB4-348C-AFBC31AAA429}"/>
          </ac:spMkLst>
        </pc:spChg>
        <pc:spChg chg="mod">
          <ac:chgData name="Macy, Katharine" userId="80e598a2-719b-4f78-bac7-529462b04968" providerId="ADAL" clId="{19FDD3C4-8DF7-4F6F-BA37-E44266836A98}" dt="2024-02-29T16:00:02.901" v="843"/>
          <ac:spMkLst>
            <pc:docMk/>
            <pc:sldMk cId="2981256557" sldId="348"/>
            <ac:spMk id="10" creationId="{E946EFC6-4398-C7AB-BB0C-2AD0AED6DAE3}"/>
          </ac:spMkLst>
        </pc:spChg>
        <pc:spChg chg="mod">
          <ac:chgData name="Macy, Katharine" userId="80e598a2-719b-4f78-bac7-529462b04968" providerId="ADAL" clId="{19FDD3C4-8DF7-4F6F-BA37-E44266836A98}" dt="2024-02-29T16:00:02.901" v="843"/>
          <ac:spMkLst>
            <pc:docMk/>
            <pc:sldMk cId="2981256557" sldId="348"/>
            <ac:spMk id="11" creationId="{1A7809F0-5A2D-97E2-6B46-239DF19AFC07}"/>
          </ac:spMkLst>
        </pc:spChg>
        <pc:spChg chg="mod">
          <ac:chgData name="Macy, Katharine" userId="80e598a2-719b-4f78-bac7-529462b04968" providerId="ADAL" clId="{19FDD3C4-8DF7-4F6F-BA37-E44266836A98}" dt="2024-02-29T16:00:02.901" v="843"/>
          <ac:spMkLst>
            <pc:docMk/>
            <pc:sldMk cId="2981256557" sldId="348"/>
            <ac:spMk id="12" creationId="{92E24F53-4792-6FC2-939B-720A6D53CCE9}"/>
          </ac:spMkLst>
        </pc:spChg>
        <pc:spChg chg="mod">
          <ac:chgData name="Macy, Katharine" userId="80e598a2-719b-4f78-bac7-529462b04968" providerId="ADAL" clId="{19FDD3C4-8DF7-4F6F-BA37-E44266836A98}" dt="2024-02-29T16:00:02.901" v="843"/>
          <ac:spMkLst>
            <pc:docMk/>
            <pc:sldMk cId="2981256557" sldId="348"/>
            <ac:spMk id="13" creationId="{49054DCF-3009-1E09-D2F3-849FCB5DFF89}"/>
          </ac:spMkLst>
        </pc:spChg>
        <pc:spChg chg="mod">
          <ac:chgData name="Macy, Katharine" userId="80e598a2-719b-4f78-bac7-529462b04968" providerId="ADAL" clId="{19FDD3C4-8DF7-4F6F-BA37-E44266836A98}" dt="2024-02-29T16:00:02.901" v="843"/>
          <ac:spMkLst>
            <pc:docMk/>
            <pc:sldMk cId="2981256557" sldId="348"/>
            <ac:spMk id="14" creationId="{895661B2-6006-AB5E-4B0C-8E570CE643A4}"/>
          </ac:spMkLst>
        </pc:spChg>
        <pc:spChg chg="mod">
          <ac:chgData name="Macy, Katharine" userId="80e598a2-719b-4f78-bac7-529462b04968" providerId="ADAL" clId="{19FDD3C4-8DF7-4F6F-BA37-E44266836A98}" dt="2024-02-29T16:00:02.901" v="843"/>
          <ac:spMkLst>
            <pc:docMk/>
            <pc:sldMk cId="2981256557" sldId="348"/>
            <ac:spMk id="15" creationId="{CD2942BF-97C9-92D3-B57D-C197902C2D4F}"/>
          </ac:spMkLst>
        </pc:spChg>
        <pc:spChg chg="mod">
          <ac:chgData name="Macy, Katharine" userId="80e598a2-719b-4f78-bac7-529462b04968" providerId="ADAL" clId="{19FDD3C4-8DF7-4F6F-BA37-E44266836A98}" dt="2024-02-29T16:00:02.901" v="843"/>
          <ac:spMkLst>
            <pc:docMk/>
            <pc:sldMk cId="2981256557" sldId="348"/>
            <ac:spMk id="16" creationId="{CA53FAD1-A430-FC25-E538-491FD6F4C102}"/>
          </ac:spMkLst>
        </pc:spChg>
        <pc:spChg chg="mod">
          <ac:chgData name="Macy, Katharine" userId="80e598a2-719b-4f78-bac7-529462b04968" providerId="ADAL" clId="{19FDD3C4-8DF7-4F6F-BA37-E44266836A98}" dt="2024-02-29T16:00:02.901" v="843"/>
          <ac:spMkLst>
            <pc:docMk/>
            <pc:sldMk cId="2981256557" sldId="348"/>
            <ac:spMk id="17" creationId="{EB9F8932-3786-9A65-8B29-538F1DD5F5BC}"/>
          </ac:spMkLst>
        </pc:spChg>
        <pc:spChg chg="mod">
          <ac:chgData name="Macy, Katharine" userId="80e598a2-719b-4f78-bac7-529462b04968" providerId="ADAL" clId="{19FDD3C4-8DF7-4F6F-BA37-E44266836A98}" dt="2024-02-29T16:00:02.901" v="843"/>
          <ac:spMkLst>
            <pc:docMk/>
            <pc:sldMk cId="2981256557" sldId="348"/>
            <ac:spMk id="18" creationId="{05FB31E3-568D-7767-2462-1DF8B14FFA84}"/>
          </ac:spMkLst>
        </pc:spChg>
        <pc:spChg chg="mod">
          <ac:chgData name="Macy, Katharine" userId="80e598a2-719b-4f78-bac7-529462b04968" providerId="ADAL" clId="{19FDD3C4-8DF7-4F6F-BA37-E44266836A98}" dt="2024-02-29T16:00:02.901" v="843"/>
          <ac:spMkLst>
            <pc:docMk/>
            <pc:sldMk cId="2981256557" sldId="348"/>
            <ac:spMk id="19" creationId="{E316102C-E04F-F846-514C-1A5A1A7C17FB}"/>
          </ac:spMkLst>
        </pc:spChg>
        <pc:spChg chg="mod">
          <ac:chgData name="Macy, Katharine" userId="80e598a2-719b-4f78-bac7-529462b04968" providerId="ADAL" clId="{19FDD3C4-8DF7-4F6F-BA37-E44266836A98}" dt="2024-02-29T16:00:02.901" v="843"/>
          <ac:spMkLst>
            <pc:docMk/>
            <pc:sldMk cId="2981256557" sldId="348"/>
            <ac:spMk id="20" creationId="{040EAAAB-2484-CCF0-BD7F-24E515005C33}"/>
          </ac:spMkLst>
        </pc:spChg>
        <pc:spChg chg="mod">
          <ac:chgData name="Macy, Katharine" userId="80e598a2-719b-4f78-bac7-529462b04968" providerId="ADAL" clId="{19FDD3C4-8DF7-4F6F-BA37-E44266836A98}" dt="2024-02-29T16:00:02.901" v="843"/>
          <ac:spMkLst>
            <pc:docMk/>
            <pc:sldMk cId="2981256557" sldId="348"/>
            <ac:spMk id="21" creationId="{539908DA-71DD-BE1B-58C4-2D80B610E134}"/>
          </ac:spMkLst>
        </pc:spChg>
        <pc:spChg chg="mod">
          <ac:chgData name="Macy, Katharine" userId="80e598a2-719b-4f78-bac7-529462b04968" providerId="ADAL" clId="{19FDD3C4-8DF7-4F6F-BA37-E44266836A98}" dt="2024-02-29T16:00:02.901" v="843"/>
          <ac:spMkLst>
            <pc:docMk/>
            <pc:sldMk cId="2981256557" sldId="348"/>
            <ac:spMk id="22" creationId="{D1413216-57CD-C3DC-FF1E-A5274EA315F1}"/>
          </ac:spMkLst>
        </pc:spChg>
        <pc:spChg chg="mod">
          <ac:chgData name="Macy, Katharine" userId="80e598a2-719b-4f78-bac7-529462b04968" providerId="ADAL" clId="{19FDD3C4-8DF7-4F6F-BA37-E44266836A98}" dt="2024-02-29T16:00:02.901" v="843"/>
          <ac:spMkLst>
            <pc:docMk/>
            <pc:sldMk cId="2981256557" sldId="348"/>
            <ac:spMk id="23" creationId="{C0192935-806E-0996-7415-209BD6189A89}"/>
          </ac:spMkLst>
        </pc:spChg>
        <pc:spChg chg="mod">
          <ac:chgData name="Macy, Katharine" userId="80e598a2-719b-4f78-bac7-529462b04968" providerId="ADAL" clId="{19FDD3C4-8DF7-4F6F-BA37-E44266836A98}" dt="2024-02-29T16:00:02.901" v="843"/>
          <ac:spMkLst>
            <pc:docMk/>
            <pc:sldMk cId="2981256557" sldId="348"/>
            <ac:spMk id="24" creationId="{AC49ADEA-34D4-5A24-0119-E894A7DCA404}"/>
          </ac:spMkLst>
        </pc:spChg>
        <pc:spChg chg="mod">
          <ac:chgData name="Macy, Katharine" userId="80e598a2-719b-4f78-bac7-529462b04968" providerId="ADAL" clId="{19FDD3C4-8DF7-4F6F-BA37-E44266836A98}" dt="2024-02-29T16:00:02.901" v="843"/>
          <ac:spMkLst>
            <pc:docMk/>
            <pc:sldMk cId="2981256557" sldId="348"/>
            <ac:spMk id="25" creationId="{83CE9EAF-C13B-D41A-838E-35C202E4C8FE}"/>
          </ac:spMkLst>
        </pc:spChg>
        <pc:spChg chg="mod">
          <ac:chgData name="Macy, Katharine" userId="80e598a2-719b-4f78-bac7-529462b04968" providerId="ADAL" clId="{19FDD3C4-8DF7-4F6F-BA37-E44266836A98}" dt="2024-02-29T16:00:02.901" v="843"/>
          <ac:spMkLst>
            <pc:docMk/>
            <pc:sldMk cId="2981256557" sldId="348"/>
            <ac:spMk id="26" creationId="{A97A1022-FB28-107E-B579-A6DB144A2784}"/>
          </ac:spMkLst>
        </pc:spChg>
        <pc:spChg chg="mod">
          <ac:chgData name="Macy, Katharine" userId="80e598a2-719b-4f78-bac7-529462b04968" providerId="ADAL" clId="{19FDD3C4-8DF7-4F6F-BA37-E44266836A98}" dt="2024-02-29T16:00:02.901" v="843"/>
          <ac:spMkLst>
            <pc:docMk/>
            <pc:sldMk cId="2981256557" sldId="348"/>
            <ac:spMk id="27" creationId="{043D9389-7E62-9311-D1CC-B41046BDAB26}"/>
          </ac:spMkLst>
        </pc:spChg>
        <pc:spChg chg="mod">
          <ac:chgData name="Macy, Katharine" userId="80e598a2-719b-4f78-bac7-529462b04968" providerId="ADAL" clId="{19FDD3C4-8DF7-4F6F-BA37-E44266836A98}" dt="2024-02-29T16:00:02.901" v="843"/>
          <ac:spMkLst>
            <pc:docMk/>
            <pc:sldMk cId="2981256557" sldId="348"/>
            <ac:spMk id="28" creationId="{02D635EB-78B8-1D93-CB70-5A9494ADCD71}"/>
          </ac:spMkLst>
        </pc:spChg>
        <pc:spChg chg="mod">
          <ac:chgData name="Macy, Katharine" userId="80e598a2-719b-4f78-bac7-529462b04968" providerId="ADAL" clId="{19FDD3C4-8DF7-4F6F-BA37-E44266836A98}" dt="2024-02-29T16:00:02.901" v="843"/>
          <ac:spMkLst>
            <pc:docMk/>
            <pc:sldMk cId="2981256557" sldId="348"/>
            <ac:spMk id="29" creationId="{2C7C6566-D2F9-F84D-7564-5B3AFAAB1CB4}"/>
          </ac:spMkLst>
        </pc:spChg>
        <pc:spChg chg="mod">
          <ac:chgData name="Macy, Katharine" userId="80e598a2-719b-4f78-bac7-529462b04968" providerId="ADAL" clId="{19FDD3C4-8DF7-4F6F-BA37-E44266836A98}" dt="2024-02-29T16:00:02.901" v="843"/>
          <ac:spMkLst>
            <pc:docMk/>
            <pc:sldMk cId="2981256557" sldId="348"/>
            <ac:spMk id="30" creationId="{7087C924-480E-3C69-6C07-9DC3DAE1E1A0}"/>
          </ac:spMkLst>
        </pc:spChg>
        <pc:spChg chg="mod">
          <ac:chgData name="Macy, Katharine" userId="80e598a2-719b-4f78-bac7-529462b04968" providerId="ADAL" clId="{19FDD3C4-8DF7-4F6F-BA37-E44266836A98}" dt="2024-02-29T16:00:02.901" v="843"/>
          <ac:spMkLst>
            <pc:docMk/>
            <pc:sldMk cId="2981256557" sldId="348"/>
            <ac:spMk id="31" creationId="{D0B4505B-25FF-036A-88DB-30D2603D9441}"/>
          </ac:spMkLst>
        </pc:spChg>
        <pc:spChg chg="mod">
          <ac:chgData name="Macy, Katharine" userId="80e598a2-719b-4f78-bac7-529462b04968" providerId="ADAL" clId="{19FDD3C4-8DF7-4F6F-BA37-E44266836A98}" dt="2024-02-29T16:00:02.901" v="843"/>
          <ac:spMkLst>
            <pc:docMk/>
            <pc:sldMk cId="2981256557" sldId="348"/>
            <ac:spMk id="32" creationId="{3E36C96E-FEF5-4A8D-2A60-3049A38605CA}"/>
          </ac:spMkLst>
        </pc:spChg>
        <pc:spChg chg="mod">
          <ac:chgData name="Macy, Katharine" userId="80e598a2-719b-4f78-bac7-529462b04968" providerId="ADAL" clId="{19FDD3C4-8DF7-4F6F-BA37-E44266836A98}" dt="2024-02-29T16:00:02.901" v="843"/>
          <ac:spMkLst>
            <pc:docMk/>
            <pc:sldMk cId="2981256557" sldId="348"/>
            <ac:spMk id="33" creationId="{EB7342D5-A743-261F-326C-552B5FA19D88}"/>
          </ac:spMkLst>
        </pc:spChg>
        <pc:spChg chg="mod">
          <ac:chgData name="Macy, Katharine" userId="80e598a2-719b-4f78-bac7-529462b04968" providerId="ADAL" clId="{19FDD3C4-8DF7-4F6F-BA37-E44266836A98}" dt="2024-02-29T16:00:02.901" v="843"/>
          <ac:spMkLst>
            <pc:docMk/>
            <pc:sldMk cId="2981256557" sldId="348"/>
            <ac:spMk id="34" creationId="{B23B601F-78F8-C10B-B024-4BD4AB199505}"/>
          </ac:spMkLst>
        </pc:spChg>
        <pc:spChg chg="mod">
          <ac:chgData name="Macy, Katharine" userId="80e598a2-719b-4f78-bac7-529462b04968" providerId="ADAL" clId="{19FDD3C4-8DF7-4F6F-BA37-E44266836A98}" dt="2024-02-29T16:00:02.901" v="843"/>
          <ac:spMkLst>
            <pc:docMk/>
            <pc:sldMk cId="2981256557" sldId="348"/>
            <ac:spMk id="35" creationId="{00600AE3-6EE3-1648-96F3-C54793AE2D1F}"/>
          </ac:spMkLst>
        </pc:spChg>
        <pc:spChg chg="mod">
          <ac:chgData name="Macy, Katharine" userId="80e598a2-719b-4f78-bac7-529462b04968" providerId="ADAL" clId="{19FDD3C4-8DF7-4F6F-BA37-E44266836A98}" dt="2024-02-29T16:00:02.901" v="843"/>
          <ac:spMkLst>
            <pc:docMk/>
            <pc:sldMk cId="2981256557" sldId="348"/>
            <ac:spMk id="36" creationId="{4D8E7510-8C23-8DBE-50B9-AA4BB4AAC71E}"/>
          </ac:spMkLst>
        </pc:spChg>
        <pc:spChg chg="mod">
          <ac:chgData name="Macy, Katharine" userId="80e598a2-719b-4f78-bac7-529462b04968" providerId="ADAL" clId="{19FDD3C4-8DF7-4F6F-BA37-E44266836A98}" dt="2024-02-29T16:00:02.901" v="843"/>
          <ac:spMkLst>
            <pc:docMk/>
            <pc:sldMk cId="2981256557" sldId="348"/>
            <ac:spMk id="37" creationId="{93632AE3-0068-5303-A812-41C08D314805}"/>
          </ac:spMkLst>
        </pc:spChg>
        <pc:spChg chg="mod">
          <ac:chgData name="Macy, Katharine" userId="80e598a2-719b-4f78-bac7-529462b04968" providerId="ADAL" clId="{19FDD3C4-8DF7-4F6F-BA37-E44266836A98}" dt="2024-02-29T16:00:02.901" v="843"/>
          <ac:spMkLst>
            <pc:docMk/>
            <pc:sldMk cId="2981256557" sldId="348"/>
            <ac:spMk id="38" creationId="{26F06F38-84A3-4704-5CBF-33B1E01CEF82}"/>
          </ac:spMkLst>
        </pc:spChg>
        <pc:spChg chg="mod">
          <ac:chgData name="Macy, Katharine" userId="80e598a2-719b-4f78-bac7-529462b04968" providerId="ADAL" clId="{19FDD3C4-8DF7-4F6F-BA37-E44266836A98}" dt="2024-02-29T16:00:02.901" v="843"/>
          <ac:spMkLst>
            <pc:docMk/>
            <pc:sldMk cId="2981256557" sldId="348"/>
            <ac:spMk id="39" creationId="{247C6EB1-3C41-7325-C74E-5666F05A867D}"/>
          </ac:spMkLst>
        </pc:spChg>
        <pc:spChg chg="mod">
          <ac:chgData name="Macy, Katharine" userId="80e598a2-719b-4f78-bac7-529462b04968" providerId="ADAL" clId="{19FDD3C4-8DF7-4F6F-BA37-E44266836A98}" dt="2024-02-29T16:00:02.901" v="843"/>
          <ac:spMkLst>
            <pc:docMk/>
            <pc:sldMk cId="2981256557" sldId="348"/>
            <ac:spMk id="40" creationId="{7E6321B1-6C45-04A4-99FA-F458A8E1E5E4}"/>
          </ac:spMkLst>
        </pc:spChg>
        <pc:spChg chg="mod">
          <ac:chgData name="Macy, Katharine" userId="80e598a2-719b-4f78-bac7-529462b04968" providerId="ADAL" clId="{19FDD3C4-8DF7-4F6F-BA37-E44266836A98}" dt="2024-02-29T16:00:02.901" v="843"/>
          <ac:spMkLst>
            <pc:docMk/>
            <pc:sldMk cId="2981256557" sldId="348"/>
            <ac:spMk id="41" creationId="{E4AAC99F-3C5B-6D76-94C7-77FDD9BD0869}"/>
          </ac:spMkLst>
        </pc:spChg>
        <pc:spChg chg="mod">
          <ac:chgData name="Macy, Katharine" userId="80e598a2-719b-4f78-bac7-529462b04968" providerId="ADAL" clId="{19FDD3C4-8DF7-4F6F-BA37-E44266836A98}" dt="2024-02-29T16:00:02.901" v="843"/>
          <ac:spMkLst>
            <pc:docMk/>
            <pc:sldMk cId="2981256557" sldId="348"/>
            <ac:spMk id="42" creationId="{5AC138B7-1A1A-C54C-E3C0-5F4FC2B3DE83}"/>
          </ac:spMkLst>
        </pc:spChg>
        <pc:spChg chg="mod">
          <ac:chgData name="Macy, Katharine" userId="80e598a2-719b-4f78-bac7-529462b04968" providerId="ADAL" clId="{19FDD3C4-8DF7-4F6F-BA37-E44266836A98}" dt="2024-02-29T16:00:02.901" v="843"/>
          <ac:spMkLst>
            <pc:docMk/>
            <pc:sldMk cId="2981256557" sldId="348"/>
            <ac:spMk id="43" creationId="{2F34FAD1-AF4F-110A-DCE6-6D62CB2CE5A3}"/>
          </ac:spMkLst>
        </pc:spChg>
        <pc:grpChg chg="add mod">
          <ac:chgData name="Macy, Katharine" userId="80e598a2-719b-4f78-bac7-529462b04968" providerId="ADAL" clId="{19FDD3C4-8DF7-4F6F-BA37-E44266836A98}" dt="2024-02-29T16:00:09.163" v="845" actId="688"/>
          <ac:grpSpMkLst>
            <pc:docMk/>
            <pc:sldMk cId="2981256557" sldId="348"/>
            <ac:grpSpMk id="4" creationId="{82AF8D94-4C10-0F08-8077-973BC2B14899}"/>
          </ac:grpSpMkLst>
        </pc:grpChg>
        <pc:graphicFrameChg chg="add del mod">
          <ac:chgData name="Macy, Katharine" userId="80e598a2-719b-4f78-bac7-529462b04968" providerId="ADAL" clId="{19FDD3C4-8DF7-4F6F-BA37-E44266836A98}" dt="2024-03-01T14:46:06.476" v="4539" actId="478"/>
          <ac:graphicFrameMkLst>
            <pc:docMk/>
            <pc:sldMk cId="2981256557" sldId="348"/>
            <ac:graphicFrameMk id="3" creationId="{40E33D40-4D41-B429-AEB3-B78C5145F623}"/>
          </ac:graphicFrameMkLst>
        </pc:graphicFrameChg>
        <pc:graphicFrameChg chg="add mod">
          <ac:chgData name="Macy, Katharine" userId="80e598a2-719b-4f78-bac7-529462b04968" providerId="ADAL" clId="{19FDD3C4-8DF7-4F6F-BA37-E44266836A98}" dt="2024-03-01T14:46:34.452" v="4550" actId="404"/>
          <ac:graphicFrameMkLst>
            <pc:docMk/>
            <pc:sldMk cId="2981256557" sldId="348"/>
            <ac:graphicFrameMk id="44" creationId="{40E33D40-4D41-B429-AEB3-B78C5145F623}"/>
          </ac:graphicFrameMkLst>
        </pc:graphicFrameChg>
      </pc:sldChg>
      <pc:sldChg chg="addSp delSp modSp new mod ord modNotesTx">
        <pc:chgData name="Macy, Katharine" userId="80e598a2-719b-4f78-bac7-529462b04968" providerId="ADAL" clId="{19FDD3C4-8DF7-4F6F-BA37-E44266836A98}" dt="2024-03-01T15:22:06.575" v="6906" actId="20577"/>
        <pc:sldMkLst>
          <pc:docMk/>
          <pc:sldMk cId="152403811" sldId="349"/>
        </pc:sldMkLst>
        <pc:spChg chg="mod">
          <ac:chgData name="Macy, Katharine" userId="80e598a2-719b-4f78-bac7-529462b04968" providerId="ADAL" clId="{19FDD3C4-8DF7-4F6F-BA37-E44266836A98}" dt="2024-02-29T15:43:24.933" v="645" actId="20577"/>
          <ac:spMkLst>
            <pc:docMk/>
            <pc:sldMk cId="152403811" sldId="349"/>
            <ac:spMk id="2" creationId="{DD7FD823-D69F-FED1-E8FD-56E179020A56}"/>
          </ac:spMkLst>
        </pc:spChg>
        <pc:spChg chg="mod">
          <ac:chgData name="Macy, Katharine" userId="80e598a2-719b-4f78-bac7-529462b04968" providerId="ADAL" clId="{19FDD3C4-8DF7-4F6F-BA37-E44266836A98}" dt="2024-02-29T15:58:44.118" v="837"/>
          <ac:spMkLst>
            <pc:docMk/>
            <pc:sldMk cId="152403811" sldId="349"/>
            <ac:spMk id="5" creationId="{1E7A25E1-9AE5-C326-3E62-2E55E84F31C2}"/>
          </ac:spMkLst>
        </pc:spChg>
        <pc:spChg chg="mod">
          <ac:chgData name="Macy, Katharine" userId="80e598a2-719b-4f78-bac7-529462b04968" providerId="ADAL" clId="{19FDD3C4-8DF7-4F6F-BA37-E44266836A98}" dt="2024-02-29T15:58:44.118" v="837"/>
          <ac:spMkLst>
            <pc:docMk/>
            <pc:sldMk cId="152403811" sldId="349"/>
            <ac:spMk id="6" creationId="{320EDF12-0D79-B0D9-3F9F-7F15436D5C55}"/>
          </ac:spMkLst>
        </pc:spChg>
        <pc:spChg chg="mod">
          <ac:chgData name="Macy, Katharine" userId="80e598a2-719b-4f78-bac7-529462b04968" providerId="ADAL" clId="{19FDD3C4-8DF7-4F6F-BA37-E44266836A98}" dt="2024-02-29T15:58:44.118" v="837"/>
          <ac:spMkLst>
            <pc:docMk/>
            <pc:sldMk cId="152403811" sldId="349"/>
            <ac:spMk id="7" creationId="{1F2F9A3E-DE6E-5862-D98E-808B0EDD3892}"/>
          </ac:spMkLst>
        </pc:spChg>
        <pc:spChg chg="mod">
          <ac:chgData name="Macy, Katharine" userId="80e598a2-719b-4f78-bac7-529462b04968" providerId="ADAL" clId="{19FDD3C4-8DF7-4F6F-BA37-E44266836A98}" dt="2024-02-29T15:58:44.118" v="837"/>
          <ac:spMkLst>
            <pc:docMk/>
            <pc:sldMk cId="152403811" sldId="349"/>
            <ac:spMk id="8" creationId="{9E0F6755-B33E-59FF-78C3-7E6ABF031F1E}"/>
          </ac:spMkLst>
        </pc:spChg>
        <pc:spChg chg="mod">
          <ac:chgData name="Macy, Katharine" userId="80e598a2-719b-4f78-bac7-529462b04968" providerId="ADAL" clId="{19FDD3C4-8DF7-4F6F-BA37-E44266836A98}" dt="2024-02-29T15:58:44.118" v="837"/>
          <ac:spMkLst>
            <pc:docMk/>
            <pc:sldMk cId="152403811" sldId="349"/>
            <ac:spMk id="9" creationId="{C269AAEF-3199-BD59-5414-A8B47A8FC1EE}"/>
          </ac:spMkLst>
        </pc:spChg>
        <pc:spChg chg="mod">
          <ac:chgData name="Macy, Katharine" userId="80e598a2-719b-4f78-bac7-529462b04968" providerId="ADAL" clId="{19FDD3C4-8DF7-4F6F-BA37-E44266836A98}" dt="2024-02-29T15:58:44.118" v="837"/>
          <ac:spMkLst>
            <pc:docMk/>
            <pc:sldMk cId="152403811" sldId="349"/>
            <ac:spMk id="10" creationId="{E165A4B1-F94A-BA11-2147-6DC65F7F93FC}"/>
          </ac:spMkLst>
        </pc:spChg>
        <pc:spChg chg="mod">
          <ac:chgData name="Macy, Katharine" userId="80e598a2-719b-4f78-bac7-529462b04968" providerId="ADAL" clId="{19FDD3C4-8DF7-4F6F-BA37-E44266836A98}" dt="2024-02-29T15:58:44.118" v="837"/>
          <ac:spMkLst>
            <pc:docMk/>
            <pc:sldMk cId="152403811" sldId="349"/>
            <ac:spMk id="11" creationId="{1A99219E-88D2-821F-39F4-827B7B93ADC4}"/>
          </ac:spMkLst>
        </pc:spChg>
        <pc:spChg chg="mod">
          <ac:chgData name="Macy, Katharine" userId="80e598a2-719b-4f78-bac7-529462b04968" providerId="ADAL" clId="{19FDD3C4-8DF7-4F6F-BA37-E44266836A98}" dt="2024-02-29T15:58:44.118" v="837"/>
          <ac:spMkLst>
            <pc:docMk/>
            <pc:sldMk cId="152403811" sldId="349"/>
            <ac:spMk id="12" creationId="{BFC395B0-8C1C-96A0-D386-B28DA8C77C5E}"/>
          </ac:spMkLst>
        </pc:spChg>
        <pc:spChg chg="mod">
          <ac:chgData name="Macy, Katharine" userId="80e598a2-719b-4f78-bac7-529462b04968" providerId="ADAL" clId="{19FDD3C4-8DF7-4F6F-BA37-E44266836A98}" dt="2024-02-29T15:58:44.118" v="837"/>
          <ac:spMkLst>
            <pc:docMk/>
            <pc:sldMk cId="152403811" sldId="349"/>
            <ac:spMk id="13" creationId="{D78CF965-9B1D-A6DB-8EE1-ED47D5881104}"/>
          </ac:spMkLst>
        </pc:spChg>
        <pc:spChg chg="mod">
          <ac:chgData name="Macy, Katharine" userId="80e598a2-719b-4f78-bac7-529462b04968" providerId="ADAL" clId="{19FDD3C4-8DF7-4F6F-BA37-E44266836A98}" dt="2024-02-29T15:58:44.118" v="837"/>
          <ac:spMkLst>
            <pc:docMk/>
            <pc:sldMk cId="152403811" sldId="349"/>
            <ac:spMk id="14" creationId="{9FDEC548-FFD3-8C0A-E1B8-D11FE3FB4F7A}"/>
          </ac:spMkLst>
        </pc:spChg>
        <pc:spChg chg="mod">
          <ac:chgData name="Macy, Katharine" userId="80e598a2-719b-4f78-bac7-529462b04968" providerId="ADAL" clId="{19FDD3C4-8DF7-4F6F-BA37-E44266836A98}" dt="2024-02-29T15:58:44.118" v="837"/>
          <ac:spMkLst>
            <pc:docMk/>
            <pc:sldMk cId="152403811" sldId="349"/>
            <ac:spMk id="15" creationId="{2BC5366D-3EC3-62EE-BFBB-F1162E5DC580}"/>
          </ac:spMkLst>
        </pc:spChg>
        <pc:spChg chg="mod">
          <ac:chgData name="Macy, Katharine" userId="80e598a2-719b-4f78-bac7-529462b04968" providerId="ADAL" clId="{19FDD3C4-8DF7-4F6F-BA37-E44266836A98}" dt="2024-02-29T15:58:44.118" v="837"/>
          <ac:spMkLst>
            <pc:docMk/>
            <pc:sldMk cId="152403811" sldId="349"/>
            <ac:spMk id="16" creationId="{431987DB-1B5B-881B-42FF-B4DA9D50E34A}"/>
          </ac:spMkLst>
        </pc:spChg>
        <pc:spChg chg="mod">
          <ac:chgData name="Macy, Katharine" userId="80e598a2-719b-4f78-bac7-529462b04968" providerId="ADAL" clId="{19FDD3C4-8DF7-4F6F-BA37-E44266836A98}" dt="2024-02-29T15:58:44.118" v="837"/>
          <ac:spMkLst>
            <pc:docMk/>
            <pc:sldMk cId="152403811" sldId="349"/>
            <ac:spMk id="17" creationId="{0AA65B71-8E82-1F6E-7C29-05FFDD3B9FFD}"/>
          </ac:spMkLst>
        </pc:spChg>
        <pc:spChg chg="mod">
          <ac:chgData name="Macy, Katharine" userId="80e598a2-719b-4f78-bac7-529462b04968" providerId="ADAL" clId="{19FDD3C4-8DF7-4F6F-BA37-E44266836A98}" dt="2024-02-29T15:58:44.118" v="837"/>
          <ac:spMkLst>
            <pc:docMk/>
            <pc:sldMk cId="152403811" sldId="349"/>
            <ac:spMk id="18" creationId="{43D127C2-7BDB-0C09-A4DD-40897AD6222B}"/>
          </ac:spMkLst>
        </pc:spChg>
        <pc:spChg chg="mod">
          <ac:chgData name="Macy, Katharine" userId="80e598a2-719b-4f78-bac7-529462b04968" providerId="ADAL" clId="{19FDD3C4-8DF7-4F6F-BA37-E44266836A98}" dt="2024-02-29T15:58:44.118" v="837"/>
          <ac:spMkLst>
            <pc:docMk/>
            <pc:sldMk cId="152403811" sldId="349"/>
            <ac:spMk id="19" creationId="{89F25C42-74E5-413F-50DC-F691B6EAF6DA}"/>
          </ac:spMkLst>
        </pc:spChg>
        <pc:spChg chg="mod">
          <ac:chgData name="Macy, Katharine" userId="80e598a2-719b-4f78-bac7-529462b04968" providerId="ADAL" clId="{19FDD3C4-8DF7-4F6F-BA37-E44266836A98}" dt="2024-02-29T15:58:44.118" v="837"/>
          <ac:spMkLst>
            <pc:docMk/>
            <pc:sldMk cId="152403811" sldId="349"/>
            <ac:spMk id="20" creationId="{F37178D4-DE9A-C30C-D089-D16B8D403C6F}"/>
          </ac:spMkLst>
        </pc:spChg>
        <pc:spChg chg="mod">
          <ac:chgData name="Macy, Katharine" userId="80e598a2-719b-4f78-bac7-529462b04968" providerId="ADAL" clId="{19FDD3C4-8DF7-4F6F-BA37-E44266836A98}" dt="2024-02-29T15:58:44.118" v="837"/>
          <ac:spMkLst>
            <pc:docMk/>
            <pc:sldMk cId="152403811" sldId="349"/>
            <ac:spMk id="21" creationId="{35A4CE10-BE31-8C01-E884-244D87C6E109}"/>
          </ac:spMkLst>
        </pc:spChg>
        <pc:spChg chg="mod">
          <ac:chgData name="Macy, Katharine" userId="80e598a2-719b-4f78-bac7-529462b04968" providerId="ADAL" clId="{19FDD3C4-8DF7-4F6F-BA37-E44266836A98}" dt="2024-02-29T15:58:44.118" v="837"/>
          <ac:spMkLst>
            <pc:docMk/>
            <pc:sldMk cId="152403811" sldId="349"/>
            <ac:spMk id="22" creationId="{FD3E9629-BE1B-BF23-E8AA-6EEAA739455A}"/>
          </ac:spMkLst>
        </pc:spChg>
        <pc:spChg chg="mod">
          <ac:chgData name="Macy, Katharine" userId="80e598a2-719b-4f78-bac7-529462b04968" providerId="ADAL" clId="{19FDD3C4-8DF7-4F6F-BA37-E44266836A98}" dt="2024-02-29T15:58:44.118" v="837"/>
          <ac:spMkLst>
            <pc:docMk/>
            <pc:sldMk cId="152403811" sldId="349"/>
            <ac:spMk id="23" creationId="{E8D389F2-7CDE-20FE-7195-0B280B205426}"/>
          </ac:spMkLst>
        </pc:spChg>
        <pc:spChg chg="mod">
          <ac:chgData name="Macy, Katharine" userId="80e598a2-719b-4f78-bac7-529462b04968" providerId="ADAL" clId="{19FDD3C4-8DF7-4F6F-BA37-E44266836A98}" dt="2024-02-29T15:58:44.118" v="837"/>
          <ac:spMkLst>
            <pc:docMk/>
            <pc:sldMk cId="152403811" sldId="349"/>
            <ac:spMk id="24" creationId="{40C0E84D-0769-6ECB-754C-78F1524B2EAB}"/>
          </ac:spMkLst>
        </pc:spChg>
        <pc:grpChg chg="add mod">
          <ac:chgData name="Macy, Katharine" userId="80e598a2-719b-4f78-bac7-529462b04968" providerId="ADAL" clId="{19FDD3C4-8DF7-4F6F-BA37-E44266836A98}" dt="2024-02-29T15:58:49.578" v="839" actId="14100"/>
          <ac:grpSpMkLst>
            <pc:docMk/>
            <pc:sldMk cId="152403811" sldId="349"/>
            <ac:grpSpMk id="4" creationId="{B25252B2-0EE3-9E2C-39CE-2B9388A87FDE}"/>
          </ac:grpSpMkLst>
        </pc:grpChg>
        <pc:graphicFrameChg chg="add del mod">
          <ac:chgData name="Macy, Katharine" userId="80e598a2-719b-4f78-bac7-529462b04968" providerId="ADAL" clId="{19FDD3C4-8DF7-4F6F-BA37-E44266836A98}" dt="2024-03-01T15:18:14.042" v="6218" actId="478"/>
          <ac:graphicFrameMkLst>
            <pc:docMk/>
            <pc:sldMk cId="152403811" sldId="349"/>
            <ac:graphicFrameMk id="3" creationId="{83A5EDAB-5B56-BC71-4507-56341151B511}"/>
          </ac:graphicFrameMkLst>
        </pc:graphicFrameChg>
        <pc:graphicFrameChg chg="add mod">
          <ac:chgData name="Macy, Katharine" userId="80e598a2-719b-4f78-bac7-529462b04968" providerId="ADAL" clId="{19FDD3C4-8DF7-4F6F-BA37-E44266836A98}" dt="2024-03-01T15:18:36.470" v="6228" actId="14100"/>
          <ac:graphicFrameMkLst>
            <pc:docMk/>
            <pc:sldMk cId="152403811" sldId="349"/>
            <ac:graphicFrameMk id="25" creationId="{83A5EDAB-5B56-BC71-4507-56341151B511}"/>
          </ac:graphicFrameMkLst>
        </pc:graphicFrameChg>
      </pc:sldChg>
      <pc:sldChg chg="modSp add mod ord modNotesTx">
        <pc:chgData name="Macy, Katharine" userId="80e598a2-719b-4f78-bac7-529462b04968" providerId="ADAL" clId="{19FDD3C4-8DF7-4F6F-BA37-E44266836A98}" dt="2024-03-01T15:30:03.199" v="8158" actId="20577"/>
        <pc:sldMkLst>
          <pc:docMk/>
          <pc:sldMk cId="343181585" sldId="350"/>
        </pc:sldMkLst>
        <pc:spChg chg="mod">
          <ac:chgData name="Macy, Katharine" userId="80e598a2-719b-4f78-bac7-529462b04968" providerId="ADAL" clId="{19FDD3C4-8DF7-4F6F-BA37-E44266836A98}" dt="2024-02-29T16:21:13.424" v="944" actId="20577"/>
          <ac:spMkLst>
            <pc:docMk/>
            <pc:sldMk cId="343181585" sldId="350"/>
            <ac:spMk id="3707" creationId="{88ED2DC1-281A-4517-29AA-BC0A53A753E7}"/>
          </ac:spMkLst>
        </pc:spChg>
        <pc:spChg chg="mod">
          <ac:chgData name="Macy, Katharine" userId="80e598a2-719b-4f78-bac7-529462b04968" providerId="ADAL" clId="{19FDD3C4-8DF7-4F6F-BA37-E44266836A98}" dt="2024-02-29T18:19:17.018" v="2905" actId="14100"/>
          <ac:spMkLst>
            <pc:docMk/>
            <pc:sldMk cId="343181585" sldId="350"/>
            <ac:spMk id="3708" creationId="{815E12A9-EEBF-FB7B-E30A-849E0E44AF76}"/>
          </ac:spMkLst>
        </pc:spChg>
      </pc:sldChg>
      <pc:sldChg chg="modSp add mod modNotesTx">
        <pc:chgData name="Macy, Katharine" userId="80e598a2-719b-4f78-bac7-529462b04968" providerId="ADAL" clId="{19FDD3C4-8DF7-4F6F-BA37-E44266836A98}" dt="2024-03-01T15:33:23.632" v="8853" actId="20577"/>
        <pc:sldMkLst>
          <pc:docMk/>
          <pc:sldMk cId="1581043942" sldId="351"/>
        </pc:sldMkLst>
        <pc:spChg chg="mod">
          <ac:chgData name="Macy, Katharine" userId="80e598a2-719b-4f78-bac7-529462b04968" providerId="ADAL" clId="{19FDD3C4-8DF7-4F6F-BA37-E44266836A98}" dt="2024-02-29T16:24:46.603" v="1157" actId="20577"/>
          <ac:spMkLst>
            <pc:docMk/>
            <pc:sldMk cId="1581043942" sldId="351"/>
            <ac:spMk id="3237" creationId="{42674928-BDE8-BD05-5FD1-A6DC049E0590}"/>
          </ac:spMkLst>
        </pc:spChg>
        <pc:spChg chg="mod">
          <ac:chgData name="Macy, Katharine" userId="80e598a2-719b-4f78-bac7-529462b04968" providerId="ADAL" clId="{19FDD3C4-8DF7-4F6F-BA37-E44266836A98}" dt="2024-02-29T16:25:47.210" v="1305" actId="20577"/>
          <ac:spMkLst>
            <pc:docMk/>
            <pc:sldMk cId="1581043942" sldId="351"/>
            <ac:spMk id="3257" creationId="{FE6AE9F9-884E-CDA7-690B-DE2E5421A6A4}"/>
          </ac:spMkLst>
        </pc:spChg>
        <pc:spChg chg="mod">
          <ac:chgData name="Macy, Katharine" userId="80e598a2-719b-4f78-bac7-529462b04968" providerId="ADAL" clId="{19FDD3C4-8DF7-4F6F-BA37-E44266836A98}" dt="2024-02-29T16:26:01.484" v="1340" actId="20577"/>
          <ac:spMkLst>
            <pc:docMk/>
            <pc:sldMk cId="1581043942" sldId="351"/>
            <ac:spMk id="3259" creationId="{AB6ACD8E-8061-ABB0-A415-9955D9D18DDC}"/>
          </ac:spMkLst>
        </pc:spChg>
        <pc:spChg chg="mod">
          <ac:chgData name="Macy, Katharine" userId="80e598a2-719b-4f78-bac7-529462b04968" providerId="ADAL" clId="{19FDD3C4-8DF7-4F6F-BA37-E44266836A98}" dt="2024-02-29T16:30:03.739" v="1518" actId="20577"/>
          <ac:spMkLst>
            <pc:docMk/>
            <pc:sldMk cId="1581043942" sldId="351"/>
            <ac:spMk id="3261" creationId="{5C02E2CB-E7D3-1EE7-100A-84EC4B5A889D}"/>
          </ac:spMkLst>
        </pc:spChg>
        <pc:cxnChg chg="mod">
          <ac:chgData name="Macy, Katharine" userId="80e598a2-719b-4f78-bac7-529462b04968" providerId="ADAL" clId="{19FDD3C4-8DF7-4F6F-BA37-E44266836A98}" dt="2024-02-29T16:27:45.103" v="1489" actId="1076"/>
          <ac:cxnSpMkLst>
            <pc:docMk/>
            <pc:sldMk cId="1581043942" sldId="351"/>
            <ac:cxnSpMk id="3260" creationId="{B008AFDE-B63C-A27F-3FE7-62EDF308EF8D}"/>
          </ac:cxnSpMkLst>
        </pc:cxnChg>
      </pc:sldChg>
      <pc:sldChg chg="addSp delSp modSp add mod modNotesTx">
        <pc:chgData name="Macy, Katharine" userId="80e598a2-719b-4f78-bac7-529462b04968" providerId="ADAL" clId="{19FDD3C4-8DF7-4F6F-BA37-E44266836A98}" dt="2024-03-01T15:41:17.314" v="9665" actId="14100"/>
        <pc:sldMkLst>
          <pc:docMk/>
          <pc:sldMk cId="2747124584" sldId="352"/>
        </pc:sldMkLst>
        <pc:spChg chg="mod">
          <ac:chgData name="Macy, Katharine" userId="80e598a2-719b-4f78-bac7-529462b04968" providerId="ADAL" clId="{19FDD3C4-8DF7-4F6F-BA37-E44266836A98}" dt="2024-02-29T16:34:53.637" v="1730" actId="20577"/>
          <ac:spMkLst>
            <pc:docMk/>
            <pc:sldMk cId="2747124584" sldId="352"/>
            <ac:spMk id="3167" creationId="{7C6C8BDC-EDB0-FE5A-2293-2001A2FDFD76}"/>
          </ac:spMkLst>
        </pc:spChg>
        <pc:grpChg chg="mod">
          <ac:chgData name="Macy, Katharine" userId="80e598a2-719b-4f78-bac7-529462b04968" providerId="ADAL" clId="{19FDD3C4-8DF7-4F6F-BA37-E44266836A98}" dt="2024-02-29T16:37:27.005" v="1742" actId="1076"/>
          <ac:grpSpMkLst>
            <pc:docMk/>
            <pc:sldMk cId="2747124584" sldId="352"/>
            <ac:grpSpMk id="3168" creationId="{05D8C244-BED9-8266-DFF3-3EEC7BC1BC17}"/>
          </ac:grpSpMkLst>
        </pc:grpChg>
        <pc:graphicFrameChg chg="add del mod">
          <ac:chgData name="Macy, Katharine" userId="80e598a2-719b-4f78-bac7-529462b04968" providerId="ADAL" clId="{19FDD3C4-8DF7-4F6F-BA37-E44266836A98}" dt="2024-03-01T15:40:05.418" v="9645" actId="478"/>
          <ac:graphicFrameMkLst>
            <pc:docMk/>
            <pc:sldMk cId="2747124584" sldId="352"/>
            <ac:graphicFrameMk id="2" creationId="{0C79A534-C5BC-D2D5-7418-E0B39BA8D35A}"/>
          </ac:graphicFrameMkLst>
        </pc:graphicFrameChg>
        <pc:graphicFrameChg chg="add mod">
          <ac:chgData name="Macy, Katharine" userId="80e598a2-719b-4f78-bac7-529462b04968" providerId="ADAL" clId="{19FDD3C4-8DF7-4F6F-BA37-E44266836A98}" dt="2024-03-01T15:41:17.314" v="9665" actId="14100"/>
          <ac:graphicFrameMkLst>
            <pc:docMk/>
            <pc:sldMk cId="2747124584" sldId="352"/>
            <ac:graphicFrameMk id="3" creationId="{0C79A534-C5BC-D2D5-7418-E0B39BA8D35A}"/>
          </ac:graphicFrameMkLst>
        </pc:graphicFrameChg>
        <pc:graphicFrameChg chg="del modGraphic">
          <ac:chgData name="Macy, Katharine" userId="80e598a2-719b-4f78-bac7-529462b04968" providerId="ADAL" clId="{19FDD3C4-8DF7-4F6F-BA37-E44266836A98}" dt="2024-02-29T16:31:47.034" v="1600" actId="478"/>
          <ac:graphicFrameMkLst>
            <pc:docMk/>
            <pc:sldMk cId="2747124584" sldId="352"/>
            <ac:graphicFrameMk id="3204" creationId="{422D846E-DBB1-211B-3D14-9550D21CE3D8}"/>
          </ac:graphicFrameMkLst>
        </pc:graphicFrameChg>
      </pc:sldChg>
      <pc:sldChg chg="modSp new mod ord modNotesTx">
        <pc:chgData name="Macy, Katharine" userId="80e598a2-719b-4f78-bac7-529462b04968" providerId="ADAL" clId="{19FDD3C4-8DF7-4F6F-BA37-E44266836A98}" dt="2024-03-01T15:36:43.223" v="9160" actId="5793"/>
        <pc:sldMkLst>
          <pc:docMk/>
          <pc:sldMk cId="4210651721" sldId="353"/>
        </pc:sldMkLst>
        <pc:spChg chg="mod">
          <ac:chgData name="Macy, Katharine" userId="80e598a2-719b-4f78-bac7-529462b04968" providerId="ADAL" clId="{19FDD3C4-8DF7-4F6F-BA37-E44266836A98}" dt="2024-02-29T16:32:21.402" v="1613" actId="20577"/>
          <ac:spMkLst>
            <pc:docMk/>
            <pc:sldMk cId="4210651721" sldId="353"/>
            <ac:spMk id="2" creationId="{139AB359-B211-FBFF-196F-D223F07404D5}"/>
          </ac:spMkLst>
        </pc:spChg>
        <pc:spChg chg="mod">
          <ac:chgData name="Macy, Katharine" userId="80e598a2-719b-4f78-bac7-529462b04968" providerId="ADAL" clId="{19FDD3C4-8DF7-4F6F-BA37-E44266836A98}" dt="2024-02-29T18:20:24.578" v="2908" actId="20577"/>
          <ac:spMkLst>
            <pc:docMk/>
            <pc:sldMk cId="4210651721" sldId="353"/>
            <ac:spMk id="3" creationId="{6C5DADC8-30C6-139F-4953-956A58CD5C84}"/>
          </ac:spMkLst>
        </pc:spChg>
      </pc:sldChg>
      <pc:sldChg chg="addSp delSp modSp add mod modNotesTx">
        <pc:chgData name="Macy, Katharine" userId="80e598a2-719b-4f78-bac7-529462b04968" providerId="ADAL" clId="{19FDD3C4-8DF7-4F6F-BA37-E44266836A98}" dt="2024-03-01T15:43:56.318" v="10077" actId="20577"/>
        <pc:sldMkLst>
          <pc:docMk/>
          <pc:sldMk cId="789504282" sldId="354"/>
        </pc:sldMkLst>
        <pc:spChg chg="mod">
          <ac:chgData name="Macy, Katharine" userId="80e598a2-719b-4f78-bac7-529462b04968" providerId="ADAL" clId="{19FDD3C4-8DF7-4F6F-BA37-E44266836A98}" dt="2024-02-29T16:55:50.575" v="2106" actId="20577"/>
          <ac:spMkLst>
            <pc:docMk/>
            <pc:sldMk cId="789504282" sldId="354"/>
            <ac:spMk id="3167" creationId="{DC895B23-B751-E47C-67C0-2CA41ECC3FC3}"/>
          </ac:spMkLst>
        </pc:spChg>
        <pc:graphicFrameChg chg="del">
          <ac:chgData name="Macy, Katharine" userId="80e598a2-719b-4f78-bac7-529462b04968" providerId="ADAL" clId="{19FDD3C4-8DF7-4F6F-BA37-E44266836A98}" dt="2024-02-29T16:55:31.702" v="2078" actId="478"/>
          <ac:graphicFrameMkLst>
            <pc:docMk/>
            <pc:sldMk cId="789504282" sldId="354"/>
            <ac:graphicFrameMk id="2" creationId="{8AADC2AB-C697-32A6-F5AC-1E236E30F1D7}"/>
          </ac:graphicFrameMkLst>
        </pc:graphicFrameChg>
        <pc:graphicFrameChg chg="add mod">
          <ac:chgData name="Macy, Katharine" userId="80e598a2-719b-4f78-bac7-529462b04968" providerId="ADAL" clId="{19FDD3C4-8DF7-4F6F-BA37-E44266836A98}" dt="2024-02-29T16:56:05.513" v="2111" actId="403"/>
          <ac:graphicFrameMkLst>
            <pc:docMk/>
            <pc:sldMk cId="789504282" sldId="354"/>
            <ac:graphicFrameMk id="3" creationId="{A44E0988-CF9F-6A16-B5C0-761E5DFE1E86}"/>
          </ac:graphicFrameMkLst>
        </pc:graphicFrameChg>
      </pc:sldChg>
      <pc:sldChg chg="new del">
        <pc:chgData name="Macy, Katharine" userId="80e598a2-719b-4f78-bac7-529462b04968" providerId="ADAL" clId="{19FDD3C4-8DF7-4F6F-BA37-E44266836A98}" dt="2024-02-29T16:54:34.963" v="2076" actId="47"/>
        <pc:sldMkLst>
          <pc:docMk/>
          <pc:sldMk cId="2395980141" sldId="354"/>
        </pc:sldMkLst>
      </pc:sldChg>
      <pc:sldChg chg="addSp modSp new mod">
        <pc:chgData name="Macy, Katharine" userId="80e598a2-719b-4f78-bac7-529462b04968" providerId="ADAL" clId="{19FDD3C4-8DF7-4F6F-BA37-E44266836A98}" dt="2024-02-29T17:01:15.616" v="2234" actId="403"/>
        <pc:sldMkLst>
          <pc:docMk/>
          <pc:sldMk cId="3787787725" sldId="355"/>
        </pc:sldMkLst>
        <pc:spChg chg="mod">
          <ac:chgData name="Macy, Katharine" userId="80e598a2-719b-4f78-bac7-529462b04968" providerId="ADAL" clId="{19FDD3C4-8DF7-4F6F-BA37-E44266836A98}" dt="2024-02-29T16:58:23.781" v="2154" actId="207"/>
          <ac:spMkLst>
            <pc:docMk/>
            <pc:sldMk cId="3787787725" sldId="355"/>
            <ac:spMk id="2" creationId="{2C65019E-8D7A-CFAD-4FFC-CDB908A12F5C}"/>
          </ac:spMkLst>
        </pc:spChg>
        <pc:graphicFrameChg chg="add mod">
          <ac:chgData name="Macy, Katharine" userId="80e598a2-719b-4f78-bac7-529462b04968" providerId="ADAL" clId="{19FDD3C4-8DF7-4F6F-BA37-E44266836A98}" dt="2024-02-29T17:01:15.616" v="2234" actId="403"/>
          <ac:graphicFrameMkLst>
            <pc:docMk/>
            <pc:sldMk cId="3787787725" sldId="355"/>
            <ac:graphicFrameMk id="3" creationId="{879997AC-B0D1-0C28-039C-A13D81C0D164}"/>
          </ac:graphicFrameMkLst>
        </pc:graphicFrameChg>
      </pc:sldChg>
      <pc:sldChg chg="addSp delSp modSp add mod">
        <pc:chgData name="Macy, Katharine" userId="80e598a2-719b-4f78-bac7-529462b04968" providerId="ADAL" clId="{19FDD3C4-8DF7-4F6F-BA37-E44266836A98}" dt="2024-02-29T17:01:38.840" v="2253" actId="255"/>
        <pc:sldMkLst>
          <pc:docMk/>
          <pc:sldMk cId="2148008155" sldId="356"/>
        </pc:sldMkLst>
        <pc:spChg chg="mod">
          <ac:chgData name="Macy, Katharine" userId="80e598a2-719b-4f78-bac7-529462b04968" providerId="ADAL" clId="{19FDD3C4-8DF7-4F6F-BA37-E44266836A98}" dt="2024-02-29T16:58:58.442" v="2172" actId="20577"/>
          <ac:spMkLst>
            <pc:docMk/>
            <pc:sldMk cId="2148008155" sldId="356"/>
            <ac:spMk id="2" creationId="{191F3E54-0A6D-E5D6-4559-24654379A740}"/>
          </ac:spMkLst>
        </pc:spChg>
        <pc:graphicFrameChg chg="del">
          <ac:chgData name="Macy, Katharine" userId="80e598a2-719b-4f78-bac7-529462b04968" providerId="ADAL" clId="{19FDD3C4-8DF7-4F6F-BA37-E44266836A98}" dt="2024-02-29T16:59:02.497" v="2173" actId="478"/>
          <ac:graphicFrameMkLst>
            <pc:docMk/>
            <pc:sldMk cId="2148008155" sldId="356"/>
            <ac:graphicFrameMk id="3" creationId="{CD2AF977-207F-6DE7-2A62-4F6AA9F9CFE0}"/>
          </ac:graphicFrameMkLst>
        </pc:graphicFrameChg>
        <pc:graphicFrameChg chg="add mod">
          <ac:chgData name="Macy, Katharine" userId="80e598a2-719b-4f78-bac7-529462b04968" providerId="ADAL" clId="{19FDD3C4-8DF7-4F6F-BA37-E44266836A98}" dt="2024-02-29T17:01:38.840" v="2253" actId="255"/>
          <ac:graphicFrameMkLst>
            <pc:docMk/>
            <pc:sldMk cId="2148008155" sldId="356"/>
            <ac:graphicFrameMk id="4" creationId="{8C0D1F18-C442-0C64-8C2B-30AA57629AA6}"/>
          </ac:graphicFrameMkLst>
        </pc:graphicFrameChg>
      </pc:sldChg>
      <pc:sldChg chg="addSp delSp modSp add mod">
        <pc:chgData name="Macy, Katharine" userId="80e598a2-719b-4f78-bac7-529462b04968" providerId="ADAL" clId="{19FDD3C4-8DF7-4F6F-BA37-E44266836A98}" dt="2024-02-29T17:00:56.705" v="2226" actId="403"/>
        <pc:sldMkLst>
          <pc:docMk/>
          <pc:sldMk cId="673640436" sldId="357"/>
        </pc:sldMkLst>
        <pc:spChg chg="mod">
          <ac:chgData name="Macy, Katharine" userId="80e598a2-719b-4f78-bac7-529462b04968" providerId="ADAL" clId="{19FDD3C4-8DF7-4F6F-BA37-E44266836A98}" dt="2024-02-29T17:00:20.939" v="2208" actId="20577"/>
          <ac:spMkLst>
            <pc:docMk/>
            <pc:sldMk cId="673640436" sldId="357"/>
            <ac:spMk id="2" creationId="{ABE90A4C-1387-8160-FBA7-76BE50B10156}"/>
          </ac:spMkLst>
        </pc:spChg>
        <pc:graphicFrameChg chg="del">
          <ac:chgData name="Macy, Katharine" userId="80e598a2-719b-4f78-bac7-529462b04968" providerId="ADAL" clId="{19FDD3C4-8DF7-4F6F-BA37-E44266836A98}" dt="2024-02-29T17:00:25.237" v="2209" actId="478"/>
          <ac:graphicFrameMkLst>
            <pc:docMk/>
            <pc:sldMk cId="673640436" sldId="357"/>
            <ac:graphicFrameMk id="3" creationId="{FAA84922-64CB-5A10-B90F-850AF45CFFF8}"/>
          </ac:graphicFrameMkLst>
        </pc:graphicFrameChg>
        <pc:graphicFrameChg chg="add mod">
          <ac:chgData name="Macy, Katharine" userId="80e598a2-719b-4f78-bac7-529462b04968" providerId="ADAL" clId="{19FDD3C4-8DF7-4F6F-BA37-E44266836A98}" dt="2024-02-29T17:00:56.705" v="2226" actId="403"/>
          <ac:graphicFrameMkLst>
            <pc:docMk/>
            <pc:sldMk cId="673640436" sldId="357"/>
            <ac:graphicFrameMk id="4" creationId="{1397D745-DBD3-8DF3-7128-28F361D46C02}"/>
          </ac:graphicFrameMkLst>
        </pc:graphicFrameChg>
      </pc:sldChg>
      <pc:sldChg chg="addSp delSp modSp add mod">
        <pc:chgData name="Macy, Katharine" userId="80e598a2-719b-4f78-bac7-529462b04968" providerId="ADAL" clId="{19FDD3C4-8DF7-4F6F-BA37-E44266836A98}" dt="2024-02-29T17:03:38.459" v="2303" actId="20577"/>
        <pc:sldMkLst>
          <pc:docMk/>
          <pc:sldMk cId="328527216" sldId="358"/>
        </pc:sldMkLst>
        <pc:spChg chg="add mod">
          <ac:chgData name="Macy, Katharine" userId="80e598a2-719b-4f78-bac7-529462b04968" providerId="ADAL" clId="{19FDD3C4-8DF7-4F6F-BA37-E44266836A98}" dt="2024-02-29T17:03:38.459" v="2303" actId="20577"/>
          <ac:spMkLst>
            <pc:docMk/>
            <pc:sldMk cId="328527216" sldId="358"/>
            <ac:spMk id="3" creationId="{4A709650-0571-9AC5-0A65-ED1CBC947AF0}"/>
          </ac:spMkLst>
        </pc:spChg>
        <pc:spChg chg="mod">
          <ac:chgData name="Macy, Katharine" userId="80e598a2-719b-4f78-bac7-529462b04968" providerId="ADAL" clId="{19FDD3C4-8DF7-4F6F-BA37-E44266836A98}" dt="2024-02-29T17:02:56.408" v="2276" actId="20577"/>
          <ac:spMkLst>
            <pc:docMk/>
            <pc:sldMk cId="328527216" sldId="358"/>
            <ac:spMk id="3160" creationId="{45DD5131-D6B6-D19E-9C22-3FD040B2EA7C}"/>
          </ac:spMkLst>
        </pc:spChg>
        <pc:spChg chg="del mod">
          <ac:chgData name="Macy, Katharine" userId="80e598a2-719b-4f78-bac7-529462b04968" providerId="ADAL" clId="{19FDD3C4-8DF7-4F6F-BA37-E44266836A98}" dt="2024-02-29T17:03:20.862" v="2279" actId="478"/>
          <ac:spMkLst>
            <pc:docMk/>
            <pc:sldMk cId="328527216" sldId="358"/>
            <ac:spMk id="3162" creationId="{F0008526-1E61-7B27-E1BB-B0E4ADE8D38D}"/>
          </ac:spMkLst>
        </pc:spChg>
      </pc:sldChg>
      <pc:sldChg chg="modSp add mod">
        <pc:chgData name="Macy, Katharine" userId="80e598a2-719b-4f78-bac7-529462b04968" providerId="ADAL" clId="{19FDD3C4-8DF7-4F6F-BA37-E44266836A98}" dt="2024-02-29T17:07:46.875" v="2887" actId="20577"/>
        <pc:sldMkLst>
          <pc:docMk/>
          <pc:sldMk cId="2799722824" sldId="359"/>
        </pc:sldMkLst>
        <pc:spChg chg="mod">
          <ac:chgData name="Macy, Katharine" userId="80e598a2-719b-4f78-bac7-529462b04968" providerId="ADAL" clId="{19FDD3C4-8DF7-4F6F-BA37-E44266836A98}" dt="2024-02-29T17:04:36.029" v="2344" actId="20577"/>
          <ac:spMkLst>
            <pc:docMk/>
            <pc:sldMk cId="2799722824" sldId="359"/>
            <ac:spMk id="1685" creationId="{06B3AB2C-0CCF-68B1-B385-FBBE43E2F1C1}"/>
          </ac:spMkLst>
        </pc:spChg>
        <pc:spChg chg="mod">
          <ac:chgData name="Macy, Katharine" userId="80e598a2-719b-4f78-bac7-529462b04968" providerId="ADAL" clId="{19FDD3C4-8DF7-4F6F-BA37-E44266836A98}" dt="2024-02-29T17:07:46.875" v="2887" actId="20577"/>
          <ac:spMkLst>
            <pc:docMk/>
            <pc:sldMk cId="2799722824" sldId="359"/>
            <ac:spMk id="1686" creationId="{A3EFFDDE-8AAF-7D52-9122-1AA0BC7DD3E0}"/>
          </ac:spMkLst>
        </pc:spChg>
      </pc:sldChg>
      <pc:sldMasterChg chg="addSldLayout delSldLayout">
        <pc:chgData name="Macy, Katharine" userId="80e598a2-719b-4f78-bac7-529462b04968" providerId="ADAL" clId="{19FDD3C4-8DF7-4F6F-BA37-E44266836A98}" dt="2024-02-29T17:03:48.553" v="2304" actId="47"/>
        <pc:sldMasterMkLst>
          <pc:docMk/>
          <pc:sldMasterMk cId="0" sldId="2147483685"/>
        </pc:sldMasterMkLst>
        <pc:sldLayoutChg chg="add del">
          <pc:chgData name="Macy, Katharine" userId="80e598a2-719b-4f78-bac7-529462b04968" providerId="ADAL" clId="{19FDD3C4-8DF7-4F6F-BA37-E44266836A98}" dt="2024-02-29T17:03:48.553" v="2304" actId="47"/>
          <pc:sldLayoutMkLst>
            <pc:docMk/>
            <pc:sldMasterMk cId="0" sldId="2147483685"/>
            <pc:sldLayoutMk cId="0" sldId="2147483651"/>
          </pc:sldLayoutMkLst>
        </pc:sldLayoutChg>
        <pc:sldLayoutChg chg="add del">
          <pc:chgData name="Macy, Katharine" userId="80e598a2-719b-4f78-bac7-529462b04968" providerId="ADAL" clId="{19FDD3C4-8DF7-4F6F-BA37-E44266836A98}" dt="2024-02-29T17:03:48.553" v="2304" actId="47"/>
          <pc:sldLayoutMkLst>
            <pc:docMk/>
            <pc:sldMasterMk cId="0" sldId="2147483685"/>
            <pc:sldLayoutMk cId="0" sldId="2147483653"/>
          </pc:sldLayoutMkLst>
        </pc:sldLayoutChg>
        <pc:sldLayoutChg chg="add del">
          <pc:chgData name="Macy, Katharine" userId="80e598a2-719b-4f78-bac7-529462b04968" providerId="ADAL" clId="{19FDD3C4-8DF7-4F6F-BA37-E44266836A98}" dt="2024-02-29T17:03:48.553" v="2304" actId="47"/>
          <pc:sldLayoutMkLst>
            <pc:docMk/>
            <pc:sldMasterMk cId="0" sldId="2147483685"/>
            <pc:sldLayoutMk cId="0" sldId="2147483654"/>
          </pc:sldLayoutMkLst>
        </pc:sldLayoutChg>
        <pc:sldLayoutChg chg="add del">
          <pc:chgData name="Macy, Katharine" userId="80e598a2-719b-4f78-bac7-529462b04968" providerId="ADAL" clId="{19FDD3C4-8DF7-4F6F-BA37-E44266836A98}" dt="2024-02-29T17:03:48.553" v="2304" actId="47"/>
          <pc:sldLayoutMkLst>
            <pc:docMk/>
            <pc:sldMasterMk cId="0" sldId="2147483685"/>
            <pc:sldLayoutMk cId="0" sldId="2147483656"/>
          </pc:sldLayoutMkLst>
        </pc:sldLayoutChg>
        <pc:sldLayoutChg chg="add del">
          <pc:chgData name="Macy, Katharine" userId="80e598a2-719b-4f78-bac7-529462b04968" providerId="ADAL" clId="{19FDD3C4-8DF7-4F6F-BA37-E44266836A98}" dt="2024-02-29T17:02:18.540" v="2255" actId="47"/>
          <pc:sldLayoutMkLst>
            <pc:docMk/>
            <pc:sldMasterMk cId="0" sldId="2147483685"/>
            <pc:sldLayoutMk cId="0" sldId="2147483661"/>
          </pc:sldLayoutMkLst>
        </pc:sldLayoutChg>
        <pc:sldLayoutChg chg="add del">
          <pc:chgData name="Macy, Katharine" userId="80e598a2-719b-4f78-bac7-529462b04968" providerId="ADAL" clId="{19FDD3C4-8DF7-4F6F-BA37-E44266836A98}" dt="2024-02-29T17:03:48.553" v="2304" actId="47"/>
          <pc:sldLayoutMkLst>
            <pc:docMk/>
            <pc:sldMasterMk cId="0" sldId="2147483685"/>
            <pc:sldLayoutMk cId="0" sldId="2147483662"/>
          </pc:sldLayoutMkLst>
        </pc:sldLayoutChg>
        <pc:sldLayoutChg chg="add del">
          <pc:chgData name="Macy, Katharine" userId="80e598a2-719b-4f78-bac7-529462b04968" providerId="ADAL" clId="{19FDD3C4-8DF7-4F6F-BA37-E44266836A98}" dt="2024-02-29T17:03:48.553" v="2304" actId="47"/>
          <pc:sldLayoutMkLst>
            <pc:docMk/>
            <pc:sldMasterMk cId="0" sldId="2147483685"/>
            <pc:sldLayoutMk cId="0" sldId="2147483666"/>
          </pc:sldLayoutMkLst>
        </pc:sldLayoutChg>
        <pc:sldLayoutChg chg="add del">
          <pc:chgData name="Macy, Katharine" userId="80e598a2-719b-4f78-bac7-529462b04968" providerId="ADAL" clId="{19FDD3C4-8DF7-4F6F-BA37-E44266836A98}" dt="2024-02-29T17:03:48.553" v="2304" actId="47"/>
          <pc:sldLayoutMkLst>
            <pc:docMk/>
            <pc:sldMasterMk cId="0" sldId="2147483685"/>
            <pc:sldLayoutMk cId="0" sldId="2147483668"/>
          </pc:sldLayoutMkLst>
        </pc:sldLayoutChg>
        <pc:sldLayoutChg chg="add del">
          <pc:chgData name="Macy, Katharine" userId="80e598a2-719b-4f78-bac7-529462b04968" providerId="ADAL" clId="{19FDD3C4-8DF7-4F6F-BA37-E44266836A98}" dt="2024-02-29T17:03:48.553" v="2304" actId="47"/>
          <pc:sldLayoutMkLst>
            <pc:docMk/>
            <pc:sldMasterMk cId="0" sldId="2147483685"/>
            <pc:sldLayoutMk cId="0" sldId="2147483670"/>
          </pc:sldLayoutMkLst>
        </pc:sldLayoutChg>
        <pc:sldLayoutChg chg="add del">
          <pc:chgData name="Macy, Katharine" userId="80e598a2-719b-4f78-bac7-529462b04968" providerId="ADAL" clId="{19FDD3C4-8DF7-4F6F-BA37-E44266836A98}" dt="2024-02-29T17:03:48.553" v="2304" actId="47"/>
          <pc:sldLayoutMkLst>
            <pc:docMk/>
            <pc:sldMasterMk cId="0" sldId="2147483685"/>
            <pc:sldLayoutMk cId="0" sldId="2147483673"/>
          </pc:sldLayoutMkLst>
        </pc:sldLayoutChg>
        <pc:sldLayoutChg chg="add del">
          <pc:chgData name="Macy, Katharine" userId="80e598a2-719b-4f78-bac7-529462b04968" providerId="ADAL" clId="{19FDD3C4-8DF7-4F6F-BA37-E44266836A98}" dt="2024-02-29T17:03:48.553" v="2304" actId="47"/>
          <pc:sldLayoutMkLst>
            <pc:docMk/>
            <pc:sldMasterMk cId="0" sldId="2147483685"/>
            <pc:sldLayoutMk cId="0" sldId="2147483674"/>
          </pc:sldLayoutMkLst>
        </pc:sldLayoutChg>
        <pc:sldLayoutChg chg="add del">
          <pc:chgData name="Macy, Katharine" userId="80e598a2-719b-4f78-bac7-529462b04968" providerId="ADAL" clId="{19FDD3C4-8DF7-4F6F-BA37-E44266836A98}" dt="2024-02-29T17:03:48.553" v="2304" actId="47"/>
          <pc:sldLayoutMkLst>
            <pc:docMk/>
            <pc:sldMasterMk cId="0" sldId="2147483685"/>
            <pc:sldLayoutMk cId="0" sldId="2147483677"/>
          </pc:sldLayoutMkLst>
        </pc:sldLayoutChg>
      </pc:sldMasterChg>
      <pc:sldMasterChg chg="add del addSldLayout delSldLayout">
        <pc:chgData name="Macy, Katharine" userId="80e598a2-719b-4f78-bac7-529462b04968" providerId="ADAL" clId="{19FDD3C4-8DF7-4F6F-BA37-E44266836A98}" dt="2024-02-29T17:03:48.553" v="2304" actId="47"/>
        <pc:sldMasterMkLst>
          <pc:docMk/>
          <pc:sldMasterMk cId="0" sldId="2147483686"/>
        </pc:sldMasterMkLst>
        <pc:sldLayoutChg chg="add del">
          <pc:chgData name="Macy, Katharine" userId="80e598a2-719b-4f78-bac7-529462b04968" providerId="ADAL" clId="{19FDD3C4-8DF7-4F6F-BA37-E44266836A98}" dt="2024-02-29T17:03:48.553" v="2304" actId="47"/>
          <pc:sldLayoutMkLst>
            <pc:docMk/>
            <pc:sldMasterMk cId="0" sldId="2147483686"/>
            <pc:sldLayoutMk cId="0" sldId="2147483681"/>
          </pc:sldLayoutMkLst>
        </pc:sldLayoutChg>
        <pc:sldLayoutChg chg="add del">
          <pc:chgData name="Macy, Katharine" userId="80e598a2-719b-4f78-bac7-529462b04968" providerId="ADAL" clId="{19FDD3C4-8DF7-4F6F-BA37-E44266836A98}" dt="2024-02-29T17:03:48.553" v="2304" actId="47"/>
          <pc:sldLayoutMkLst>
            <pc:docMk/>
            <pc:sldMasterMk cId="0" sldId="2147483686"/>
            <pc:sldLayoutMk cId="0" sldId="2147483682"/>
          </pc:sldLayoutMkLst>
        </pc:sldLayoutChg>
      </pc:sldMasterChg>
      <pc:sldMasterChg chg="add del addSldLayout delSldLayout">
        <pc:chgData name="Macy, Katharine" userId="80e598a2-719b-4f78-bac7-529462b04968" providerId="ADAL" clId="{19FDD3C4-8DF7-4F6F-BA37-E44266836A98}" dt="2024-02-29T17:03:48.553" v="2304" actId="47"/>
        <pc:sldMasterMkLst>
          <pc:docMk/>
          <pc:sldMasterMk cId="0" sldId="2147483687"/>
        </pc:sldMasterMkLst>
        <pc:sldLayoutChg chg="add del">
          <pc:chgData name="Macy, Katharine" userId="80e598a2-719b-4f78-bac7-529462b04968" providerId="ADAL" clId="{19FDD3C4-8DF7-4F6F-BA37-E44266836A98}" dt="2024-02-29T17:03:48.553" v="2304" actId="47"/>
          <pc:sldLayoutMkLst>
            <pc:docMk/>
            <pc:sldMasterMk cId="0" sldId="2147483687"/>
            <pc:sldLayoutMk cId="0" sldId="2147483683"/>
          </pc:sldLayoutMkLst>
        </pc:sldLayoutChg>
        <pc:sldLayoutChg chg="add del">
          <pc:chgData name="Macy, Katharine" userId="80e598a2-719b-4f78-bac7-529462b04968" providerId="ADAL" clId="{19FDD3C4-8DF7-4F6F-BA37-E44266836A98}" dt="2024-02-29T17:03:48.553" v="2304" actId="47"/>
          <pc:sldLayoutMkLst>
            <pc:docMk/>
            <pc:sldMasterMk cId="0" sldId="2147483687"/>
            <pc:sldLayoutMk cId="0" sldId="2147483684"/>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indiana-my.sharepoint.com/personal/macyk_iu_edu/Documents/Code%20Presence_DedooseChartExport_xlsx.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https://indiana-my.sharepoint.com/personal/macyk_iu_edu/Documents/Code%20Presence_DedooseChartExport_xlsx.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https://indiana-my.sharepoint.com/personal/macyk_iu_edu/Documents/Code%20Presence_DedooseChartExport_xlsx.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https://indiana-my.sharepoint.com/personal/macyk_iu_edu/Documents/Code%20Presence_DedooseChartExport_xlsx.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https://indiana-my.sharepoint.com/personal/macyk_iu_edu/Documents/Code%20Presence_DedooseChartExport_xlsx.xlsx"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https://indiana-my.sharepoint.com/personal/macyk_iu_edu/Documents/Code%20Presence_DedooseChartExport_xlsx.xlsx" TargetMode="External"/><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https://indiana-my.sharepoint.com/personal/macyk_iu_edu/Documents/Code%20Presence_DedooseChartExport_xlsx.xlsx" TargetMode="External"/><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oleObject" Target="https://indiana-my.sharepoint.com/personal/macyk_iu_edu/Documents/Code%20Presence_DedooseChartExport_xlsx.xlsx" TargetMode="External"/><Relationship Id="rId2" Type="http://schemas.microsoft.com/office/2011/relationships/chartColorStyle" Target="colors16.xml"/><Relationship Id="rId1" Type="http://schemas.microsoft.com/office/2011/relationships/chartStyle" Target="style16.xml"/></Relationships>
</file>

<file path=ppt/charts/_rels/chart2.xml.rels><?xml version="1.0" encoding="UTF-8" standalone="yes"?>
<Relationships xmlns="http://schemas.openxmlformats.org/package/2006/relationships"><Relationship Id="rId3" Type="http://schemas.openxmlformats.org/officeDocument/2006/relationships/oleObject" Target="https://indiana-my.sharepoint.com/personal/macyk_iu_edu/Documents/Code%20Presence_DedooseChartExport_xlsx.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indiana-my.sharepoint.com/personal/macyk_iu_edu/Documents/Code%20Presence_DedooseChartExport_xlsx.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indiana-my.sharepoint.com/personal/macyk_iu_edu/Documents/Code%20Presence_DedooseChartExport_xlsx.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https://indiana-my.sharepoint.com/personal/macyk_iu_edu/Documents/Code%20Presence_DedooseChartExport_xlsx.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https://indiana-my.sharepoint.com/personal/macyk_iu_edu/Documents/Code%20Presence_DedooseChartExport_xlsx.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https://indiana-my.sharepoint.com/personal/macyk_iu_edu/Documents/Code%20Presence_DedooseChartExport_xlsx.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https://indiana-my.sharepoint.com/personal/macyk_iu_edu/Documents/Code%20Presence_DedooseChartExport_xlsx.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https://indiana-my.sharepoint.com/personal/macyk_iu_edu/Documents/Code%20Presence_DedooseChartExport_xlsx.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7231265301072789"/>
          <c:y val="3.9111549105711768E-2"/>
          <c:w val="0.52768734698927211"/>
          <c:h val="0.92177690178857641"/>
        </c:manualLayout>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'[Code Presence_DedooseChartExport_xlsx.xlsx]iNSTITUTIONAL '!$A$3:$A$12</c:f>
              <c:strCache>
                <c:ptCount val="10"/>
                <c:pt idx="0">
                  <c:v>Associate's Colleges: High Career &amp; Technical High Traditional</c:v>
                </c:pt>
                <c:pt idx="1">
                  <c:v>Doctoral/Professional Universities</c:v>
                </c:pt>
                <c:pt idx="2">
                  <c:v>Master's Colleges &amp; Universities: Larger Programs</c:v>
                </c:pt>
                <c:pt idx="3">
                  <c:v>Special Focus Four-Year: Research Institutions</c:v>
                </c:pt>
                <c:pt idx="4">
                  <c:v>Consortia</c:v>
                </c:pt>
                <c:pt idx="5">
                  <c:v>Baccalaureate Colleges: Arts &amp; Sciences Focus</c:v>
                </c:pt>
                <c:pt idx="6">
                  <c:v>Master's Colleges &amp; Universities: Medium Programs</c:v>
                </c:pt>
                <c:pt idx="7">
                  <c:v>Master's Colleges &amp; Universities: Small Programs</c:v>
                </c:pt>
                <c:pt idx="8">
                  <c:v>Doctoral Universities: High Research Activity</c:v>
                </c:pt>
                <c:pt idx="9">
                  <c:v>Doctoral Universities: Very High Research Activity</c:v>
                </c:pt>
              </c:strCache>
            </c:strRef>
          </c:cat>
          <c:val>
            <c:numRef>
              <c:f>'[Code Presence_DedooseChartExport_xlsx.xlsx]iNSTITUTIONAL '!$B$3:$B$12</c:f>
              <c:numCache>
                <c:formatCode>0%</c:formatCode>
                <c:ptCount val="10"/>
                <c:pt idx="0">
                  <c:v>2.8571428571428571E-2</c:v>
                </c:pt>
                <c:pt idx="1">
                  <c:v>2.8571428571428571E-2</c:v>
                </c:pt>
                <c:pt idx="2">
                  <c:v>2.8571428571428571E-2</c:v>
                </c:pt>
                <c:pt idx="3">
                  <c:v>2.8571428571428571E-2</c:v>
                </c:pt>
                <c:pt idx="4">
                  <c:v>5.7142857142857141E-2</c:v>
                </c:pt>
                <c:pt idx="5">
                  <c:v>5.7142857142857141E-2</c:v>
                </c:pt>
                <c:pt idx="6">
                  <c:v>5.7142857142857141E-2</c:v>
                </c:pt>
                <c:pt idx="7">
                  <c:v>5.7142857142857141E-2</c:v>
                </c:pt>
                <c:pt idx="8">
                  <c:v>0.11428571428571428</c:v>
                </c:pt>
                <c:pt idx="9">
                  <c:v>0.54285714285714282</c:v>
                </c:pt>
              </c:numCache>
            </c:numRef>
          </c:val>
          <c:extLst>
            <c:ext xmlns:c16="http://schemas.microsoft.com/office/drawing/2014/chart" uri="{C3380CC4-5D6E-409C-BE32-E72D297353CC}">
              <c16:uniqueId val="{00000000-1450-4B67-973E-532D6A447486}"/>
            </c:ext>
          </c:extLst>
        </c:ser>
        <c:dLbls>
          <c:showLegendKey val="0"/>
          <c:showVal val="1"/>
          <c:showCatName val="0"/>
          <c:showSerName val="0"/>
          <c:showPercent val="0"/>
          <c:showBubbleSize val="0"/>
        </c:dLbls>
        <c:gapWidth val="150"/>
        <c:overlap val="-25"/>
        <c:axId val="429602575"/>
        <c:axId val="1909554847"/>
      </c:barChart>
      <c:catAx>
        <c:axId val="42960257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909554847"/>
        <c:crosses val="autoZero"/>
        <c:auto val="1"/>
        <c:lblAlgn val="ctr"/>
        <c:lblOffset val="100"/>
        <c:noMultiLvlLbl val="0"/>
      </c:catAx>
      <c:valAx>
        <c:axId val="1909554847"/>
        <c:scaling>
          <c:orientation val="minMax"/>
        </c:scaling>
        <c:delete val="1"/>
        <c:axPos val="b"/>
        <c:numFmt formatCode="0%" sourceLinked="1"/>
        <c:majorTickMark val="none"/>
        <c:minorTickMark val="none"/>
        <c:tickLblPos val="nextTo"/>
        <c:crossAx val="42960257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barChart>
        <c:barDir val="bar"/>
        <c:grouping val="clustered"/>
        <c:varyColors val="0"/>
        <c:ser>
          <c:idx val="0"/>
          <c:order val="0"/>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'[Code Presence_DedooseChartExport_xlsx.xlsx]Summary'!$P$44:$P$57</c:f>
              <c:strCache>
                <c:ptCount val="14"/>
                <c:pt idx="0">
                  <c:v>    Information asymmetry</c:v>
                </c:pt>
                <c:pt idx="1">
                  <c:v>    Product offerings do not match school or program needs</c:v>
                </c:pt>
                <c:pt idx="2">
                  <c:v>    Adversarial relationship with vendors</c:v>
                </c:pt>
                <c:pt idx="3">
                  <c:v>    Negotiating for a small school or program</c:v>
                </c:pt>
                <c:pt idx="4">
                  <c:v>    Negotiating for non-traditional library resources</c:v>
                </c:pt>
                <c:pt idx="5">
                  <c:v>    Technical issues</c:v>
                </c:pt>
                <c:pt idx="6">
                  <c:v>    Managing workflows and contracts</c:v>
                </c:pt>
                <c:pt idx="7">
                  <c:v>    Extensive back &amp; fourth in email negotiations</c:v>
                </c:pt>
                <c:pt idx="8">
                  <c:v>    Negotiating to our values</c:v>
                </c:pt>
                <c:pt idx="9">
                  <c:v>    Limited library staffing</c:v>
                </c:pt>
                <c:pt idx="10">
                  <c:v>    Power imbalance</c:v>
                </c:pt>
                <c:pt idx="11">
                  <c:v>    Opaque pricing models / Lack of pricing information due to NDAs</c:v>
                </c:pt>
                <c:pt idx="12">
                  <c:v>    Personal challenges</c:v>
                </c:pt>
                <c:pt idx="13">
                  <c:v>Other challenges in negotiating</c:v>
                </c:pt>
              </c:strCache>
            </c:strRef>
          </c:cat>
          <c:val>
            <c:numRef>
              <c:f>'[Code Presence_DedooseChartExport_xlsx.xlsx]Summary'!$Q$44:$Q$57</c:f>
              <c:numCache>
                <c:formatCode>0.0%</c:formatCode>
                <c:ptCount val="14"/>
                <c:pt idx="0">
                  <c:v>0.11428571428571428</c:v>
                </c:pt>
                <c:pt idx="1">
                  <c:v>0.11428571428571428</c:v>
                </c:pt>
                <c:pt idx="2">
                  <c:v>0.14285714285714285</c:v>
                </c:pt>
                <c:pt idx="3">
                  <c:v>0.14285714285714285</c:v>
                </c:pt>
                <c:pt idx="4">
                  <c:v>0.14285714285714285</c:v>
                </c:pt>
                <c:pt idx="5">
                  <c:v>0.14285714285714285</c:v>
                </c:pt>
                <c:pt idx="6">
                  <c:v>0.17142857142857143</c:v>
                </c:pt>
                <c:pt idx="7">
                  <c:v>0.2857142857142857</c:v>
                </c:pt>
                <c:pt idx="8">
                  <c:v>0.31428571428571428</c:v>
                </c:pt>
                <c:pt idx="9">
                  <c:v>0.34285714285714286</c:v>
                </c:pt>
                <c:pt idx="10">
                  <c:v>0.37142857142857144</c:v>
                </c:pt>
                <c:pt idx="11">
                  <c:v>0.48571428571428571</c:v>
                </c:pt>
                <c:pt idx="12">
                  <c:v>0.68571428571428572</c:v>
                </c:pt>
                <c:pt idx="13">
                  <c:v>0.97142857142857142</c:v>
                </c:pt>
              </c:numCache>
            </c:numRef>
          </c:val>
          <c:extLst>
            <c:ext xmlns:c16="http://schemas.microsoft.com/office/drawing/2014/chart" uri="{C3380CC4-5D6E-409C-BE32-E72D297353CC}">
              <c16:uniqueId val="{00000000-DDF7-4014-B664-249DF27A1C30}"/>
            </c:ext>
          </c:extLst>
        </c:ser>
        <c:dLbls>
          <c:showLegendKey val="0"/>
          <c:showVal val="1"/>
          <c:showCatName val="0"/>
          <c:showSerName val="0"/>
          <c:showPercent val="0"/>
          <c:showBubbleSize val="0"/>
        </c:dLbls>
        <c:gapWidth val="150"/>
        <c:overlap val="-25"/>
        <c:axId val="437930559"/>
        <c:axId val="1835068559"/>
      </c:barChart>
      <c:catAx>
        <c:axId val="43793055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835068559"/>
        <c:crosses val="autoZero"/>
        <c:auto val="1"/>
        <c:lblAlgn val="ctr"/>
        <c:lblOffset val="100"/>
        <c:noMultiLvlLbl val="0"/>
      </c:catAx>
      <c:valAx>
        <c:axId val="1835068559"/>
        <c:scaling>
          <c:orientation val="minMax"/>
        </c:scaling>
        <c:delete val="1"/>
        <c:axPos val="b"/>
        <c:numFmt formatCode="0.0%" sourceLinked="1"/>
        <c:majorTickMark val="out"/>
        <c:minorTickMark val="none"/>
        <c:tickLblPos val="nextTo"/>
        <c:crossAx val="43793055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barChart>
        <c:barDir val="bar"/>
        <c:grouping val="clustered"/>
        <c:varyColors val="0"/>
        <c:ser>
          <c:idx val="0"/>
          <c:order val="0"/>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'[Code Presence_DedooseChartExport_xlsx.xlsx]Summary'!$P$30:$P$39</c:f>
              <c:strCache>
                <c:ptCount val="10"/>
                <c:pt idx="0">
                  <c:v>        Perfectionism</c:v>
                </c:pt>
                <c:pt idx="1">
                  <c:v>        Imposter syndrome</c:v>
                </c:pt>
                <c:pt idx="2">
                  <c:v>        Split attention / Bandwidth / Focus issues</c:v>
                </c:pt>
                <c:pt idx="3">
                  <c:v>        Time management</c:v>
                </c:pt>
                <c:pt idx="4">
                  <c:v>        Vocational awe</c:v>
                </c:pt>
                <c:pt idx="5">
                  <c:v>        Prioritizing efforts</c:v>
                </c:pt>
                <c:pt idx="6">
                  <c:v>        Anxiety</c:v>
                </c:pt>
                <c:pt idx="7">
                  <c:v>        Difficulty saying no / Service profession expectations</c:v>
                </c:pt>
                <c:pt idx="8">
                  <c:v>        Lack of experience or training for negotiations</c:v>
                </c:pt>
                <c:pt idx="9">
                  <c:v>    Personal challenges</c:v>
                </c:pt>
              </c:strCache>
            </c:strRef>
          </c:cat>
          <c:val>
            <c:numRef>
              <c:f>'[Code Presence_DedooseChartExport_xlsx.xlsx]Summary'!$Q$30:$Q$39</c:f>
              <c:numCache>
                <c:formatCode>0.0%</c:formatCode>
                <c:ptCount val="10"/>
                <c:pt idx="0">
                  <c:v>2.8571428571428571E-2</c:v>
                </c:pt>
                <c:pt idx="1">
                  <c:v>5.7142857142857141E-2</c:v>
                </c:pt>
                <c:pt idx="2">
                  <c:v>5.7142857142857141E-2</c:v>
                </c:pt>
                <c:pt idx="3">
                  <c:v>8.5714285714285715E-2</c:v>
                </c:pt>
                <c:pt idx="4">
                  <c:v>8.5714285714285715E-2</c:v>
                </c:pt>
                <c:pt idx="5">
                  <c:v>0.11428571428571428</c:v>
                </c:pt>
                <c:pt idx="6">
                  <c:v>0.14285714285714285</c:v>
                </c:pt>
                <c:pt idx="7">
                  <c:v>0.25714285714285712</c:v>
                </c:pt>
                <c:pt idx="8">
                  <c:v>0.2857142857142857</c:v>
                </c:pt>
                <c:pt idx="9">
                  <c:v>0.68571428571428572</c:v>
                </c:pt>
              </c:numCache>
            </c:numRef>
          </c:val>
          <c:extLst>
            <c:ext xmlns:c16="http://schemas.microsoft.com/office/drawing/2014/chart" uri="{C3380CC4-5D6E-409C-BE32-E72D297353CC}">
              <c16:uniqueId val="{00000000-F8D2-460E-9521-057FDB975238}"/>
            </c:ext>
          </c:extLst>
        </c:ser>
        <c:dLbls>
          <c:showLegendKey val="0"/>
          <c:showVal val="1"/>
          <c:showCatName val="0"/>
          <c:showSerName val="0"/>
          <c:showPercent val="0"/>
          <c:showBubbleSize val="0"/>
        </c:dLbls>
        <c:gapWidth val="150"/>
        <c:overlap val="-25"/>
        <c:axId val="448966863"/>
        <c:axId val="1153508575"/>
      </c:barChart>
      <c:catAx>
        <c:axId val="448966863"/>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153508575"/>
        <c:crosses val="autoZero"/>
        <c:auto val="1"/>
        <c:lblAlgn val="ctr"/>
        <c:lblOffset val="100"/>
        <c:noMultiLvlLbl val="0"/>
      </c:catAx>
      <c:valAx>
        <c:axId val="1153508575"/>
        <c:scaling>
          <c:orientation val="minMax"/>
        </c:scaling>
        <c:delete val="1"/>
        <c:axPos val="b"/>
        <c:numFmt formatCode="0.0%" sourceLinked="1"/>
        <c:majorTickMark val="none"/>
        <c:minorTickMark val="none"/>
        <c:tickLblPos val="nextTo"/>
        <c:crossAx val="4489668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barChart>
        <c:barDir val="bar"/>
        <c:grouping val="clustered"/>
        <c:varyColors val="0"/>
        <c:ser>
          <c:idx val="0"/>
          <c:order val="0"/>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'[Code Presence_DedooseChartExport_xlsx.xlsx]Summary'!$M$4:$M$19</c:f>
              <c:strCache>
                <c:ptCount val="16"/>
                <c:pt idx="0">
                  <c:v>    Anchoring</c:v>
                </c:pt>
                <c:pt idx="1">
                  <c:v>    Challenging Claims</c:v>
                </c:pt>
                <c:pt idx="2">
                  <c:v>    Curiosity / Asking questions</c:v>
                </c:pt>
                <c:pt idx="3">
                  <c:v>    Competitive RFP</c:v>
                </c:pt>
                <c:pt idx="4">
                  <c:v>    Negotiating issues simultaneously</c:v>
                </c:pt>
                <c:pt idx="5">
                  <c:v>    Concessions</c:v>
                </c:pt>
                <c:pt idx="6">
                  <c:v>    First mover advantage</c:v>
                </c:pt>
                <c:pt idx="7">
                  <c:v>    Persistance</c:v>
                </c:pt>
                <c:pt idx="8">
                  <c:v>    Using model language</c:v>
                </c:pt>
                <c:pt idx="9">
                  <c:v>    BATNA</c:v>
                </c:pt>
                <c:pt idx="10">
                  <c:v>    Framing</c:v>
                </c:pt>
                <c:pt idx="11">
                  <c:v>    Asking for optimal deal</c:v>
                </c:pt>
                <c:pt idx="12">
                  <c:v>    Maintaining vendor relationship / Building trust</c:v>
                </c:pt>
                <c:pt idx="13">
                  <c:v>    Clear communication</c:v>
                </c:pt>
                <c:pt idx="14">
                  <c:v>    Analysis of the deal</c:v>
                </c:pt>
                <c:pt idx="15">
                  <c:v>Negotiation strategy used</c:v>
                </c:pt>
              </c:strCache>
            </c:strRef>
          </c:cat>
          <c:val>
            <c:numRef>
              <c:f>'[Code Presence_DedooseChartExport_xlsx.xlsx]Summary'!$N$4:$N$19</c:f>
              <c:numCache>
                <c:formatCode>0.0%</c:formatCode>
                <c:ptCount val="16"/>
                <c:pt idx="0">
                  <c:v>2.8571428571428571E-2</c:v>
                </c:pt>
                <c:pt idx="1">
                  <c:v>2.8571428571428571E-2</c:v>
                </c:pt>
                <c:pt idx="2">
                  <c:v>2.8571428571428571E-2</c:v>
                </c:pt>
                <c:pt idx="3">
                  <c:v>5.7142857142857141E-2</c:v>
                </c:pt>
                <c:pt idx="4">
                  <c:v>8.5714285714285715E-2</c:v>
                </c:pt>
                <c:pt idx="5">
                  <c:v>0.11428571428571428</c:v>
                </c:pt>
                <c:pt idx="6">
                  <c:v>0.14285714285714285</c:v>
                </c:pt>
                <c:pt idx="7">
                  <c:v>0.22857142857142856</c:v>
                </c:pt>
                <c:pt idx="8">
                  <c:v>0.22857142857142856</c:v>
                </c:pt>
                <c:pt idx="9">
                  <c:v>0.2857142857142857</c:v>
                </c:pt>
                <c:pt idx="10">
                  <c:v>0.2857142857142857</c:v>
                </c:pt>
                <c:pt idx="11">
                  <c:v>0.37142857142857144</c:v>
                </c:pt>
                <c:pt idx="12">
                  <c:v>0.48571428571428571</c:v>
                </c:pt>
                <c:pt idx="13">
                  <c:v>0.5714285714285714</c:v>
                </c:pt>
                <c:pt idx="14">
                  <c:v>0.6</c:v>
                </c:pt>
                <c:pt idx="15">
                  <c:v>0.94285714285714284</c:v>
                </c:pt>
              </c:numCache>
            </c:numRef>
          </c:val>
          <c:extLst>
            <c:ext xmlns:c16="http://schemas.microsoft.com/office/drawing/2014/chart" uri="{C3380CC4-5D6E-409C-BE32-E72D297353CC}">
              <c16:uniqueId val="{00000000-08B6-43BE-A03E-29E91A4C34D2}"/>
            </c:ext>
          </c:extLst>
        </c:ser>
        <c:dLbls>
          <c:showLegendKey val="0"/>
          <c:showVal val="1"/>
          <c:showCatName val="0"/>
          <c:showSerName val="0"/>
          <c:showPercent val="0"/>
          <c:showBubbleSize val="0"/>
        </c:dLbls>
        <c:gapWidth val="150"/>
        <c:overlap val="-25"/>
        <c:axId val="437673199"/>
        <c:axId val="428129471"/>
      </c:barChart>
      <c:catAx>
        <c:axId val="43767319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428129471"/>
        <c:crosses val="autoZero"/>
        <c:auto val="1"/>
        <c:lblAlgn val="ctr"/>
        <c:lblOffset val="100"/>
        <c:noMultiLvlLbl val="0"/>
      </c:catAx>
      <c:valAx>
        <c:axId val="428129471"/>
        <c:scaling>
          <c:orientation val="minMax"/>
        </c:scaling>
        <c:delete val="1"/>
        <c:axPos val="b"/>
        <c:numFmt formatCode="0.0%" sourceLinked="1"/>
        <c:majorTickMark val="none"/>
        <c:minorTickMark val="none"/>
        <c:tickLblPos val="nextTo"/>
        <c:crossAx val="43767319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barChart>
        <c:barDir val="bar"/>
        <c:grouping val="clustered"/>
        <c:varyColors val="0"/>
        <c:ser>
          <c:idx val="0"/>
          <c:order val="0"/>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'[Code Presence_DedooseChartExport_xlsx.xlsx]Summary'!$A$2:$A$15</c:f>
              <c:strCache>
                <c:ptCount val="14"/>
                <c:pt idx="0">
                  <c:v>    Auditing &amp; enforcement</c:v>
                </c:pt>
                <c:pt idx="1">
                  <c:v>    Valuing deals</c:v>
                </c:pt>
                <c:pt idx="2">
                  <c:v>    How to ask questions during the negotiation</c:v>
                </c:pt>
                <c:pt idx="3">
                  <c:v>    Aligning values</c:v>
                </c:pt>
                <c:pt idx="4">
                  <c:v>    Case studies</c:v>
                </c:pt>
                <c:pt idx="5">
                  <c:v>    Tool kit</c:v>
                </c:pt>
                <c:pt idx="6">
                  <c:v>    Analysis</c:v>
                </c:pt>
                <c:pt idx="7">
                  <c:v>    Assertiveness</c:v>
                </c:pt>
                <c:pt idx="8">
                  <c:v>    Stakeholder engagement</c:v>
                </c:pt>
                <c:pt idx="9">
                  <c:v>    Shared licensing language</c:v>
                </c:pt>
                <c:pt idx="10">
                  <c:v>    Community</c:v>
                </c:pt>
                <c:pt idx="11">
                  <c:v>    Negotiation strategies</c:v>
                </c:pt>
                <c:pt idx="12">
                  <c:v>    Licensing</c:v>
                </c:pt>
                <c:pt idx="13">
                  <c:v>Desired training &amp; support</c:v>
                </c:pt>
              </c:strCache>
            </c:strRef>
          </c:cat>
          <c:val>
            <c:numRef>
              <c:f>'[Code Presence_DedooseChartExport_xlsx.xlsx]Summary'!$B$2:$B$15</c:f>
              <c:numCache>
                <c:formatCode>0.0%</c:formatCode>
                <c:ptCount val="14"/>
                <c:pt idx="0">
                  <c:v>2.8571428571428571E-2</c:v>
                </c:pt>
                <c:pt idx="1">
                  <c:v>2.8571428571428571E-2</c:v>
                </c:pt>
                <c:pt idx="2">
                  <c:v>5.7142857142857141E-2</c:v>
                </c:pt>
                <c:pt idx="3">
                  <c:v>8.5714285714285715E-2</c:v>
                </c:pt>
                <c:pt idx="4">
                  <c:v>8.5714285714285715E-2</c:v>
                </c:pt>
                <c:pt idx="5">
                  <c:v>8.5714285714285715E-2</c:v>
                </c:pt>
                <c:pt idx="6">
                  <c:v>0.11428571428571428</c:v>
                </c:pt>
                <c:pt idx="7">
                  <c:v>0.11428571428571428</c:v>
                </c:pt>
                <c:pt idx="8">
                  <c:v>0.11428571428571428</c:v>
                </c:pt>
                <c:pt idx="9">
                  <c:v>0.17142857142857143</c:v>
                </c:pt>
                <c:pt idx="10">
                  <c:v>0.17142857142857143</c:v>
                </c:pt>
                <c:pt idx="11">
                  <c:v>0.22857142857142856</c:v>
                </c:pt>
                <c:pt idx="12">
                  <c:v>0.4</c:v>
                </c:pt>
                <c:pt idx="13">
                  <c:v>0.7142857142857143</c:v>
                </c:pt>
              </c:numCache>
            </c:numRef>
          </c:val>
          <c:extLst>
            <c:ext xmlns:c16="http://schemas.microsoft.com/office/drawing/2014/chart" uri="{C3380CC4-5D6E-409C-BE32-E72D297353CC}">
              <c16:uniqueId val="{00000000-36DC-4E31-83EE-B7AEC197069C}"/>
            </c:ext>
          </c:extLst>
        </c:ser>
        <c:dLbls>
          <c:showLegendKey val="0"/>
          <c:showVal val="1"/>
          <c:showCatName val="0"/>
          <c:showSerName val="0"/>
          <c:showPercent val="0"/>
          <c:showBubbleSize val="0"/>
        </c:dLbls>
        <c:gapWidth val="150"/>
        <c:overlap val="-25"/>
        <c:axId val="442511519"/>
        <c:axId val="1909544431"/>
      </c:barChart>
      <c:catAx>
        <c:axId val="44251151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909544431"/>
        <c:crosses val="autoZero"/>
        <c:auto val="1"/>
        <c:lblAlgn val="ctr"/>
        <c:lblOffset val="100"/>
        <c:noMultiLvlLbl val="0"/>
      </c:catAx>
      <c:valAx>
        <c:axId val="1909544431"/>
        <c:scaling>
          <c:orientation val="minMax"/>
        </c:scaling>
        <c:delete val="1"/>
        <c:axPos val="b"/>
        <c:numFmt formatCode="0.0%" sourceLinked="1"/>
        <c:majorTickMark val="none"/>
        <c:minorTickMark val="none"/>
        <c:tickLblPos val="nextTo"/>
        <c:crossAx val="44251151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2D1-418B-86C6-E1AA9ECA48E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2D1-418B-86C6-E1AA9ECA48E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2D1-418B-86C6-E1AA9ECA48E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2D1-418B-86C6-E1AA9ECA48E1}"/>
              </c:ext>
            </c:extLst>
          </c:dPt>
          <c:dLbls>
            <c:dLbl>
              <c:idx val="2"/>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1"/>
              <c:showBubbleSize val="0"/>
              <c:extLst>
                <c:ext xmlns:c16="http://schemas.microsoft.com/office/drawing/2014/chart" uri="{C3380CC4-5D6E-409C-BE32-E72D297353CC}">
                  <c16:uniqueId val="{00000005-82D1-418B-86C6-E1AA9ECA48E1}"/>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'[Code Presence_DedooseChartExport_xlsx.xlsx]demographics'!$A$20:$A$23</c:f>
              <c:strCache>
                <c:ptCount val="4"/>
                <c:pt idx="0">
                  <c:v>Woman</c:v>
                </c:pt>
                <c:pt idx="1">
                  <c:v>Man</c:v>
                </c:pt>
                <c:pt idx="2">
                  <c:v>I prefer not to answer this question</c:v>
                </c:pt>
                <c:pt idx="3">
                  <c:v>Non-binary or transgender</c:v>
                </c:pt>
              </c:strCache>
            </c:strRef>
          </c:cat>
          <c:val>
            <c:numRef>
              <c:f>'[Code Presence_DedooseChartExport_xlsx.xlsx]demographics'!$B$20:$B$23</c:f>
              <c:numCache>
                <c:formatCode>General</c:formatCode>
                <c:ptCount val="4"/>
                <c:pt idx="0">
                  <c:v>0.62857142857142856</c:v>
                </c:pt>
                <c:pt idx="1">
                  <c:v>0.25714285714285712</c:v>
                </c:pt>
                <c:pt idx="2">
                  <c:v>5.7142857142857141E-2</c:v>
                </c:pt>
                <c:pt idx="3">
                  <c:v>5.7142857142857141E-2</c:v>
                </c:pt>
              </c:numCache>
            </c:numRef>
          </c:val>
          <c:extLst>
            <c:ext xmlns:c16="http://schemas.microsoft.com/office/drawing/2014/chart" uri="{C3380CC4-5D6E-409C-BE32-E72D297353CC}">
              <c16:uniqueId val="{00000008-82D1-418B-86C6-E1AA9ECA48E1}"/>
            </c:ext>
          </c:extLst>
        </c:ser>
        <c:dLbls>
          <c:showLegendKey val="0"/>
          <c:showVal val="0"/>
          <c:showCatName val="0"/>
          <c:showSerName val="0"/>
          <c:showPercent val="1"/>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EBA-40E6-B71B-F080B3EFC4B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EEBA-40E6-B71B-F080B3EFC4B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EBA-40E6-B71B-F080B3EFC4B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EEBA-40E6-B71B-F080B3EFC4B6}"/>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EEBA-40E6-B71B-F080B3EFC4B6}"/>
              </c:ext>
            </c:extLst>
          </c:dPt>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'[Code Presence_DedooseChartExport_xlsx.xlsx]demographics'!$A$12:$A$16</c:f>
              <c:strCache>
                <c:ptCount val="5"/>
                <c:pt idx="0">
                  <c:v>White</c:v>
                </c:pt>
                <c:pt idx="1">
                  <c:v>Asian or Asian American</c:v>
                </c:pt>
                <c:pt idx="2">
                  <c:v>I prefer not to answer this question</c:v>
                </c:pt>
                <c:pt idx="3">
                  <c:v>Hispanic, Latino, Latina, Latine/x</c:v>
                </c:pt>
                <c:pt idx="4">
                  <c:v>Middle Eastern or North African,White</c:v>
                </c:pt>
              </c:strCache>
            </c:strRef>
          </c:cat>
          <c:val>
            <c:numRef>
              <c:f>'[Code Presence_DedooseChartExport_xlsx.xlsx]demographics'!$B$12:$B$16</c:f>
              <c:numCache>
                <c:formatCode>0%</c:formatCode>
                <c:ptCount val="5"/>
                <c:pt idx="0">
                  <c:v>0.74285714285714288</c:v>
                </c:pt>
                <c:pt idx="1">
                  <c:v>0.11428571428571428</c:v>
                </c:pt>
                <c:pt idx="2">
                  <c:v>8.5714285714285715E-2</c:v>
                </c:pt>
                <c:pt idx="3">
                  <c:v>2.8571428571428571E-2</c:v>
                </c:pt>
                <c:pt idx="4">
                  <c:v>2.8571428571428571E-2</c:v>
                </c:pt>
              </c:numCache>
            </c:numRef>
          </c:val>
          <c:extLst>
            <c:ext xmlns:c16="http://schemas.microsoft.com/office/drawing/2014/chart" uri="{C3380CC4-5D6E-409C-BE32-E72D297353CC}">
              <c16:uniqueId val="{0000000A-EEBA-40E6-B71B-F080B3EFC4B6}"/>
            </c:ext>
          </c:extLst>
        </c:ser>
        <c:dLbls>
          <c:showLegendKey val="0"/>
          <c:showVal val="0"/>
          <c:showCatName val="0"/>
          <c:showSerName val="0"/>
          <c:showPercent val="0"/>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7579-4032-B0BE-8435FD9FC98E}"/>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7579-4032-B0BE-8435FD9FC98E}"/>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579-4032-B0BE-8435FD9FC98E}"/>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7579-4032-B0BE-8435FD9FC98E}"/>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7579-4032-B0BE-8435FD9FC98E}"/>
              </c:ext>
            </c:extLst>
          </c:dPt>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'[Code Presence_DedooseChartExport_xlsx.xlsx]demographics'!$A$4:$A$8</c:f>
              <c:strCache>
                <c:ptCount val="5"/>
                <c:pt idx="0">
                  <c:v>More than 10 years</c:v>
                </c:pt>
                <c:pt idx="1">
                  <c:v>6- 10 years</c:v>
                </c:pt>
                <c:pt idx="2">
                  <c:v>3-5 years</c:v>
                </c:pt>
                <c:pt idx="3">
                  <c:v>Less than a year</c:v>
                </c:pt>
                <c:pt idx="4">
                  <c:v>1-3 years</c:v>
                </c:pt>
              </c:strCache>
            </c:strRef>
          </c:cat>
          <c:val>
            <c:numRef>
              <c:f>'[Code Presence_DedooseChartExport_xlsx.xlsx]demographics'!$B$4:$B$8</c:f>
              <c:numCache>
                <c:formatCode>General</c:formatCode>
                <c:ptCount val="5"/>
                <c:pt idx="0">
                  <c:v>0.37142857142857144</c:v>
                </c:pt>
                <c:pt idx="1">
                  <c:v>0.31428571428571428</c:v>
                </c:pt>
                <c:pt idx="2">
                  <c:v>0.14285714285714285</c:v>
                </c:pt>
                <c:pt idx="3">
                  <c:v>8.5714285714285715E-2</c:v>
                </c:pt>
                <c:pt idx="4">
                  <c:v>8.5714285714285715E-2</c:v>
                </c:pt>
              </c:numCache>
            </c:numRef>
          </c:val>
          <c:extLst>
            <c:ext xmlns:c16="http://schemas.microsoft.com/office/drawing/2014/chart" uri="{C3380CC4-5D6E-409C-BE32-E72D297353CC}">
              <c16:uniqueId val="{0000000A-7579-4032-B0BE-8435FD9FC98E}"/>
            </c:ext>
          </c:extLst>
        </c:ser>
        <c:dLbls>
          <c:showLegendKey val="0"/>
          <c:showVal val="0"/>
          <c:showCatName val="0"/>
          <c:showSerName val="0"/>
          <c:showPercent val="1"/>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'[Code Presence_DedooseChartExport_xlsx.xlsx]iNSTITUTIONAL '!$A$21:$A$26</c:f>
              <c:strCache>
                <c:ptCount val="6"/>
                <c:pt idx="0">
                  <c:v>Suburb: Small</c:v>
                </c:pt>
                <c:pt idx="1">
                  <c:v>City: Small</c:v>
                </c:pt>
                <c:pt idx="2">
                  <c:v>Town: Remote</c:v>
                </c:pt>
                <c:pt idx="3">
                  <c:v>City: Midsize</c:v>
                </c:pt>
                <c:pt idx="4">
                  <c:v>Suburb: Large</c:v>
                </c:pt>
                <c:pt idx="5">
                  <c:v>City: Large</c:v>
                </c:pt>
              </c:strCache>
            </c:strRef>
          </c:cat>
          <c:val>
            <c:numRef>
              <c:f>'[Code Presence_DedooseChartExport_xlsx.xlsx]iNSTITUTIONAL '!$B$21:$B$26</c:f>
              <c:numCache>
                <c:formatCode>0%</c:formatCode>
                <c:ptCount val="6"/>
                <c:pt idx="0">
                  <c:v>3.0303030303030304E-2</c:v>
                </c:pt>
                <c:pt idx="1">
                  <c:v>9.0909090909090912E-2</c:v>
                </c:pt>
                <c:pt idx="2">
                  <c:v>9.0909090909090912E-2</c:v>
                </c:pt>
                <c:pt idx="3">
                  <c:v>0.15151515151515152</c:v>
                </c:pt>
                <c:pt idx="4">
                  <c:v>0.27272727272727271</c:v>
                </c:pt>
                <c:pt idx="5">
                  <c:v>0.36363636363636365</c:v>
                </c:pt>
              </c:numCache>
            </c:numRef>
          </c:val>
          <c:extLst>
            <c:ext xmlns:c16="http://schemas.microsoft.com/office/drawing/2014/chart" uri="{C3380CC4-5D6E-409C-BE32-E72D297353CC}">
              <c16:uniqueId val="{00000000-CC8A-4505-ABF1-64E39BFB21FE}"/>
            </c:ext>
          </c:extLst>
        </c:ser>
        <c:dLbls>
          <c:showLegendKey val="0"/>
          <c:showVal val="1"/>
          <c:showCatName val="0"/>
          <c:showSerName val="0"/>
          <c:showPercent val="0"/>
          <c:showBubbleSize val="0"/>
        </c:dLbls>
        <c:gapWidth val="150"/>
        <c:overlap val="-25"/>
        <c:axId val="590234335"/>
        <c:axId val="395935183"/>
      </c:barChart>
      <c:catAx>
        <c:axId val="59023433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395935183"/>
        <c:crosses val="autoZero"/>
        <c:auto val="1"/>
        <c:lblAlgn val="ctr"/>
        <c:lblOffset val="100"/>
        <c:noMultiLvlLbl val="0"/>
      </c:catAx>
      <c:valAx>
        <c:axId val="395935183"/>
        <c:scaling>
          <c:orientation val="minMax"/>
        </c:scaling>
        <c:delete val="1"/>
        <c:axPos val="b"/>
        <c:numFmt formatCode="0%" sourceLinked="1"/>
        <c:majorTickMark val="none"/>
        <c:minorTickMark val="none"/>
        <c:tickLblPos val="nextTo"/>
        <c:crossAx val="59023433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barChart>
        <c:barDir val="bar"/>
        <c:grouping val="clustered"/>
        <c:varyColors val="0"/>
        <c:ser>
          <c:idx val="0"/>
          <c:order val="0"/>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'[Code Presence_DedooseChartExport_xlsx.xlsx]Summary'!$J$2:$J$6</c:f>
              <c:strCache>
                <c:ptCount val="5"/>
                <c:pt idx="0">
                  <c:v>    Payment terms</c:v>
                </c:pt>
                <c:pt idx="1">
                  <c:v>    Service problems</c:v>
                </c:pt>
                <c:pt idx="2">
                  <c:v>   Length of agreement</c:v>
                </c:pt>
                <c:pt idx="3">
                  <c:v>    Pricing</c:v>
                </c:pt>
                <c:pt idx="4">
                  <c:v>Business deal issues</c:v>
                </c:pt>
              </c:strCache>
            </c:strRef>
          </c:cat>
          <c:val>
            <c:numRef>
              <c:f>'[Code Presence_DedooseChartExport_xlsx.xlsx]Summary'!$K$2:$K$6</c:f>
              <c:numCache>
                <c:formatCode>0%</c:formatCode>
                <c:ptCount val="5"/>
                <c:pt idx="0">
                  <c:v>8.5714285714285715E-2</c:v>
                </c:pt>
                <c:pt idx="1">
                  <c:v>8.5714285714285715E-2</c:v>
                </c:pt>
                <c:pt idx="2">
                  <c:v>0.11428571428571428</c:v>
                </c:pt>
                <c:pt idx="3">
                  <c:v>0.65714285714285714</c:v>
                </c:pt>
                <c:pt idx="4">
                  <c:v>0.77142857142857146</c:v>
                </c:pt>
              </c:numCache>
            </c:numRef>
          </c:val>
          <c:extLst>
            <c:ext xmlns:c16="http://schemas.microsoft.com/office/drawing/2014/chart" uri="{C3380CC4-5D6E-409C-BE32-E72D297353CC}">
              <c16:uniqueId val="{00000000-7F6C-4DB5-A2E3-359C4E851569}"/>
            </c:ext>
          </c:extLst>
        </c:ser>
        <c:dLbls>
          <c:showLegendKey val="0"/>
          <c:showVal val="1"/>
          <c:showCatName val="0"/>
          <c:showSerName val="0"/>
          <c:showPercent val="0"/>
          <c:showBubbleSize val="0"/>
        </c:dLbls>
        <c:gapWidth val="150"/>
        <c:overlap val="-25"/>
        <c:axId val="437665471"/>
        <c:axId val="401671023"/>
      </c:barChart>
      <c:catAx>
        <c:axId val="43766547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401671023"/>
        <c:crosses val="autoZero"/>
        <c:auto val="1"/>
        <c:lblAlgn val="ctr"/>
        <c:lblOffset val="100"/>
        <c:noMultiLvlLbl val="0"/>
      </c:catAx>
      <c:valAx>
        <c:axId val="401671023"/>
        <c:scaling>
          <c:orientation val="minMax"/>
        </c:scaling>
        <c:delete val="1"/>
        <c:axPos val="b"/>
        <c:numFmt formatCode="0%" sourceLinked="1"/>
        <c:majorTickMark val="none"/>
        <c:minorTickMark val="none"/>
        <c:tickLblPos val="nextTo"/>
        <c:crossAx val="4376654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barChart>
        <c:barDir val="bar"/>
        <c:grouping val="clustered"/>
        <c:varyColors val="0"/>
        <c:ser>
          <c:idx val="0"/>
          <c:order val="0"/>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'[Code Presence_DedooseChartExport_xlsx.xlsx]Summary'!$D$7:$D$20</c:f>
              <c:strCache>
                <c:ptCount val="14"/>
                <c:pt idx="0">
                  <c:v>    Limited liability</c:v>
                </c:pt>
                <c:pt idx="1">
                  <c:v>    Perpetual access rights / Post-termination access</c:v>
                </c:pt>
                <c:pt idx="2">
                  <c:v>    Click through agreements</c:v>
                </c:pt>
                <c:pt idx="3">
                  <c:v>    Data / Information destruction</c:v>
                </c:pt>
                <c:pt idx="4">
                  <c:v>    Using or updating library master agreement</c:v>
                </c:pt>
                <c:pt idx="5">
                  <c:v>    Authorized use</c:v>
                </c:pt>
                <c:pt idx="6">
                  <c:v>    Governing law and jurisdiction</c:v>
                </c:pt>
                <c:pt idx="7">
                  <c:v>    Authorized users</c:v>
                </c:pt>
                <c:pt idx="8">
                  <c:v>    Privacy / Surveillance</c:v>
                </c:pt>
                <c:pt idx="9">
                  <c:v>    Text data mining (TDM)</c:v>
                </c:pt>
                <c:pt idx="10">
                  <c:v>    Indeminity</c:v>
                </c:pt>
                <c:pt idx="11">
                  <c:v>    NDA / Confidentiality</c:v>
                </c:pt>
                <c:pt idx="12">
                  <c:v>    Accessibility</c:v>
                </c:pt>
                <c:pt idx="13">
                  <c:v>Difficult licensing terms</c:v>
                </c:pt>
              </c:strCache>
            </c:strRef>
          </c:cat>
          <c:val>
            <c:numRef>
              <c:f>'[Code Presence_DedooseChartExport_xlsx.xlsx]Summary'!$E$7:$E$20</c:f>
              <c:numCache>
                <c:formatCode>0.0%</c:formatCode>
                <c:ptCount val="14"/>
                <c:pt idx="0">
                  <c:v>8.5714285714285715E-2</c:v>
                </c:pt>
                <c:pt idx="1">
                  <c:v>8.5714285714285715E-2</c:v>
                </c:pt>
                <c:pt idx="2">
                  <c:v>0.11428571428571428</c:v>
                </c:pt>
                <c:pt idx="3">
                  <c:v>0.11428571428571428</c:v>
                </c:pt>
                <c:pt idx="4">
                  <c:v>0.11428571428571428</c:v>
                </c:pt>
                <c:pt idx="5">
                  <c:v>0.14285714285714285</c:v>
                </c:pt>
                <c:pt idx="6">
                  <c:v>0.14285714285714285</c:v>
                </c:pt>
                <c:pt idx="7">
                  <c:v>0.17142857142857143</c:v>
                </c:pt>
                <c:pt idx="8">
                  <c:v>0.17142857142857143</c:v>
                </c:pt>
                <c:pt idx="9">
                  <c:v>0.17142857142857143</c:v>
                </c:pt>
                <c:pt idx="10">
                  <c:v>0.2</c:v>
                </c:pt>
                <c:pt idx="11">
                  <c:v>0.25714285714285712</c:v>
                </c:pt>
                <c:pt idx="12">
                  <c:v>0.2857142857142857</c:v>
                </c:pt>
                <c:pt idx="13">
                  <c:v>0.5714285714285714</c:v>
                </c:pt>
              </c:numCache>
            </c:numRef>
          </c:val>
          <c:extLst>
            <c:ext xmlns:c16="http://schemas.microsoft.com/office/drawing/2014/chart" uri="{C3380CC4-5D6E-409C-BE32-E72D297353CC}">
              <c16:uniqueId val="{00000000-AEE3-4B49-A15B-CAFA0D1BABE6}"/>
            </c:ext>
          </c:extLst>
        </c:ser>
        <c:dLbls>
          <c:showLegendKey val="0"/>
          <c:showVal val="1"/>
          <c:showCatName val="0"/>
          <c:showSerName val="0"/>
          <c:showPercent val="0"/>
          <c:showBubbleSize val="0"/>
        </c:dLbls>
        <c:gapWidth val="150"/>
        <c:overlap val="-25"/>
        <c:axId val="393410799"/>
        <c:axId val="606111327"/>
      </c:barChart>
      <c:catAx>
        <c:axId val="39341079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606111327"/>
        <c:crosses val="autoZero"/>
        <c:auto val="1"/>
        <c:lblAlgn val="ctr"/>
        <c:lblOffset val="100"/>
        <c:noMultiLvlLbl val="0"/>
      </c:catAx>
      <c:valAx>
        <c:axId val="606111327"/>
        <c:scaling>
          <c:orientation val="minMax"/>
        </c:scaling>
        <c:delete val="1"/>
        <c:axPos val="b"/>
        <c:numFmt formatCode="0.0%" sourceLinked="1"/>
        <c:majorTickMark val="none"/>
        <c:minorTickMark val="none"/>
        <c:tickLblPos val="nextTo"/>
        <c:crossAx val="39341079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barChart>
        <c:barDir val="bar"/>
        <c:grouping val="clustered"/>
        <c:varyColors val="0"/>
        <c:ser>
          <c:idx val="0"/>
          <c:order val="0"/>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'[Code Presence_DedooseChartExport_xlsx.xlsx]Summary'!$G$2:$G$13</c:f>
              <c:strCache>
                <c:ptCount val="12"/>
                <c:pt idx="0">
                  <c:v>    Donor relationships</c:v>
                </c:pt>
                <c:pt idx="1">
                  <c:v>    Not promising / Setting expectations</c:v>
                </c:pt>
                <c:pt idx="2">
                  <c:v>    Approaching stakeholders</c:v>
                </c:pt>
                <c:pt idx="3">
                  <c:v>    General counsel / Legal issues</c:v>
                </c:pt>
                <c:pt idx="4">
                  <c:v>    Student awareness</c:v>
                </c:pt>
                <c:pt idx="5">
                  <c:v>    Procurement issues</c:v>
                </c:pt>
                <c:pt idx="6">
                  <c:v>    Not understanding legal and ethical implications</c:v>
                </c:pt>
                <c:pt idx="7">
                  <c:v>    Administrative issues</c:v>
                </c:pt>
                <c:pt idx="8">
                  <c:v>    Advocacy / Buy-In across all stakeholder groups</c:v>
                </c:pt>
                <c:pt idx="9">
                  <c:v>    Faculty issues</c:v>
                </c:pt>
                <c:pt idx="10">
                  <c:v>    Library issues</c:v>
                </c:pt>
                <c:pt idx="11">
                  <c:v>Internal stakeholder issues</c:v>
                </c:pt>
              </c:strCache>
            </c:strRef>
          </c:cat>
          <c:val>
            <c:numRef>
              <c:f>'[Code Presence_DedooseChartExport_xlsx.xlsx]Summary'!$H$2:$H$13</c:f>
              <c:numCache>
                <c:formatCode>0.0%</c:formatCode>
                <c:ptCount val="12"/>
                <c:pt idx="0">
                  <c:v>2.8571428571428571E-2</c:v>
                </c:pt>
                <c:pt idx="1">
                  <c:v>8.5714285714285715E-2</c:v>
                </c:pt>
                <c:pt idx="2">
                  <c:v>0.14285714285714285</c:v>
                </c:pt>
                <c:pt idx="3">
                  <c:v>0.17142857142857143</c:v>
                </c:pt>
                <c:pt idx="4">
                  <c:v>0.17142857142857143</c:v>
                </c:pt>
                <c:pt idx="5">
                  <c:v>0.2</c:v>
                </c:pt>
                <c:pt idx="6">
                  <c:v>0.22857142857142856</c:v>
                </c:pt>
                <c:pt idx="7">
                  <c:v>0.31428571428571428</c:v>
                </c:pt>
                <c:pt idx="8">
                  <c:v>0.37142857142857144</c:v>
                </c:pt>
                <c:pt idx="9">
                  <c:v>0.54285714285714282</c:v>
                </c:pt>
                <c:pt idx="10">
                  <c:v>0.62857142857142856</c:v>
                </c:pt>
                <c:pt idx="11">
                  <c:v>0.94285714285714284</c:v>
                </c:pt>
              </c:numCache>
            </c:numRef>
          </c:val>
          <c:extLst>
            <c:ext xmlns:c16="http://schemas.microsoft.com/office/drawing/2014/chart" uri="{C3380CC4-5D6E-409C-BE32-E72D297353CC}">
              <c16:uniqueId val="{00000000-EE15-4766-86FB-654838EB0CB5}"/>
            </c:ext>
          </c:extLst>
        </c:ser>
        <c:dLbls>
          <c:showLegendKey val="0"/>
          <c:showVal val="1"/>
          <c:showCatName val="0"/>
          <c:showSerName val="0"/>
          <c:showPercent val="0"/>
          <c:showBubbleSize val="0"/>
        </c:dLbls>
        <c:gapWidth val="150"/>
        <c:overlap val="-25"/>
        <c:axId val="1851298063"/>
        <c:axId val="1848584559"/>
      </c:barChart>
      <c:catAx>
        <c:axId val="1851298063"/>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848584559"/>
        <c:crosses val="autoZero"/>
        <c:auto val="1"/>
        <c:lblAlgn val="ctr"/>
        <c:lblOffset val="100"/>
        <c:noMultiLvlLbl val="0"/>
      </c:catAx>
      <c:valAx>
        <c:axId val="1848584559"/>
        <c:scaling>
          <c:orientation val="minMax"/>
        </c:scaling>
        <c:delete val="1"/>
        <c:axPos val="b"/>
        <c:numFmt formatCode="0.0%" sourceLinked="1"/>
        <c:majorTickMark val="none"/>
        <c:minorTickMark val="none"/>
        <c:tickLblPos val="nextTo"/>
        <c:crossAx val="185129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barChart>
        <c:barDir val="bar"/>
        <c:grouping val="clustered"/>
        <c:varyColors val="0"/>
        <c:ser>
          <c:idx val="0"/>
          <c:order val="0"/>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'[Code Presence_DedooseChartExport_xlsx.xlsx]Summary'!$G$41:$G$49</c:f>
              <c:strCache>
                <c:ptCount val="9"/>
                <c:pt idx="0">
                  <c:v>        Licensing negotiated after price</c:v>
                </c:pt>
                <c:pt idx="1">
                  <c:v>        Negotiation as organizational change</c:v>
                </c:pt>
                <c:pt idx="2">
                  <c:v>        Risk tolerance withing the library organization</c:v>
                </c:pt>
                <c:pt idx="3">
                  <c:v>        Disconnect between resource and technical service needs</c:v>
                </c:pt>
                <c:pt idx="4">
                  <c:v>        Flat / Eroding budget</c:v>
                </c:pt>
                <c:pt idx="5">
                  <c:v>        Lateral decision making / Creating agreement with library professionals</c:v>
                </c:pt>
                <c:pt idx="6">
                  <c:v>        Proactively approaching negotiations</c:v>
                </c:pt>
                <c:pt idx="7">
                  <c:v>        Colleagues not being on same page</c:v>
                </c:pt>
                <c:pt idx="8">
                  <c:v>    Library issues</c:v>
                </c:pt>
              </c:strCache>
            </c:strRef>
          </c:cat>
          <c:val>
            <c:numRef>
              <c:f>'[Code Presence_DedooseChartExport_xlsx.xlsx]Summary'!$H$41:$H$49</c:f>
              <c:numCache>
                <c:formatCode>0.0%</c:formatCode>
                <c:ptCount val="9"/>
                <c:pt idx="0">
                  <c:v>2.8571428571428571E-2</c:v>
                </c:pt>
                <c:pt idx="1">
                  <c:v>2.8571428571428571E-2</c:v>
                </c:pt>
                <c:pt idx="2">
                  <c:v>5.7142857142857141E-2</c:v>
                </c:pt>
                <c:pt idx="3">
                  <c:v>8.5714285714285715E-2</c:v>
                </c:pt>
                <c:pt idx="4">
                  <c:v>8.5714285714285715E-2</c:v>
                </c:pt>
                <c:pt idx="5">
                  <c:v>0.14285714285714285</c:v>
                </c:pt>
                <c:pt idx="6">
                  <c:v>0.2</c:v>
                </c:pt>
                <c:pt idx="7">
                  <c:v>0.34285714285714286</c:v>
                </c:pt>
                <c:pt idx="8">
                  <c:v>0.62857142857142856</c:v>
                </c:pt>
              </c:numCache>
            </c:numRef>
          </c:val>
          <c:extLst>
            <c:ext xmlns:c16="http://schemas.microsoft.com/office/drawing/2014/chart" uri="{C3380CC4-5D6E-409C-BE32-E72D297353CC}">
              <c16:uniqueId val="{00000000-1F82-4D39-BE3F-3333D16DC2F9}"/>
            </c:ext>
          </c:extLst>
        </c:ser>
        <c:dLbls>
          <c:showLegendKey val="0"/>
          <c:showVal val="1"/>
          <c:showCatName val="0"/>
          <c:showSerName val="0"/>
          <c:showPercent val="0"/>
          <c:showBubbleSize val="0"/>
        </c:dLbls>
        <c:gapWidth val="150"/>
        <c:overlap val="-25"/>
        <c:axId val="441893679"/>
        <c:axId val="402987727"/>
      </c:barChart>
      <c:catAx>
        <c:axId val="44189367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402987727"/>
        <c:crosses val="autoZero"/>
        <c:auto val="1"/>
        <c:lblAlgn val="ctr"/>
        <c:lblOffset val="100"/>
        <c:noMultiLvlLbl val="0"/>
      </c:catAx>
      <c:valAx>
        <c:axId val="402987727"/>
        <c:scaling>
          <c:orientation val="minMax"/>
        </c:scaling>
        <c:delete val="1"/>
        <c:axPos val="b"/>
        <c:numFmt formatCode="0.0%" sourceLinked="1"/>
        <c:majorTickMark val="none"/>
        <c:minorTickMark val="none"/>
        <c:tickLblPos val="nextTo"/>
        <c:crossAx val="44189367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barChart>
        <c:barDir val="bar"/>
        <c:grouping val="clustered"/>
        <c:varyColors val="0"/>
        <c:ser>
          <c:idx val="0"/>
          <c:order val="0"/>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'[Code Presence_DedooseChartExport_xlsx.xlsx]Summary'!$G$27:$G$32</c:f>
              <c:strCache>
                <c:ptCount val="6"/>
                <c:pt idx="0">
                  <c:v>        Changed their minds after cancellation</c:v>
                </c:pt>
                <c:pt idx="1">
                  <c:v>        Reputation / Prestige</c:v>
                </c:pt>
                <c:pt idx="2">
                  <c:v>        Need immediate access</c:v>
                </c:pt>
                <c:pt idx="3">
                  <c:v>        Loud or complaining faculty</c:v>
                </c:pt>
                <c:pt idx="4">
                  <c:v>        Faculty buy-in</c:v>
                </c:pt>
                <c:pt idx="5">
                  <c:v>    Faculty issues</c:v>
                </c:pt>
              </c:strCache>
            </c:strRef>
          </c:cat>
          <c:val>
            <c:numRef>
              <c:f>'[Code Presence_DedooseChartExport_xlsx.xlsx]Summary'!$H$27:$H$32</c:f>
              <c:numCache>
                <c:formatCode>0.0%</c:formatCode>
                <c:ptCount val="6"/>
                <c:pt idx="0">
                  <c:v>5.7142857142857141E-2</c:v>
                </c:pt>
                <c:pt idx="1">
                  <c:v>5.7142857142857141E-2</c:v>
                </c:pt>
                <c:pt idx="2">
                  <c:v>8.5714285714285715E-2</c:v>
                </c:pt>
                <c:pt idx="3">
                  <c:v>0.17142857142857143</c:v>
                </c:pt>
                <c:pt idx="4">
                  <c:v>0.34285714285714286</c:v>
                </c:pt>
                <c:pt idx="5">
                  <c:v>0.54285714285714282</c:v>
                </c:pt>
              </c:numCache>
            </c:numRef>
          </c:val>
          <c:extLst>
            <c:ext xmlns:c16="http://schemas.microsoft.com/office/drawing/2014/chart" uri="{C3380CC4-5D6E-409C-BE32-E72D297353CC}">
              <c16:uniqueId val="{00000000-16AD-4F32-A3AF-70E284CD7E80}"/>
            </c:ext>
          </c:extLst>
        </c:ser>
        <c:dLbls>
          <c:showLegendKey val="0"/>
          <c:showVal val="1"/>
          <c:showCatName val="0"/>
          <c:showSerName val="0"/>
          <c:showPercent val="0"/>
          <c:showBubbleSize val="0"/>
        </c:dLbls>
        <c:gapWidth val="150"/>
        <c:overlap val="-25"/>
        <c:axId val="438856239"/>
        <c:axId val="1851290831"/>
      </c:barChart>
      <c:catAx>
        <c:axId val="43885623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851290831"/>
        <c:crosses val="autoZero"/>
        <c:auto val="1"/>
        <c:lblAlgn val="ctr"/>
        <c:lblOffset val="100"/>
        <c:noMultiLvlLbl val="0"/>
      </c:catAx>
      <c:valAx>
        <c:axId val="1851290831"/>
        <c:scaling>
          <c:orientation val="minMax"/>
        </c:scaling>
        <c:delete val="1"/>
        <c:axPos val="b"/>
        <c:numFmt formatCode="0.0%" sourceLinked="1"/>
        <c:majorTickMark val="none"/>
        <c:minorTickMark val="none"/>
        <c:tickLblPos val="nextTo"/>
        <c:crossAx val="43885623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barChart>
        <c:barDir val="bar"/>
        <c:grouping val="clustered"/>
        <c:varyColors val="0"/>
        <c:ser>
          <c:idx val="0"/>
          <c:order val="0"/>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'[Code Presence_DedooseChartExport_xlsx.xlsx]Summary'!$V$2:$V$7</c:f>
              <c:strCache>
                <c:ptCount val="6"/>
                <c:pt idx="0">
                  <c:v>        Vendor works as a partner</c:v>
                </c:pt>
                <c:pt idx="1">
                  <c:v>        Highly responsive</c:v>
                </c:pt>
                <c:pt idx="2">
                  <c:v>        Negotiates in good faith</c:v>
                </c:pt>
                <c:pt idx="3">
                  <c:v>        Clear communication / Transparency</c:v>
                </c:pt>
                <c:pt idx="4">
                  <c:v>        Works to maintain relationship</c:v>
                </c:pt>
                <c:pt idx="5">
                  <c:v>    Positive behaviors</c:v>
                </c:pt>
              </c:strCache>
            </c:strRef>
          </c:cat>
          <c:val>
            <c:numRef>
              <c:f>'[Code Presence_DedooseChartExport_xlsx.xlsx]Summary'!$W$2:$W$7</c:f>
              <c:numCache>
                <c:formatCode>0.0%</c:formatCode>
                <c:ptCount val="6"/>
                <c:pt idx="0">
                  <c:v>5.7142857142857141E-2</c:v>
                </c:pt>
                <c:pt idx="1">
                  <c:v>0.31428571428571428</c:v>
                </c:pt>
                <c:pt idx="2">
                  <c:v>0.31428571428571428</c:v>
                </c:pt>
                <c:pt idx="3">
                  <c:v>0.34285714285714286</c:v>
                </c:pt>
                <c:pt idx="4">
                  <c:v>0.42857142857142855</c:v>
                </c:pt>
                <c:pt idx="5">
                  <c:v>0.62857142857142856</c:v>
                </c:pt>
              </c:numCache>
            </c:numRef>
          </c:val>
          <c:extLst>
            <c:ext xmlns:c16="http://schemas.microsoft.com/office/drawing/2014/chart" uri="{C3380CC4-5D6E-409C-BE32-E72D297353CC}">
              <c16:uniqueId val="{00000000-EB25-44D6-A12F-02307211FAE8}"/>
            </c:ext>
          </c:extLst>
        </c:ser>
        <c:dLbls>
          <c:showLegendKey val="0"/>
          <c:showVal val="1"/>
          <c:showCatName val="0"/>
          <c:showSerName val="0"/>
          <c:showPercent val="0"/>
          <c:showBubbleSize val="0"/>
        </c:dLbls>
        <c:gapWidth val="150"/>
        <c:overlap val="-25"/>
        <c:axId val="440828895"/>
        <c:axId val="1835098799"/>
      </c:barChart>
      <c:catAx>
        <c:axId val="44082889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835098799"/>
        <c:crosses val="autoZero"/>
        <c:auto val="1"/>
        <c:lblAlgn val="ctr"/>
        <c:lblOffset val="100"/>
        <c:noMultiLvlLbl val="0"/>
      </c:catAx>
      <c:valAx>
        <c:axId val="1835098799"/>
        <c:scaling>
          <c:orientation val="minMax"/>
        </c:scaling>
        <c:delete val="1"/>
        <c:axPos val="b"/>
        <c:numFmt formatCode="0.0%" sourceLinked="1"/>
        <c:majorTickMark val="none"/>
        <c:minorTickMark val="none"/>
        <c:tickLblPos val="nextTo"/>
        <c:crossAx val="44082889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1543664523843865"/>
          <c:y val="2.9942153987546894E-2"/>
          <c:w val="0.54138623582734258"/>
          <c:h val="0.94011569202490619"/>
        </c:manualLayout>
      </c:layout>
      <c:barChart>
        <c:barDir val="bar"/>
        <c:grouping val="clustered"/>
        <c:varyColors val="0"/>
        <c:ser>
          <c:idx val="0"/>
          <c:order val="0"/>
          <c:spPr>
            <a:solidFill>
              <a:srgbClr val="FDFC98"/>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'[Code Presence_DedooseChartExport_xlsx.xlsx]Summary'!$S$3:$S$20</c:f>
              <c:strCache>
                <c:ptCount val="18"/>
                <c:pt idx="0">
                  <c:v>        Focused on making the sale and not technical / licensing side</c:v>
                </c:pt>
                <c:pt idx="1">
                  <c:v>        Misrepresenting purpose of meeting</c:v>
                </c:pt>
                <c:pt idx="2">
                  <c:v>        Racism</c:v>
                </c:pt>
                <c:pt idx="3">
                  <c:v>        Delaying</c:v>
                </c:pt>
                <c:pt idx="4">
                  <c:v>        Differences in treatment due to gender</c:v>
                </c:pt>
                <c:pt idx="5">
                  <c:v>        Pushing a new agreement that is missing already agreed upon terms</c:v>
                </c:pt>
                <c:pt idx="6">
                  <c:v>        Inappropriate behavior</c:v>
                </c:pt>
                <c:pt idx="7">
                  <c:v>        Not partnering with libraries for product development</c:v>
                </c:pt>
                <c:pt idx="8">
                  <c:v>        Strong arming</c:v>
                </c:pt>
                <c:pt idx="9">
                  <c:v>        Stonewalling</c:v>
                </c:pt>
                <c:pt idx="10">
                  <c:v>        Adversarial relationship with vendor</c:v>
                </c:pt>
                <c:pt idx="11">
                  <c:v>        Lack of trust</c:v>
                </c:pt>
                <c:pt idx="12">
                  <c:v>        Timeline incongruence</c:v>
                </c:pt>
                <c:pt idx="13">
                  <c:v>        Do not listen</c:v>
                </c:pt>
                <c:pt idx="14">
                  <c:v>        Sales representative lacks knowledge</c:v>
                </c:pt>
                <c:pt idx="15">
                  <c:v>        Lack of responsiveness</c:v>
                </c:pt>
                <c:pt idx="16">
                  <c:v>        Not understanding academic context</c:v>
                </c:pt>
                <c:pt idx="17">
                  <c:v>    Negative behaviors</c:v>
                </c:pt>
              </c:strCache>
            </c:strRef>
          </c:cat>
          <c:val>
            <c:numRef>
              <c:f>'[Code Presence_DedooseChartExport_xlsx.xlsx]Summary'!$T$3:$T$20</c:f>
              <c:numCache>
                <c:formatCode>0.0%</c:formatCode>
                <c:ptCount val="18"/>
                <c:pt idx="0">
                  <c:v>5.7142857142857141E-2</c:v>
                </c:pt>
                <c:pt idx="1">
                  <c:v>5.7142857142857141E-2</c:v>
                </c:pt>
                <c:pt idx="2">
                  <c:v>5.7142857142857141E-2</c:v>
                </c:pt>
                <c:pt idx="3">
                  <c:v>8.5714285714285715E-2</c:v>
                </c:pt>
                <c:pt idx="4">
                  <c:v>8.5714285714285715E-2</c:v>
                </c:pt>
                <c:pt idx="5">
                  <c:v>8.5714285714285715E-2</c:v>
                </c:pt>
                <c:pt idx="6">
                  <c:v>0.11428571428571428</c:v>
                </c:pt>
                <c:pt idx="7">
                  <c:v>0.11428571428571428</c:v>
                </c:pt>
                <c:pt idx="8">
                  <c:v>0.11428571428571428</c:v>
                </c:pt>
                <c:pt idx="9">
                  <c:v>0.14285714285714285</c:v>
                </c:pt>
                <c:pt idx="10">
                  <c:v>0.14299999999999999</c:v>
                </c:pt>
                <c:pt idx="11">
                  <c:v>0.17142857142857143</c:v>
                </c:pt>
                <c:pt idx="12">
                  <c:v>0.17142857142857143</c:v>
                </c:pt>
                <c:pt idx="13">
                  <c:v>0.25714285714285712</c:v>
                </c:pt>
                <c:pt idx="14">
                  <c:v>0.31428571428571428</c:v>
                </c:pt>
                <c:pt idx="15">
                  <c:v>0.45714285714285713</c:v>
                </c:pt>
                <c:pt idx="16">
                  <c:v>0.51428571428571423</c:v>
                </c:pt>
                <c:pt idx="17">
                  <c:v>0.97142857142857142</c:v>
                </c:pt>
              </c:numCache>
            </c:numRef>
          </c:val>
          <c:extLst>
            <c:ext xmlns:c16="http://schemas.microsoft.com/office/drawing/2014/chart" uri="{C3380CC4-5D6E-409C-BE32-E72D297353CC}">
              <c16:uniqueId val="{00000000-E3F7-4990-816B-96798667DE93}"/>
            </c:ext>
          </c:extLst>
        </c:ser>
        <c:dLbls>
          <c:showLegendKey val="0"/>
          <c:showVal val="1"/>
          <c:showCatName val="0"/>
          <c:showSerName val="0"/>
          <c:showPercent val="0"/>
          <c:showBubbleSize val="0"/>
        </c:dLbls>
        <c:gapWidth val="150"/>
        <c:overlap val="-25"/>
        <c:axId val="392671647"/>
        <c:axId val="1909518143"/>
      </c:barChart>
      <c:catAx>
        <c:axId val="392671647"/>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09518143"/>
        <c:crosses val="autoZero"/>
        <c:auto val="1"/>
        <c:lblAlgn val="ctr"/>
        <c:lblOffset val="100"/>
        <c:noMultiLvlLbl val="0"/>
      </c:catAx>
      <c:valAx>
        <c:axId val="1909518143"/>
        <c:scaling>
          <c:orientation val="minMax"/>
        </c:scaling>
        <c:delete val="1"/>
        <c:axPos val="b"/>
        <c:numFmt formatCode="0.0%" sourceLinked="1"/>
        <c:majorTickMark val="none"/>
        <c:minorTickMark val="none"/>
        <c:tickLblPos val="nextTo"/>
        <c:crossAx val="39267164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withinLinear" id="17">
  <a:schemeClr val="accent4"/>
</cs:colorStyle>
</file>

<file path=ppt/charts/colors11.xml><?xml version="1.0" encoding="utf-8"?>
<cs:colorStyle xmlns:cs="http://schemas.microsoft.com/office/drawing/2012/chartStyle" xmlns:a="http://schemas.openxmlformats.org/drawingml/2006/main" meth="withinLinear" id="15">
  <a:schemeClr val="accent2"/>
</cs:colorStyle>
</file>

<file path=ppt/charts/colors12.xml><?xml version="1.0" encoding="utf-8"?>
<cs:colorStyle xmlns:cs="http://schemas.microsoft.com/office/drawing/2012/chartStyle" xmlns:a="http://schemas.openxmlformats.org/drawingml/2006/main" meth="withinLinear" id="16">
  <a:schemeClr val="accent3"/>
</cs:colorStyle>
</file>

<file path=ppt/charts/colors13.xml><?xml version="1.0" encoding="utf-8"?>
<cs:colorStyle xmlns:cs="http://schemas.microsoft.com/office/drawing/2012/chartStyle" xmlns:a="http://schemas.openxmlformats.org/drawingml/2006/main" meth="withinLinear" id="18">
  <a:schemeClr val="accent5"/>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 id="15">
  <a:schemeClr val="accent2"/>
</cs:colorStyle>
</file>

<file path=ppt/charts/colors4.xml><?xml version="1.0" encoding="utf-8"?>
<cs:colorStyle xmlns:cs="http://schemas.microsoft.com/office/drawing/2012/chartStyle" xmlns:a="http://schemas.openxmlformats.org/drawingml/2006/main" meth="withinLinear" id="16">
  <a:schemeClr val="accent3"/>
</cs:colorStyle>
</file>

<file path=ppt/charts/colors5.xml><?xml version="1.0" encoding="utf-8"?>
<cs:colorStyle xmlns:cs="http://schemas.microsoft.com/office/drawing/2012/chartStyle" xmlns:a="http://schemas.openxmlformats.org/drawingml/2006/main" meth="withinLinear" id="17">
  <a:schemeClr val="accent4"/>
</cs:colorStyle>
</file>

<file path=ppt/charts/colors6.xml><?xml version="1.0" encoding="utf-8"?>
<cs:colorStyle xmlns:cs="http://schemas.microsoft.com/office/drawing/2012/chartStyle" xmlns:a="http://schemas.openxmlformats.org/drawingml/2006/main" meth="withinLinear" id="18">
  <a:schemeClr val="accent5"/>
</cs:colorStyle>
</file>

<file path=ppt/charts/colors7.xml><?xml version="1.0" encoding="utf-8"?>
<cs:colorStyle xmlns:cs="http://schemas.microsoft.com/office/drawing/2012/chartStyle" xmlns:a="http://schemas.openxmlformats.org/drawingml/2006/main" meth="withinLinear" id="15">
  <a:schemeClr val="accent2"/>
</cs:colorStyle>
</file>

<file path=ppt/charts/colors8.xml><?xml version="1.0" encoding="utf-8"?>
<cs:colorStyle xmlns:cs="http://schemas.microsoft.com/office/drawing/2012/chartStyle" xmlns:a="http://schemas.openxmlformats.org/drawingml/2006/main" meth="withinLinear" id="17">
  <a:schemeClr val="accent4"/>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8"/>
        <p:cNvGrpSpPr/>
        <p:nvPr/>
      </p:nvGrpSpPr>
      <p:grpSpPr>
        <a:xfrm>
          <a:off x="0" y="0"/>
          <a:ext cx="0" cy="0"/>
          <a:chOff x="0" y="0"/>
          <a:chExt cx="0" cy="0"/>
        </a:xfrm>
      </p:grpSpPr>
      <p:sp>
        <p:nvSpPr>
          <p:cNvPr id="859" name="Google Shape;859;g100ff06fb56_0_4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0" name="Google Shape;860;g100ff06fb56_0_4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3">
          <a:extLst>
            <a:ext uri="{FF2B5EF4-FFF2-40B4-BE49-F238E27FC236}">
              <a16:creationId xmlns:a16="http://schemas.microsoft.com/office/drawing/2014/main" id="{4EF35BB2-EAF7-7F21-5B7E-1A5440A0450C}"/>
            </a:ext>
          </a:extLst>
        </p:cNvPr>
        <p:cNvGrpSpPr/>
        <p:nvPr/>
      </p:nvGrpSpPr>
      <p:grpSpPr>
        <a:xfrm>
          <a:off x="0" y="0"/>
          <a:ext cx="0" cy="0"/>
          <a:chOff x="0" y="0"/>
          <a:chExt cx="0" cy="0"/>
        </a:xfrm>
      </p:grpSpPr>
      <p:sp>
        <p:nvSpPr>
          <p:cNvPr id="3704" name="Google Shape;3704;g102991cb2df_0_1514:notes">
            <a:extLst>
              <a:ext uri="{FF2B5EF4-FFF2-40B4-BE49-F238E27FC236}">
                <a16:creationId xmlns:a16="http://schemas.microsoft.com/office/drawing/2014/main" id="{3D5275B0-42C3-78BE-2B1A-02A6A755699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05" name="Google Shape;3705;g102991cb2df_0_1514:notes">
            <a:extLst>
              <a:ext uri="{FF2B5EF4-FFF2-40B4-BE49-F238E27FC236}">
                <a16:creationId xmlns:a16="http://schemas.microsoft.com/office/drawing/2014/main" id="{86C1FD26-EDEE-07DC-2E85-FE3F7913596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As part of the ONEAL project we conducted an interview study to learn from a variety of academic library workers their overall experience with negotiations. This included asking them to describe a negotiation that went well as well as one that was particularly difficult. We also asked about the challenges they faced when negotiating and their desired training and support.</a:t>
            </a:r>
            <a:endParaRPr dirty="0"/>
          </a:p>
        </p:txBody>
      </p:sp>
    </p:spTree>
    <p:extLst>
      <p:ext uri="{BB962C8B-B14F-4D97-AF65-F5344CB8AC3E}">
        <p14:creationId xmlns:p14="http://schemas.microsoft.com/office/powerpoint/2010/main" val="27148701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3">
          <a:extLst>
            <a:ext uri="{FF2B5EF4-FFF2-40B4-BE49-F238E27FC236}">
              <a16:creationId xmlns:a16="http://schemas.microsoft.com/office/drawing/2014/main" id="{9CDC9DA7-5369-37E5-5AFD-25B42F8A0617}"/>
            </a:ext>
          </a:extLst>
        </p:cNvPr>
        <p:cNvGrpSpPr/>
        <p:nvPr/>
      </p:nvGrpSpPr>
      <p:grpSpPr>
        <a:xfrm>
          <a:off x="0" y="0"/>
          <a:ext cx="0" cy="0"/>
          <a:chOff x="0" y="0"/>
          <a:chExt cx="0" cy="0"/>
        </a:xfrm>
      </p:grpSpPr>
      <p:sp>
        <p:nvSpPr>
          <p:cNvPr id="3234" name="Google Shape;3234;g1014ff746fa_0_3242:notes">
            <a:extLst>
              <a:ext uri="{FF2B5EF4-FFF2-40B4-BE49-F238E27FC236}">
                <a16:creationId xmlns:a16="http://schemas.microsoft.com/office/drawing/2014/main" id="{3D144AEC-B55B-E0EE-CA68-56B40DB1C62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5" name="Google Shape;3235;g1014ff746fa_0_3242:notes">
            <a:extLst>
              <a:ext uri="{FF2B5EF4-FFF2-40B4-BE49-F238E27FC236}">
                <a16:creationId xmlns:a16="http://schemas.microsoft.com/office/drawing/2014/main" id="{846C95F5-7696-4446-137D-93A426DDA49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We sent out an invitation for people to participate and the project team carefully reviewed each candidate’s institutional and demographic background so we could ensure we included as many diverse voices as possible within this study. We selected 40 people and ended up with 35 recorded semi-structured interviews which we could analyze. We then qualitative coded using </a:t>
            </a:r>
            <a:r>
              <a:rPr lang="en-US" dirty="0" err="1"/>
              <a:t>Dedoose</a:t>
            </a:r>
            <a:r>
              <a:rPr lang="en-US" dirty="0"/>
              <a:t> to find key themes. We are going to use the interviews to create more case studies to include in the curriculum to publish later in 2024. Meanwhile we have some preliminary results to share.</a:t>
            </a:r>
            <a:endParaRPr dirty="0"/>
          </a:p>
        </p:txBody>
      </p:sp>
    </p:spTree>
    <p:extLst>
      <p:ext uri="{BB962C8B-B14F-4D97-AF65-F5344CB8AC3E}">
        <p14:creationId xmlns:p14="http://schemas.microsoft.com/office/powerpoint/2010/main" val="19975335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Before we get going on the results here are some demographics:</a:t>
            </a:r>
          </a:p>
          <a:p>
            <a:r>
              <a:rPr lang="en-US" dirty="0"/>
              <a:t>The split was 52/48 Private vs Public</a:t>
            </a:r>
          </a:p>
          <a:p>
            <a:r>
              <a:rPr lang="en-US" dirty="0"/>
              <a:t>68% of subjects had 6 or more years of experience</a:t>
            </a:r>
          </a:p>
          <a:p>
            <a:r>
              <a:rPr lang="en-US" dirty="0"/>
              <a:t>17% of respondents identified as BIPOC</a:t>
            </a:r>
          </a:p>
          <a:p>
            <a:r>
              <a:rPr lang="en-US" dirty="0"/>
              <a:t>For more details on demographics there is an appendix in this presentation.</a:t>
            </a:r>
          </a:p>
          <a:p>
            <a:pPr marL="158750" indent="0">
              <a:buNone/>
            </a:pPr>
            <a:endParaRPr lang="en-US" dirty="0"/>
          </a:p>
          <a:p>
            <a:endParaRPr lang="en-US" dirty="0"/>
          </a:p>
        </p:txBody>
      </p:sp>
    </p:spTree>
    <p:extLst>
      <p:ext uri="{BB962C8B-B14F-4D97-AF65-F5344CB8AC3E}">
        <p14:creationId xmlns:p14="http://schemas.microsoft.com/office/powerpoint/2010/main" val="7065393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3">
          <a:extLst>
            <a:ext uri="{FF2B5EF4-FFF2-40B4-BE49-F238E27FC236}">
              <a16:creationId xmlns:a16="http://schemas.microsoft.com/office/drawing/2014/main" id="{4FD93E6B-C899-D39A-7866-C77D1013D6A4}"/>
            </a:ext>
          </a:extLst>
        </p:cNvPr>
        <p:cNvGrpSpPr/>
        <p:nvPr/>
      </p:nvGrpSpPr>
      <p:grpSpPr>
        <a:xfrm>
          <a:off x="0" y="0"/>
          <a:ext cx="0" cy="0"/>
          <a:chOff x="0" y="0"/>
          <a:chExt cx="0" cy="0"/>
        </a:xfrm>
      </p:grpSpPr>
      <p:sp>
        <p:nvSpPr>
          <p:cNvPr id="3164" name="Google Shape;3164;g102991cb2df_0_1102:notes">
            <a:extLst>
              <a:ext uri="{FF2B5EF4-FFF2-40B4-BE49-F238E27FC236}">
                <a16:creationId xmlns:a16="http://schemas.microsoft.com/office/drawing/2014/main" id="{7A829348-5582-2EB7-A0FB-452ADBDA01A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5" name="Google Shape;3165;g102991cb2df_0_1102:notes">
            <a:extLst>
              <a:ext uri="{FF2B5EF4-FFF2-40B4-BE49-F238E27FC236}">
                <a16:creationId xmlns:a16="http://schemas.microsoft.com/office/drawing/2014/main" id="{3A83D5F8-82F0-53BC-12C9-2F6BCD8EE42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54% of the subjects had a Carnegie classification of Doctoral Universities: Very High Research Activity</a:t>
            </a:r>
          </a:p>
          <a:p>
            <a:pPr marL="0" lvl="0" indent="0" algn="l" rtl="0">
              <a:spcBef>
                <a:spcPts val="0"/>
              </a:spcBef>
              <a:spcAft>
                <a:spcPts val="0"/>
              </a:spcAft>
              <a:buNone/>
            </a:pPr>
            <a:r>
              <a:rPr lang="en-US" dirty="0"/>
              <a:t>2 participants worked for a consortia</a:t>
            </a:r>
          </a:p>
          <a:p>
            <a:pPr marL="0" lvl="0" indent="0" algn="l" rtl="0">
              <a:spcBef>
                <a:spcPts val="0"/>
              </a:spcBef>
              <a:spcAft>
                <a:spcPts val="0"/>
              </a:spcAft>
              <a:buNone/>
            </a:pPr>
            <a:r>
              <a:rPr lang="en-US" dirty="0"/>
              <a:t>From the pool of applicants, we selected at least 1 individual from each type of institution within the applicant pool so we can have a variety of institutional experiences.</a:t>
            </a:r>
          </a:p>
        </p:txBody>
      </p:sp>
    </p:spTree>
    <p:extLst>
      <p:ext uri="{BB962C8B-B14F-4D97-AF65-F5344CB8AC3E}">
        <p14:creationId xmlns:p14="http://schemas.microsoft.com/office/powerpoint/2010/main" val="31318966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3">
          <a:extLst>
            <a:ext uri="{FF2B5EF4-FFF2-40B4-BE49-F238E27FC236}">
              <a16:creationId xmlns:a16="http://schemas.microsoft.com/office/drawing/2014/main" id="{2C3508E5-395D-7998-9B00-42C736603EFA}"/>
            </a:ext>
          </a:extLst>
        </p:cNvPr>
        <p:cNvGrpSpPr/>
        <p:nvPr/>
      </p:nvGrpSpPr>
      <p:grpSpPr>
        <a:xfrm>
          <a:off x="0" y="0"/>
          <a:ext cx="0" cy="0"/>
          <a:chOff x="0" y="0"/>
          <a:chExt cx="0" cy="0"/>
        </a:xfrm>
      </p:grpSpPr>
      <p:sp>
        <p:nvSpPr>
          <p:cNvPr id="3164" name="Google Shape;3164;g102991cb2df_0_1102:notes">
            <a:extLst>
              <a:ext uri="{FF2B5EF4-FFF2-40B4-BE49-F238E27FC236}">
                <a16:creationId xmlns:a16="http://schemas.microsoft.com/office/drawing/2014/main" id="{AFEAEDFF-8221-EB0F-89E3-3E445BEF413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5" name="Google Shape;3165;g102991cb2df_0_1102:notes">
            <a:extLst>
              <a:ext uri="{FF2B5EF4-FFF2-40B4-BE49-F238E27FC236}">
                <a16:creationId xmlns:a16="http://schemas.microsoft.com/office/drawing/2014/main" id="{3793A9A0-FBA2-8943-4646-0F665FEBE40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Here is a breakdown to the degree of urbanization for each of the library workers’ institution.</a:t>
            </a:r>
            <a:endParaRPr dirty="0"/>
          </a:p>
        </p:txBody>
      </p:sp>
    </p:spTree>
    <p:extLst>
      <p:ext uri="{BB962C8B-B14F-4D97-AF65-F5344CB8AC3E}">
        <p14:creationId xmlns:p14="http://schemas.microsoft.com/office/powerpoint/2010/main" val="41358454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77% of subjects mentioned business deal issues, with pricing being the most frequently mentioned issue being negotiated (66% of subjects mentioned)</a:t>
            </a:r>
          </a:p>
        </p:txBody>
      </p:sp>
    </p:spTree>
    <p:extLst>
      <p:ext uri="{BB962C8B-B14F-4D97-AF65-F5344CB8AC3E}">
        <p14:creationId xmlns:p14="http://schemas.microsoft.com/office/powerpoint/2010/main" val="17681464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57.1% of subjects mentioned difficult licensing terms. The three terms most mention were centered on accessibility, NDAs or confidentiality, and Indemnity.</a:t>
            </a:r>
          </a:p>
        </p:txBody>
      </p:sp>
    </p:spTree>
    <p:extLst>
      <p:ext uri="{BB962C8B-B14F-4D97-AF65-F5344CB8AC3E}">
        <p14:creationId xmlns:p14="http://schemas.microsoft.com/office/powerpoint/2010/main" val="5171385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94.3% of those interviewed mentioned they experienced issues with internal stakeholders. The most frequent issues mentioned were around working with folks in the library and other faculty, which we will dive into further in a moment. However, folks also experience issues with administrators, procurement, students, general counsel, and donors. This also shows specifically some of the </a:t>
            </a:r>
            <a:r>
              <a:rPr lang="en-US" dirty="0" err="1"/>
              <a:t>diffulties</a:t>
            </a:r>
            <a:r>
              <a:rPr lang="en-US" dirty="0"/>
              <a:t> including advocacy and buy-in, lack of understanding, approaching stakeholders, and setting expectations.</a:t>
            </a:r>
          </a:p>
        </p:txBody>
      </p:sp>
    </p:spTree>
    <p:extLst>
      <p:ext uri="{BB962C8B-B14F-4D97-AF65-F5344CB8AC3E}">
        <p14:creationId xmlns:p14="http://schemas.microsoft.com/office/powerpoint/2010/main" val="22556498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62.9% of respondents mentioned experiencing issues within their own library which the most significant issue is colleagues not being on the same page, working proactively when approaching negotiations, and lateral decision making/ creating agreement being the most frequent issue.</a:t>
            </a:r>
          </a:p>
        </p:txBody>
      </p:sp>
    </p:spTree>
    <p:extLst>
      <p:ext uri="{BB962C8B-B14F-4D97-AF65-F5344CB8AC3E}">
        <p14:creationId xmlns:p14="http://schemas.microsoft.com/office/powerpoint/2010/main" val="8937491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54.3% mentioned faculty issues with creating faculty buy-in being the largest issue at 34.3% of subjects mentioning it.</a:t>
            </a:r>
          </a:p>
        </p:txBody>
      </p:sp>
    </p:spTree>
    <p:extLst>
      <p:ext uri="{BB962C8B-B14F-4D97-AF65-F5344CB8AC3E}">
        <p14:creationId xmlns:p14="http://schemas.microsoft.com/office/powerpoint/2010/main" val="2959555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9">
          <a:extLst>
            <a:ext uri="{FF2B5EF4-FFF2-40B4-BE49-F238E27FC236}">
              <a16:creationId xmlns:a16="http://schemas.microsoft.com/office/drawing/2014/main" id="{36E30180-0E51-77EB-AF9C-F60A401D58FF}"/>
            </a:ext>
          </a:extLst>
        </p:cNvPr>
        <p:cNvGrpSpPr/>
        <p:nvPr/>
      </p:nvGrpSpPr>
      <p:grpSpPr>
        <a:xfrm>
          <a:off x="0" y="0"/>
          <a:ext cx="0" cy="0"/>
          <a:chOff x="0" y="0"/>
          <a:chExt cx="0" cy="0"/>
        </a:xfrm>
      </p:grpSpPr>
      <p:sp>
        <p:nvSpPr>
          <p:cNvPr id="3280" name="Google Shape;3280;g102991cb2df_0_3362:notes">
            <a:extLst>
              <a:ext uri="{FF2B5EF4-FFF2-40B4-BE49-F238E27FC236}">
                <a16:creationId xmlns:a16="http://schemas.microsoft.com/office/drawing/2014/main" id="{5B371772-768C-D8C4-C87F-14664AFCF9D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81" name="Google Shape;3281;g102991cb2df_0_3362:notes">
            <a:extLst>
              <a:ext uri="{FF2B5EF4-FFF2-40B4-BE49-F238E27FC236}">
                <a16:creationId xmlns:a16="http://schemas.microsoft.com/office/drawing/2014/main" id="{1C6D3984-DE60-196A-DA49-968CF00A4CA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872174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62.9% mentioned positive vendor behaviors. 42.9% mentioning the work to maintain the relationship, 34.3% mentioning clear communication and transparency, 31.4% mentioning negotiating in good faith and highly responsive and 5.7% mentioning the vendor working as a partner.</a:t>
            </a:r>
          </a:p>
        </p:txBody>
      </p:sp>
    </p:spTree>
    <p:extLst>
      <p:ext uri="{BB962C8B-B14F-4D97-AF65-F5344CB8AC3E}">
        <p14:creationId xmlns:p14="http://schemas.microsoft.com/office/powerpoint/2010/main" val="20111911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Okay, this chart is a bit of an eye-chart – no worries the presentation is on the conference site! 97.1% commented on negative behaviors they had experienced when negotiating with the three largest issues being not understanding academic context, lack of responsiveness and lastly that the sales representative lacks knowledge (in general – can be about the product, aspects of the license, or the institution).</a:t>
            </a:r>
          </a:p>
        </p:txBody>
      </p:sp>
    </p:spTree>
    <p:extLst>
      <p:ext uri="{BB962C8B-B14F-4D97-AF65-F5344CB8AC3E}">
        <p14:creationId xmlns:p14="http://schemas.microsoft.com/office/powerpoint/2010/main" val="9217051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4">
          <a:extLst>
            <a:ext uri="{FF2B5EF4-FFF2-40B4-BE49-F238E27FC236}">
              <a16:creationId xmlns:a16="http://schemas.microsoft.com/office/drawing/2014/main" id="{15CAC6EA-262E-E25F-9527-68E2AE1D869F}"/>
            </a:ext>
          </a:extLst>
        </p:cNvPr>
        <p:cNvGrpSpPr/>
        <p:nvPr/>
      </p:nvGrpSpPr>
      <p:grpSpPr>
        <a:xfrm>
          <a:off x="0" y="0"/>
          <a:ext cx="0" cy="0"/>
          <a:chOff x="0" y="0"/>
          <a:chExt cx="0" cy="0"/>
        </a:xfrm>
      </p:grpSpPr>
      <p:sp>
        <p:nvSpPr>
          <p:cNvPr id="1885" name="Google Shape;1885;g1014ff746fa_0_3037:notes">
            <a:extLst>
              <a:ext uri="{FF2B5EF4-FFF2-40B4-BE49-F238E27FC236}">
                <a16:creationId xmlns:a16="http://schemas.microsoft.com/office/drawing/2014/main" id="{96B443AC-2FF1-8D08-8BE3-61B3F24CCE0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6" name="Google Shape;1886;g1014ff746fa_0_3037:notes">
            <a:extLst>
              <a:ext uri="{FF2B5EF4-FFF2-40B4-BE49-F238E27FC236}">
                <a16:creationId xmlns:a16="http://schemas.microsoft.com/office/drawing/2014/main" id="{41432B6B-FFD5-6263-9963-70CC7670CE4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25.7% mentioned vendor turnover as being a problem – I think this goes back to the issue mentioned on the prior slide about the sales representatives lacking knowledge.</a:t>
            </a:r>
            <a:endParaRPr dirty="0"/>
          </a:p>
        </p:txBody>
      </p:sp>
    </p:spTree>
    <p:extLst>
      <p:ext uri="{BB962C8B-B14F-4D97-AF65-F5344CB8AC3E}">
        <p14:creationId xmlns:p14="http://schemas.microsoft.com/office/powerpoint/2010/main" val="24280980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750D41-3B23-B897-B713-004665ECF7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CABE443-9918-8AC8-9B13-B500832E6594}"/>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D22B3694-DE52-B730-01BB-F40AB9BFE4B6}"/>
              </a:ext>
            </a:extLst>
          </p:cNvPr>
          <p:cNvSpPr>
            <a:spLocks noGrp="1"/>
          </p:cNvSpPr>
          <p:nvPr>
            <p:ph type="body" idx="1"/>
          </p:nvPr>
        </p:nvSpPr>
        <p:spPr/>
        <p:txBody>
          <a:bodyPr/>
          <a:lstStyle/>
          <a:p>
            <a:r>
              <a:rPr lang="en-US" dirty="0"/>
              <a:t>Showing only challenges that were over 10% of respondents</a:t>
            </a:r>
          </a:p>
          <a:p>
            <a:r>
              <a:rPr lang="en-US" dirty="0"/>
              <a:t>97.1% of subjects mentioned things that challenges that we classified as “other” – some are process related, some are contextual</a:t>
            </a:r>
          </a:p>
          <a:p>
            <a:r>
              <a:rPr lang="en-US" dirty="0"/>
              <a:t>Personal challenges was the largest category with 68.6% of respondents which we are going to dig into in the next slide.</a:t>
            </a:r>
          </a:p>
          <a:p>
            <a:endParaRPr lang="en-US" dirty="0"/>
          </a:p>
        </p:txBody>
      </p:sp>
    </p:spTree>
    <p:extLst>
      <p:ext uri="{BB962C8B-B14F-4D97-AF65-F5344CB8AC3E}">
        <p14:creationId xmlns:p14="http://schemas.microsoft.com/office/powerpoint/2010/main" val="42453868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68.6% mentioned personal challenges when negotiating with the number 1 issue mentioned being lack of experience or training for negotiations, followed closely by finding it difficult to say no especially considering the service profession expectations.</a:t>
            </a:r>
          </a:p>
        </p:txBody>
      </p:sp>
    </p:spTree>
    <p:extLst>
      <p:ext uri="{BB962C8B-B14F-4D97-AF65-F5344CB8AC3E}">
        <p14:creationId xmlns:p14="http://schemas.microsoft.com/office/powerpoint/2010/main" val="36902112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negotiation examples – 94.3% of respondents spoke directly about strategies they used when negotiating</a:t>
            </a:r>
          </a:p>
          <a:p>
            <a:r>
              <a:rPr lang="en-US" dirty="0"/>
              <a:t>60% spoke to the analysis the did, 57.1% discussed clear communication, and 48.6% mention maintaining the vendor relationship or building trust.</a:t>
            </a:r>
          </a:p>
          <a:p>
            <a:r>
              <a:rPr lang="en-US" dirty="0"/>
              <a:t>Further down the list are more specific negotiation strategies and best practices such as using framing, BATNA, concessions, negotiating issues simultaneously and anchoring – which isn’t surprising since most library workers learn how to negotiate on the job and many have not had formal negotiation training. Something the ONEAL project hopes to remedy.</a:t>
            </a:r>
          </a:p>
        </p:txBody>
      </p:sp>
    </p:spTree>
    <p:extLst>
      <p:ext uri="{BB962C8B-B14F-4D97-AF65-F5344CB8AC3E}">
        <p14:creationId xmlns:p14="http://schemas.microsoft.com/office/powerpoint/2010/main" val="3739370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71.4% of respondents provided feedback on the desired training and support they would like to have in negotiations with the top four things being: Licensing (40%), Negotiation Strategies (22.9%), Community and Shared licensing language at 17.1%. The ONEAL Project is doing our best to address three of those things: licensing, strategies, and community.</a:t>
            </a:r>
          </a:p>
        </p:txBody>
      </p:sp>
    </p:spTree>
    <p:extLst>
      <p:ext uri="{BB962C8B-B14F-4D97-AF65-F5344CB8AC3E}">
        <p14:creationId xmlns:p14="http://schemas.microsoft.com/office/powerpoint/2010/main" val="24122115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0">
          <a:extLst>
            <a:ext uri="{FF2B5EF4-FFF2-40B4-BE49-F238E27FC236}">
              <a16:creationId xmlns:a16="http://schemas.microsoft.com/office/drawing/2014/main" id="{700BE0C4-AEC5-4530-63F2-A581927BCB61}"/>
            </a:ext>
          </a:extLst>
        </p:cNvPr>
        <p:cNvGrpSpPr/>
        <p:nvPr/>
      </p:nvGrpSpPr>
      <p:grpSpPr>
        <a:xfrm>
          <a:off x="0" y="0"/>
          <a:ext cx="0" cy="0"/>
          <a:chOff x="0" y="0"/>
          <a:chExt cx="0" cy="0"/>
        </a:xfrm>
      </p:grpSpPr>
      <p:sp>
        <p:nvSpPr>
          <p:cNvPr id="2671" name="Google Shape;2671;g102991cb2df_0_446:notes">
            <a:extLst>
              <a:ext uri="{FF2B5EF4-FFF2-40B4-BE49-F238E27FC236}">
                <a16:creationId xmlns:a16="http://schemas.microsoft.com/office/drawing/2014/main" id="{D64FED9B-6CCD-BA25-1CAD-3B05C194F3E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2" name="Google Shape;2672;g102991cb2df_0_446:notes">
            <a:extLst>
              <a:ext uri="{FF2B5EF4-FFF2-40B4-BE49-F238E27FC236}">
                <a16:creationId xmlns:a16="http://schemas.microsoft.com/office/drawing/2014/main" id="{AC79E845-8E7E-CEA5-7B3B-11836FD22470}"/>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280244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1">
          <a:extLst>
            <a:ext uri="{FF2B5EF4-FFF2-40B4-BE49-F238E27FC236}">
              <a16:creationId xmlns:a16="http://schemas.microsoft.com/office/drawing/2014/main" id="{72B74CD5-71C6-A90E-4BFC-EF84156667A1}"/>
            </a:ext>
          </a:extLst>
        </p:cNvPr>
        <p:cNvGrpSpPr/>
        <p:nvPr/>
      </p:nvGrpSpPr>
      <p:grpSpPr>
        <a:xfrm>
          <a:off x="0" y="0"/>
          <a:ext cx="0" cy="0"/>
          <a:chOff x="0" y="0"/>
          <a:chExt cx="0" cy="0"/>
        </a:xfrm>
      </p:grpSpPr>
      <p:sp>
        <p:nvSpPr>
          <p:cNvPr id="3542" name="Google Shape;3542;g102991cb2df_0_1402:notes">
            <a:extLst>
              <a:ext uri="{FF2B5EF4-FFF2-40B4-BE49-F238E27FC236}">
                <a16:creationId xmlns:a16="http://schemas.microsoft.com/office/drawing/2014/main" id="{5B55875F-8EBD-6D41-7128-5BB0114717C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43" name="Google Shape;3543;g102991cb2df_0_1402:notes">
            <a:extLst>
              <a:ext uri="{FF2B5EF4-FFF2-40B4-BE49-F238E27FC236}">
                <a16:creationId xmlns:a16="http://schemas.microsoft.com/office/drawing/2014/main" id="{F1CFDC0E-8034-628C-E765-FD3F17DAF58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725851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8">
          <a:extLst>
            <a:ext uri="{FF2B5EF4-FFF2-40B4-BE49-F238E27FC236}">
              <a16:creationId xmlns:a16="http://schemas.microsoft.com/office/drawing/2014/main" id="{2015A4ED-7A8D-162A-74D3-65E720AF8224}"/>
            </a:ext>
          </a:extLst>
        </p:cNvPr>
        <p:cNvGrpSpPr/>
        <p:nvPr/>
      </p:nvGrpSpPr>
      <p:grpSpPr>
        <a:xfrm>
          <a:off x="0" y="0"/>
          <a:ext cx="0" cy="0"/>
          <a:chOff x="0" y="0"/>
          <a:chExt cx="0" cy="0"/>
        </a:xfrm>
      </p:grpSpPr>
      <p:sp>
        <p:nvSpPr>
          <p:cNvPr id="2869" name="Google Shape;2869;g1014ff746fa_0_2577:notes">
            <a:extLst>
              <a:ext uri="{FF2B5EF4-FFF2-40B4-BE49-F238E27FC236}">
                <a16:creationId xmlns:a16="http://schemas.microsoft.com/office/drawing/2014/main" id="{AA0E42E6-CA4E-E4D8-F6A4-0EDC4229751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0" name="Google Shape;2870;g1014ff746fa_0_2577:notes">
            <a:extLst>
              <a:ext uri="{FF2B5EF4-FFF2-40B4-BE49-F238E27FC236}">
                <a16:creationId xmlns:a16="http://schemas.microsoft.com/office/drawing/2014/main" id="{34D726A8-364F-20C2-D24F-F19E70CD4B2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616637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6">
          <a:extLst>
            <a:ext uri="{FF2B5EF4-FFF2-40B4-BE49-F238E27FC236}">
              <a16:creationId xmlns:a16="http://schemas.microsoft.com/office/drawing/2014/main" id="{5735976C-618E-9E01-2A6C-FFD8EC227579}"/>
            </a:ext>
          </a:extLst>
        </p:cNvPr>
        <p:cNvGrpSpPr/>
        <p:nvPr/>
      </p:nvGrpSpPr>
      <p:grpSpPr>
        <a:xfrm>
          <a:off x="0" y="0"/>
          <a:ext cx="0" cy="0"/>
          <a:chOff x="0" y="0"/>
          <a:chExt cx="0" cy="0"/>
        </a:xfrm>
      </p:grpSpPr>
      <p:sp>
        <p:nvSpPr>
          <p:cNvPr id="2057" name="Google Shape;2057;g102991cb2df_0_361:notes">
            <a:extLst>
              <a:ext uri="{FF2B5EF4-FFF2-40B4-BE49-F238E27FC236}">
                <a16:creationId xmlns:a16="http://schemas.microsoft.com/office/drawing/2014/main" id="{20C56CB2-81A1-FD89-55A5-CEA2BE0C834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8" name="Google Shape;2058;g102991cb2df_0_361:notes">
            <a:extLst>
              <a:ext uri="{FF2B5EF4-FFF2-40B4-BE49-F238E27FC236}">
                <a16:creationId xmlns:a16="http://schemas.microsoft.com/office/drawing/2014/main" id="{E2A00A60-C485-7054-D977-2BE7F4B8BC1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434057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3">
          <a:extLst>
            <a:ext uri="{FF2B5EF4-FFF2-40B4-BE49-F238E27FC236}">
              <a16:creationId xmlns:a16="http://schemas.microsoft.com/office/drawing/2014/main" id="{8211DE46-F46D-5BB5-F7A9-C398E2123543}"/>
            </a:ext>
          </a:extLst>
        </p:cNvPr>
        <p:cNvGrpSpPr/>
        <p:nvPr/>
      </p:nvGrpSpPr>
      <p:grpSpPr>
        <a:xfrm>
          <a:off x="0" y="0"/>
          <a:ext cx="0" cy="0"/>
          <a:chOff x="0" y="0"/>
          <a:chExt cx="0" cy="0"/>
        </a:xfrm>
      </p:grpSpPr>
      <p:sp>
        <p:nvSpPr>
          <p:cNvPr id="1284" name="Google Shape;1284;gfc23053b5c_0_270:notes">
            <a:extLst>
              <a:ext uri="{FF2B5EF4-FFF2-40B4-BE49-F238E27FC236}">
                <a16:creationId xmlns:a16="http://schemas.microsoft.com/office/drawing/2014/main" id="{ABEF4B10-ADF9-E608-B9F2-2161091397E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5" name="Google Shape;1285;gfc23053b5c_0_270:notes">
            <a:extLst>
              <a:ext uri="{FF2B5EF4-FFF2-40B4-BE49-F238E27FC236}">
                <a16:creationId xmlns:a16="http://schemas.microsoft.com/office/drawing/2014/main" id="{A577CE90-B7AE-080D-DB35-42F51C0A60E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6903798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0">
          <a:extLst>
            <a:ext uri="{FF2B5EF4-FFF2-40B4-BE49-F238E27FC236}">
              <a16:creationId xmlns:a16="http://schemas.microsoft.com/office/drawing/2014/main" id="{A294918D-2D84-9783-6F6C-9DE45C149CC4}"/>
            </a:ext>
          </a:extLst>
        </p:cNvPr>
        <p:cNvGrpSpPr/>
        <p:nvPr/>
      </p:nvGrpSpPr>
      <p:grpSpPr>
        <a:xfrm>
          <a:off x="0" y="0"/>
          <a:ext cx="0" cy="0"/>
          <a:chOff x="0" y="0"/>
          <a:chExt cx="0" cy="0"/>
        </a:xfrm>
      </p:grpSpPr>
      <p:sp>
        <p:nvSpPr>
          <p:cNvPr id="2391" name="Google Shape;2391;g102991cb2df_0_3204:notes">
            <a:extLst>
              <a:ext uri="{FF2B5EF4-FFF2-40B4-BE49-F238E27FC236}">
                <a16:creationId xmlns:a16="http://schemas.microsoft.com/office/drawing/2014/main" id="{B72A3A2E-E1E5-4766-6EED-D9E181FAD76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2" name="Google Shape;2392;g102991cb2df_0_3204:notes">
            <a:extLst>
              <a:ext uri="{FF2B5EF4-FFF2-40B4-BE49-F238E27FC236}">
                <a16:creationId xmlns:a16="http://schemas.microsoft.com/office/drawing/2014/main" id="{0051E191-B8EC-0175-F062-CA059C115D9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5290792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7">
          <a:extLst>
            <a:ext uri="{FF2B5EF4-FFF2-40B4-BE49-F238E27FC236}">
              <a16:creationId xmlns:a16="http://schemas.microsoft.com/office/drawing/2014/main" id="{01C7B195-EBA1-42F6-E98B-0E3E0E71521A}"/>
            </a:ext>
          </a:extLst>
        </p:cNvPr>
        <p:cNvGrpSpPr/>
        <p:nvPr/>
      </p:nvGrpSpPr>
      <p:grpSpPr>
        <a:xfrm>
          <a:off x="0" y="0"/>
          <a:ext cx="0" cy="0"/>
          <a:chOff x="0" y="0"/>
          <a:chExt cx="0" cy="0"/>
        </a:xfrm>
      </p:grpSpPr>
      <p:sp>
        <p:nvSpPr>
          <p:cNvPr id="1168" name="Google Shape;1168;g102991cb2df_0_2970:notes">
            <a:extLst>
              <a:ext uri="{FF2B5EF4-FFF2-40B4-BE49-F238E27FC236}">
                <a16:creationId xmlns:a16="http://schemas.microsoft.com/office/drawing/2014/main" id="{B5EBC166-4153-67E3-CAEE-F889D3AF9B3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9" name="Google Shape;1169;g102991cb2df_0_2970:notes">
            <a:extLst>
              <a:ext uri="{FF2B5EF4-FFF2-40B4-BE49-F238E27FC236}">
                <a16:creationId xmlns:a16="http://schemas.microsoft.com/office/drawing/2014/main" id="{BFDDB4DC-D6E7-C974-FF40-7D92C8522DF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Join our mailing list and we will let you know once the curriculum launches – and we promise to only email you about the project.</a:t>
            </a:r>
            <a:endParaRPr dirty="0"/>
          </a:p>
        </p:txBody>
      </p:sp>
    </p:spTree>
    <p:extLst>
      <p:ext uri="{BB962C8B-B14F-4D97-AF65-F5344CB8AC3E}">
        <p14:creationId xmlns:p14="http://schemas.microsoft.com/office/powerpoint/2010/main" val="20548740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1">
          <a:extLst>
            <a:ext uri="{FF2B5EF4-FFF2-40B4-BE49-F238E27FC236}">
              <a16:creationId xmlns:a16="http://schemas.microsoft.com/office/drawing/2014/main" id="{45C02F98-006F-F1A4-0C83-4F8EA4423092}"/>
            </a:ext>
          </a:extLst>
        </p:cNvPr>
        <p:cNvGrpSpPr/>
        <p:nvPr/>
      </p:nvGrpSpPr>
      <p:grpSpPr>
        <a:xfrm>
          <a:off x="0" y="0"/>
          <a:ext cx="0" cy="0"/>
          <a:chOff x="0" y="0"/>
          <a:chExt cx="0" cy="0"/>
        </a:xfrm>
      </p:grpSpPr>
      <p:sp>
        <p:nvSpPr>
          <p:cNvPr id="1682" name="Google Shape;1682;g102991cb2df_0_2867:notes">
            <a:extLst>
              <a:ext uri="{FF2B5EF4-FFF2-40B4-BE49-F238E27FC236}">
                <a16:creationId xmlns:a16="http://schemas.microsoft.com/office/drawing/2014/main" id="{619B9615-2062-4093-EE87-49735AA1BDB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3" name="Google Shape;1683;g102991cb2df_0_2867:notes">
            <a:extLst>
              <a:ext uri="{FF2B5EF4-FFF2-40B4-BE49-F238E27FC236}">
                <a16:creationId xmlns:a16="http://schemas.microsoft.com/office/drawing/2014/main" id="{57A15BC2-7DED-6AA1-F417-AE61A892F9E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6012115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5">
          <a:extLst>
            <a:ext uri="{FF2B5EF4-FFF2-40B4-BE49-F238E27FC236}">
              <a16:creationId xmlns:a16="http://schemas.microsoft.com/office/drawing/2014/main" id="{A496D67D-2CC4-EB5F-781B-830FDD853144}"/>
            </a:ext>
          </a:extLst>
        </p:cNvPr>
        <p:cNvGrpSpPr/>
        <p:nvPr/>
      </p:nvGrpSpPr>
      <p:grpSpPr>
        <a:xfrm>
          <a:off x="0" y="0"/>
          <a:ext cx="0" cy="0"/>
          <a:chOff x="0" y="0"/>
          <a:chExt cx="0" cy="0"/>
        </a:xfrm>
      </p:grpSpPr>
      <p:sp>
        <p:nvSpPr>
          <p:cNvPr id="3776" name="Google Shape;3776;g1014ff746fa_0_2870:notes">
            <a:extLst>
              <a:ext uri="{FF2B5EF4-FFF2-40B4-BE49-F238E27FC236}">
                <a16:creationId xmlns:a16="http://schemas.microsoft.com/office/drawing/2014/main" id="{931A219F-AD32-F7D8-2809-CF4E5DF3CBA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77" name="Google Shape;3777;g1014ff746fa_0_2870:notes">
            <a:extLst>
              <a:ext uri="{FF2B5EF4-FFF2-40B4-BE49-F238E27FC236}">
                <a16:creationId xmlns:a16="http://schemas.microsoft.com/office/drawing/2014/main" id="{6D5DE651-B353-28D0-4D55-9EBF04525CF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6814510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6">
          <a:extLst>
            <a:ext uri="{FF2B5EF4-FFF2-40B4-BE49-F238E27FC236}">
              <a16:creationId xmlns:a16="http://schemas.microsoft.com/office/drawing/2014/main" id="{D1FEE750-B62C-10AA-69B3-D8B82637C243}"/>
            </a:ext>
          </a:extLst>
        </p:cNvPr>
        <p:cNvGrpSpPr/>
        <p:nvPr/>
      </p:nvGrpSpPr>
      <p:grpSpPr>
        <a:xfrm>
          <a:off x="0" y="0"/>
          <a:ext cx="0" cy="0"/>
          <a:chOff x="0" y="0"/>
          <a:chExt cx="0" cy="0"/>
        </a:xfrm>
      </p:grpSpPr>
      <p:sp>
        <p:nvSpPr>
          <p:cNvPr id="3067" name="Google Shape;3067;g102991cb2df_0_480:notes">
            <a:extLst>
              <a:ext uri="{FF2B5EF4-FFF2-40B4-BE49-F238E27FC236}">
                <a16:creationId xmlns:a16="http://schemas.microsoft.com/office/drawing/2014/main" id="{343E9EF0-1DA3-BCE4-7181-CD45EA7740E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68" name="Google Shape;3068;g102991cb2df_0_480:notes">
            <a:extLst>
              <a:ext uri="{FF2B5EF4-FFF2-40B4-BE49-F238E27FC236}">
                <a16:creationId xmlns:a16="http://schemas.microsoft.com/office/drawing/2014/main" id="{A32474A8-9938-993A-6947-3ADAE7D929C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619478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7">
          <a:extLst>
            <a:ext uri="{FF2B5EF4-FFF2-40B4-BE49-F238E27FC236}">
              <a16:creationId xmlns:a16="http://schemas.microsoft.com/office/drawing/2014/main" id="{50FA26A4-178C-E8ED-0DB8-CF330FAD0FA8}"/>
            </a:ext>
          </a:extLst>
        </p:cNvPr>
        <p:cNvGrpSpPr/>
        <p:nvPr/>
      </p:nvGrpSpPr>
      <p:grpSpPr>
        <a:xfrm>
          <a:off x="0" y="0"/>
          <a:ext cx="0" cy="0"/>
          <a:chOff x="0" y="0"/>
          <a:chExt cx="0" cy="0"/>
        </a:xfrm>
      </p:grpSpPr>
      <p:sp>
        <p:nvSpPr>
          <p:cNvPr id="1168" name="Google Shape;1168;g102991cb2df_0_2970:notes">
            <a:extLst>
              <a:ext uri="{FF2B5EF4-FFF2-40B4-BE49-F238E27FC236}">
                <a16:creationId xmlns:a16="http://schemas.microsoft.com/office/drawing/2014/main" id="{4E77496E-EF9C-546D-B831-EADE4358E17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9" name="Google Shape;1169;g102991cb2df_0_2970:notes">
            <a:extLst>
              <a:ext uri="{FF2B5EF4-FFF2-40B4-BE49-F238E27FC236}">
                <a16:creationId xmlns:a16="http://schemas.microsoft.com/office/drawing/2014/main" id="{AF416E26-857E-DE33-FC9A-7D2D679A6DE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53790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1">
          <a:extLst>
            <a:ext uri="{FF2B5EF4-FFF2-40B4-BE49-F238E27FC236}">
              <a16:creationId xmlns:a16="http://schemas.microsoft.com/office/drawing/2014/main" id="{92BB75AC-9801-C79F-0914-4908C5817202}"/>
            </a:ext>
          </a:extLst>
        </p:cNvPr>
        <p:cNvGrpSpPr/>
        <p:nvPr/>
      </p:nvGrpSpPr>
      <p:grpSpPr>
        <a:xfrm>
          <a:off x="0" y="0"/>
          <a:ext cx="0" cy="0"/>
          <a:chOff x="0" y="0"/>
          <a:chExt cx="0" cy="0"/>
        </a:xfrm>
      </p:grpSpPr>
      <p:sp>
        <p:nvSpPr>
          <p:cNvPr id="1682" name="Google Shape;1682;g102991cb2df_0_2867:notes">
            <a:extLst>
              <a:ext uri="{FF2B5EF4-FFF2-40B4-BE49-F238E27FC236}">
                <a16:creationId xmlns:a16="http://schemas.microsoft.com/office/drawing/2014/main" id="{9F61E8E0-12AA-C679-BCC1-C478F5822AF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3" name="Google Shape;1683;g102991cb2df_0_2867:notes">
            <a:extLst>
              <a:ext uri="{FF2B5EF4-FFF2-40B4-BE49-F238E27FC236}">
                <a16:creationId xmlns:a16="http://schemas.microsoft.com/office/drawing/2014/main" id="{C187D0BB-7FF1-3B4F-EEA8-EC3CB0E925A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75038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8">
          <a:extLst>
            <a:ext uri="{FF2B5EF4-FFF2-40B4-BE49-F238E27FC236}">
              <a16:creationId xmlns:a16="http://schemas.microsoft.com/office/drawing/2014/main" id="{3EF7DE70-EBFD-E2D6-DF77-6B80BA9CE323}"/>
            </a:ext>
          </a:extLst>
        </p:cNvPr>
        <p:cNvGrpSpPr/>
        <p:nvPr/>
      </p:nvGrpSpPr>
      <p:grpSpPr>
        <a:xfrm>
          <a:off x="0" y="0"/>
          <a:ext cx="0" cy="0"/>
          <a:chOff x="0" y="0"/>
          <a:chExt cx="0" cy="0"/>
        </a:xfrm>
      </p:grpSpPr>
      <p:sp>
        <p:nvSpPr>
          <p:cNvPr id="1379" name="Google Shape;1379;gfc23053b5c_0_350:notes">
            <a:extLst>
              <a:ext uri="{FF2B5EF4-FFF2-40B4-BE49-F238E27FC236}">
                <a16:creationId xmlns:a16="http://schemas.microsoft.com/office/drawing/2014/main" id="{202C4567-8293-5B52-66A8-85289DDD106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0" name="Google Shape;1380;gfc23053b5c_0_350:notes">
            <a:extLst>
              <a:ext uri="{FF2B5EF4-FFF2-40B4-BE49-F238E27FC236}">
                <a16:creationId xmlns:a16="http://schemas.microsoft.com/office/drawing/2014/main" id="{7608AA09-4CE1-A45D-8368-8B9E67C25B2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50157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5">
          <a:extLst>
            <a:ext uri="{FF2B5EF4-FFF2-40B4-BE49-F238E27FC236}">
              <a16:creationId xmlns:a16="http://schemas.microsoft.com/office/drawing/2014/main" id="{64D62A1E-F844-D0BF-BC9E-9B932655A59D}"/>
            </a:ext>
          </a:extLst>
        </p:cNvPr>
        <p:cNvGrpSpPr/>
        <p:nvPr/>
      </p:nvGrpSpPr>
      <p:grpSpPr>
        <a:xfrm>
          <a:off x="0" y="0"/>
          <a:ext cx="0" cy="0"/>
          <a:chOff x="0" y="0"/>
          <a:chExt cx="0" cy="0"/>
        </a:xfrm>
      </p:grpSpPr>
      <p:sp>
        <p:nvSpPr>
          <p:cNvPr id="1976" name="Google Shape;1976;g1014ff746fa_0_564:notes">
            <a:extLst>
              <a:ext uri="{FF2B5EF4-FFF2-40B4-BE49-F238E27FC236}">
                <a16:creationId xmlns:a16="http://schemas.microsoft.com/office/drawing/2014/main" id="{2548E124-234F-5243-03CB-B52CDB01001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7" name="Google Shape;1977;g1014ff746fa_0_564:notes">
            <a:extLst>
              <a:ext uri="{FF2B5EF4-FFF2-40B4-BE49-F238E27FC236}">
                <a16:creationId xmlns:a16="http://schemas.microsoft.com/office/drawing/2014/main" id="{88A1892C-E67C-1D58-C2C6-94E1981A3B3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Nothing for the community without the community</a:t>
            </a:r>
            <a:endParaRPr dirty="0"/>
          </a:p>
        </p:txBody>
      </p:sp>
    </p:spTree>
    <p:extLst>
      <p:ext uri="{BB962C8B-B14F-4D97-AF65-F5344CB8AC3E}">
        <p14:creationId xmlns:p14="http://schemas.microsoft.com/office/powerpoint/2010/main" val="5636930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4">
          <a:extLst>
            <a:ext uri="{FF2B5EF4-FFF2-40B4-BE49-F238E27FC236}">
              <a16:creationId xmlns:a16="http://schemas.microsoft.com/office/drawing/2014/main" id="{1BE3BADB-C4DB-6DC0-F8F0-23EB97F460C1}"/>
            </a:ext>
          </a:extLst>
        </p:cNvPr>
        <p:cNvGrpSpPr/>
        <p:nvPr/>
      </p:nvGrpSpPr>
      <p:grpSpPr>
        <a:xfrm>
          <a:off x="0" y="0"/>
          <a:ext cx="0" cy="0"/>
          <a:chOff x="0" y="0"/>
          <a:chExt cx="0" cy="0"/>
        </a:xfrm>
      </p:grpSpPr>
      <p:sp>
        <p:nvSpPr>
          <p:cNvPr id="3305" name="Google Shape;3305;g102991cb2df_0_1171:notes">
            <a:extLst>
              <a:ext uri="{FF2B5EF4-FFF2-40B4-BE49-F238E27FC236}">
                <a16:creationId xmlns:a16="http://schemas.microsoft.com/office/drawing/2014/main" id="{28D56CAD-29B9-64A9-F060-6B660E70B18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06" name="Google Shape;3306;g102991cb2df_0_1171:notes">
            <a:extLst>
              <a:ext uri="{FF2B5EF4-FFF2-40B4-BE49-F238E27FC236}">
                <a16:creationId xmlns:a16="http://schemas.microsoft.com/office/drawing/2014/main" id="{A4E55808-1190-A7B8-8A33-EC6B30BA6EE0}"/>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451659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9">
          <a:extLst>
            <a:ext uri="{FF2B5EF4-FFF2-40B4-BE49-F238E27FC236}">
              <a16:creationId xmlns:a16="http://schemas.microsoft.com/office/drawing/2014/main" id="{A63E82F7-CC0C-EC8B-0FB7-13347FF8DE4B}"/>
            </a:ext>
          </a:extLst>
        </p:cNvPr>
        <p:cNvGrpSpPr/>
        <p:nvPr/>
      </p:nvGrpSpPr>
      <p:grpSpPr>
        <a:xfrm>
          <a:off x="0" y="0"/>
          <a:ext cx="0" cy="0"/>
          <a:chOff x="0" y="0"/>
          <a:chExt cx="0" cy="0"/>
        </a:xfrm>
      </p:grpSpPr>
      <p:sp>
        <p:nvSpPr>
          <p:cNvPr id="1250" name="Google Shape;1250;gfc23053b5c_0_188:notes">
            <a:extLst>
              <a:ext uri="{FF2B5EF4-FFF2-40B4-BE49-F238E27FC236}">
                <a16:creationId xmlns:a16="http://schemas.microsoft.com/office/drawing/2014/main" id="{7E3F5EFC-BD89-E6DB-C89A-12F173CEBBA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1" name="Google Shape;1251;gfc23053b5c_0_188:notes">
            <a:extLst>
              <a:ext uri="{FF2B5EF4-FFF2-40B4-BE49-F238E27FC236}">
                <a16:creationId xmlns:a16="http://schemas.microsoft.com/office/drawing/2014/main" id="{C169EBD5-0900-B6A7-2154-767AB0673E8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262930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hyperlink" Target="https://slidesgo.com/" TargetMode="External"/><Relationship Id="rId1" Type="http://schemas.openxmlformats.org/officeDocument/2006/relationships/slideMaster" Target="../slideMasters/slideMaster1.xml"/><Relationship Id="rId4" Type="http://schemas.openxmlformats.org/officeDocument/2006/relationships/hyperlink" Target="https://www.freepik.com/" TargetMode="Externa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rgbClr val="091F54"/>
        </a:solidFill>
        <a:effectLst/>
      </p:bgPr>
    </p:bg>
    <p:spTree>
      <p:nvGrpSpPr>
        <p:cNvPr id="1" name="Shape 8"/>
        <p:cNvGrpSpPr/>
        <p:nvPr/>
      </p:nvGrpSpPr>
      <p:grpSpPr>
        <a:xfrm>
          <a:off x="0" y="0"/>
          <a:ext cx="0" cy="0"/>
          <a:chOff x="0" y="0"/>
          <a:chExt cx="0" cy="0"/>
        </a:xfrm>
      </p:grpSpPr>
      <p:sp>
        <p:nvSpPr>
          <p:cNvPr id="9" name="Google Shape;9;p2"/>
          <p:cNvSpPr/>
          <p:nvPr/>
        </p:nvSpPr>
        <p:spPr>
          <a:xfrm>
            <a:off x="122449" y="-424263"/>
            <a:ext cx="8967498" cy="5723042"/>
          </a:xfrm>
          <a:custGeom>
            <a:avLst/>
            <a:gdLst/>
            <a:ahLst/>
            <a:cxnLst/>
            <a:rect l="l" t="t" r="r" b="b"/>
            <a:pathLst>
              <a:path w="80273" h="55900" extrusionOk="0">
                <a:moveTo>
                  <a:pt x="26504" y="0"/>
                </a:moveTo>
                <a:cubicBezTo>
                  <a:pt x="25623" y="3239"/>
                  <a:pt x="25575" y="6834"/>
                  <a:pt x="23611" y="8549"/>
                </a:cubicBezTo>
                <a:cubicBezTo>
                  <a:pt x="22847" y="9217"/>
                  <a:pt x="21468" y="9476"/>
                  <a:pt x="19884" y="9476"/>
                </a:cubicBezTo>
                <a:cubicBezTo>
                  <a:pt x="17122" y="9476"/>
                  <a:pt x="13738" y="8690"/>
                  <a:pt x="11907" y="7918"/>
                </a:cubicBezTo>
                <a:cubicBezTo>
                  <a:pt x="10706" y="7412"/>
                  <a:pt x="9323" y="7150"/>
                  <a:pt x="7935" y="7150"/>
                </a:cubicBezTo>
                <a:cubicBezTo>
                  <a:pt x="5992" y="7150"/>
                  <a:pt x="4039" y="7663"/>
                  <a:pt x="2560" y="8739"/>
                </a:cubicBezTo>
                <a:cubicBezTo>
                  <a:pt x="572" y="10168"/>
                  <a:pt x="0" y="13061"/>
                  <a:pt x="691" y="15454"/>
                </a:cubicBezTo>
                <a:cubicBezTo>
                  <a:pt x="1370" y="17836"/>
                  <a:pt x="3072" y="19776"/>
                  <a:pt x="4894" y="21408"/>
                </a:cubicBezTo>
                <a:cubicBezTo>
                  <a:pt x="6716" y="23051"/>
                  <a:pt x="8740" y="24479"/>
                  <a:pt x="10371" y="26325"/>
                </a:cubicBezTo>
                <a:cubicBezTo>
                  <a:pt x="11145" y="27182"/>
                  <a:pt x="11859" y="28218"/>
                  <a:pt x="11859" y="29385"/>
                </a:cubicBezTo>
                <a:cubicBezTo>
                  <a:pt x="11871" y="30504"/>
                  <a:pt x="11240" y="31516"/>
                  <a:pt x="10549" y="32385"/>
                </a:cubicBezTo>
                <a:cubicBezTo>
                  <a:pt x="8311" y="35243"/>
                  <a:pt x="5072" y="37933"/>
                  <a:pt x="5227" y="41589"/>
                </a:cubicBezTo>
                <a:cubicBezTo>
                  <a:pt x="5346" y="44529"/>
                  <a:pt x="7859" y="46935"/>
                  <a:pt x="10621" y="47708"/>
                </a:cubicBezTo>
                <a:cubicBezTo>
                  <a:pt x="11586" y="47982"/>
                  <a:pt x="12574" y="48097"/>
                  <a:pt x="13569" y="48097"/>
                </a:cubicBezTo>
                <a:cubicBezTo>
                  <a:pt x="15434" y="48097"/>
                  <a:pt x="17325" y="47693"/>
                  <a:pt x="19134" y="47173"/>
                </a:cubicBezTo>
                <a:cubicBezTo>
                  <a:pt x="20891" y="46675"/>
                  <a:pt x="22835" y="46108"/>
                  <a:pt x="24632" y="46108"/>
                </a:cubicBezTo>
                <a:cubicBezTo>
                  <a:pt x="25977" y="46108"/>
                  <a:pt x="27238" y="46426"/>
                  <a:pt x="28278" y="47327"/>
                </a:cubicBezTo>
                <a:cubicBezTo>
                  <a:pt x="30242" y="49030"/>
                  <a:pt x="30385" y="52007"/>
                  <a:pt x="30897" y="54590"/>
                </a:cubicBezTo>
                <a:cubicBezTo>
                  <a:pt x="30980" y="55031"/>
                  <a:pt x="31088" y="55459"/>
                  <a:pt x="31207" y="55900"/>
                </a:cubicBezTo>
                <a:lnTo>
                  <a:pt x="49638" y="55900"/>
                </a:lnTo>
                <a:cubicBezTo>
                  <a:pt x="49649" y="55852"/>
                  <a:pt x="49673" y="55817"/>
                  <a:pt x="49685" y="55781"/>
                </a:cubicBezTo>
                <a:cubicBezTo>
                  <a:pt x="50757" y="52959"/>
                  <a:pt x="52316" y="49947"/>
                  <a:pt x="55126" y="48971"/>
                </a:cubicBezTo>
                <a:cubicBezTo>
                  <a:pt x="55433" y="48864"/>
                  <a:pt x="55823" y="48817"/>
                  <a:pt x="56276" y="48817"/>
                </a:cubicBezTo>
                <a:cubicBezTo>
                  <a:pt x="59936" y="48817"/>
                  <a:pt x="67725" y="51907"/>
                  <a:pt x="69188" y="51971"/>
                </a:cubicBezTo>
                <a:cubicBezTo>
                  <a:pt x="69311" y="51977"/>
                  <a:pt x="69432" y="51980"/>
                  <a:pt x="69552" y="51980"/>
                </a:cubicBezTo>
                <a:cubicBezTo>
                  <a:pt x="73788" y="51980"/>
                  <a:pt x="75327" y="48342"/>
                  <a:pt x="74736" y="45887"/>
                </a:cubicBezTo>
                <a:cubicBezTo>
                  <a:pt x="74295" y="44101"/>
                  <a:pt x="71188" y="39957"/>
                  <a:pt x="70628" y="38541"/>
                </a:cubicBezTo>
                <a:cubicBezTo>
                  <a:pt x="68783" y="33933"/>
                  <a:pt x="71176" y="32528"/>
                  <a:pt x="74117" y="29528"/>
                </a:cubicBezTo>
                <a:cubicBezTo>
                  <a:pt x="76165" y="27432"/>
                  <a:pt x="80272" y="23444"/>
                  <a:pt x="78844" y="18622"/>
                </a:cubicBezTo>
                <a:cubicBezTo>
                  <a:pt x="78134" y="16254"/>
                  <a:pt x="76457" y="13850"/>
                  <a:pt x="72603" y="13850"/>
                </a:cubicBezTo>
                <a:cubicBezTo>
                  <a:pt x="72057" y="13850"/>
                  <a:pt x="71467" y="13899"/>
                  <a:pt x="70831" y="14002"/>
                </a:cubicBezTo>
                <a:cubicBezTo>
                  <a:pt x="69420" y="14231"/>
                  <a:pt x="66819" y="15169"/>
                  <a:pt x="64624" y="15169"/>
                </a:cubicBezTo>
                <a:cubicBezTo>
                  <a:pt x="63504" y="15169"/>
                  <a:pt x="62490" y="14924"/>
                  <a:pt x="61794" y="14216"/>
                </a:cubicBezTo>
                <a:cubicBezTo>
                  <a:pt x="59758" y="12133"/>
                  <a:pt x="61258" y="8096"/>
                  <a:pt x="61389" y="6870"/>
                </a:cubicBezTo>
                <a:cubicBezTo>
                  <a:pt x="61639" y="4429"/>
                  <a:pt x="61306" y="1917"/>
                  <a:pt x="60044" y="0"/>
                </a:cubicBezTo>
                <a:close/>
              </a:path>
            </a:pathLst>
          </a:custGeom>
          <a:solidFill>
            <a:srgbClr val="011B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txBox="1">
            <a:spLocks noGrp="1"/>
          </p:cNvSpPr>
          <p:nvPr>
            <p:ph type="subTitle" idx="1"/>
          </p:nvPr>
        </p:nvSpPr>
        <p:spPr>
          <a:xfrm>
            <a:off x="1352550" y="3509475"/>
            <a:ext cx="6438900" cy="6090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400"/>
              <a:buFont typeface="Courier New"/>
              <a:buNone/>
              <a:defRPr sz="1600" b="1">
                <a:solidFill>
                  <a:schemeClr val="lt1"/>
                </a:solidFill>
                <a:latin typeface="Comfortaa"/>
                <a:ea typeface="Comfortaa"/>
                <a:cs typeface="Comfortaa"/>
                <a:sym typeface="Comfortaa"/>
              </a:defRPr>
            </a:lvl1pPr>
            <a:lvl2pPr lvl="1" algn="ctr">
              <a:lnSpc>
                <a:spcPct val="100000"/>
              </a:lnSpc>
              <a:spcBef>
                <a:spcPts val="0"/>
              </a:spcBef>
              <a:spcAft>
                <a:spcPts val="0"/>
              </a:spcAft>
              <a:buSzPts val="1800"/>
              <a:buFont typeface="Courier New"/>
              <a:buNone/>
              <a:defRPr sz="1800">
                <a:latin typeface="Courier New"/>
                <a:ea typeface="Courier New"/>
                <a:cs typeface="Courier New"/>
                <a:sym typeface="Courier New"/>
              </a:defRPr>
            </a:lvl2pPr>
            <a:lvl3pPr lvl="2" algn="ctr">
              <a:lnSpc>
                <a:spcPct val="100000"/>
              </a:lnSpc>
              <a:spcBef>
                <a:spcPts val="0"/>
              </a:spcBef>
              <a:spcAft>
                <a:spcPts val="0"/>
              </a:spcAft>
              <a:buSzPts val="1800"/>
              <a:buFont typeface="Courier New"/>
              <a:buNone/>
              <a:defRPr sz="1800">
                <a:latin typeface="Courier New"/>
                <a:ea typeface="Courier New"/>
                <a:cs typeface="Courier New"/>
                <a:sym typeface="Courier New"/>
              </a:defRPr>
            </a:lvl3pPr>
            <a:lvl4pPr lvl="3" algn="ctr">
              <a:lnSpc>
                <a:spcPct val="100000"/>
              </a:lnSpc>
              <a:spcBef>
                <a:spcPts val="0"/>
              </a:spcBef>
              <a:spcAft>
                <a:spcPts val="0"/>
              </a:spcAft>
              <a:buSzPts val="1800"/>
              <a:buFont typeface="Courier New"/>
              <a:buNone/>
              <a:defRPr sz="1800">
                <a:latin typeface="Courier New"/>
                <a:ea typeface="Courier New"/>
                <a:cs typeface="Courier New"/>
                <a:sym typeface="Courier New"/>
              </a:defRPr>
            </a:lvl4pPr>
            <a:lvl5pPr lvl="4" algn="ctr">
              <a:lnSpc>
                <a:spcPct val="100000"/>
              </a:lnSpc>
              <a:spcBef>
                <a:spcPts val="0"/>
              </a:spcBef>
              <a:spcAft>
                <a:spcPts val="0"/>
              </a:spcAft>
              <a:buSzPts val="1800"/>
              <a:buFont typeface="Courier New"/>
              <a:buNone/>
              <a:defRPr sz="1800">
                <a:latin typeface="Courier New"/>
                <a:ea typeface="Courier New"/>
                <a:cs typeface="Courier New"/>
                <a:sym typeface="Courier New"/>
              </a:defRPr>
            </a:lvl5pPr>
            <a:lvl6pPr lvl="5" algn="ctr">
              <a:lnSpc>
                <a:spcPct val="100000"/>
              </a:lnSpc>
              <a:spcBef>
                <a:spcPts val="0"/>
              </a:spcBef>
              <a:spcAft>
                <a:spcPts val="0"/>
              </a:spcAft>
              <a:buSzPts val="1800"/>
              <a:buFont typeface="Courier New"/>
              <a:buNone/>
              <a:defRPr sz="1800">
                <a:latin typeface="Courier New"/>
                <a:ea typeface="Courier New"/>
                <a:cs typeface="Courier New"/>
                <a:sym typeface="Courier New"/>
              </a:defRPr>
            </a:lvl6pPr>
            <a:lvl7pPr lvl="6" algn="ctr">
              <a:lnSpc>
                <a:spcPct val="100000"/>
              </a:lnSpc>
              <a:spcBef>
                <a:spcPts val="0"/>
              </a:spcBef>
              <a:spcAft>
                <a:spcPts val="0"/>
              </a:spcAft>
              <a:buSzPts val="1800"/>
              <a:buFont typeface="Courier New"/>
              <a:buNone/>
              <a:defRPr sz="1800">
                <a:latin typeface="Courier New"/>
                <a:ea typeface="Courier New"/>
                <a:cs typeface="Courier New"/>
                <a:sym typeface="Courier New"/>
              </a:defRPr>
            </a:lvl7pPr>
            <a:lvl8pPr lvl="7" algn="ctr">
              <a:lnSpc>
                <a:spcPct val="100000"/>
              </a:lnSpc>
              <a:spcBef>
                <a:spcPts val="0"/>
              </a:spcBef>
              <a:spcAft>
                <a:spcPts val="0"/>
              </a:spcAft>
              <a:buSzPts val="1800"/>
              <a:buFont typeface="Courier New"/>
              <a:buNone/>
              <a:defRPr sz="1800">
                <a:latin typeface="Courier New"/>
                <a:ea typeface="Courier New"/>
                <a:cs typeface="Courier New"/>
                <a:sym typeface="Courier New"/>
              </a:defRPr>
            </a:lvl8pPr>
            <a:lvl9pPr lvl="8" algn="ctr">
              <a:lnSpc>
                <a:spcPct val="100000"/>
              </a:lnSpc>
              <a:spcBef>
                <a:spcPts val="0"/>
              </a:spcBef>
              <a:spcAft>
                <a:spcPts val="0"/>
              </a:spcAft>
              <a:buSzPts val="1800"/>
              <a:buFont typeface="Courier New"/>
              <a:buNone/>
              <a:defRPr sz="1800">
                <a:latin typeface="Courier New"/>
                <a:ea typeface="Courier New"/>
                <a:cs typeface="Courier New"/>
                <a:sym typeface="Courier New"/>
              </a:defRPr>
            </a:lvl9pPr>
          </a:lstStyle>
          <a:p>
            <a:endParaRPr/>
          </a:p>
        </p:txBody>
      </p:sp>
      <p:sp>
        <p:nvSpPr>
          <p:cNvPr id="11" name="Google Shape;11;p2"/>
          <p:cNvSpPr txBox="1">
            <a:spLocks noGrp="1"/>
          </p:cNvSpPr>
          <p:nvPr>
            <p:ph type="ctrTitle"/>
          </p:nvPr>
        </p:nvSpPr>
        <p:spPr>
          <a:xfrm>
            <a:off x="1352550" y="1149500"/>
            <a:ext cx="6507300" cy="2200800"/>
          </a:xfrm>
          <a:prstGeom prst="rect">
            <a:avLst/>
          </a:prstGeom>
        </p:spPr>
        <p:txBody>
          <a:bodyPr spcFirstLastPara="1" wrap="square" lIns="91425" tIns="91425" rIns="91425" bIns="91425" anchor="ctr" anchorCtr="0">
            <a:noAutofit/>
          </a:bodyPr>
          <a:lstStyle>
            <a:lvl1pPr lvl="0" algn="ctr">
              <a:lnSpc>
                <a:spcPct val="90000"/>
              </a:lnSpc>
              <a:spcBef>
                <a:spcPts val="0"/>
              </a:spcBef>
              <a:spcAft>
                <a:spcPts val="0"/>
              </a:spcAft>
              <a:buSzPts val="5200"/>
              <a:buFont typeface="Amatic SC"/>
              <a:buNone/>
              <a:defRPr sz="6000" b="1">
                <a:latin typeface="Righteous"/>
                <a:ea typeface="Righteous"/>
                <a:cs typeface="Righteous"/>
                <a:sym typeface="Righteous"/>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grpSp>
        <p:nvGrpSpPr>
          <p:cNvPr id="12" name="Google Shape;12;p2"/>
          <p:cNvGrpSpPr/>
          <p:nvPr/>
        </p:nvGrpSpPr>
        <p:grpSpPr>
          <a:xfrm>
            <a:off x="-388947" y="95117"/>
            <a:ext cx="9921902" cy="4933651"/>
            <a:chOff x="631273" y="449825"/>
            <a:chExt cx="8681339" cy="4517168"/>
          </a:xfrm>
        </p:grpSpPr>
        <p:grpSp>
          <p:nvGrpSpPr>
            <p:cNvPr id="13" name="Google Shape;13;p2"/>
            <p:cNvGrpSpPr/>
            <p:nvPr/>
          </p:nvGrpSpPr>
          <p:grpSpPr>
            <a:xfrm>
              <a:off x="631273" y="493802"/>
              <a:ext cx="4212201" cy="4473191"/>
              <a:chOff x="1553748" y="493802"/>
              <a:chExt cx="4212201" cy="4473191"/>
            </a:xfrm>
          </p:grpSpPr>
          <p:sp>
            <p:nvSpPr>
              <p:cNvPr id="14" name="Google Shape;14;p2"/>
              <p:cNvSpPr/>
              <p:nvPr/>
            </p:nvSpPr>
            <p:spPr>
              <a:xfrm>
                <a:off x="4981400" y="833616"/>
                <a:ext cx="79648" cy="79648"/>
              </a:xfrm>
              <a:custGeom>
                <a:avLst/>
                <a:gdLst/>
                <a:ahLst/>
                <a:cxnLst/>
                <a:rect l="l" t="t" r="r" b="b"/>
                <a:pathLst>
                  <a:path w="2489" h="2489" extrusionOk="0">
                    <a:moveTo>
                      <a:pt x="1238" y="0"/>
                    </a:moveTo>
                    <a:cubicBezTo>
                      <a:pt x="548" y="0"/>
                      <a:pt x="0" y="560"/>
                      <a:pt x="0" y="1238"/>
                    </a:cubicBezTo>
                    <a:cubicBezTo>
                      <a:pt x="0" y="1929"/>
                      <a:pt x="548" y="2488"/>
                      <a:pt x="1238" y="2488"/>
                    </a:cubicBezTo>
                    <a:cubicBezTo>
                      <a:pt x="1929" y="2488"/>
                      <a:pt x="2489" y="1929"/>
                      <a:pt x="2489" y="1238"/>
                    </a:cubicBezTo>
                    <a:cubicBezTo>
                      <a:pt x="2489" y="560"/>
                      <a:pt x="1929" y="0"/>
                      <a:pt x="12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4090412" y="493802"/>
                <a:ext cx="79648" cy="79680"/>
              </a:xfrm>
              <a:custGeom>
                <a:avLst/>
                <a:gdLst/>
                <a:ahLst/>
                <a:cxnLst/>
                <a:rect l="l" t="t" r="r" b="b"/>
                <a:pathLst>
                  <a:path w="2489" h="2490" extrusionOk="0">
                    <a:moveTo>
                      <a:pt x="1239" y="1"/>
                    </a:moveTo>
                    <a:cubicBezTo>
                      <a:pt x="560" y="1"/>
                      <a:pt x="0" y="548"/>
                      <a:pt x="0" y="1239"/>
                    </a:cubicBezTo>
                    <a:cubicBezTo>
                      <a:pt x="0" y="1929"/>
                      <a:pt x="560" y="2489"/>
                      <a:pt x="1239" y="2489"/>
                    </a:cubicBezTo>
                    <a:cubicBezTo>
                      <a:pt x="1929" y="2489"/>
                      <a:pt x="2489" y="1929"/>
                      <a:pt x="2489" y="1239"/>
                    </a:cubicBezTo>
                    <a:cubicBezTo>
                      <a:pt x="2489" y="548"/>
                      <a:pt x="1929" y="1"/>
                      <a:pt x="12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2261489" y="4133164"/>
                <a:ext cx="79648" cy="80064"/>
              </a:xfrm>
              <a:custGeom>
                <a:avLst/>
                <a:gdLst/>
                <a:ahLst/>
                <a:cxnLst/>
                <a:rect l="l" t="t" r="r" b="b"/>
                <a:pathLst>
                  <a:path w="2489" h="2502" extrusionOk="0">
                    <a:moveTo>
                      <a:pt x="1250" y="1"/>
                    </a:moveTo>
                    <a:cubicBezTo>
                      <a:pt x="560" y="1"/>
                      <a:pt x="0" y="560"/>
                      <a:pt x="0" y="1251"/>
                    </a:cubicBezTo>
                    <a:cubicBezTo>
                      <a:pt x="0" y="1942"/>
                      <a:pt x="560" y="2501"/>
                      <a:pt x="1250" y="2501"/>
                    </a:cubicBezTo>
                    <a:cubicBezTo>
                      <a:pt x="1929" y="2501"/>
                      <a:pt x="2489" y="1942"/>
                      <a:pt x="2489" y="1251"/>
                    </a:cubicBezTo>
                    <a:cubicBezTo>
                      <a:pt x="2489" y="560"/>
                      <a:pt x="1929" y="1"/>
                      <a:pt x="1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2289230" y="3494510"/>
                <a:ext cx="123488" cy="123488"/>
              </a:xfrm>
              <a:custGeom>
                <a:avLst/>
                <a:gdLst/>
                <a:ahLst/>
                <a:cxnLst/>
                <a:rect l="l" t="t" r="r" b="b"/>
                <a:pathLst>
                  <a:path w="3859" h="3859" extrusionOk="0">
                    <a:moveTo>
                      <a:pt x="1929" y="1"/>
                    </a:moveTo>
                    <a:cubicBezTo>
                      <a:pt x="858" y="1"/>
                      <a:pt x="0" y="858"/>
                      <a:pt x="0" y="1930"/>
                    </a:cubicBezTo>
                    <a:cubicBezTo>
                      <a:pt x="0" y="2989"/>
                      <a:pt x="858" y="3858"/>
                      <a:pt x="1929" y="3858"/>
                    </a:cubicBezTo>
                    <a:cubicBezTo>
                      <a:pt x="2989" y="3858"/>
                      <a:pt x="3858" y="2989"/>
                      <a:pt x="3858" y="1930"/>
                    </a:cubicBezTo>
                    <a:cubicBezTo>
                      <a:pt x="3858" y="858"/>
                      <a:pt x="2989" y="1"/>
                      <a:pt x="1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5642461" y="842339"/>
                <a:ext cx="123488" cy="123488"/>
              </a:xfrm>
              <a:custGeom>
                <a:avLst/>
                <a:gdLst/>
                <a:ahLst/>
                <a:cxnLst/>
                <a:rect l="l" t="t" r="r" b="b"/>
                <a:pathLst>
                  <a:path w="3859" h="3859" extrusionOk="0">
                    <a:moveTo>
                      <a:pt x="1930" y="1"/>
                    </a:moveTo>
                    <a:cubicBezTo>
                      <a:pt x="858" y="1"/>
                      <a:pt x="1" y="870"/>
                      <a:pt x="1" y="1930"/>
                    </a:cubicBezTo>
                    <a:cubicBezTo>
                      <a:pt x="1" y="2989"/>
                      <a:pt x="858" y="3859"/>
                      <a:pt x="1930" y="3859"/>
                    </a:cubicBezTo>
                    <a:cubicBezTo>
                      <a:pt x="2989" y="3859"/>
                      <a:pt x="3858" y="2989"/>
                      <a:pt x="3858" y="1930"/>
                    </a:cubicBezTo>
                    <a:cubicBezTo>
                      <a:pt x="3858" y="870"/>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2187328" y="1487391"/>
                <a:ext cx="52224" cy="52224"/>
              </a:xfrm>
              <a:custGeom>
                <a:avLst/>
                <a:gdLst/>
                <a:ahLst/>
                <a:cxnLst/>
                <a:rect l="l" t="t" r="r" b="b"/>
                <a:pathLst>
                  <a:path w="1632" h="1632" extrusionOk="0">
                    <a:moveTo>
                      <a:pt x="810" y="0"/>
                    </a:moveTo>
                    <a:cubicBezTo>
                      <a:pt x="358" y="0"/>
                      <a:pt x="1" y="369"/>
                      <a:pt x="1" y="822"/>
                    </a:cubicBezTo>
                    <a:cubicBezTo>
                      <a:pt x="1" y="1274"/>
                      <a:pt x="358" y="1631"/>
                      <a:pt x="810" y="1631"/>
                    </a:cubicBezTo>
                    <a:cubicBezTo>
                      <a:pt x="1263" y="1631"/>
                      <a:pt x="1632" y="1274"/>
                      <a:pt x="1632" y="822"/>
                    </a:cubicBezTo>
                    <a:cubicBezTo>
                      <a:pt x="1632" y="369"/>
                      <a:pt x="1263" y="0"/>
                      <a:pt x="8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2307485" y="2029630"/>
                <a:ext cx="123456" cy="123104"/>
              </a:xfrm>
              <a:custGeom>
                <a:avLst/>
                <a:gdLst/>
                <a:ahLst/>
                <a:cxnLst/>
                <a:rect l="l" t="t" r="r" b="b"/>
                <a:pathLst>
                  <a:path w="3858" h="3847" extrusionOk="0">
                    <a:moveTo>
                      <a:pt x="1929" y="1"/>
                    </a:moveTo>
                    <a:cubicBezTo>
                      <a:pt x="870" y="1"/>
                      <a:pt x="0" y="858"/>
                      <a:pt x="0" y="1918"/>
                    </a:cubicBezTo>
                    <a:cubicBezTo>
                      <a:pt x="0" y="2989"/>
                      <a:pt x="870" y="3846"/>
                      <a:pt x="1929" y="3846"/>
                    </a:cubicBezTo>
                    <a:cubicBezTo>
                      <a:pt x="2989" y="3846"/>
                      <a:pt x="3858" y="2989"/>
                      <a:pt x="3858" y="1918"/>
                    </a:cubicBezTo>
                    <a:cubicBezTo>
                      <a:pt x="3858" y="858"/>
                      <a:pt x="2989" y="1"/>
                      <a:pt x="1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4104118" y="4631065"/>
                <a:ext cx="52224" cy="51872"/>
              </a:xfrm>
              <a:custGeom>
                <a:avLst/>
                <a:gdLst/>
                <a:ahLst/>
                <a:cxnLst/>
                <a:rect l="l" t="t" r="r" b="b"/>
                <a:pathLst>
                  <a:path w="1632" h="1621" extrusionOk="0">
                    <a:moveTo>
                      <a:pt x="822" y="1"/>
                    </a:moveTo>
                    <a:cubicBezTo>
                      <a:pt x="370" y="1"/>
                      <a:pt x="1" y="358"/>
                      <a:pt x="1" y="810"/>
                    </a:cubicBezTo>
                    <a:cubicBezTo>
                      <a:pt x="1" y="1263"/>
                      <a:pt x="370" y="1620"/>
                      <a:pt x="822" y="1620"/>
                    </a:cubicBezTo>
                    <a:cubicBezTo>
                      <a:pt x="1263" y="1620"/>
                      <a:pt x="1632" y="1263"/>
                      <a:pt x="1632" y="810"/>
                    </a:cubicBezTo>
                    <a:cubicBezTo>
                      <a:pt x="1632" y="358"/>
                      <a:pt x="1263" y="1"/>
                      <a:pt x="8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5642457" y="4437181"/>
                <a:ext cx="52224" cy="52224"/>
              </a:xfrm>
              <a:custGeom>
                <a:avLst/>
                <a:gdLst/>
                <a:ahLst/>
                <a:cxnLst/>
                <a:rect l="l" t="t" r="r" b="b"/>
                <a:pathLst>
                  <a:path w="1632" h="1632" extrusionOk="0">
                    <a:moveTo>
                      <a:pt x="810" y="1"/>
                    </a:moveTo>
                    <a:cubicBezTo>
                      <a:pt x="357" y="1"/>
                      <a:pt x="0" y="370"/>
                      <a:pt x="0" y="810"/>
                    </a:cubicBezTo>
                    <a:cubicBezTo>
                      <a:pt x="0" y="1263"/>
                      <a:pt x="357" y="1632"/>
                      <a:pt x="810" y="1632"/>
                    </a:cubicBezTo>
                    <a:cubicBezTo>
                      <a:pt x="1262" y="1632"/>
                      <a:pt x="1631" y="1263"/>
                      <a:pt x="1631" y="810"/>
                    </a:cubicBezTo>
                    <a:cubicBezTo>
                      <a:pt x="1631" y="370"/>
                      <a:pt x="1262" y="1"/>
                      <a:pt x="8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2204262" y="4682935"/>
                <a:ext cx="194104" cy="194351"/>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4338339" y="1097658"/>
                <a:ext cx="123511" cy="123669"/>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2239552" y="2509914"/>
                <a:ext cx="123511" cy="123669"/>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1553748" y="1322183"/>
                <a:ext cx="194104" cy="194300"/>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4338335" y="4733056"/>
                <a:ext cx="233665" cy="233937"/>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4959462" y="4479850"/>
                <a:ext cx="123537"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 name="Google Shape;29;p2"/>
            <p:cNvGrpSpPr/>
            <p:nvPr/>
          </p:nvGrpSpPr>
          <p:grpSpPr>
            <a:xfrm flipH="1">
              <a:off x="4611173" y="449825"/>
              <a:ext cx="4701439" cy="4517168"/>
              <a:chOff x="1553748" y="449825"/>
              <a:chExt cx="4701439" cy="4517168"/>
            </a:xfrm>
          </p:grpSpPr>
          <p:sp>
            <p:nvSpPr>
              <p:cNvPr id="30" name="Google Shape;30;p2"/>
              <p:cNvSpPr/>
              <p:nvPr/>
            </p:nvSpPr>
            <p:spPr>
              <a:xfrm>
                <a:off x="4981400" y="833616"/>
                <a:ext cx="79648" cy="79648"/>
              </a:xfrm>
              <a:custGeom>
                <a:avLst/>
                <a:gdLst/>
                <a:ahLst/>
                <a:cxnLst/>
                <a:rect l="l" t="t" r="r" b="b"/>
                <a:pathLst>
                  <a:path w="2489" h="2489" extrusionOk="0">
                    <a:moveTo>
                      <a:pt x="1238" y="0"/>
                    </a:moveTo>
                    <a:cubicBezTo>
                      <a:pt x="548" y="0"/>
                      <a:pt x="0" y="560"/>
                      <a:pt x="0" y="1238"/>
                    </a:cubicBezTo>
                    <a:cubicBezTo>
                      <a:pt x="0" y="1929"/>
                      <a:pt x="548" y="2488"/>
                      <a:pt x="1238" y="2488"/>
                    </a:cubicBezTo>
                    <a:cubicBezTo>
                      <a:pt x="1929" y="2488"/>
                      <a:pt x="2489" y="1929"/>
                      <a:pt x="2489" y="1238"/>
                    </a:cubicBezTo>
                    <a:cubicBezTo>
                      <a:pt x="2489" y="560"/>
                      <a:pt x="1929" y="0"/>
                      <a:pt x="12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4090412" y="493802"/>
                <a:ext cx="79648" cy="79680"/>
              </a:xfrm>
              <a:custGeom>
                <a:avLst/>
                <a:gdLst/>
                <a:ahLst/>
                <a:cxnLst/>
                <a:rect l="l" t="t" r="r" b="b"/>
                <a:pathLst>
                  <a:path w="2489" h="2490" extrusionOk="0">
                    <a:moveTo>
                      <a:pt x="1239" y="1"/>
                    </a:moveTo>
                    <a:cubicBezTo>
                      <a:pt x="560" y="1"/>
                      <a:pt x="0" y="548"/>
                      <a:pt x="0" y="1239"/>
                    </a:cubicBezTo>
                    <a:cubicBezTo>
                      <a:pt x="0" y="1929"/>
                      <a:pt x="560" y="2489"/>
                      <a:pt x="1239" y="2489"/>
                    </a:cubicBezTo>
                    <a:cubicBezTo>
                      <a:pt x="1929" y="2489"/>
                      <a:pt x="2489" y="1929"/>
                      <a:pt x="2489" y="1239"/>
                    </a:cubicBezTo>
                    <a:cubicBezTo>
                      <a:pt x="2489" y="548"/>
                      <a:pt x="1929" y="1"/>
                      <a:pt x="12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2261489" y="4133164"/>
                <a:ext cx="79648" cy="80064"/>
              </a:xfrm>
              <a:custGeom>
                <a:avLst/>
                <a:gdLst/>
                <a:ahLst/>
                <a:cxnLst/>
                <a:rect l="l" t="t" r="r" b="b"/>
                <a:pathLst>
                  <a:path w="2489" h="2502" extrusionOk="0">
                    <a:moveTo>
                      <a:pt x="1250" y="1"/>
                    </a:moveTo>
                    <a:cubicBezTo>
                      <a:pt x="560" y="1"/>
                      <a:pt x="0" y="560"/>
                      <a:pt x="0" y="1251"/>
                    </a:cubicBezTo>
                    <a:cubicBezTo>
                      <a:pt x="0" y="1942"/>
                      <a:pt x="560" y="2501"/>
                      <a:pt x="1250" y="2501"/>
                    </a:cubicBezTo>
                    <a:cubicBezTo>
                      <a:pt x="1929" y="2501"/>
                      <a:pt x="2489" y="1942"/>
                      <a:pt x="2489" y="1251"/>
                    </a:cubicBezTo>
                    <a:cubicBezTo>
                      <a:pt x="2489" y="560"/>
                      <a:pt x="1929" y="1"/>
                      <a:pt x="1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2289230" y="3494510"/>
                <a:ext cx="123488" cy="123488"/>
              </a:xfrm>
              <a:custGeom>
                <a:avLst/>
                <a:gdLst/>
                <a:ahLst/>
                <a:cxnLst/>
                <a:rect l="l" t="t" r="r" b="b"/>
                <a:pathLst>
                  <a:path w="3859" h="3859" extrusionOk="0">
                    <a:moveTo>
                      <a:pt x="1929" y="1"/>
                    </a:moveTo>
                    <a:cubicBezTo>
                      <a:pt x="858" y="1"/>
                      <a:pt x="0" y="858"/>
                      <a:pt x="0" y="1930"/>
                    </a:cubicBezTo>
                    <a:cubicBezTo>
                      <a:pt x="0" y="2989"/>
                      <a:pt x="858" y="3858"/>
                      <a:pt x="1929" y="3858"/>
                    </a:cubicBezTo>
                    <a:cubicBezTo>
                      <a:pt x="2989" y="3858"/>
                      <a:pt x="3858" y="2989"/>
                      <a:pt x="3858" y="1930"/>
                    </a:cubicBezTo>
                    <a:cubicBezTo>
                      <a:pt x="3858" y="858"/>
                      <a:pt x="2989" y="1"/>
                      <a:pt x="1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2187328" y="1487391"/>
                <a:ext cx="52224" cy="52224"/>
              </a:xfrm>
              <a:custGeom>
                <a:avLst/>
                <a:gdLst/>
                <a:ahLst/>
                <a:cxnLst/>
                <a:rect l="l" t="t" r="r" b="b"/>
                <a:pathLst>
                  <a:path w="1632" h="1632" extrusionOk="0">
                    <a:moveTo>
                      <a:pt x="810" y="0"/>
                    </a:moveTo>
                    <a:cubicBezTo>
                      <a:pt x="358" y="0"/>
                      <a:pt x="1" y="369"/>
                      <a:pt x="1" y="822"/>
                    </a:cubicBezTo>
                    <a:cubicBezTo>
                      <a:pt x="1" y="1274"/>
                      <a:pt x="358" y="1631"/>
                      <a:pt x="810" y="1631"/>
                    </a:cubicBezTo>
                    <a:cubicBezTo>
                      <a:pt x="1263" y="1631"/>
                      <a:pt x="1632" y="1274"/>
                      <a:pt x="1632" y="822"/>
                    </a:cubicBezTo>
                    <a:cubicBezTo>
                      <a:pt x="1632" y="369"/>
                      <a:pt x="1263" y="0"/>
                      <a:pt x="8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2307485" y="2029630"/>
                <a:ext cx="123456" cy="123104"/>
              </a:xfrm>
              <a:custGeom>
                <a:avLst/>
                <a:gdLst/>
                <a:ahLst/>
                <a:cxnLst/>
                <a:rect l="l" t="t" r="r" b="b"/>
                <a:pathLst>
                  <a:path w="3858" h="3847" extrusionOk="0">
                    <a:moveTo>
                      <a:pt x="1929" y="1"/>
                    </a:moveTo>
                    <a:cubicBezTo>
                      <a:pt x="870" y="1"/>
                      <a:pt x="0" y="858"/>
                      <a:pt x="0" y="1918"/>
                    </a:cubicBezTo>
                    <a:cubicBezTo>
                      <a:pt x="0" y="2989"/>
                      <a:pt x="870" y="3846"/>
                      <a:pt x="1929" y="3846"/>
                    </a:cubicBezTo>
                    <a:cubicBezTo>
                      <a:pt x="2989" y="3846"/>
                      <a:pt x="3858" y="2989"/>
                      <a:pt x="3858" y="1918"/>
                    </a:cubicBezTo>
                    <a:cubicBezTo>
                      <a:pt x="3858" y="858"/>
                      <a:pt x="2989" y="1"/>
                      <a:pt x="1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4104118" y="4631065"/>
                <a:ext cx="52224" cy="51872"/>
              </a:xfrm>
              <a:custGeom>
                <a:avLst/>
                <a:gdLst/>
                <a:ahLst/>
                <a:cxnLst/>
                <a:rect l="l" t="t" r="r" b="b"/>
                <a:pathLst>
                  <a:path w="1632" h="1621" extrusionOk="0">
                    <a:moveTo>
                      <a:pt x="822" y="1"/>
                    </a:moveTo>
                    <a:cubicBezTo>
                      <a:pt x="370" y="1"/>
                      <a:pt x="1" y="358"/>
                      <a:pt x="1" y="810"/>
                    </a:cubicBezTo>
                    <a:cubicBezTo>
                      <a:pt x="1" y="1263"/>
                      <a:pt x="370" y="1620"/>
                      <a:pt x="822" y="1620"/>
                    </a:cubicBezTo>
                    <a:cubicBezTo>
                      <a:pt x="1263" y="1620"/>
                      <a:pt x="1632" y="1263"/>
                      <a:pt x="1632" y="810"/>
                    </a:cubicBezTo>
                    <a:cubicBezTo>
                      <a:pt x="1632" y="358"/>
                      <a:pt x="1263" y="1"/>
                      <a:pt x="8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5642457" y="4437181"/>
                <a:ext cx="52224" cy="52224"/>
              </a:xfrm>
              <a:custGeom>
                <a:avLst/>
                <a:gdLst/>
                <a:ahLst/>
                <a:cxnLst/>
                <a:rect l="l" t="t" r="r" b="b"/>
                <a:pathLst>
                  <a:path w="1632" h="1632" extrusionOk="0">
                    <a:moveTo>
                      <a:pt x="810" y="1"/>
                    </a:moveTo>
                    <a:cubicBezTo>
                      <a:pt x="357" y="1"/>
                      <a:pt x="0" y="370"/>
                      <a:pt x="0" y="810"/>
                    </a:cubicBezTo>
                    <a:cubicBezTo>
                      <a:pt x="0" y="1263"/>
                      <a:pt x="357" y="1632"/>
                      <a:pt x="810" y="1632"/>
                    </a:cubicBezTo>
                    <a:cubicBezTo>
                      <a:pt x="1262" y="1632"/>
                      <a:pt x="1631" y="1263"/>
                      <a:pt x="1631" y="810"/>
                    </a:cubicBezTo>
                    <a:cubicBezTo>
                      <a:pt x="1631" y="370"/>
                      <a:pt x="1262" y="1"/>
                      <a:pt x="8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3727591" y="913250"/>
                <a:ext cx="194104" cy="194351"/>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4193160" y="1097658"/>
                <a:ext cx="123511" cy="123669"/>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6131650" y="449825"/>
                <a:ext cx="123537"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2239552" y="2509914"/>
                <a:ext cx="123511" cy="123669"/>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1553748" y="1322183"/>
                <a:ext cx="194104" cy="194300"/>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4338335" y="4733056"/>
                <a:ext cx="233665" cy="233937"/>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4959462" y="4479850"/>
                <a:ext cx="123537"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header 3">
  <p:cSld name="SECTION_HEADER_1_1_1_1">
    <p:bg>
      <p:bgPr>
        <a:solidFill>
          <a:srgbClr val="091F54"/>
        </a:solidFill>
        <a:effectLst/>
      </p:bgPr>
    </p:bg>
    <p:spTree>
      <p:nvGrpSpPr>
        <p:cNvPr id="1" name="Shape 337"/>
        <p:cNvGrpSpPr/>
        <p:nvPr/>
      </p:nvGrpSpPr>
      <p:grpSpPr>
        <a:xfrm>
          <a:off x="0" y="0"/>
          <a:ext cx="0" cy="0"/>
          <a:chOff x="0" y="0"/>
          <a:chExt cx="0" cy="0"/>
        </a:xfrm>
      </p:grpSpPr>
      <p:sp>
        <p:nvSpPr>
          <p:cNvPr id="338" name="Google Shape;338;p15"/>
          <p:cNvSpPr/>
          <p:nvPr/>
        </p:nvSpPr>
        <p:spPr>
          <a:xfrm rot="10800000" flipH="1">
            <a:off x="2" y="0"/>
            <a:ext cx="4755628" cy="4882288"/>
          </a:xfrm>
          <a:custGeom>
            <a:avLst/>
            <a:gdLst/>
            <a:ahLst/>
            <a:cxnLst/>
            <a:rect l="l" t="t" r="r" b="b"/>
            <a:pathLst>
              <a:path w="47173" h="47173" extrusionOk="0">
                <a:moveTo>
                  <a:pt x="0" y="0"/>
                </a:moveTo>
                <a:lnTo>
                  <a:pt x="0" y="47173"/>
                </a:lnTo>
                <a:lnTo>
                  <a:pt x="47173" y="47173"/>
                </a:lnTo>
                <a:cubicBezTo>
                  <a:pt x="46387" y="44351"/>
                  <a:pt x="44244" y="41660"/>
                  <a:pt x="40958" y="40338"/>
                </a:cubicBezTo>
                <a:cubicBezTo>
                  <a:pt x="38886" y="39505"/>
                  <a:pt x="36338" y="39172"/>
                  <a:pt x="34921" y="37719"/>
                </a:cubicBezTo>
                <a:cubicBezTo>
                  <a:pt x="33743" y="36505"/>
                  <a:pt x="33731" y="34790"/>
                  <a:pt x="34279" y="33326"/>
                </a:cubicBezTo>
                <a:cubicBezTo>
                  <a:pt x="34826" y="31861"/>
                  <a:pt x="35850" y="30540"/>
                  <a:pt x="36612" y="29135"/>
                </a:cubicBezTo>
                <a:cubicBezTo>
                  <a:pt x="37815" y="26944"/>
                  <a:pt x="38386" y="24467"/>
                  <a:pt x="37660" y="22146"/>
                </a:cubicBezTo>
                <a:cubicBezTo>
                  <a:pt x="36934" y="19836"/>
                  <a:pt x="34743" y="17728"/>
                  <a:pt x="31802" y="17109"/>
                </a:cubicBezTo>
                <a:cubicBezTo>
                  <a:pt x="28623" y="16431"/>
                  <a:pt x="24742" y="17407"/>
                  <a:pt x="22241" y="15716"/>
                </a:cubicBezTo>
                <a:cubicBezTo>
                  <a:pt x="19455" y="13823"/>
                  <a:pt x="20539" y="9966"/>
                  <a:pt x="18003" y="7870"/>
                </a:cubicBezTo>
                <a:cubicBezTo>
                  <a:pt x="16789" y="6862"/>
                  <a:pt x="14994" y="6495"/>
                  <a:pt x="13188" y="6495"/>
                </a:cubicBezTo>
                <a:cubicBezTo>
                  <a:pt x="12584" y="6495"/>
                  <a:pt x="11979" y="6536"/>
                  <a:pt x="11395" y="6608"/>
                </a:cubicBezTo>
                <a:cubicBezTo>
                  <a:pt x="10787" y="6679"/>
                  <a:pt x="10118" y="6716"/>
                  <a:pt x="9437" y="6716"/>
                </a:cubicBezTo>
                <a:cubicBezTo>
                  <a:pt x="7501" y="6716"/>
                  <a:pt x="5463" y="6421"/>
                  <a:pt x="4441" y="5786"/>
                </a:cubicBezTo>
                <a:cubicBezTo>
                  <a:pt x="2906" y="4822"/>
                  <a:pt x="1227" y="691"/>
                  <a:pt x="0" y="0"/>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15"/>
          <p:cNvSpPr txBox="1">
            <a:spLocks noGrp="1"/>
          </p:cNvSpPr>
          <p:nvPr>
            <p:ph type="title"/>
          </p:nvPr>
        </p:nvSpPr>
        <p:spPr>
          <a:xfrm>
            <a:off x="3204263" y="3177713"/>
            <a:ext cx="51180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7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40" name="Google Shape;340;p15"/>
          <p:cNvSpPr txBox="1">
            <a:spLocks noGrp="1"/>
          </p:cNvSpPr>
          <p:nvPr>
            <p:ph type="title" idx="2" hasCustomPrompt="1"/>
          </p:nvPr>
        </p:nvSpPr>
        <p:spPr>
          <a:xfrm>
            <a:off x="4716643" y="2183513"/>
            <a:ext cx="20931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6000"/>
              <a:buNone/>
              <a:defRPr sz="6000">
                <a:solidFill>
                  <a:schemeClr val="accent1"/>
                </a:solidFill>
              </a:defRPr>
            </a:lvl1pPr>
            <a:lvl2pPr lvl="1" algn="ctr" rtl="0">
              <a:spcBef>
                <a:spcPts val="0"/>
              </a:spcBef>
              <a:spcAft>
                <a:spcPts val="0"/>
              </a:spcAft>
              <a:buClr>
                <a:schemeClr val="accent1"/>
              </a:buClr>
              <a:buSzPts val="6000"/>
              <a:buNone/>
              <a:defRPr sz="6000">
                <a:solidFill>
                  <a:schemeClr val="accent1"/>
                </a:solidFill>
              </a:defRPr>
            </a:lvl2pPr>
            <a:lvl3pPr lvl="2" algn="ctr" rtl="0">
              <a:spcBef>
                <a:spcPts val="0"/>
              </a:spcBef>
              <a:spcAft>
                <a:spcPts val="0"/>
              </a:spcAft>
              <a:buClr>
                <a:schemeClr val="accent1"/>
              </a:buClr>
              <a:buSzPts val="6000"/>
              <a:buNone/>
              <a:defRPr sz="6000">
                <a:solidFill>
                  <a:schemeClr val="accent1"/>
                </a:solidFill>
              </a:defRPr>
            </a:lvl3pPr>
            <a:lvl4pPr lvl="3" algn="ctr" rtl="0">
              <a:spcBef>
                <a:spcPts val="0"/>
              </a:spcBef>
              <a:spcAft>
                <a:spcPts val="0"/>
              </a:spcAft>
              <a:buClr>
                <a:schemeClr val="accent1"/>
              </a:buClr>
              <a:buSzPts val="6000"/>
              <a:buNone/>
              <a:defRPr sz="6000">
                <a:solidFill>
                  <a:schemeClr val="accent1"/>
                </a:solidFill>
              </a:defRPr>
            </a:lvl4pPr>
            <a:lvl5pPr lvl="4" algn="ctr" rtl="0">
              <a:spcBef>
                <a:spcPts val="0"/>
              </a:spcBef>
              <a:spcAft>
                <a:spcPts val="0"/>
              </a:spcAft>
              <a:buClr>
                <a:schemeClr val="accent1"/>
              </a:buClr>
              <a:buSzPts val="6000"/>
              <a:buNone/>
              <a:defRPr sz="6000">
                <a:solidFill>
                  <a:schemeClr val="accent1"/>
                </a:solidFill>
              </a:defRPr>
            </a:lvl5pPr>
            <a:lvl6pPr lvl="5" algn="ctr" rtl="0">
              <a:spcBef>
                <a:spcPts val="0"/>
              </a:spcBef>
              <a:spcAft>
                <a:spcPts val="0"/>
              </a:spcAft>
              <a:buClr>
                <a:schemeClr val="accent1"/>
              </a:buClr>
              <a:buSzPts val="6000"/>
              <a:buNone/>
              <a:defRPr sz="6000">
                <a:solidFill>
                  <a:schemeClr val="accent1"/>
                </a:solidFill>
              </a:defRPr>
            </a:lvl6pPr>
            <a:lvl7pPr lvl="6" algn="ctr" rtl="0">
              <a:spcBef>
                <a:spcPts val="0"/>
              </a:spcBef>
              <a:spcAft>
                <a:spcPts val="0"/>
              </a:spcAft>
              <a:buClr>
                <a:schemeClr val="accent1"/>
              </a:buClr>
              <a:buSzPts val="6000"/>
              <a:buNone/>
              <a:defRPr sz="6000">
                <a:solidFill>
                  <a:schemeClr val="accent1"/>
                </a:solidFill>
              </a:defRPr>
            </a:lvl7pPr>
            <a:lvl8pPr lvl="7" algn="ctr" rtl="0">
              <a:spcBef>
                <a:spcPts val="0"/>
              </a:spcBef>
              <a:spcAft>
                <a:spcPts val="0"/>
              </a:spcAft>
              <a:buClr>
                <a:schemeClr val="accent1"/>
              </a:buClr>
              <a:buSzPts val="6000"/>
              <a:buNone/>
              <a:defRPr sz="6000">
                <a:solidFill>
                  <a:schemeClr val="accent1"/>
                </a:solidFill>
              </a:defRPr>
            </a:lvl8pPr>
            <a:lvl9pPr lvl="8" algn="ctr" rtl="0">
              <a:spcBef>
                <a:spcPts val="0"/>
              </a:spcBef>
              <a:spcAft>
                <a:spcPts val="0"/>
              </a:spcAft>
              <a:buClr>
                <a:schemeClr val="accent1"/>
              </a:buClr>
              <a:buSzPts val="6000"/>
              <a:buNone/>
              <a:defRPr sz="6000">
                <a:solidFill>
                  <a:schemeClr val="accent1"/>
                </a:solidFill>
              </a:defRPr>
            </a:lvl9pPr>
          </a:lstStyle>
          <a:p>
            <a:r>
              <a:t>xx%</a:t>
            </a:r>
          </a:p>
        </p:txBody>
      </p:sp>
      <p:sp>
        <p:nvSpPr>
          <p:cNvPr id="341" name="Google Shape;341;p15"/>
          <p:cNvSpPr txBox="1">
            <a:spLocks noGrp="1"/>
          </p:cNvSpPr>
          <p:nvPr>
            <p:ph type="subTitle" idx="1"/>
          </p:nvPr>
        </p:nvSpPr>
        <p:spPr>
          <a:xfrm>
            <a:off x="4084088" y="4176188"/>
            <a:ext cx="3358200" cy="432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42" name="Google Shape;342;p15"/>
          <p:cNvSpPr/>
          <p:nvPr/>
        </p:nvSpPr>
        <p:spPr>
          <a:xfrm rot="10800000">
            <a:off x="1306271" y="4608497"/>
            <a:ext cx="80042" cy="80119"/>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15"/>
          <p:cNvSpPr/>
          <p:nvPr/>
        </p:nvSpPr>
        <p:spPr>
          <a:xfrm rot="10800000">
            <a:off x="639139" y="2141168"/>
            <a:ext cx="75968" cy="75603"/>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15"/>
          <p:cNvSpPr/>
          <p:nvPr/>
        </p:nvSpPr>
        <p:spPr>
          <a:xfrm rot="10800000">
            <a:off x="7828220" y="4570720"/>
            <a:ext cx="75603" cy="75603"/>
          </a:xfrm>
          <a:custGeom>
            <a:avLst/>
            <a:gdLst/>
            <a:ahLst/>
            <a:cxnLst/>
            <a:rect l="l" t="t" r="r" b="b"/>
            <a:pathLst>
              <a:path w="2489" h="2489" extrusionOk="0">
                <a:moveTo>
                  <a:pt x="1250" y="0"/>
                </a:moveTo>
                <a:cubicBezTo>
                  <a:pt x="560" y="0"/>
                  <a:pt x="0" y="560"/>
                  <a:pt x="0" y="1250"/>
                </a:cubicBezTo>
                <a:cubicBezTo>
                  <a:pt x="0" y="1941"/>
                  <a:pt x="560" y="2488"/>
                  <a:pt x="1250" y="2488"/>
                </a:cubicBezTo>
                <a:cubicBezTo>
                  <a:pt x="1929" y="2488"/>
                  <a:pt x="2489" y="1941"/>
                  <a:pt x="2489" y="1250"/>
                </a:cubicBezTo>
                <a:cubicBezTo>
                  <a:pt x="2489" y="560"/>
                  <a:pt x="1929" y="0"/>
                  <a:pt x="1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15"/>
          <p:cNvSpPr/>
          <p:nvPr/>
        </p:nvSpPr>
        <p:spPr>
          <a:xfrm rot="10800000">
            <a:off x="2655322" y="383843"/>
            <a:ext cx="75603" cy="75998"/>
          </a:xfrm>
          <a:custGeom>
            <a:avLst/>
            <a:gdLst/>
            <a:ahLst/>
            <a:cxnLst/>
            <a:rect l="l" t="t" r="r" b="b"/>
            <a:pathLst>
              <a:path w="2489" h="2502" extrusionOk="0">
                <a:moveTo>
                  <a:pt x="1250" y="1"/>
                </a:moveTo>
                <a:cubicBezTo>
                  <a:pt x="560" y="1"/>
                  <a:pt x="0" y="560"/>
                  <a:pt x="0" y="1251"/>
                </a:cubicBezTo>
                <a:cubicBezTo>
                  <a:pt x="0" y="1942"/>
                  <a:pt x="560" y="2501"/>
                  <a:pt x="1250" y="2501"/>
                </a:cubicBezTo>
                <a:cubicBezTo>
                  <a:pt x="1929" y="2501"/>
                  <a:pt x="2489" y="1942"/>
                  <a:pt x="2489" y="1251"/>
                </a:cubicBezTo>
                <a:cubicBezTo>
                  <a:pt x="2489" y="560"/>
                  <a:pt x="1929" y="1"/>
                  <a:pt x="1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15"/>
          <p:cNvSpPr/>
          <p:nvPr/>
        </p:nvSpPr>
        <p:spPr>
          <a:xfrm rot="10800000">
            <a:off x="272833" y="2533768"/>
            <a:ext cx="117217" cy="116853"/>
          </a:xfrm>
          <a:custGeom>
            <a:avLst/>
            <a:gdLst/>
            <a:ahLst/>
            <a:cxnLst/>
            <a:rect l="l" t="t" r="r" b="b"/>
            <a:pathLst>
              <a:path w="3859" h="3847" extrusionOk="0">
                <a:moveTo>
                  <a:pt x="1930" y="1"/>
                </a:moveTo>
                <a:cubicBezTo>
                  <a:pt x="870" y="1"/>
                  <a:pt x="1" y="858"/>
                  <a:pt x="1" y="1929"/>
                </a:cubicBezTo>
                <a:cubicBezTo>
                  <a:pt x="1" y="2989"/>
                  <a:pt x="870" y="3846"/>
                  <a:pt x="1930" y="3846"/>
                </a:cubicBezTo>
                <a:cubicBezTo>
                  <a:pt x="2989" y="3846"/>
                  <a:pt x="3858" y="2989"/>
                  <a:pt x="3858" y="1929"/>
                </a:cubicBezTo>
                <a:cubicBezTo>
                  <a:pt x="3858" y="858"/>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15"/>
          <p:cNvSpPr/>
          <p:nvPr/>
        </p:nvSpPr>
        <p:spPr>
          <a:xfrm rot="10800000">
            <a:off x="1224485" y="3265931"/>
            <a:ext cx="116822" cy="117217"/>
          </a:xfrm>
          <a:custGeom>
            <a:avLst/>
            <a:gdLst/>
            <a:ahLst/>
            <a:cxnLst/>
            <a:rect l="l" t="t" r="r" b="b"/>
            <a:pathLst>
              <a:path w="3846" h="3859" extrusionOk="0">
                <a:moveTo>
                  <a:pt x="1917" y="0"/>
                </a:moveTo>
                <a:cubicBezTo>
                  <a:pt x="858" y="0"/>
                  <a:pt x="0" y="858"/>
                  <a:pt x="0" y="1929"/>
                </a:cubicBezTo>
                <a:cubicBezTo>
                  <a:pt x="0" y="2989"/>
                  <a:pt x="858" y="3858"/>
                  <a:pt x="1917" y="3858"/>
                </a:cubicBezTo>
                <a:cubicBezTo>
                  <a:pt x="2989" y="3858"/>
                  <a:pt x="3846" y="2989"/>
                  <a:pt x="3846" y="1929"/>
                </a:cubicBezTo>
                <a:cubicBezTo>
                  <a:pt x="3846" y="858"/>
                  <a:pt x="2989" y="0"/>
                  <a:pt x="19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15"/>
          <p:cNvSpPr/>
          <p:nvPr/>
        </p:nvSpPr>
        <p:spPr>
          <a:xfrm rot="10800000">
            <a:off x="306670" y="3946420"/>
            <a:ext cx="49572" cy="49572"/>
          </a:xfrm>
          <a:custGeom>
            <a:avLst/>
            <a:gdLst/>
            <a:ahLst/>
            <a:cxnLst/>
            <a:rect l="l" t="t" r="r" b="b"/>
            <a:pathLst>
              <a:path w="1632" h="1632" extrusionOk="0">
                <a:moveTo>
                  <a:pt x="810" y="0"/>
                </a:moveTo>
                <a:cubicBezTo>
                  <a:pt x="358" y="0"/>
                  <a:pt x="1" y="369"/>
                  <a:pt x="1" y="822"/>
                </a:cubicBezTo>
                <a:cubicBezTo>
                  <a:pt x="1" y="1274"/>
                  <a:pt x="358" y="1631"/>
                  <a:pt x="810" y="1631"/>
                </a:cubicBezTo>
                <a:cubicBezTo>
                  <a:pt x="1263" y="1631"/>
                  <a:pt x="1632" y="1274"/>
                  <a:pt x="1632" y="822"/>
                </a:cubicBezTo>
                <a:cubicBezTo>
                  <a:pt x="1632" y="369"/>
                  <a:pt x="1263" y="0"/>
                  <a:pt x="8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15"/>
          <p:cNvSpPr/>
          <p:nvPr/>
        </p:nvSpPr>
        <p:spPr>
          <a:xfrm rot="10800000">
            <a:off x="8560753" y="4786764"/>
            <a:ext cx="49238" cy="49207"/>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15"/>
          <p:cNvSpPr/>
          <p:nvPr/>
        </p:nvSpPr>
        <p:spPr>
          <a:xfrm rot="10800000">
            <a:off x="480495" y="3383148"/>
            <a:ext cx="184246" cy="184480"/>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15"/>
          <p:cNvSpPr/>
          <p:nvPr/>
        </p:nvSpPr>
        <p:spPr>
          <a:xfrm rot="10800000">
            <a:off x="3028677" y="1854039"/>
            <a:ext cx="117229" cy="117378"/>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15"/>
          <p:cNvSpPr/>
          <p:nvPr/>
        </p:nvSpPr>
        <p:spPr>
          <a:xfrm rot="10800000">
            <a:off x="2681698" y="2567580"/>
            <a:ext cx="49238" cy="49208"/>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15"/>
          <p:cNvSpPr/>
          <p:nvPr/>
        </p:nvSpPr>
        <p:spPr>
          <a:xfrm rot="10800000">
            <a:off x="3525333" y="233183"/>
            <a:ext cx="184246" cy="184480"/>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15"/>
          <p:cNvSpPr/>
          <p:nvPr/>
        </p:nvSpPr>
        <p:spPr>
          <a:xfrm rot="10800000">
            <a:off x="431275" y="909280"/>
            <a:ext cx="49238" cy="49208"/>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15"/>
          <p:cNvSpPr/>
          <p:nvPr/>
        </p:nvSpPr>
        <p:spPr>
          <a:xfrm rot="10800000">
            <a:off x="1491874" y="544883"/>
            <a:ext cx="117229" cy="117378"/>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15"/>
          <p:cNvSpPr/>
          <p:nvPr/>
        </p:nvSpPr>
        <p:spPr>
          <a:xfrm rot="10800000">
            <a:off x="920101" y="417666"/>
            <a:ext cx="49238" cy="49207"/>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15"/>
          <p:cNvSpPr/>
          <p:nvPr/>
        </p:nvSpPr>
        <p:spPr>
          <a:xfrm rot="10800000">
            <a:off x="8114008" y="592808"/>
            <a:ext cx="184246" cy="184480"/>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15"/>
          <p:cNvSpPr/>
          <p:nvPr/>
        </p:nvSpPr>
        <p:spPr>
          <a:xfrm rot="10800000">
            <a:off x="5598483" y="385368"/>
            <a:ext cx="117217" cy="116853"/>
          </a:xfrm>
          <a:custGeom>
            <a:avLst/>
            <a:gdLst/>
            <a:ahLst/>
            <a:cxnLst/>
            <a:rect l="l" t="t" r="r" b="b"/>
            <a:pathLst>
              <a:path w="3859" h="3847" extrusionOk="0">
                <a:moveTo>
                  <a:pt x="1930" y="1"/>
                </a:moveTo>
                <a:cubicBezTo>
                  <a:pt x="870" y="1"/>
                  <a:pt x="1" y="858"/>
                  <a:pt x="1" y="1929"/>
                </a:cubicBezTo>
                <a:cubicBezTo>
                  <a:pt x="1" y="2989"/>
                  <a:pt x="870" y="3846"/>
                  <a:pt x="1930" y="3846"/>
                </a:cubicBezTo>
                <a:cubicBezTo>
                  <a:pt x="2989" y="3846"/>
                  <a:pt x="3858" y="2989"/>
                  <a:pt x="3858" y="1929"/>
                </a:cubicBezTo>
                <a:cubicBezTo>
                  <a:pt x="3858" y="858"/>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15"/>
          <p:cNvSpPr/>
          <p:nvPr/>
        </p:nvSpPr>
        <p:spPr>
          <a:xfrm rot="10800000">
            <a:off x="7026326" y="175891"/>
            <a:ext cx="49238" cy="49208"/>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15"/>
          <p:cNvSpPr/>
          <p:nvPr/>
        </p:nvSpPr>
        <p:spPr>
          <a:xfrm rot="10800000">
            <a:off x="8651151" y="1214066"/>
            <a:ext cx="49238" cy="49208"/>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15"/>
          <p:cNvSpPr/>
          <p:nvPr/>
        </p:nvSpPr>
        <p:spPr>
          <a:xfrm rot="10800000">
            <a:off x="8617158" y="267005"/>
            <a:ext cx="117217" cy="116853"/>
          </a:xfrm>
          <a:custGeom>
            <a:avLst/>
            <a:gdLst/>
            <a:ahLst/>
            <a:cxnLst/>
            <a:rect l="l" t="t" r="r" b="b"/>
            <a:pathLst>
              <a:path w="3859" h="3847" extrusionOk="0">
                <a:moveTo>
                  <a:pt x="1930" y="1"/>
                </a:moveTo>
                <a:cubicBezTo>
                  <a:pt x="870" y="1"/>
                  <a:pt x="1" y="858"/>
                  <a:pt x="1" y="1929"/>
                </a:cubicBezTo>
                <a:cubicBezTo>
                  <a:pt x="1" y="2989"/>
                  <a:pt x="870" y="3846"/>
                  <a:pt x="1930" y="3846"/>
                </a:cubicBezTo>
                <a:cubicBezTo>
                  <a:pt x="2989" y="3846"/>
                  <a:pt x="3858" y="2989"/>
                  <a:pt x="3858" y="1929"/>
                </a:cubicBezTo>
                <a:cubicBezTo>
                  <a:pt x="3858" y="858"/>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two columns 2">
  <p:cSld name="TITLE_AND_TWO_COLUMNS_2_1_1">
    <p:bg>
      <p:bgPr>
        <a:solidFill>
          <a:srgbClr val="091F54"/>
        </a:solidFill>
        <a:effectLst/>
      </p:bgPr>
    </p:bg>
    <p:spTree>
      <p:nvGrpSpPr>
        <p:cNvPr id="1" name="Shape 406"/>
        <p:cNvGrpSpPr/>
        <p:nvPr/>
      </p:nvGrpSpPr>
      <p:grpSpPr>
        <a:xfrm>
          <a:off x="0" y="0"/>
          <a:ext cx="0" cy="0"/>
          <a:chOff x="0" y="0"/>
          <a:chExt cx="0" cy="0"/>
        </a:xfrm>
      </p:grpSpPr>
      <p:sp>
        <p:nvSpPr>
          <p:cNvPr id="407" name="Google Shape;407;p17"/>
          <p:cNvSpPr/>
          <p:nvPr/>
        </p:nvSpPr>
        <p:spPr>
          <a:xfrm rot="10800000">
            <a:off x="1424972" y="-8"/>
            <a:ext cx="7719036" cy="5143508"/>
          </a:xfrm>
          <a:custGeom>
            <a:avLst/>
            <a:gdLst/>
            <a:ahLst/>
            <a:cxnLst/>
            <a:rect l="l" t="t" r="r" b="b"/>
            <a:pathLst>
              <a:path w="47173" h="47173" extrusionOk="0">
                <a:moveTo>
                  <a:pt x="0" y="0"/>
                </a:moveTo>
                <a:lnTo>
                  <a:pt x="0" y="47173"/>
                </a:lnTo>
                <a:lnTo>
                  <a:pt x="47173" y="47173"/>
                </a:lnTo>
                <a:cubicBezTo>
                  <a:pt x="46387" y="44351"/>
                  <a:pt x="44244" y="41660"/>
                  <a:pt x="40958" y="40338"/>
                </a:cubicBezTo>
                <a:cubicBezTo>
                  <a:pt x="38886" y="39505"/>
                  <a:pt x="36338" y="39172"/>
                  <a:pt x="34921" y="37719"/>
                </a:cubicBezTo>
                <a:cubicBezTo>
                  <a:pt x="33743" y="36505"/>
                  <a:pt x="33731" y="34790"/>
                  <a:pt x="34279" y="33326"/>
                </a:cubicBezTo>
                <a:cubicBezTo>
                  <a:pt x="34826" y="31861"/>
                  <a:pt x="35850" y="30540"/>
                  <a:pt x="36612" y="29135"/>
                </a:cubicBezTo>
                <a:cubicBezTo>
                  <a:pt x="37815" y="26944"/>
                  <a:pt x="38386" y="24467"/>
                  <a:pt x="37660" y="22146"/>
                </a:cubicBezTo>
                <a:cubicBezTo>
                  <a:pt x="36934" y="19836"/>
                  <a:pt x="34743" y="17728"/>
                  <a:pt x="31802" y="17109"/>
                </a:cubicBezTo>
                <a:cubicBezTo>
                  <a:pt x="28623" y="16431"/>
                  <a:pt x="24742" y="17407"/>
                  <a:pt x="22241" y="15716"/>
                </a:cubicBezTo>
                <a:cubicBezTo>
                  <a:pt x="19455" y="13823"/>
                  <a:pt x="20539" y="9966"/>
                  <a:pt x="18003" y="7870"/>
                </a:cubicBezTo>
                <a:cubicBezTo>
                  <a:pt x="16789" y="6862"/>
                  <a:pt x="14994" y="6495"/>
                  <a:pt x="13188" y="6495"/>
                </a:cubicBezTo>
                <a:cubicBezTo>
                  <a:pt x="12584" y="6495"/>
                  <a:pt x="11979" y="6536"/>
                  <a:pt x="11395" y="6608"/>
                </a:cubicBezTo>
                <a:cubicBezTo>
                  <a:pt x="10787" y="6679"/>
                  <a:pt x="10118" y="6716"/>
                  <a:pt x="9437" y="6716"/>
                </a:cubicBezTo>
                <a:cubicBezTo>
                  <a:pt x="7501" y="6716"/>
                  <a:pt x="5463" y="6421"/>
                  <a:pt x="4441" y="5786"/>
                </a:cubicBezTo>
                <a:cubicBezTo>
                  <a:pt x="2906" y="4822"/>
                  <a:pt x="1227" y="691"/>
                  <a:pt x="0" y="0"/>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17"/>
          <p:cNvSpPr txBox="1">
            <a:spLocks noGrp="1"/>
          </p:cNvSpPr>
          <p:nvPr>
            <p:ph type="subTitle" idx="1"/>
          </p:nvPr>
        </p:nvSpPr>
        <p:spPr>
          <a:xfrm>
            <a:off x="1575963" y="3077963"/>
            <a:ext cx="2907600" cy="71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500"/>
              <a:buFont typeface="Bebas Neue"/>
              <a:buNone/>
              <a:defRPr sz="2500">
                <a:solidFill>
                  <a:schemeClr val="dk1"/>
                </a:solidFill>
                <a:latin typeface="Righteous"/>
                <a:ea typeface="Righteous"/>
                <a:cs typeface="Righteous"/>
                <a:sym typeface="Righteous"/>
              </a:defRPr>
            </a:lvl1pPr>
            <a:lvl2pPr lvl="1" algn="ctr" rtl="0">
              <a:lnSpc>
                <a:spcPct val="100000"/>
              </a:lnSpc>
              <a:spcBef>
                <a:spcPts val="0"/>
              </a:spcBef>
              <a:spcAft>
                <a:spcPts val="0"/>
              </a:spcAft>
              <a:buClr>
                <a:schemeClr val="dk1"/>
              </a:buClr>
              <a:buSzPts val="2500"/>
              <a:buFont typeface="Bebas Neue"/>
              <a:buNone/>
              <a:defRPr sz="25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500"/>
              <a:buFont typeface="Bebas Neue"/>
              <a:buNone/>
              <a:defRPr sz="25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500"/>
              <a:buFont typeface="Bebas Neue"/>
              <a:buNone/>
              <a:defRPr sz="25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500"/>
              <a:buFont typeface="Bebas Neue"/>
              <a:buNone/>
              <a:defRPr sz="25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500"/>
              <a:buFont typeface="Bebas Neue"/>
              <a:buNone/>
              <a:defRPr sz="25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500"/>
              <a:buFont typeface="Bebas Neue"/>
              <a:buNone/>
              <a:defRPr sz="25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500"/>
              <a:buFont typeface="Bebas Neue"/>
              <a:buNone/>
              <a:defRPr sz="25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500"/>
              <a:buFont typeface="Bebas Neue"/>
              <a:buNone/>
              <a:defRPr sz="2500">
                <a:solidFill>
                  <a:schemeClr val="dk1"/>
                </a:solidFill>
                <a:latin typeface="Bebas Neue"/>
                <a:ea typeface="Bebas Neue"/>
                <a:cs typeface="Bebas Neue"/>
                <a:sym typeface="Bebas Neue"/>
              </a:defRPr>
            </a:lvl9pPr>
          </a:lstStyle>
          <a:p>
            <a:endParaRPr/>
          </a:p>
        </p:txBody>
      </p:sp>
      <p:sp>
        <p:nvSpPr>
          <p:cNvPr id="409" name="Google Shape;409;p17"/>
          <p:cNvSpPr txBox="1">
            <a:spLocks noGrp="1"/>
          </p:cNvSpPr>
          <p:nvPr>
            <p:ph type="subTitle" idx="2"/>
          </p:nvPr>
        </p:nvSpPr>
        <p:spPr>
          <a:xfrm>
            <a:off x="4640838" y="3077963"/>
            <a:ext cx="2907600" cy="71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500"/>
              <a:buFont typeface="Bebas Neue"/>
              <a:buNone/>
              <a:defRPr sz="2500">
                <a:solidFill>
                  <a:schemeClr val="dk1"/>
                </a:solidFill>
                <a:latin typeface="Righteous"/>
                <a:ea typeface="Righteous"/>
                <a:cs typeface="Righteous"/>
                <a:sym typeface="Righteous"/>
              </a:defRPr>
            </a:lvl1pPr>
            <a:lvl2pPr lvl="1" algn="ctr" rtl="0">
              <a:lnSpc>
                <a:spcPct val="100000"/>
              </a:lnSpc>
              <a:spcBef>
                <a:spcPts val="0"/>
              </a:spcBef>
              <a:spcAft>
                <a:spcPts val="0"/>
              </a:spcAft>
              <a:buClr>
                <a:schemeClr val="dk1"/>
              </a:buClr>
              <a:buSzPts val="2500"/>
              <a:buFont typeface="Bebas Neue"/>
              <a:buNone/>
              <a:defRPr sz="2500">
                <a:solidFill>
                  <a:schemeClr val="dk1"/>
                </a:solidFill>
                <a:latin typeface="Bebas Neue"/>
                <a:ea typeface="Bebas Neue"/>
                <a:cs typeface="Bebas Neue"/>
                <a:sym typeface="Bebas Neue"/>
              </a:defRPr>
            </a:lvl2pPr>
            <a:lvl3pPr lvl="2" algn="ctr" rtl="0">
              <a:lnSpc>
                <a:spcPct val="100000"/>
              </a:lnSpc>
              <a:spcBef>
                <a:spcPts val="0"/>
              </a:spcBef>
              <a:spcAft>
                <a:spcPts val="0"/>
              </a:spcAft>
              <a:buClr>
                <a:schemeClr val="dk1"/>
              </a:buClr>
              <a:buSzPts val="2500"/>
              <a:buFont typeface="Bebas Neue"/>
              <a:buNone/>
              <a:defRPr sz="2500">
                <a:solidFill>
                  <a:schemeClr val="dk1"/>
                </a:solidFill>
                <a:latin typeface="Bebas Neue"/>
                <a:ea typeface="Bebas Neue"/>
                <a:cs typeface="Bebas Neue"/>
                <a:sym typeface="Bebas Neue"/>
              </a:defRPr>
            </a:lvl3pPr>
            <a:lvl4pPr lvl="3" algn="ctr" rtl="0">
              <a:lnSpc>
                <a:spcPct val="100000"/>
              </a:lnSpc>
              <a:spcBef>
                <a:spcPts val="0"/>
              </a:spcBef>
              <a:spcAft>
                <a:spcPts val="0"/>
              </a:spcAft>
              <a:buClr>
                <a:schemeClr val="dk1"/>
              </a:buClr>
              <a:buSzPts val="2500"/>
              <a:buFont typeface="Bebas Neue"/>
              <a:buNone/>
              <a:defRPr sz="2500">
                <a:solidFill>
                  <a:schemeClr val="dk1"/>
                </a:solidFill>
                <a:latin typeface="Bebas Neue"/>
                <a:ea typeface="Bebas Neue"/>
                <a:cs typeface="Bebas Neue"/>
                <a:sym typeface="Bebas Neue"/>
              </a:defRPr>
            </a:lvl4pPr>
            <a:lvl5pPr lvl="4" algn="ctr" rtl="0">
              <a:lnSpc>
                <a:spcPct val="100000"/>
              </a:lnSpc>
              <a:spcBef>
                <a:spcPts val="0"/>
              </a:spcBef>
              <a:spcAft>
                <a:spcPts val="0"/>
              </a:spcAft>
              <a:buClr>
                <a:schemeClr val="dk1"/>
              </a:buClr>
              <a:buSzPts val="2500"/>
              <a:buFont typeface="Bebas Neue"/>
              <a:buNone/>
              <a:defRPr sz="2500">
                <a:solidFill>
                  <a:schemeClr val="dk1"/>
                </a:solidFill>
                <a:latin typeface="Bebas Neue"/>
                <a:ea typeface="Bebas Neue"/>
                <a:cs typeface="Bebas Neue"/>
                <a:sym typeface="Bebas Neue"/>
              </a:defRPr>
            </a:lvl5pPr>
            <a:lvl6pPr lvl="5" algn="ctr" rtl="0">
              <a:lnSpc>
                <a:spcPct val="100000"/>
              </a:lnSpc>
              <a:spcBef>
                <a:spcPts val="0"/>
              </a:spcBef>
              <a:spcAft>
                <a:spcPts val="0"/>
              </a:spcAft>
              <a:buClr>
                <a:schemeClr val="dk1"/>
              </a:buClr>
              <a:buSzPts val="2500"/>
              <a:buFont typeface="Bebas Neue"/>
              <a:buNone/>
              <a:defRPr sz="2500">
                <a:solidFill>
                  <a:schemeClr val="dk1"/>
                </a:solidFill>
                <a:latin typeface="Bebas Neue"/>
                <a:ea typeface="Bebas Neue"/>
                <a:cs typeface="Bebas Neue"/>
                <a:sym typeface="Bebas Neue"/>
              </a:defRPr>
            </a:lvl6pPr>
            <a:lvl7pPr lvl="6" algn="ctr" rtl="0">
              <a:lnSpc>
                <a:spcPct val="100000"/>
              </a:lnSpc>
              <a:spcBef>
                <a:spcPts val="0"/>
              </a:spcBef>
              <a:spcAft>
                <a:spcPts val="0"/>
              </a:spcAft>
              <a:buClr>
                <a:schemeClr val="dk1"/>
              </a:buClr>
              <a:buSzPts val="2500"/>
              <a:buFont typeface="Bebas Neue"/>
              <a:buNone/>
              <a:defRPr sz="2500">
                <a:solidFill>
                  <a:schemeClr val="dk1"/>
                </a:solidFill>
                <a:latin typeface="Bebas Neue"/>
                <a:ea typeface="Bebas Neue"/>
                <a:cs typeface="Bebas Neue"/>
                <a:sym typeface="Bebas Neue"/>
              </a:defRPr>
            </a:lvl7pPr>
            <a:lvl8pPr lvl="7" algn="ctr" rtl="0">
              <a:lnSpc>
                <a:spcPct val="100000"/>
              </a:lnSpc>
              <a:spcBef>
                <a:spcPts val="0"/>
              </a:spcBef>
              <a:spcAft>
                <a:spcPts val="0"/>
              </a:spcAft>
              <a:buClr>
                <a:schemeClr val="dk1"/>
              </a:buClr>
              <a:buSzPts val="2500"/>
              <a:buFont typeface="Bebas Neue"/>
              <a:buNone/>
              <a:defRPr sz="2500">
                <a:solidFill>
                  <a:schemeClr val="dk1"/>
                </a:solidFill>
                <a:latin typeface="Bebas Neue"/>
                <a:ea typeface="Bebas Neue"/>
                <a:cs typeface="Bebas Neue"/>
                <a:sym typeface="Bebas Neue"/>
              </a:defRPr>
            </a:lvl8pPr>
            <a:lvl9pPr lvl="8" algn="ctr" rtl="0">
              <a:lnSpc>
                <a:spcPct val="100000"/>
              </a:lnSpc>
              <a:spcBef>
                <a:spcPts val="0"/>
              </a:spcBef>
              <a:spcAft>
                <a:spcPts val="0"/>
              </a:spcAft>
              <a:buClr>
                <a:schemeClr val="dk1"/>
              </a:buClr>
              <a:buSzPts val="2500"/>
              <a:buFont typeface="Bebas Neue"/>
              <a:buNone/>
              <a:defRPr sz="2500">
                <a:solidFill>
                  <a:schemeClr val="dk1"/>
                </a:solidFill>
                <a:latin typeface="Bebas Neue"/>
                <a:ea typeface="Bebas Neue"/>
                <a:cs typeface="Bebas Neue"/>
                <a:sym typeface="Bebas Neue"/>
              </a:defRPr>
            </a:lvl9pPr>
          </a:lstStyle>
          <a:p>
            <a:endParaRPr/>
          </a:p>
        </p:txBody>
      </p:sp>
      <p:sp>
        <p:nvSpPr>
          <p:cNvPr id="410" name="Google Shape;410;p17"/>
          <p:cNvSpPr txBox="1">
            <a:spLocks noGrp="1"/>
          </p:cNvSpPr>
          <p:nvPr>
            <p:ph type="subTitle" idx="3"/>
          </p:nvPr>
        </p:nvSpPr>
        <p:spPr>
          <a:xfrm>
            <a:off x="1575963" y="3638963"/>
            <a:ext cx="2907600" cy="71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11" name="Google Shape;411;p17"/>
          <p:cNvSpPr txBox="1">
            <a:spLocks noGrp="1"/>
          </p:cNvSpPr>
          <p:nvPr>
            <p:ph type="subTitle" idx="4"/>
          </p:nvPr>
        </p:nvSpPr>
        <p:spPr>
          <a:xfrm>
            <a:off x="4640838" y="3638963"/>
            <a:ext cx="2907600" cy="713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grpSp>
        <p:nvGrpSpPr>
          <p:cNvPr id="412" name="Google Shape;412;p17"/>
          <p:cNvGrpSpPr/>
          <p:nvPr/>
        </p:nvGrpSpPr>
        <p:grpSpPr>
          <a:xfrm flipH="1">
            <a:off x="292496" y="276169"/>
            <a:ext cx="8559007" cy="4669285"/>
            <a:chOff x="313359" y="283819"/>
            <a:chExt cx="8559007" cy="4669285"/>
          </a:xfrm>
        </p:grpSpPr>
        <p:sp>
          <p:nvSpPr>
            <p:cNvPr id="413" name="Google Shape;413;p17"/>
            <p:cNvSpPr/>
            <p:nvPr/>
          </p:nvSpPr>
          <p:spPr>
            <a:xfrm>
              <a:off x="313387" y="817827"/>
              <a:ext cx="79648" cy="79648"/>
            </a:xfrm>
            <a:custGeom>
              <a:avLst/>
              <a:gdLst/>
              <a:ahLst/>
              <a:cxnLst/>
              <a:rect l="l" t="t" r="r" b="b"/>
              <a:pathLst>
                <a:path w="2489" h="2489" extrusionOk="0">
                  <a:moveTo>
                    <a:pt x="1250" y="0"/>
                  </a:moveTo>
                  <a:cubicBezTo>
                    <a:pt x="560" y="0"/>
                    <a:pt x="0" y="560"/>
                    <a:pt x="0" y="1250"/>
                  </a:cubicBezTo>
                  <a:cubicBezTo>
                    <a:pt x="0" y="1941"/>
                    <a:pt x="560" y="2488"/>
                    <a:pt x="1250" y="2488"/>
                  </a:cubicBezTo>
                  <a:cubicBezTo>
                    <a:pt x="1929" y="2488"/>
                    <a:pt x="2489" y="1941"/>
                    <a:pt x="2489" y="1250"/>
                  </a:cubicBezTo>
                  <a:cubicBezTo>
                    <a:pt x="2489" y="560"/>
                    <a:pt x="1929" y="0"/>
                    <a:pt x="1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17"/>
            <p:cNvSpPr/>
            <p:nvPr/>
          </p:nvSpPr>
          <p:spPr>
            <a:xfrm>
              <a:off x="413739" y="2800127"/>
              <a:ext cx="79648" cy="80064"/>
            </a:xfrm>
            <a:custGeom>
              <a:avLst/>
              <a:gdLst/>
              <a:ahLst/>
              <a:cxnLst/>
              <a:rect l="l" t="t" r="r" b="b"/>
              <a:pathLst>
                <a:path w="2489" h="2502" extrusionOk="0">
                  <a:moveTo>
                    <a:pt x="1250" y="1"/>
                  </a:moveTo>
                  <a:cubicBezTo>
                    <a:pt x="560" y="1"/>
                    <a:pt x="0" y="560"/>
                    <a:pt x="0" y="1251"/>
                  </a:cubicBezTo>
                  <a:cubicBezTo>
                    <a:pt x="0" y="1942"/>
                    <a:pt x="560" y="2501"/>
                    <a:pt x="1250" y="2501"/>
                  </a:cubicBezTo>
                  <a:cubicBezTo>
                    <a:pt x="1929" y="2501"/>
                    <a:pt x="2489" y="1942"/>
                    <a:pt x="2489" y="1251"/>
                  </a:cubicBezTo>
                  <a:cubicBezTo>
                    <a:pt x="2489" y="560"/>
                    <a:pt x="1929" y="1"/>
                    <a:pt x="1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17"/>
            <p:cNvSpPr/>
            <p:nvPr/>
          </p:nvSpPr>
          <p:spPr>
            <a:xfrm>
              <a:off x="313359" y="3905836"/>
              <a:ext cx="79680" cy="79648"/>
            </a:xfrm>
            <a:custGeom>
              <a:avLst/>
              <a:gdLst/>
              <a:ahLst/>
              <a:cxnLst/>
              <a:rect l="l" t="t" r="r" b="b"/>
              <a:pathLst>
                <a:path w="2490" h="2489" extrusionOk="0">
                  <a:moveTo>
                    <a:pt x="1239" y="0"/>
                  </a:moveTo>
                  <a:cubicBezTo>
                    <a:pt x="549" y="0"/>
                    <a:pt x="1" y="548"/>
                    <a:pt x="1" y="1239"/>
                  </a:cubicBezTo>
                  <a:cubicBezTo>
                    <a:pt x="1" y="1929"/>
                    <a:pt x="549" y="2489"/>
                    <a:pt x="1239" y="2489"/>
                  </a:cubicBezTo>
                  <a:cubicBezTo>
                    <a:pt x="1930" y="2489"/>
                    <a:pt x="2489" y="1929"/>
                    <a:pt x="2489" y="1239"/>
                  </a:cubicBezTo>
                  <a:cubicBezTo>
                    <a:pt x="2489" y="548"/>
                    <a:pt x="1930" y="0"/>
                    <a:pt x="12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17"/>
            <p:cNvSpPr/>
            <p:nvPr/>
          </p:nvSpPr>
          <p:spPr>
            <a:xfrm>
              <a:off x="8177436" y="371602"/>
              <a:ext cx="123488" cy="123104"/>
            </a:xfrm>
            <a:custGeom>
              <a:avLst/>
              <a:gdLst/>
              <a:ahLst/>
              <a:cxnLst/>
              <a:rect l="l" t="t" r="r" b="b"/>
              <a:pathLst>
                <a:path w="3859" h="3847" extrusionOk="0">
                  <a:moveTo>
                    <a:pt x="1930" y="1"/>
                  </a:moveTo>
                  <a:cubicBezTo>
                    <a:pt x="870" y="1"/>
                    <a:pt x="1" y="858"/>
                    <a:pt x="1" y="1929"/>
                  </a:cubicBezTo>
                  <a:cubicBezTo>
                    <a:pt x="1" y="2989"/>
                    <a:pt x="870" y="3846"/>
                    <a:pt x="1930" y="3846"/>
                  </a:cubicBezTo>
                  <a:cubicBezTo>
                    <a:pt x="2989" y="3846"/>
                    <a:pt x="3858" y="2989"/>
                    <a:pt x="3858" y="1929"/>
                  </a:cubicBezTo>
                  <a:cubicBezTo>
                    <a:pt x="3858" y="858"/>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17"/>
            <p:cNvSpPr/>
            <p:nvPr/>
          </p:nvSpPr>
          <p:spPr>
            <a:xfrm>
              <a:off x="7787565" y="4357494"/>
              <a:ext cx="123072" cy="123488"/>
            </a:xfrm>
            <a:custGeom>
              <a:avLst/>
              <a:gdLst/>
              <a:ahLst/>
              <a:cxnLst/>
              <a:rect l="l" t="t" r="r" b="b"/>
              <a:pathLst>
                <a:path w="3846" h="3859" extrusionOk="0">
                  <a:moveTo>
                    <a:pt x="1917" y="0"/>
                  </a:moveTo>
                  <a:cubicBezTo>
                    <a:pt x="858" y="0"/>
                    <a:pt x="0" y="858"/>
                    <a:pt x="0" y="1929"/>
                  </a:cubicBezTo>
                  <a:cubicBezTo>
                    <a:pt x="0" y="2989"/>
                    <a:pt x="858" y="3858"/>
                    <a:pt x="1917" y="3858"/>
                  </a:cubicBezTo>
                  <a:cubicBezTo>
                    <a:pt x="2989" y="3858"/>
                    <a:pt x="3846" y="2989"/>
                    <a:pt x="3846" y="1929"/>
                  </a:cubicBezTo>
                  <a:cubicBezTo>
                    <a:pt x="3846" y="858"/>
                    <a:pt x="2989" y="0"/>
                    <a:pt x="19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17"/>
            <p:cNvSpPr/>
            <p:nvPr/>
          </p:nvSpPr>
          <p:spPr>
            <a:xfrm>
              <a:off x="863136" y="2757289"/>
              <a:ext cx="123488" cy="123488"/>
            </a:xfrm>
            <a:custGeom>
              <a:avLst/>
              <a:gdLst/>
              <a:ahLst/>
              <a:cxnLst/>
              <a:rect l="l" t="t" r="r" b="b"/>
              <a:pathLst>
                <a:path w="3859" h="3859" extrusionOk="0">
                  <a:moveTo>
                    <a:pt x="1930" y="1"/>
                  </a:moveTo>
                  <a:cubicBezTo>
                    <a:pt x="858" y="1"/>
                    <a:pt x="1" y="870"/>
                    <a:pt x="1" y="1930"/>
                  </a:cubicBezTo>
                  <a:cubicBezTo>
                    <a:pt x="1" y="2989"/>
                    <a:pt x="858" y="3859"/>
                    <a:pt x="1930" y="3859"/>
                  </a:cubicBezTo>
                  <a:cubicBezTo>
                    <a:pt x="2989" y="3859"/>
                    <a:pt x="3858" y="2989"/>
                    <a:pt x="3858" y="1930"/>
                  </a:cubicBezTo>
                  <a:cubicBezTo>
                    <a:pt x="3858" y="870"/>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17"/>
            <p:cNvSpPr/>
            <p:nvPr/>
          </p:nvSpPr>
          <p:spPr>
            <a:xfrm>
              <a:off x="810916" y="3623566"/>
              <a:ext cx="52224" cy="52224"/>
            </a:xfrm>
            <a:custGeom>
              <a:avLst/>
              <a:gdLst/>
              <a:ahLst/>
              <a:cxnLst/>
              <a:rect l="l" t="t" r="r" b="b"/>
              <a:pathLst>
                <a:path w="1632" h="1632" extrusionOk="0">
                  <a:moveTo>
                    <a:pt x="810" y="0"/>
                  </a:moveTo>
                  <a:cubicBezTo>
                    <a:pt x="358" y="0"/>
                    <a:pt x="1" y="369"/>
                    <a:pt x="1" y="822"/>
                  </a:cubicBezTo>
                  <a:cubicBezTo>
                    <a:pt x="1" y="1274"/>
                    <a:pt x="358" y="1631"/>
                    <a:pt x="810" y="1631"/>
                  </a:cubicBezTo>
                  <a:cubicBezTo>
                    <a:pt x="1263" y="1631"/>
                    <a:pt x="1632" y="1274"/>
                    <a:pt x="1632" y="822"/>
                  </a:cubicBezTo>
                  <a:cubicBezTo>
                    <a:pt x="1632" y="369"/>
                    <a:pt x="1263" y="0"/>
                    <a:pt x="8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17"/>
            <p:cNvSpPr/>
            <p:nvPr/>
          </p:nvSpPr>
          <p:spPr>
            <a:xfrm>
              <a:off x="990182" y="1934884"/>
              <a:ext cx="51872" cy="51840"/>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17"/>
            <p:cNvSpPr/>
            <p:nvPr/>
          </p:nvSpPr>
          <p:spPr>
            <a:xfrm>
              <a:off x="427444" y="1786506"/>
              <a:ext cx="52224" cy="52224"/>
            </a:xfrm>
            <a:custGeom>
              <a:avLst/>
              <a:gdLst/>
              <a:ahLst/>
              <a:cxnLst/>
              <a:rect l="l" t="t" r="r" b="b"/>
              <a:pathLst>
                <a:path w="1632" h="1632" extrusionOk="0">
                  <a:moveTo>
                    <a:pt x="810" y="1"/>
                  </a:moveTo>
                  <a:cubicBezTo>
                    <a:pt x="357" y="1"/>
                    <a:pt x="0" y="370"/>
                    <a:pt x="0" y="810"/>
                  </a:cubicBezTo>
                  <a:cubicBezTo>
                    <a:pt x="0" y="1263"/>
                    <a:pt x="357" y="1632"/>
                    <a:pt x="810" y="1632"/>
                  </a:cubicBezTo>
                  <a:cubicBezTo>
                    <a:pt x="1262" y="1632"/>
                    <a:pt x="1631" y="1263"/>
                    <a:pt x="1631" y="810"/>
                  </a:cubicBezTo>
                  <a:cubicBezTo>
                    <a:pt x="1631" y="370"/>
                    <a:pt x="1262" y="1"/>
                    <a:pt x="8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17"/>
            <p:cNvSpPr/>
            <p:nvPr/>
          </p:nvSpPr>
          <p:spPr>
            <a:xfrm>
              <a:off x="1241799" y="2324562"/>
              <a:ext cx="52224" cy="52224"/>
            </a:xfrm>
            <a:custGeom>
              <a:avLst/>
              <a:gdLst/>
              <a:ahLst/>
              <a:cxnLst/>
              <a:rect l="l" t="t" r="r" b="b"/>
              <a:pathLst>
                <a:path w="1632" h="1632" extrusionOk="0">
                  <a:moveTo>
                    <a:pt x="822" y="0"/>
                  </a:moveTo>
                  <a:cubicBezTo>
                    <a:pt x="369" y="0"/>
                    <a:pt x="0" y="369"/>
                    <a:pt x="0" y="822"/>
                  </a:cubicBezTo>
                  <a:cubicBezTo>
                    <a:pt x="0" y="1262"/>
                    <a:pt x="369" y="1631"/>
                    <a:pt x="822" y="1631"/>
                  </a:cubicBezTo>
                  <a:cubicBezTo>
                    <a:pt x="1262" y="1631"/>
                    <a:pt x="1631" y="1262"/>
                    <a:pt x="1631" y="822"/>
                  </a:cubicBezTo>
                  <a:cubicBezTo>
                    <a:pt x="1631" y="369"/>
                    <a:pt x="1262" y="0"/>
                    <a:pt x="8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17"/>
            <p:cNvSpPr/>
            <p:nvPr/>
          </p:nvSpPr>
          <p:spPr>
            <a:xfrm>
              <a:off x="1153111" y="3214130"/>
              <a:ext cx="123456" cy="123104"/>
            </a:xfrm>
            <a:custGeom>
              <a:avLst/>
              <a:gdLst/>
              <a:ahLst/>
              <a:cxnLst/>
              <a:rect l="l" t="t" r="r" b="b"/>
              <a:pathLst>
                <a:path w="3858" h="3847" extrusionOk="0">
                  <a:moveTo>
                    <a:pt x="1929" y="1"/>
                  </a:moveTo>
                  <a:cubicBezTo>
                    <a:pt x="870" y="1"/>
                    <a:pt x="0" y="858"/>
                    <a:pt x="0" y="1918"/>
                  </a:cubicBezTo>
                  <a:cubicBezTo>
                    <a:pt x="0" y="2989"/>
                    <a:pt x="870" y="3846"/>
                    <a:pt x="1929" y="3846"/>
                  </a:cubicBezTo>
                  <a:cubicBezTo>
                    <a:pt x="2989" y="3846"/>
                    <a:pt x="3858" y="2989"/>
                    <a:pt x="3858" y="1918"/>
                  </a:cubicBezTo>
                  <a:cubicBezTo>
                    <a:pt x="3858" y="858"/>
                    <a:pt x="2989" y="1"/>
                    <a:pt x="1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17"/>
            <p:cNvSpPr/>
            <p:nvPr/>
          </p:nvSpPr>
          <p:spPr>
            <a:xfrm>
              <a:off x="1799166" y="407016"/>
              <a:ext cx="52224" cy="52224"/>
            </a:xfrm>
            <a:custGeom>
              <a:avLst/>
              <a:gdLst/>
              <a:ahLst/>
              <a:cxnLst/>
              <a:rect l="l" t="t" r="r" b="b"/>
              <a:pathLst>
                <a:path w="1632" h="1632" extrusionOk="0">
                  <a:moveTo>
                    <a:pt x="810" y="0"/>
                  </a:moveTo>
                  <a:cubicBezTo>
                    <a:pt x="358" y="0"/>
                    <a:pt x="1" y="369"/>
                    <a:pt x="1" y="822"/>
                  </a:cubicBezTo>
                  <a:cubicBezTo>
                    <a:pt x="1" y="1274"/>
                    <a:pt x="358" y="1631"/>
                    <a:pt x="810" y="1631"/>
                  </a:cubicBezTo>
                  <a:cubicBezTo>
                    <a:pt x="1263" y="1631"/>
                    <a:pt x="1632" y="1274"/>
                    <a:pt x="1632" y="822"/>
                  </a:cubicBezTo>
                  <a:cubicBezTo>
                    <a:pt x="1632" y="369"/>
                    <a:pt x="1263" y="0"/>
                    <a:pt x="8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17"/>
            <p:cNvSpPr/>
            <p:nvPr/>
          </p:nvSpPr>
          <p:spPr>
            <a:xfrm>
              <a:off x="3255144" y="4480981"/>
              <a:ext cx="52224" cy="52224"/>
            </a:xfrm>
            <a:custGeom>
              <a:avLst/>
              <a:gdLst/>
              <a:ahLst/>
              <a:cxnLst/>
              <a:rect l="l" t="t" r="r" b="b"/>
              <a:pathLst>
                <a:path w="1632" h="1632" extrusionOk="0">
                  <a:moveTo>
                    <a:pt x="810" y="1"/>
                  </a:moveTo>
                  <a:cubicBezTo>
                    <a:pt x="357" y="1"/>
                    <a:pt x="0" y="370"/>
                    <a:pt x="0" y="810"/>
                  </a:cubicBezTo>
                  <a:cubicBezTo>
                    <a:pt x="0" y="1263"/>
                    <a:pt x="357" y="1632"/>
                    <a:pt x="810" y="1632"/>
                  </a:cubicBezTo>
                  <a:cubicBezTo>
                    <a:pt x="1262" y="1632"/>
                    <a:pt x="1631" y="1263"/>
                    <a:pt x="1631" y="810"/>
                  </a:cubicBezTo>
                  <a:cubicBezTo>
                    <a:pt x="1631" y="370"/>
                    <a:pt x="1262" y="1"/>
                    <a:pt x="8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17"/>
            <p:cNvSpPr/>
            <p:nvPr/>
          </p:nvSpPr>
          <p:spPr>
            <a:xfrm>
              <a:off x="863120" y="407030"/>
              <a:ext cx="194104" cy="194351"/>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17"/>
            <p:cNvSpPr/>
            <p:nvPr/>
          </p:nvSpPr>
          <p:spPr>
            <a:xfrm>
              <a:off x="641524" y="1240744"/>
              <a:ext cx="123052" cy="123208"/>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17"/>
            <p:cNvSpPr/>
            <p:nvPr/>
          </p:nvSpPr>
          <p:spPr>
            <a:xfrm>
              <a:off x="3798012" y="283819"/>
              <a:ext cx="123052" cy="123208"/>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17"/>
            <p:cNvSpPr/>
            <p:nvPr/>
          </p:nvSpPr>
          <p:spPr>
            <a:xfrm>
              <a:off x="1042341" y="3848504"/>
              <a:ext cx="194104" cy="194300"/>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17"/>
            <p:cNvSpPr/>
            <p:nvPr/>
          </p:nvSpPr>
          <p:spPr>
            <a:xfrm>
              <a:off x="7589762" y="1869139"/>
              <a:ext cx="79648" cy="79648"/>
            </a:xfrm>
            <a:custGeom>
              <a:avLst/>
              <a:gdLst/>
              <a:ahLst/>
              <a:cxnLst/>
              <a:rect l="l" t="t" r="r" b="b"/>
              <a:pathLst>
                <a:path w="2489" h="2489" extrusionOk="0">
                  <a:moveTo>
                    <a:pt x="1250" y="0"/>
                  </a:moveTo>
                  <a:cubicBezTo>
                    <a:pt x="560" y="0"/>
                    <a:pt x="0" y="560"/>
                    <a:pt x="0" y="1250"/>
                  </a:cubicBezTo>
                  <a:cubicBezTo>
                    <a:pt x="0" y="1941"/>
                    <a:pt x="560" y="2488"/>
                    <a:pt x="1250" y="2488"/>
                  </a:cubicBezTo>
                  <a:cubicBezTo>
                    <a:pt x="1929" y="2488"/>
                    <a:pt x="2489" y="1941"/>
                    <a:pt x="2489" y="1250"/>
                  </a:cubicBezTo>
                  <a:cubicBezTo>
                    <a:pt x="2489" y="560"/>
                    <a:pt x="1929" y="0"/>
                    <a:pt x="1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17"/>
            <p:cNvSpPr/>
            <p:nvPr/>
          </p:nvSpPr>
          <p:spPr>
            <a:xfrm>
              <a:off x="8525161" y="3708852"/>
              <a:ext cx="123488" cy="123104"/>
            </a:xfrm>
            <a:custGeom>
              <a:avLst/>
              <a:gdLst/>
              <a:ahLst/>
              <a:cxnLst/>
              <a:rect l="l" t="t" r="r" b="b"/>
              <a:pathLst>
                <a:path w="3859" h="3847" extrusionOk="0">
                  <a:moveTo>
                    <a:pt x="1930" y="1"/>
                  </a:moveTo>
                  <a:cubicBezTo>
                    <a:pt x="870" y="1"/>
                    <a:pt x="1" y="858"/>
                    <a:pt x="1" y="1929"/>
                  </a:cubicBezTo>
                  <a:cubicBezTo>
                    <a:pt x="1" y="2989"/>
                    <a:pt x="870" y="3846"/>
                    <a:pt x="1930" y="3846"/>
                  </a:cubicBezTo>
                  <a:cubicBezTo>
                    <a:pt x="2989" y="3846"/>
                    <a:pt x="3858" y="2989"/>
                    <a:pt x="3858" y="1929"/>
                  </a:cubicBezTo>
                  <a:cubicBezTo>
                    <a:pt x="3858" y="858"/>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17"/>
            <p:cNvSpPr/>
            <p:nvPr/>
          </p:nvSpPr>
          <p:spPr>
            <a:xfrm>
              <a:off x="8697090" y="1847219"/>
              <a:ext cx="123072" cy="123488"/>
            </a:xfrm>
            <a:custGeom>
              <a:avLst/>
              <a:gdLst/>
              <a:ahLst/>
              <a:cxnLst/>
              <a:rect l="l" t="t" r="r" b="b"/>
              <a:pathLst>
                <a:path w="3846" h="3859" extrusionOk="0">
                  <a:moveTo>
                    <a:pt x="1917" y="0"/>
                  </a:moveTo>
                  <a:cubicBezTo>
                    <a:pt x="858" y="0"/>
                    <a:pt x="0" y="858"/>
                    <a:pt x="0" y="1929"/>
                  </a:cubicBezTo>
                  <a:cubicBezTo>
                    <a:pt x="0" y="2989"/>
                    <a:pt x="858" y="3858"/>
                    <a:pt x="1917" y="3858"/>
                  </a:cubicBezTo>
                  <a:cubicBezTo>
                    <a:pt x="2989" y="3858"/>
                    <a:pt x="3846" y="2989"/>
                    <a:pt x="3846" y="1929"/>
                  </a:cubicBezTo>
                  <a:cubicBezTo>
                    <a:pt x="3846" y="858"/>
                    <a:pt x="2989" y="0"/>
                    <a:pt x="19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17"/>
            <p:cNvSpPr/>
            <p:nvPr/>
          </p:nvSpPr>
          <p:spPr>
            <a:xfrm>
              <a:off x="5421061" y="4585514"/>
              <a:ext cx="123488" cy="123488"/>
            </a:xfrm>
            <a:custGeom>
              <a:avLst/>
              <a:gdLst/>
              <a:ahLst/>
              <a:cxnLst/>
              <a:rect l="l" t="t" r="r" b="b"/>
              <a:pathLst>
                <a:path w="3859" h="3859" extrusionOk="0">
                  <a:moveTo>
                    <a:pt x="1930" y="1"/>
                  </a:moveTo>
                  <a:cubicBezTo>
                    <a:pt x="858" y="1"/>
                    <a:pt x="1" y="870"/>
                    <a:pt x="1" y="1930"/>
                  </a:cubicBezTo>
                  <a:cubicBezTo>
                    <a:pt x="1" y="2989"/>
                    <a:pt x="858" y="3859"/>
                    <a:pt x="1930" y="3859"/>
                  </a:cubicBezTo>
                  <a:cubicBezTo>
                    <a:pt x="2989" y="3859"/>
                    <a:pt x="3858" y="2989"/>
                    <a:pt x="3858" y="1930"/>
                  </a:cubicBezTo>
                  <a:cubicBezTo>
                    <a:pt x="3858" y="870"/>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17"/>
            <p:cNvSpPr/>
            <p:nvPr/>
          </p:nvSpPr>
          <p:spPr>
            <a:xfrm>
              <a:off x="8648641" y="2705066"/>
              <a:ext cx="52224" cy="52224"/>
            </a:xfrm>
            <a:custGeom>
              <a:avLst/>
              <a:gdLst/>
              <a:ahLst/>
              <a:cxnLst/>
              <a:rect l="l" t="t" r="r" b="b"/>
              <a:pathLst>
                <a:path w="1632" h="1632" extrusionOk="0">
                  <a:moveTo>
                    <a:pt x="810" y="0"/>
                  </a:moveTo>
                  <a:cubicBezTo>
                    <a:pt x="358" y="0"/>
                    <a:pt x="1" y="369"/>
                    <a:pt x="1" y="822"/>
                  </a:cubicBezTo>
                  <a:cubicBezTo>
                    <a:pt x="1" y="1274"/>
                    <a:pt x="358" y="1631"/>
                    <a:pt x="810" y="1631"/>
                  </a:cubicBezTo>
                  <a:cubicBezTo>
                    <a:pt x="1263" y="1631"/>
                    <a:pt x="1632" y="1274"/>
                    <a:pt x="1632" y="822"/>
                  </a:cubicBezTo>
                  <a:cubicBezTo>
                    <a:pt x="1632" y="369"/>
                    <a:pt x="1263" y="0"/>
                    <a:pt x="8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17"/>
            <p:cNvSpPr/>
            <p:nvPr/>
          </p:nvSpPr>
          <p:spPr>
            <a:xfrm>
              <a:off x="4305832" y="4704183"/>
              <a:ext cx="51872" cy="51840"/>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17"/>
            <p:cNvSpPr/>
            <p:nvPr/>
          </p:nvSpPr>
          <p:spPr>
            <a:xfrm>
              <a:off x="4336332" y="4184343"/>
              <a:ext cx="52224" cy="52224"/>
            </a:xfrm>
            <a:custGeom>
              <a:avLst/>
              <a:gdLst/>
              <a:ahLst/>
              <a:cxnLst/>
              <a:rect l="l" t="t" r="r" b="b"/>
              <a:pathLst>
                <a:path w="1632" h="1632" extrusionOk="0">
                  <a:moveTo>
                    <a:pt x="810" y="1"/>
                  </a:moveTo>
                  <a:cubicBezTo>
                    <a:pt x="357" y="1"/>
                    <a:pt x="0" y="370"/>
                    <a:pt x="0" y="810"/>
                  </a:cubicBezTo>
                  <a:cubicBezTo>
                    <a:pt x="0" y="1263"/>
                    <a:pt x="357" y="1632"/>
                    <a:pt x="810" y="1632"/>
                  </a:cubicBezTo>
                  <a:cubicBezTo>
                    <a:pt x="1262" y="1632"/>
                    <a:pt x="1631" y="1263"/>
                    <a:pt x="1631" y="810"/>
                  </a:cubicBezTo>
                  <a:cubicBezTo>
                    <a:pt x="1631" y="370"/>
                    <a:pt x="1262" y="1"/>
                    <a:pt x="8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17"/>
            <p:cNvSpPr/>
            <p:nvPr/>
          </p:nvSpPr>
          <p:spPr>
            <a:xfrm>
              <a:off x="4879324" y="1409112"/>
              <a:ext cx="52224" cy="52224"/>
            </a:xfrm>
            <a:custGeom>
              <a:avLst/>
              <a:gdLst/>
              <a:ahLst/>
              <a:cxnLst/>
              <a:rect l="l" t="t" r="r" b="b"/>
              <a:pathLst>
                <a:path w="1632" h="1632" extrusionOk="0">
                  <a:moveTo>
                    <a:pt x="822" y="0"/>
                  </a:moveTo>
                  <a:cubicBezTo>
                    <a:pt x="369" y="0"/>
                    <a:pt x="0" y="369"/>
                    <a:pt x="0" y="822"/>
                  </a:cubicBezTo>
                  <a:cubicBezTo>
                    <a:pt x="0" y="1262"/>
                    <a:pt x="369" y="1631"/>
                    <a:pt x="822" y="1631"/>
                  </a:cubicBezTo>
                  <a:cubicBezTo>
                    <a:pt x="1262" y="1631"/>
                    <a:pt x="1631" y="1262"/>
                    <a:pt x="1631" y="822"/>
                  </a:cubicBezTo>
                  <a:cubicBezTo>
                    <a:pt x="1631" y="369"/>
                    <a:pt x="1262" y="0"/>
                    <a:pt x="8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17"/>
            <p:cNvSpPr/>
            <p:nvPr/>
          </p:nvSpPr>
          <p:spPr>
            <a:xfrm>
              <a:off x="8613036" y="4206055"/>
              <a:ext cx="123456" cy="123104"/>
            </a:xfrm>
            <a:custGeom>
              <a:avLst/>
              <a:gdLst/>
              <a:ahLst/>
              <a:cxnLst/>
              <a:rect l="l" t="t" r="r" b="b"/>
              <a:pathLst>
                <a:path w="3858" h="3847" extrusionOk="0">
                  <a:moveTo>
                    <a:pt x="1929" y="1"/>
                  </a:moveTo>
                  <a:cubicBezTo>
                    <a:pt x="870" y="1"/>
                    <a:pt x="0" y="858"/>
                    <a:pt x="0" y="1918"/>
                  </a:cubicBezTo>
                  <a:cubicBezTo>
                    <a:pt x="0" y="2989"/>
                    <a:pt x="870" y="3846"/>
                    <a:pt x="1929" y="3846"/>
                  </a:cubicBezTo>
                  <a:cubicBezTo>
                    <a:pt x="2989" y="3846"/>
                    <a:pt x="3858" y="2989"/>
                    <a:pt x="3858" y="1918"/>
                  </a:cubicBezTo>
                  <a:cubicBezTo>
                    <a:pt x="3858" y="858"/>
                    <a:pt x="2989" y="1"/>
                    <a:pt x="1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17"/>
            <p:cNvSpPr/>
            <p:nvPr/>
          </p:nvSpPr>
          <p:spPr>
            <a:xfrm>
              <a:off x="8820141" y="407016"/>
              <a:ext cx="52224" cy="52224"/>
            </a:xfrm>
            <a:custGeom>
              <a:avLst/>
              <a:gdLst/>
              <a:ahLst/>
              <a:cxnLst/>
              <a:rect l="l" t="t" r="r" b="b"/>
              <a:pathLst>
                <a:path w="1632" h="1632" extrusionOk="0">
                  <a:moveTo>
                    <a:pt x="810" y="0"/>
                  </a:moveTo>
                  <a:cubicBezTo>
                    <a:pt x="358" y="0"/>
                    <a:pt x="1" y="369"/>
                    <a:pt x="1" y="822"/>
                  </a:cubicBezTo>
                  <a:cubicBezTo>
                    <a:pt x="1" y="1274"/>
                    <a:pt x="358" y="1631"/>
                    <a:pt x="810" y="1631"/>
                  </a:cubicBezTo>
                  <a:cubicBezTo>
                    <a:pt x="1263" y="1631"/>
                    <a:pt x="1632" y="1274"/>
                    <a:pt x="1632" y="822"/>
                  </a:cubicBezTo>
                  <a:cubicBezTo>
                    <a:pt x="1632" y="369"/>
                    <a:pt x="1263" y="0"/>
                    <a:pt x="8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17"/>
            <p:cNvSpPr/>
            <p:nvPr/>
          </p:nvSpPr>
          <p:spPr>
            <a:xfrm>
              <a:off x="7092244" y="4900881"/>
              <a:ext cx="52224" cy="52224"/>
            </a:xfrm>
            <a:custGeom>
              <a:avLst/>
              <a:gdLst/>
              <a:ahLst/>
              <a:cxnLst/>
              <a:rect l="l" t="t" r="r" b="b"/>
              <a:pathLst>
                <a:path w="1632" h="1632" extrusionOk="0">
                  <a:moveTo>
                    <a:pt x="810" y="1"/>
                  </a:moveTo>
                  <a:cubicBezTo>
                    <a:pt x="357" y="1"/>
                    <a:pt x="0" y="370"/>
                    <a:pt x="0" y="810"/>
                  </a:cubicBezTo>
                  <a:cubicBezTo>
                    <a:pt x="0" y="1263"/>
                    <a:pt x="357" y="1632"/>
                    <a:pt x="810" y="1632"/>
                  </a:cubicBezTo>
                  <a:cubicBezTo>
                    <a:pt x="1262" y="1632"/>
                    <a:pt x="1631" y="1263"/>
                    <a:pt x="1631" y="810"/>
                  </a:cubicBezTo>
                  <a:cubicBezTo>
                    <a:pt x="1631" y="370"/>
                    <a:pt x="1262" y="1"/>
                    <a:pt x="8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17"/>
            <p:cNvSpPr/>
            <p:nvPr/>
          </p:nvSpPr>
          <p:spPr>
            <a:xfrm>
              <a:off x="8300932" y="3096042"/>
              <a:ext cx="194104" cy="194351"/>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17"/>
            <p:cNvSpPr/>
            <p:nvPr/>
          </p:nvSpPr>
          <p:spPr>
            <a:xfrm>
              <a:off x="7860937" y="2307944"/>
              <a:ext cx="123052" cy="123208"/>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17"/>
            <p:cNvSpPr/>
            <p:nvPr/>
          </p:nvSpPr>
          <p:spPr>
            <a:xfrm>
              <a:off x="8300937" y="4585669"/>
              <a:ext cx="123052" cy="123208"/>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17"/>
            <p:cNvSpPr/>
            <p:nvPr/>
          </p:nvSpPr>
          <p:spPr>
            <a:xfrm>
              <a:off x="919066" y="4704179"/>
              <a:ext cx="194104" cy="194300"/>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17"/>
            <p:cNvSpPr/>
            <p:nvPr/>
          </p:nvSpPr>
          <p:spPr>
            <a:xfrm>
              <a:off x="8489974" y="954994"/>
              <a:ext cx="123052" cy="123208"/>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17"/>
            <p:cNvSpPr/>
            <p:nvPr/>
          </p:nvSpPr>
          <p:spPr>
            <a:xfrm>
              <a:off x="4464524" y="2139328"/>
              <a:ext cx="123488" cy="123104"/>
            </a:xfrm>
            <a:custGeom>
              <a:avLst/>
              <a:gdLst/>
              <a:ahLst/>
              <a:cxnLst/>
              <a:rect l="l" t="t" r="r" b="b"/>
              <a:pathLst>
                <a:path w="3859" h="3847" extrusionOk="0">
                  <a:moveTo>
                    <a:pt x="1930" y="1"/>
                  </a:moveTo>
                  <a:cubicBezTo>
                    <a:pt x="870" y="1"/>
                    <a:pt x="1" y="858"/>
                    <a:pt x="1" y="1929"/>
                  </a:cubicBezTo>
                  <a:cubicBezTo>
                    <a:pt x="1" y="2989"/>
                    <a:pt x="870" y="3846"/>
                    <a:pt x="1930" y="3846"/>
                  </a:cubicBezTo>
                  <a:cubicBezTo>
                    <a:pt x="2989" y="3846"/>
                    <a:pt x="3858" y="2989"/>
                    <a:pt x="3858" y="1929"/>
                  </a:cubicBezTo>
                  <a:cubicBezTo>
                    <a:pt x="3858" y="858"/>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17"/>
            <p:cNvSpPr/>
            <p:nvPr/>
          </p:nvSpPr>
          <p:spPr>
            <a:xfrm>
              <a:off x="5274036" y="371592"/>
              <a:ext cx="123456" cy="123104"/>
            </a:xfrm>
            <a:custGeom>
              <a:avLst/>
              <a:gdLst/>
              <a:ahLst/>
              <a:cxnLst/>
              <a:rect l="l" t="t" r="r" b="b"/>
              <a:pathLst>
                <a:path w="3858" h="3847" extrusionOk="0">
                  <a:moveTo>
                    <a:pt x="1929" y="1"/>
                  </a:moveTo>
                  <a:cubicBezTo>
                    <a:pt x="870" y="1"/>
                    <a:pt x="0" y="858"/>
                    <a:pt x="0" y="1918"/>
                  </a:cubicBezTo>
                  <a:cubicBezTo>
                    <a:pt x="0" y="2989"/>
                    <a:pt x="870" y="3846"/>
                    <a:pt x="1929" y="3846"/>
                  </a:cubicBezTo>
                  <a:cubicBezTo>
                    <a:pt x="2989" y="3846"/>
                    <a:pt x="3858" y="2989"/>
                    <a:pt x="3858" y="1918"/>
                  </a:cubicBezTo>
                  <a:cubicBezTo>
                    <a:pt x="3858" y="858"/>
                    <a:pt x="2989" y="1"/>
                    <a:pt x="1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17"/>
            <p:cNvSpPr/>
            <p:nvPr/>
          </p:nvSpPr>
          <p:spPr>
            <a:xfrm>
              <a:off x="2541612" y="4629594"/>
              <a:ext cx="123052" cy="123208"/>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17"/>
            <p:cNvSpPr/>
            <p:nvPr/>
          </p:nvSpPr>
          <p:spPr>
            <a:xfrm>
              <a:off x="1678081" y="4704165"/>
              <a:ext cx="52224" cy="51872"/>
            </a:xfrm>
            <a:custGeom>
              <a:avLst/>
              <a:gdLst/>
              <a:ahLst/>
              <a:cxnLst/>
              <a:rect l="l" t="t" r="r" b="b"/>
              <a:pathLst>
                <a:path w="1632" h="1621" extrusionOk="0">
                  <a:moveTo>
                    <a:pt x="822" y="1"/>
                  </a:moveTo>
                  <a:cubicBezTo>
                    <a:pt x="370" y="1"/>
                    <a:pt x="1" y="358"/>
                    <a:pt x="1" y="810"/>
                  </a:cubicBezTo>
                  <a:cubicBezTo>
                    <a:pt x="1" y="1263"/>
                    <a:pt x="370" y="1620"/>
                    <a:pt x="822" y="1620"/>
                  </a:cubicBezTo>
                  <a:cubicBezTo>
                    <a:pt x="1263" y="1620"/>
                    <a:pt x="1632" y="1263"/>
                    <a:pt x="1632" y="810"/>
                  </a:cubicBezTo>
                  <a:cubicBezTo>
                    <a:pt x="1632" y="358"/>
                    <a:pt x="1263" y="1"/>
                    <a:pt x="8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0" name="Google Shape;450;p17"/>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1">
  <p:cSld name="TITLE_ONLY_1_2">
    <p:bg>
      <p:bgPr>
        <a:solidFill>
          <a:srgbClr val="091F54"/>
        </a:solidFill>
        <a:effectLst/>
      </p:bgPr>
    </p:bg>
    <p:spTree>
      <p:nvGrpSpPr>
        <p:cNvPr id="1" name="Shape 451"/>
        <p:cNvGrpSpPr/>
        <p:nvPr/>
      </p:nvGrpSpPr>
      <p:grpSpPr>
        <a:xfrm>
          <a:off x="0" y="0"/>
          <a:ext cx="0" cy="0"/>
          <a:chOff x="0" y="0"/>
          <a:chExt cx="0" cy="0"/>
        </a:xfrm>
      </p:grpSpPr>
      <p:sp>
        <p:nvSpPr>
          <p:cNvPr id="452" name="Google Shape;452;p18"/>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solidFill>
                  <a:schemeClr val="accent1"/>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53" name="Google Shape;453;p18"/>
          <p:cNvSpPr/>
          <p:nvPr/>
        </p:nvSpPr>
        <p:spPr>
          <a:xfrm>
            <a:off x="7906147" y="0"/>
            <a:ext cx="1237842" cy="2650413"/>
          </a:xfrm>
          <a:custGeom>
            <a:avLst/>
            <a:gdLst/>
            <a:ahLst/>
            <a:cxnLst/>
            <a:rect l="l" t="t" r="r" b="b"/>
            <a:pathLst>
              <a:path w="11859" h="25395" extrusionOk="0">
                <a:moveTo>
                  <a:pt x="4620" y="1"/>
                </a:moveTo>
                <a:cubicBezTo>
                  <a:pt x="0" y="4061"/>
                  <a:pt x="7977" y="6775"/>
                  <a:pt x="7906" y="10764"/>
                </a:cubicBezTo>
                <a:cubicBezTo>
                  <a:pt x="7906" y="11514"/>
                  <a:pt x="7382" y="12181"/>
                  <a:pt x="7382" y="13002"/>
                </a:cubicBezTo>
                <a:cubicBezTo>
                  <a:pt x="7382" y="13967"/>
                  <a:pt x="8132" y="14336"/>
                  <a:pt x="8573" y="15086"/>
                </a:cubicBezTo>
                <a:cubicBezTo>
                  <a:pt x="9763" y="17312"/>
                  <a:pt x="7156" y="17682"/>
                  <a:pt x="6048" y="18956"/>
                </a:cubicBezTo>
                <a:cubicBezTo>
                  <a:pt x="4774" y="20444"/>
                  <a:pt x="4334" y="23789"/>
                  <a:pt x="6263" y="24980"/>
                </a:cubicBezTo>
                <a:cubicBezTo>
                  <a:pt x="6756" y="25273"/>
                  <a:pt x="7172" y="25394"/>
                  <a:pt x="7537" y="25394"/>
                </a:cubicBezTo>
                <a:cubicBezTo>
                  <a:pt x="8935" y="25394"/>
                  <a:pt x="9579" y="23619"/>
                  <a:pt x="10882" y="22968"/>
                </a:cubicBezTo>
                <a:cubicBezTo>
                  <a:pt x="11087" y="22853"/>
                  <a:pt x="11314" y="22823"/>
                  <a:pt x="11544" y="22823"/>
                </a:cubicBezTo>
                <a:cubicBezTo>
                  <a:pt x="11649" y="22823"/>
                  <a:pt x="11754" y="22830"/>
                  <a:pt x="11859" y="22837"/>
                </a:cubicBezTo>
                <a:lnTo>
                  <a:pt x="11859" y="1"/>
                </a:ln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18"/>
          <p:cNvSpPr/>
          <p:nvPr/>
        </p:nvSpPr>
        <p:spPr>
          <a:xfrm>
            <a:off x="-3" y="4013651"/>
            <a:ext cx="1052976" cy="1129859"/>
          </a:xfrm>
          <a:custGeom>
            <a:avLst/>
            <a:gdLst/>
            <a:ahLst/>
            <a:cxnLst/>
            <a:rect l="l" t="t" r="r" b="b"/>
            <a:pathLst>
              <a:path w="4395" h="4716" extrusionOk="0">
                <a:moveTo>
                  <a:pt x="1" y="1"/>
                </a:moveTo>
                <a:lnTo>
                  <a:pt x="1" y="3180"/>
                </a:lnTo>
                <a:lnTo>
                  <a:pt x="1" y="4716"/>
                </a:lnTo>
                <a:lnTo>
                  <a:pt x="4394" y="4716"/>
                </a:lnTo>
                <a:cubicBezTo>
                  <a:pt x="4073" y="3406"/>
                  <a:pt x="3620" y="2096"/>
                  <a:pt x="2513" y="1156"/>
                </a:cubicBezTo>
                <a:cubicBezTo>
                  <a:pt x="1835" y="584"/>
                  <a:pt x="965" y="215"/>
                  <a:pt x="1" y="1"/>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18"/>
          <p:cNvSpPr/>
          <p:nvPr/>
        </p:nvSpPr>
        <p:spPr>
          <a:xfrm rot="10800000" flipH="1">
            <a:off x="8661543" y="2294673"/>
            <a:ext cx="57698" cy="57427"/>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6" name="Google Shape;456;p18"/>
          <p:cNvGrpSpPr/>
          <p:nvPr/>
        </p:nvGrpSpPr>
        <p:grpSpPr>
          <a:xfrm>
            <a:off x="155620" y="210198"/>
            <a:ext cx="8857674" cy="4624184"/>
            <a:chOff x="155620" y="210198"/>
            <a:chExt cx="8857674" cy="4624184"/>
          </a:xfrm>
        </p:grpSpPr>
        <p:sp>
          <p:nvSpPr>
            <p:cNvPr id="457" name="Google Shape;457;p18"/>
            <p:cNvSpPr/>
            <p:nvPr/>
          </p:nvSpPr>
          <p:spPr>
            <a:xfrm rot="10800000" flipH="1">
              <a:off x="8875573" y="1397654"/>
              <a:ext cx="80032" cy="79648"/>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18"/>
            <p:cNvSpPr/>
            <p:nvPr/>
          </p:nvSpPr>
          <p:spPr>
            <a:xfrm rot="10800000" flipH="1">
              <a:off x="428072" y="4513901"/>
              <a:ext cx="196849" cy="196849"/>
            </a:xfrm>
            <a:custGeom>
              <a:avLst/>
              <a:gdLst/>
              <a:ahLst/>
              <a:cxnLst/>
              <a:rect l="l" t="t" r="r" b="b"/>
              <a:pathLst>
                <a:path w="2489" h="2489" extrusionOk="0">
                  <a:moveTo>
                    <a:pt x="1250" y="0"/>
                  </a:moveTo>
                  <a:cubicBezTo>
                    <a:pt x="560" y="0"/>
                    <a:pt x="0" y="560"/>
                    <a:pt x="0" y="1250"/>
                  </a:cubicBezTo>
                  <a:cubicBezTo>
                    <a:pt x="0" y="1941"/>
                    <a:pt x="560" y="2488"/>
                    <a:pt x="1250" y="2488"/>
                  </a:cubicBezTo>
                  <a:cubicBezTo>
                    <a:pt x="1929" y="2488"/>
                    <a:pt x="2489" y="1941"/>
                    <a:pt x="2489" y="1250"/>
                  </a:cubicBezTo>
                  <a:cubicBezTo>
                    <a:pt x="2489" y="560"/>
                    <a:pt x="1929" y="0"/>
                    <a:pt x="1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18"/>
            <p:cNvSpPr/>
            <p:nvPr/>
          </p:nvSpPr>
          <p:spPr>
            <a:xfrm rot="10800000" flipH="1">
              <a:off x="8776946" y="1940114"/>
              <a:ext cx="192776" cy="19289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18"/>
            <p:cNvSpPr/>
            <p:nvPr/>
          </p:nvSpPr>
          <p:spPr>
            <a:xfrm rot="10800000" flipH="1">
              <a:off x="8811595" y="445026"/>
              <a:ext cx="123486"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18"/>
            <p:cNvSpPr/>
            <p:nvPr/>
          </p:nvSpPr>
          <p:spPr>
            <a:xfrm rot="10800000" flipH="1">
              <a:off x="8603843" y="210198"/>
              <a:ext cx="57698" cy="57427"/>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18"/>
            <p:cNvSpPr/>
            <p:nvPr/>
          </p:nvSpPr>
          <p:spPr>
            <a:xfrm rot="10800000" flipH="1">
              <a:off x="8955595" y="877404"/>
              <a:ext cx="57698" cy="57409"/>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18"/>
            <p:cNvSpPr/>
            <p:nvPr/>
          </p:nvSpPr>
          <p:spPr>
            <a:xfrm rot="10800000" flipH="1">
              <a:off x="155620" y="4710739"/>
              <a:ext cx="123486"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64" name="Google Shape;464;p18"/>
          <p:cNvSpPr/>
          <p:nvPr/>
        </p:nvSpPr>
        <p:spPr>
          <a:xfrm rot="10800000">
            <a:off x="8144984" y="4465812"/>
            <a:ext cx="51872" cy="51840"/>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18"/>
          <p:cNvSpPr/>
          <p:nvPr/>
        </p:nvSpPr>
        <p:spPr>
          <a:xfrm rot="10800000">
            <a:off x="8781708" y="4785489"/>
            <a:ext cx="123456" cy="123104"/>
          </a:xfrm>
          <a:custGeom>
            <a:avLst/>
            <a:gdLst/>
            <a:ahLst/>
            <a:cxnLst/>
            <a:rect l="l" t="t" r="r" b="b"/>
            <a:pathLst>
              <a:path w="3858" h="3847" extrusionOk="0">
                <a:moveTo>
                  <a:pt x="1929" y="1"/>
                </a:moveTo>
                <a:cubicBezTo>
                  <a:pt x="870" y="1"/>
                  <a:pt x="0" y="858"/>
                  <a:pt x="0" y="1918"/>
                </a:cubicBezTo>
                <a:cubicBezTo>
                  <a:pt x="0" y="2989"/>
                  <a:pt x="870" y="3846"/>
                  <a:pt x="1929" y="3846"/>
                </a:cubicBezTo>
                <a:cubicBezTo>
                  <a:pt x="2989" y="3846"/>
                  <a:pt x="3858" y="2989"/>
                  <a:pt x="3858" y="1918"/>
                </a:cubicBezTo>
                <a:cubicBezTo>
                  <a:pt x="3858" y="858"/>
                  <a:pt x="2989" y="1"/>
                  <a:pt x="1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18"/>
          <p:cNvSpPr/>
          <p:nvPr/>
        </p:nvSpPr>
        <p:spPr>
          <a:xfrm rot="10800000">
            <a:off x="8489887" y="4403543"/>
            <a:ext cx="192750" cy="19289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only 2">
  <p:cSld name="TITLE_ONLY_1_1_2">
    <p:bg>
      <p:bgPr>
        <a:solidFill>
          <a:srgbClr val="091F54"/>
        </a:solidFill>
        <a:effectLst/>
      </p:bgPr>
    </p:bg>
    <p:spTree>
      <p:nvGrpSpPr>
        <p:cNvPr id="1" name="Shape 467"/>
        <p:cNvGrpSpPr/>
        <p:nvPr/>
      </p:nvGrpSpPr>
      <p:grpSpPr>
        <a:xfrm>
          <a:off x="0" y="0"/>
          <a:ext cx="0" cy="0"/>
          <a:chOff x="0" y="0"/>
          <a:chExt cx="0" cy="0"/>
        </a:xfrm>
      </p:grpSpPr>
      <p:sp>
        <p:nvSpPr>
          <p:cNvPr id="468" name="Google Shape;468;p19"/>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solidFill>
                  <a:schemeClr val="accent1"/>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69" name="Google Shape;469;p19"/>
          <p:cNvSpPr/>
          <p:nvPr/>
        </p:nvSpPr>
        <p:spPr>
          <a:xfrm rot="-5400000" flipH="1">
            <a:off x="7811091" y="3810587"/>
            <a:ext cx="1312194" cy="1353620"/>
          </a:xfrm>
          <a:custGeom>
            <a:avLst/>
            <a:gdLst/>
            <a:ahLst/>
            <a:cxnLst/>
            <a:rect l="l" t="t" r="r" b="b"/>
            <a:pathLst>
              <a:path w="45733" h="47185" extrusionOk="0">
                <a:moveTo>
                  <a:pt x="45732" y="0"/>
                </a:moveTo>
                <a:cubicBezTo>
                  <a:pt x="42982" y="798"/>
                  <a:pt x="40374" y="2929"/>
                  <a:pt x="39100" y="6227"/>
                </a:cubicBezTo>
                <a:cubicBezTo>
                  <a:pt x="38291" y="8287"/>
                  <a:pt x="37969" y="10847"/>
                  <a:pt x="36564" y="12252"/>
                </a:cubicBezTo>
                <a:cubicBezTo>
                  <a:pt x="35856" y="12960"/>
                  <a:pt x="34976" y="13247"/>
                  <a:pt x="34076" y="13247"/>
                </a:cubicBezTo>
                <a:cubicBezTo>
                  <a:pt x="33478" y="13247"/>
                  <a:pt x="32872" y="13120"/>
                  <a:pt x="32302" y="12907"/>
                </a:cubicBezTo>
                <a:cubicBezTo>
                  <a:pt x="30885" y="12359"/>
                  <a:pt x="29599" y="11335"/>
                  <a:pt x="28242" y="10573"/>
                </a:cubicBezTo>
                <a:cubicBezTo>
                  <a:pt x="26758" y="9736"/>
                  <a:pt x="25147" y="9199"/>
                  <a:pt x="23550" y="9199"/>
                </a:cubicBezTo>
                <a:cubicBezTo>
                  <a:pt x="22854" y="9199"/>
                  <a:pt x="22159" y="9301"/>
                  <a:pt x="21479" y="9525"/>
                </a:cubicBezTo>
                <a:cubicBezTo>
                  <a:pt x="19229" y="10251"/>
                  <a:pt x="17193" y="12442"/>
                  <a:pt x="16586" y="15383"/>
                </a:cubicBezTo>
                <a:cubicBezTo>
                  <a:pt x="15931" y="18562"/>
                  <a:pt x="16871" y="22443"/>
                  <a:pt x="15228" y="24944"/>
                </a:cubicBezTo>
                <a:cubicBezTo>
                  <a:pt x="13407" y="27730"/>
                  <a:pt x="9656" y="26634"/>
                  <a:pt x="7632" y="29170"/>
                </a:cubicBezTo>
                <a:cubicBezTo>
                  <a:pt x="6334" y="30802"/>
                  <a:pt x="6132" y="33445"/>
                  <a:pt x="6406" y="35778"/>
                </a:cubicBezTo>
                <a:cubicBezTo>
                  <a:pt x="6668" y="38112"/>
                  <a:pt x="6442" y="41362"/>
                  <a:pt x="5620" y="42732"/>
                </a:cubicBezTo>
                <a:cubicBezTo>
                  <a:pt x="4679" y="44279"/>
                  <a:pt x="679" y="45958"/>
                  <a:pt x="0" y="47185"/>
                </a:cubicBezTo>
                <a:lnTo>
                  <a:pt x="45732" y="47185"/>
                </a:lnTo>
                <a:lnTo>
                  <a:pt x="45732" y="0"/>
                </a:ln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19"/>
          <p:cNvSpPr/>
          <p:nvPr/>
        </p:nvSpPr>
        <p:spPr>
          <a:xfrm rot="5400000">
            <a:off x="20716" y="3810587"/>
            <a:ext cx="1312194" cy="1353620"/>
          </a:xfrm>
          <a:custGeom>
            <a:avLst/>
            <a:gdLst/>
            <a:ahLst/>
            <a:cxnLst/>
            <a:rect l="l" t="t" r="r" b="b"/>
            <a:pathLst>
              <a:path w="45733" h="47185" extrusionOk="0">
                <a:moveTo>
                  <a:pt x="45732" y="0"/>
                </a:moveTo>
                <a:cubicBezTo>
                  <a:pt x="42982" y="798"/>
                  <a:pt x="40374" y="2929"/>
                  <a:pt x="39100" y="6227"/>
                </a:cubicBezTo>
                <a:cubicBezTo>
                  <a:pt x="38291" y="8287"/>
                  <a:pt x="37969" y="10847"/>
                  <a:pt x="36564" y="12252"/>
                </a:cubicBezTo>
                <a:cubicBezTo>
                  <a:pt x="35856" y="12960"/>
                  <a:pt x="34976" y="13247"/>
                  <a:pt x="34076" y="13247"/>
                </a:cubicBezTo>
                <a:cubicBezTo>
                  <a:pt x="33478" y="13247"/>
                  <a:pt x="32872" y="13120"/>
                  <a:pt x="32302" y="12907"/>
                </a:cubicBezTo>
                <a:cubicBezTo>
                  <a:pt x="30885" y="12359"/>
                  <a:pt x="29599" y="11335"/>
                  <a:pt x="28242" y="10573"/>
                </a:cubicBezTo>
                <a:cubicBezTo>
                  <a:pt x="26758" y="9736"/>
                  <a:pt x="25147" y="9199"/>
                  <a:pt x="23550" y="9199"/>
                </a:cubicBezTo>
                <a:cubicBezTo>
                  <a:pt x="22854" y="9199"/>
                  <a:pt x="22159" y="9301"/>
                  <a:pt x="21479" y="9525"/>
                </a:cubicBezTo>
                <a:cubicBezTo>
                  <a:pt x="19229" y="10251"/>
                  <a:pt x="17193" y="12442"/>
                  <a:pt x="16586" y="15383"/>
                </a:cubicBezTo>
                <a:cubicBezTo>
                  <a:pt x="15931" y="18562"/>
                  <a:pt x="16871" y="22443"/>
                  <a:pt x="15228" y="24944"/>
                </a:cubicBezTo>
                <a:cubicBezTo>
                  <a:pt x="13407" y="27730"/>
                  <a:pt x="9656" y="26634"/>
                  <a:pt x="7632" y="29170"/>
                </a:cubicBezTo>
                <a:cubicBezTo>
                  <a:pt x="6334" y="30802"/>
                  <a:pt x="6132" y="33445"/>
                  <a:pt x="6406" y="35778"/>
                </a:cubicBezTo>
                <a:cubicBezTo>
                  <a:pt x="6668" y="38112"/>
                  <a:pt x="6442" y="41362"/>
                  <a:pt x="5620" y="42732"/>
                </a:cubicBezTo>
                <a:cubicBezTo>
                  <a:pt x="4679" y="44279"/>
                  <a:pt x="679" y="45958"/>
                  <a:pt x="0" y="47185"/>
                </a:cubicBezTo>
                <a:lnTo>
                  <a:pt x="45732" y="47185"/>
                </a:lnTo>
                <a:lnTo>
                  <a:pt x="45732" y="0"/>
                </a:ln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19"/>
          <p:cNvSpPr/>
          <p:nvPr/>
        </p:nvSpPr>
        <p:spPr>
          <a:xfrm flipH="1">
            <a:off x="425263" y="4447573"/>
            <a:ext cx="80032" cy="79648"/>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19"/>
          <p:cNvSpPr/>
          <p:nvPr/>
        </p:nvSpPr>
        <p:spPr>
          <a:xfrm flipH="1">
            <a:off x="8825930" y="4310012"/>
            <a:ext cx="113175" cy="113175"/>
          </a:xfrm>
          <a:custGeom>
            <a:avLst/>
            <a:gdLst/>
            <a:ahLst/>
            <a:cxnLst/>
            <a:rect l="l" t="t" r="r" b="b"/>
            <a:pathLst>
              <a:path w="2489" h="2489" extrusionOk="0">
                <a:moveTo>
                  <a:pt x="1250" y="0"/>
                </a:moveTo>
                <a:cubicBezTo>
                  <a:pt x="560" y="0"/>
                  <a:pt x="0" y="560"/>
                  <a:pt x="0" y="1250"/>
                </a:cubicBezTo>
                <a:cubicBezTo>
                  <a:pt x="0" y="1941"/>
                  <a:pt x="560" y="2488"/>
                  <a:pt x="1250" y="2488"/>
                </a:cubicBezTo>
                <a:cubicBezTo>
                  <a:pt x="1929" y="2488"/>
                  <a:pt x="2489" y="1941"/>
                  <a:pt x="2489" y="1250"/>
                </a:cubicBezTo>
                <a:cubicBezTo>
                  <a:pt x="2489" y="560"/>
                  <a:pt x="1929" y="0"/>
                  <a:pt x="1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19"/>
          <p:cNvSpPr/>
          <p:nvPr/>
        </p:nvSpPr>
        <p:spPr>
          <a:xfrm flipH="1">
            <a:off x="8423997" y="4647267"/>
            <a:ext cx="192776" cy="19289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19"/>
          <p:cNvSpPr/>
          <p:nvPr/>
        </p:nvSpPr>
        <p:spPr>
          <a:xfrm flipH="1">
            <a:off x="201262" y="4774005"/>
            <a:ext cx="123486"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19"/>
          <p:cNvSpPr/>
          <p:nvPr/>
        </p:nvSpPr>
        <p:spPr>
          <a:xfrm flipH="1">
            <a:off x="234152" y="3690325"/>
            <a:ext cx="57698" cy="57427"/>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19"/>
          <p:cNvSpPr/>
          <p:nvPr/>
        </p:nvSpPr>
        <p:spPr>
          <a:xfrm flipH="1">
            <a:off x="176450" y="4365762"/>
            <a:ext cx="57698" cy="57409"/>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19"/>
          <p:cNvSpPr/>
          <p:nvPr/>
        </p:nvSpPr>
        <p:spPr>
          <a:xfrm flipH="1">
            <a:off x="7950352" y="4782725"/>
            <a:ext cx="57698" cy="57427"/>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19"/>
          <p:cNvSpPr/>
          <p:nvPr/>
        </p:nvSpPr>
        <p:spPr>
          <a:xfrm flipH="1">
            <a:off x="580422" y="4774004"/>
            <a:ext cx="192776" cy="19289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19"/>
          <p:cNvSpPr/>
          <p:nvPr/>
        </p:nvSpPr>
        <p:spPr>
          <a:xfrm flipH="1">
            <a:off x="1217777" y="4782725"/>
            <a:ext cx="57698" cy="57427"/>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19"/>
          <p:cNvSpPr/>
          <p:nvPr/>
        </p:nvSpPr>
        <p:spPr>
          <a:xfrm rot="10800000" flipH="1">
            <a:off x="8736388" y="1455969"/>
            <a:ext cx="80042" cy="80119"/>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19"/>
          <p:cNvSpPr/>
          <p:nvPr/>
        </p:nvSpPr>
        <p:spPr>
          <a:xfrm rot="10800000" flipH="1">
            <a:off x="279528" y="2543192"/>
            <a:ext cx="75603" cy="75603"/>
          </a:xfrm>
          <a:custGeom>
            <a:avLst/>
            <a:gdLst/>
            <a:ahLst/>
            <a:cxnLst/>
            <a:rect l="l" t="t" r="r" b="b"/>
            <a:pathLst>
              <a:path w="2489" h="2489" extrusionOk="0">
                <a:moveTo>
                  <a:pt x="1250" y="0"/>
                </a:moveTo>
                <a:cubicBezTo>
                  <a:pt x="560" y="0"/>
                  <a:pt x="0" y="560"/>
                  <a:pt x="0" y="1250"/>
                </a:cubicBezTo>
                <a:cubicBezTo>
                  <a:pt x="0" y="1941"/>
                  <a:pt x="560" y="2488"/>
                  <a:pt x="1250" y="2488"/>
                </a:cubicBezTo>
                <a:cubicBezTo>
                  <a:pt x="1929" y="2488"/>
                  <a:pt x="2489" y="1941"/>
                  <a:pt x="2489" y="1250"/>
                </a:cubicBezTo>
                <a:cubicBezTo>
                  <a:pt x="2489" y="560"/>
                  <a:pt x="1929" y="0"/>
                  <a:pt x="1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19"/>
          <p:cNvSpPr/>
          <p:nvPr/>
        </p:nvSpPr>
        <p:spPr>
          <a:xfrm rot="10800000" flipH="1">
            <a:off x="8738614" y="195140"/>
            <a:ext cx="75603" cy="75998"/>
          </a:xfrm>
          <a:custGeom>
            <a:avLst/>
            <a:gdLst/>
            <a:ahLst/>
            <a:cxnLst/>
            <a:rect l="l" t="t" r="r" b="b"/>
            <a:pathLst>
              <a:path w="2489" h="2502" extrusionOk="0">
                <a:moveTo>
                  <a:pt x="1250" y="1"/>
                </a:moveTo>
                <a:cubicBezTo>
                  <a:pt x="560" y="1"/>
                  <a:pt x="0" y="560"/>
                  <a:pt x="0" y="1251"/>
                </a:cubicBezTo>
                <a:cubicBezTo>
                  <a:pt x="0" y="1942"/>
                  <a:pt x="560" y="2501"/>
                  <a:pt x="1250" y="2501"/>
                </a:cubicBezTo>
                <a:cubicBezTo>
                  <a:pt x="1929" y="2501"/>
                  <a:pt x="2489" y="1942"/>
                  <a:pt x="2489" y="1251"/>
                </a:cubicBezTo>
                <a:cubicBezTo>
                  <a:pt x="2489" y="560"/>
                  <a:pt x="1929" y="1"/>
                  <a:pt x="1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19"/>
          <p:cNvSpPr/>
          <p:nvPr/>
        </p:nvSpPr>
        <p:spPr>
          <a:xfrm rot="10800000" flipH="1">
            <a:off x="720011" y="1647686"/>
            <a:ext cx="49238" cy="49208"/>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19"/>
          <p:cNvSpPr/>
          <p:nvPr/>
        </p:nvSpPr>
        <p:spPr>
          <a:xfrm rot="10800000" flipH="1">
            <a:off x="8717809" y="3287385"/>
            <a:ext cx="117229" cy="117378"/>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19"/>
          <p:cNvSpPr/>
          <p:nvPr/>
        </p:nvSpPr>
        <p:spPr>
          <a:xfrm rot="10800000" flipH="1">
            <a:off x="8736391" y="2571752"/>
            <a:ext cx="49238" cy="49208"/>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19"/>
          <p:cNvSpPr/>
          <p:nvPr/>
        </p:nvSpPr>
        <p:spPr>
          <a:xfrm rot="10800000" flipH="1">
            <a:off x="170874" y="909904"/>
            <a:ext cx="184246" cy="184480"/>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19"/>
          <p:cNvSpPr/>
          <p:nvPr/>
        </p:nvSpPr>
        <p:spPr>
          <a:xfrm rot="10800000" flipH="1">
            <a:off x="324752" y="271152"/>
            <a:ext cx="117217" cy="116853"/>
          </a:xfrm>
          <a:custGeom>
            <a:avLst/>
            <a:gdLst/>
            <a:ahLst/>
            <a:cxnLst/>
            <a:rect l="l" t="t" r="r" b="b"/>
            <a:pathLst>
              <a:path w="3859" h="3847" extrusionOk="0">
                <a:moveTo>
                  <a:pt x="1930" y="1"/>
                </a:moveTo>
                <a:cubicBezTo>
                  <a:pt x="870" y="1"/>
                  <a:pt x="1" y="858"/>
                  <a:pt x="1" y="1929"/>
                </a:cubicBezTo>
                <a:cubicBezTo>
                  <a:pt x="1" y="2989"/>
                  <a:pt x="870" y="3846"/>
                  <a:pt x="1930" y="3846"/>
                </a:cubicBezTo>
                <a:cubicBezTo>
                  <a:pt x="2989" y="3846"/>
                  <a:pt x="3858" y="2989"/>
                  <a:pt x="3858" y="1929"/>
                </a:cubicBezTo>
                <a:cubicBezTo>
                  <a:pt x="3858" y="858"/>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ext">
  <p:cSld name="ONE_COLUMN_TEXT_2">
    <p:bg>
      <p:bgPr>
        <a:solidFill>
          <a:srgbClr val="091F54"/>
        </a:solidFill>
        <a:effectLst/>
      </p:bgPr>
    </p:bg>
    <p:spTree>
      <p:nvGrpSpPr>
        <p:cNvPr id="1" name="Shape 503"/>
        <p:cNvGrpSpPr/>
        <p:nvPr/>
      </p:nvGrpSpPr>
      <p:grpSpPr>
        <a:xfrm>
          <a:off x="0" y="0"/>
          <a:ext cx="0" cy="0"/>
          <a:chOff x="0" y="0"/>
          <a:chExt cx="0" cy="0"/>
        </a:xfrm>
      </p:grpSpPr>
      <p:sp>
        <p:nvSpPr>
          <p:cNvPr id="504" name="Google Shape;504;p21"/>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505" name="Google Shape;505;p21"/>
          <p:cNvSpPr txBox="1">
            <a:spLocks noGrp="1"/>
          </p:cNvSpPr>
          <p:nvPr>
            <p:ph type="body" idx="1"/>
          </p:nvPr>
        </p:nvSpPr>
        <p:spPr>
          <a:xfrm>
            <a:off x="4246325" y="1422150"/>
            <a:ext cx="3315900" cy="26421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Clr>
                <a:schemeClr val="lt1"/>
              </a:buClr>
              <a:buSzPts val="1400"/>
              <a:buChar char="●"/>
              <a:defRPr sz="1400">
                <a:solidFill>
                  <a:schemeClr val="lt1"/>
                </a:solidFill>
              </a:defRPr>
            </a:lvl1pPr>
            <a:lvl2pPr marL="914400" lvl="1" indent="-317500" rtl="0">
              <a:lnSpc>
                <a:spcPct val="115000"/>
              </a:lnSpc>
              <a:spcBef>
                <a:spcPts val="0"/>
              </a:spcBef>
              <a:spcAft>
                <a:spcPts val="0"/>
              </a:spcAft>
              <a:buClr>
                <a:schemeClr val="lt1"/>
              </a:buClr>
              <a:buSzPts val="1400"/>
              <a:buChar char="○"/>
              <a:defRPr>
                <a:solidFill>
                  <a:schemeClr val="lt1"/>
                </a:solidFill>
              </a:defRPr>
            </a:lvl2pPr>
            <a:lvl3pPr marL="1371600" lvl="2" indent="-317500" rtl="0">
              <a:lnSpc>
                <a:spcPct val="115000"/>
              </a:lnSpc>
              <a:spcBef>
                <a:spcPts val="0"/>
              </a:spcBef>
              <a:spcAft>
                <a:spcPts val="0"/>
              </a:spcAft>
              <a:buClr>
                <a:schemeClr val="lt1"/>
              </a:buClr>
              <a:buSzPts val="1400"/>
              <a:buChar char="■"/>
              <a:defRPr>
                <a:solidFill>
                  <a:schemeClr val="lt1"/>
                </a:solidFill>
              </a:defRPr>
            </a:lvl3pPr>
            <a:lvl4pPr marL="1828800" lvl="3" indent="-317500" rtl="0">
              <a:lnSpc>
                <a:spcPct val="115000"/>
              </a:lnSpc>
              <a:spcBef>
                <a:spcPts val="0"/>
              </a:spcBef>
              <a:spcAft>
                <a:spcPts val="0"/>
              </a:spcAft>
              <a:buClr>
                <a:schemeClr val="lt1"/>
              </a:buClr>
              <a:buSzPts val="1400"/>
              <a:buChar char="●"/>
              <a:defRPr>
                <a:solidFill>
                  <a:schemeClr val="lt1"/>
                </a:solidFill>
              </a:defRPr>
            </a:lvl4pPr>
            <a:lvl5pPr marL="2286000" lvl="4" indent="-317500" rtl="0">
              <a:lnSpc>
                <a:spcPct val="115000"/>
              </a:lnSpc>
              <a:spcBef>
                <a:spcPts val="0"/>
              </a:spcBef>
              <a:spcAft>
                <a:spcPts val="0"/>
              </a:spcAft>
              <a:buClr>
                <a:schemeClr val="lt1"/>
              </a:buClr>
              <a:buSzPts val="1400"/>
              <a:buChar char="○"/>
              <a:defRPr>
                <a:solidFill>
                  <a:schemeClr val="lt1"/>
                </a:solidFill>
              </a:defRPr>
            </a:lvl5pPr>
            <a:lvl6pPr marL="2743200" lvl="5" indent="-317500" rtl="0">
              <a:lnSpc>
                <a:spcPct val="115000"/>
              </a:lnSpc>
              <a:spcBef>
                <a:spcPts val="0"/>
              </a:spcBef>
              <a:spcAft>
                <a:spcPts val="0"/>
              </a:spcAft>
              <a:buClr>
                <a:schemeClr val="lt1"/>
              </a:buClr>
              <a:buSzPts val="1400"/>
              <a:buChar char="■"/>
              <a:defRPr>
                <a:solidFill>
                  <a:schemeClr val="lt1"/>
                </a:solidFill>
              </a:defRPr>
            </a:lvl6pPr>
            <a:lvl7pPr marL="3200400" lvl="6" indent="-317500" rtl="0">
              <a:lnSpc>
                <a:spcPct val="115000"/>
              </a:lnSpc>
              <a:spcBef>
                <a:spcPts val="0"/>
              </a:spcBef>
              <a:spcAft>
                <a:spcPts val="0"/>
              </a:spcAft>
              <a:buClr>
                <a:schemeClr val="lt1"/>
              </a:buClr>
              <a:buSzPts val="1400"/>
              <a:buChar char="●"/>
              <a:defRPr>
                <a:solidFill>
                  <a:schemeClr val="lt1"/>
                </a:solidFill>
              </a:defRPr>
            </a:lvl7pPr>
            <a:lvl8pPr marL="3657600" lvl="7" indent="-317500" rtl="0">
              <a:lnSpc>
                <a:spcPct val="115000"/>
              </a:lnSpc>
              <a:spcBef>
                <a:spcPts val="0"/>
              </a:spcBef>
              <a:spcAft>
                <a:spcPts val="0"/>
              </a:spcAft>
              <a:buClr>
                <a:schemeClr val="lt1"/>
              </a:buClr>
              <a:buSzPts val="1400"/>
              <a:buChar char="○"/>
              <a:defRPr>
                <a:solidFill>
                  <a:schemeClr val="lt1"/>
                </a:solidFill>
              </a:defRPr>
            </a:lvl8pPr>
            <a:lvl9pPr marL="4114800" lvl="8" indent="-317500" rtl="0">
              <a:lnSpc>
                <a:spcPct val="115000"/>
              </a:lnSpc>
              <a:spcBef>
                <a:spcPts val="0"/>
              </a:spcBef>
              <a:spcAft>
                <a:spcPts val="0"/>
              </a:spcAft>
              <a:buClr>
                <a:schemeClr val="lt1"/>
              </a:buClr>
              <a:buSzPts val="1400"/>
              <a:buChar char="■"/>
              <a:defRPr>
                <a:solidFill>
                  <a:schemeClr val="lt1"/>
                </a:solidFill>
              </a:defRPr>
            </a:lvl9pPr>
          </a:lstStyle>
          <a:p>
            <a:endParaRPr/>
          </a:p>
        </p:txBody>
      </p:sp>
      <p:sp>
        <p:nvSpPr>
          <p:cNvPr id="506" name="Google Shape;506;p21"/>
          <p:cNvSpPr/>
          <p:nvPr/>
        </p:nvSpPr>
        <p:spPr>
          <a:xfrm rot="-5400000" flipH="1">
            <a:off x="7811091" y="3810587"/>
            <a:ext cx="1312194" cy="1353620"/>
          </a:xfrm>
          <a:custGeom>
            <a:avLst/>
            <a:gdLst/>
            <a:ahLst/>
            <a:cxnLst/>
            <a:rect l="l" t="t" r="r" b="b"/>
            <a:pathLst>
              <a:path w="45733" h="47185" extrusionOk="0">
                <a:moveTo>
                  <a:pt x="45732" y="0"/>
                </a:moveTo>
                <a:cubicBezTo>
                  <a:pt x="42982" y="798"/>
                  <a:pt x="40374" y="2929"/>
                  <a:pt x="39100" y="6227"/>
                </a:cubicBezTo>
                <a:cubicBezTo>
                  <a:pt x="38291" y="8287"/>
                  <a:pt x="37969" y="10847"/>
                  <a:pt x="36564" y="12252"/>
                </a:cubicBezTo>
                <a:cubicBezTo>
                  <a:pt x="35856" y="12960"/>
                  <a:pt x="34976" y="13247"/>
                  <a:pt x="34076" y="13247"/>
                </a:cubicBezTo>
                <a:cubicBezTo>
                  <a:pt x="33478" y="13247"/>
                  <a:pt x="32872" y="13120"/>
                  <a:pt x="32302" y="12907"/>
                </a:cubicBezTo>
                <a:cubicBezTo>
                  <a:pt x="30885" y="12359"/>
                  <a:pt x="29599" y="11335"/>
                  <a:pt x="28242" y="10573"/>
                </a:cubicBezTo>
                <a:cubicBezTo>
                  <a:pt x="26758" y="9736"/>
                  <a:pt x="25147" y="9199"/>
                  <a:pt x="23550" y="9199"/>
                </a:cubicBezTo>
                <a:cubicBezTo>
                  <a:pt x="22854" y="9199"/>
                  <a:pt x="22159" y="9301"/>
                  <a:pt x="21479" y="9525"/>
                </a:cubicBezTo>
                <a:cubicBezTo>
                  <a:pt x="19229" y="10251"/>
                  <a:pt x="17193" y="12442"/>
                  <a:pt x="16586" y="15383"/>
                </a:cubicBezTo>
                <a:cubicBezTo>
                  <a:pt x="15931" y="18562"/>
                  <a:pt x="16871" y="22443"/>
                  <a:pt x="15228" y="24944"/>
                </a:cubicBezTo>
                <a:cubicBezTo>
                  <a:pt x="13407" y="27730"/>
                  <a:pt x="9656" y="26634"/>
                  <a:pt x="7632" y="29170"/>
                </a:cubicBezTo>
                <a:cubicBezTo>
                  <a:pt x="6334" y="30802"/>
                  <a:pt x="6132" y="33445"/>
                  <a:pt x="6406" y="35778"/>
                </a:cubicBezTo>
                <a:cubicBezTo>
                  <a:pt x="6668" y="38112"/>
                  <a:pt x="6442" y="41362"/>
                  <a:pt x="5620" y="42732"/>
                </a:cubicBezTo>
                <a:cubicBezTo>
                  <a:pt x="4679" y="44279"/>
                  <a:pt x="679" y="45958"/>
                  <a:pt x="0" y="47185"/>
                </a:cubicBezTo>
                <a:lnTo>
                  <a:pt x="45732" y="47185"/>
                </a:lnTo>
                <a:lnTo>
                  <a:pt x="45732" y="0"/>
                </a:ln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21"/>
          <p:cNvSpPr/>
          <p:nvPr/>
        </p:nvSpPr>
        <p:spPr>
          <a:xfrm rot="5400000">
            <a:off x="20716" y="3810587"/>
            <a:ext cx="1312194" cy="1353620"/>
          </a:xfrm>
          <a:custGeom>
            <a:avLst/>
            <a:gdLst/>
            <a:ahLst/>
            <a:cxnLst/>
            <a:rect l="l" t="t" r="r" b="b"/>
            <a:pathLst>
              <a:path w="45733" h="47185" extrusionOk="0">
                <a:moveTo>
                  <a:pt x="45732" y="0"/>
                </a:moveTo>
                <a:cubicBezTo>
                  <a:pt x="42982" y="798"/>
                  <a:pt x="40374" y="2929"/>
                  <a:pt x="39100" y="6227"/>
                </a:cubicBezTo>
                <a:cubicBezTo>
                  <a:pt x="38291" y="8287"/>
                  <a:pt x="37969" y="10847"/>
                  <a:pt x="36564" y="12252"/>
                </a:cubicBezTo>
                <a:cubicBezTo>
                  <a:pt x="35856" y="12960"/>
                  <a:pt x="34976" y="13247"/>
                  <a:pt x="34076" y="13247"/>
                </a:cubicBezTo>
                <a:cubicBezTo>
                  <a:pt x="33478" y="13247"/>
                  <a:pt x="32872" y="13120"/>
                  <a:pt x="32302" y="12907"/>
                </a:cubicBezTo>
                <a:cubicBezTo>
                  <a:pt x="30885" y="12359"/>
                  <a:pt x="29599" y="11335"/>
                  <a:pt x="28242" y="10573"/>
                </a:cubicBezTo>
                <a:cubicBezTo>
                  <a:pt x="26758" y="9736"/>
                  <a:pt x="25147" y="9199"/>
                  <a:pt x="23550" y="9199"/>
                </a:cubicBezTo>
                <a:cubicBezTo>
                  <a:pt x="22854" y="9199"/>
                  <a:pt x="22159" y="9301"/>
                  <a:pt x="21479" y="9525"/>
                </a:cubicBezTo>
                <a:cubicBezTo>
                  <a:pt x="19229" y="10251"/>
                  <a:pt x="17193" y="12442"/>
                  <a:pt x="16586" y="15383"/>
                </a:cubicBezTo>
                <a:cubicBezTo>
                  <a:pt x="15931" y="18562"/>
                  <a:pt x="16871" y="22443"/>
                  <a:pt x="15228" y="24944"/>
                </a:cubicBezTo>
                <a:cubicBezTo>
                  <a:pt x="13407" y="27730"/>
                  <a:pt x="9656" y="26634"/>
                  <a:pt x="7632" y="29170"/>
                </a:cubicBezTo>
                <a:cubicBezTo>
                  <a:pt x="6334" y="30802"/>
                  <a:pt x="6132" y="33445"/>
                  <a:pt x="6406" y="35778"/>
                </a:cubicBezTo>
                <a:cubicBezTo>
                  <a:pt x="6668" y="38112"/>
                  <a:pt x="6442" y="41362"/>
                  <a:pt x="5620" y="42732"/>
                </a:cubicBezTo>
                <a:cubicBezTo>
                  <a:pt x="4679" y="44279"/>
                  <a:pt x="679" y="45958"/>
                  <a:pt x="0" y="47185"/>
                </a:cubicBezTo>
                <a:lnTo>
                  <a:pt x="45732" y="47185"/>
                </a:lnTo>
                <a:lnTo>
                  <a:pt x="45732" y="0"/>
                </a:ln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21"/>
          <p:cNvSpPr/>
          <p:nvPr/>
        </p:nvSpPr>
        <p:spPr>
          <a:xfrm flipH="1">
            <a:off x="425263" y="4447573"/>
            <a:ext cx="80032" cy="79648"/>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21"/>
          <p:cNvSpPr/>
          <p:nvPr/>
        </p:nvSpPr>
        <p:spPr>
          <a:xfrm flipH="1">
            <a:off x="8825930" y="4310012"/>
            <a:ext cx="113175" cy="113175"/>
          </a:xfrm>
          <a:custGeom>
            <a:avLst/>
            <a:gdLst/>
            <a:ahLst/>
            <a:cxnLst/>
            <a:rect l="l" t="t" r="r" b="b"/>
            <a:pathLst>
              <a:path w="2489" h="2489" extrusionOk="0">
                <a:moveTo>
                  <a:pt x="1250" y="0"/>
                </a:moveTo>
                <a:cubicBezTo>
                  <a:pt x="560" y="0"/>
                  <a:pt x="0" y="560"/>
                  <a:pt x="0" y="1250"/>
                </a:cubicBezTo>
                <a:cubicBezTo>
                  <a:pt x="0" y="1941"/>
                  <a:pt x="560" y="2488"/>
                  <a:pt x="1250" y="2488"/>
                </a:cubicBezTo>
                <a:cubicBezTo>
                  <a:pt x="1929" y="2488"/>
                  <a:pt x="2489" y="1941"/>
                  <a:pt x="2489" y="1250"/>
                </a:cubicBezTo>
                <a:cubicBezTo>
                  <a:pt x="2489" y="560"/>
                  <a:pt x="1929" y="0"/>
                  <a:pt x="1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21"/>
          <p:cNvSpPr/>
          <p:nvPr/>
        </p:nvSpPr>
        <p:spPr>
          <a:xfrm flipH="1">
            <a:off x="8423997" y="4647267"/>
            <a:ext cx="192776" cy="19289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21"/>
          <p:cNvSpPr/>
          <p:nvPr/>
        </p:nvSpPr>
        <p:spPr>
          <a:xfrm flipH="1">
            <a:off x="201262" y="4774005"/>
            <a:ext cx="123486"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21"/>
          <p:cNvSpPr/>
          <p:nvPr/>
        </p:nvSpPr>
        <p:spPr>
          <a:xfrm flipH="1">
            <a:off x="234152" y="3690325"/>
            <a:ext cx="57698" cy="57427"/>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21"/>
          <p:cNvSpPr/>
          <p:nvPr/>
        </p:nvSpPr>
        <p:spPr>
          <a:xfrm flipH="1">
            <a:off x="176450" y="4365762"/>
            <a:ext cx="57698" cy="57409"/>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21"/>
          <p:cNvSpPr/>
          <p:nvPr/>
        </p:nvSpPr>
        <p:spPr>
          <a:xfrm flipH="1">
            <a:off x="7950352" y="4782725"/>
            <a:ext cx="57698" cy="57427"/>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21"/>
          <p:cNvSpPr/>
          <p:nvPr/>
        </p:nvSpPr>
        <p:spPr>
          <a:xfrm flipH="1">
            <a:off x="580422" y="4774004"/>
            <a:ext cx="192776" cy="19289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21"/>
          <p:cNvSpPr/>
          <p:nvPr/>
        </p:nvSpPr>
        <p:spPr>
          <a:xfrm flipH="1">
            <a:off x="1217777" y="4782725"/>
            <a:ext cx="57698" cy="57427"/>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21"/>
          <p:cNvSpPr/>
          <p:nvPr/>
        </p:nvSpPr>
        <p:spPr>
          <a:xfrm rot="10800000" flipH="1">
            <a:off x="8736388" y="1455969"/>
            <a:ext cx="80042" cy="80119"/>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21"/>
          <p:cNvSpPr/>
          <p:nvPr/>
        </p:nvSpPr>
        <p:spPr>
          <a:xfrm rot="10800000" flipH="1">
            <a:off x="3401128" y="4570692"/>
            <a:ext cx="75603" cy="75603"/>
          </a:xfrm>
          <a:custGeom>
            <a:avLst/>
            <a:gdLst/>
            <a:ahLst/>
            <a:cxnLst/>
            <a:rect l="l" t="t" r="r" b="b"/>
            <a:pathLst>
              <a:path w="2489" h="2489" extrusionOk="0">
                <a:moveTo>
                  <a:pt x="1250" y="0"/>
                </a:moveTo>
                <a:cubicBezTo>
                  <a:pt x="560" y="0"/>
                  <a:pt x="0" y="560"/>
                  <a:pt x="0" y="1250"/>
                </a:cubicBezTo>
                <a:cubicBezTo>
                  <a:pt x="0" y="1941"/>
                  <a:pt x="560" y="2488"/>
                  <a:pt x="1250" y="2488"/>
                </a:cubicBezTo>
                <a:cubicBezTo>
                  <a:pt x="1929" y="2488"/>
                  <a:pt x="2489" y="1941"/>
                  <a:pt x="2489" y="1250"/>
                </a:cubicBezTo>
                <a:cubicBezTo>
                  <a:pt x="2489" y="560"/>
                  <a:pt x="1929" y="0"/>
                  <a:pt x="1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21"/>
          <p:cNvSpPr/>
          <p:nvPr/>
        </p:nvSpPr>
        <p:spPr>
          <a:xfrm rot="10800000" flipH="1">
            <a:off x="8616776" y="587890"/>
            <a:ext cx="75603" cy="75998"/>
          </a:xfrm>
          <a:custGeom>
            <a:avLst/>
            <a:gdLst/>
            <a:ahLst/>
            <a:cxnLst/>
            <a:rect l="l" t="t" r="r" b="b"/>
            <a:pathLst>
              <a:path w="2489" h="2502" extrusionOk="0">
                <a:moveTo>
                  <a:pt x="1250" y="1"/>
                </a:moveTo>
                <a:cubicBezTo>
                  <a:pt x="560" y="1"/>
                  <a:pt x="0" y="560"/>
                  <a:pt x="0" y="1251"/>
                </a:cubicBezTo>
                <a:cubicBezTo>
                  <a:pt x="0" y="1942"/>
                  <a:pt x="560" y="2501"/>
                  <a:pt x="1250" y="2501"/>
                </a:cubicBezTo>
                <a:cubicBezTo>
                  <a:pt x="1929" y="2501"/>
                  <a:pt x="2489" y="1942"/>
                  <a:pt x="2489" y="1251"/>
                </a:cubicBezTo>
                <a:cubicBezTo>
                  <a:pt x="2489" y="560"/>
                  <a:pt x="1929" y="1"/>
                  <a:pt x="1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21"/>
          <p:cNvSpPr/>
          <p:nvPr/>
        </p:nvSpPr>
        <p:spPr>
          <a:xfrm rot="10800000" flipH="1">
            <a:off x="720011" y="1647686"/>
            <a:ext cx="49238" cy="49208"/>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21"/>
          <p:cNvSpPr/>
          <p:nvPr/>
        </p:nvSpPr>
        <p:spPr>
          <a:xfrm rot="10800000" flipH="1">
            <a:off x="8321421" y="1858210"/>
            <a:ext cx="117229" cy="117378"/>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21"/>
          <p:cNvSpPr/>
          <p:nvPr/>
        </p:nvSpPr>
        <p:spPr>
          <a:xfrm rot="10800000" flipH="1">
            <a:off x="8736391" y="2571752"/>
            <a:ext cx="49238" cy="49208"/>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21"/>
          <p:cNvSpPr/>
          <p:nvPr/>
        </p:nvSpPr>
        <p:spPr>
          <a:xfrm rot="10800000" flipH="1">
            <a:off x="7757749" y="237354"/>
            <a:ext cx="184246" cy="184480"/>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21"/>
          <p:cNvSpPr/>
          <p:nvPr/>
        </p:nvSpPr>
        <p:spPr>
          <a:xfrm rot="10800000" flipH="1">
            <a:off x="324752" y="271152"/>
            <a:ext cx="117217" cy="116853"/>
          </a:xfrm>
          <a:custGeom>
            <a:avLst/>
            <a:gdLst/>
            <a:ahLst/>
            <a:cxnLst/>
            <a:rect l="l" t="t" r="r" b="b"/>
            <a:pathLst>
              <a:path w="3859" h="3847" extrusionOk="0">
                <a:moveTo>
                  <a:pt x="1930" y="1"/>
                </a:moveTo>
                <a:cubicBezTo>
                  <a:pt x="870" y="1"/>
                  <a:pt x="1" y="858"/>
                  <a:pt x="1" y="1929"/>
                </a:cubicBezTo>
                <a:cubicBezTo>
                  <a:pt x="1" y="2989"/>
                  <a:pt x="870" y="3846"/>
                  <a:pt x="1930" y="3846"/>
                </a:cubicBezTo>
                <a:cubicBezTo>
                  <a:pt x="2989" y="3846"/>
                  <a:pt x="3858" y="2989"/>
                  <a:pt x="3858" y="1929"/>
                </a:cubicBezTo>
                <a:cubicBezTo>
                  <a:pt x="3858" y="858"/>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Quote">
  <p:cSld name="BLANK_1_1">
    <p:bg>
      <p:bgPr>
        <a:solidFill>
          <a:srgbClr val="091F54"/>
        </a:solidFill>
        <a:effectLst/>
      </p:bgPr>
    </p:bg>
    <p:spTree>
      <p:nvGrpSpPr>
        <p:cNvPr id="1" name="Shape 556"/>
        <p:cNvGrpSpPr/>
        <p:nvPr/>
      </p:nvGrpSpPr>
      <p:grpSpPr>
        <a:xfrm>
          <a:off x="0" y="0"/>
          <a:ext cx="0" cy="0"/>
          <a:chOff x="0" y="0"/>
          <a:chExt cx="0" cy="0"/>
        </a:xfrm>
      </p:grpSpPr>
      <p:sp>
        <p:nvSpPr>
          <p:cNvPr id="557" name="Google Shape;557;p23"/>
          <p:cNvSpPr txBox="1">
            <a:spLocks noGrp="1"/>
          </p:cNvSpPr>
          <p:nvPr>
            <p:ph type="title"/>
          </p:nvPr>
        </p:nvSpPr>
        <p:spPr>
          <a:xfrm>
            <a:off x="2290050" y="2984238"/>
            <a:ext cx="4563900" cy="53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3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558" name="Google Shape;558;p23"/>
          <p:cNvSpPr txBox="1">
            <a:spLocks noGrp="1"/>
          </p:cNvSpPr>
          <p:nvPr>
            <p:ph type="subTitle" idx="1"/>
          </p:nvPr>
        </p:nvSpPr>
        <p:spPr>
          <a:xfrm>
            <a:off x="1458150" y="1349888"/>
            <a:ext cx="6227700" cy="1740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500"/>
              <a:buNone/>
              <a:defRPr sz="2500">
                <a:solidFill>
                  <a:schemeClr val="lt1"/>
                </a:solidFill>
              </a:defRPr>
            </a:lvl1pPr>
            <a:lvl2pPr lvl="1" algn="ctr" rtl="0">
              <a:lnSpc>
                <a:spcPct val="100000"/>
              </a:lnSpc>
              <a:spcBef>
                <a:spcPts val="0"/>
              </a:spcBef>
              <a:spcAft>
                <a:spcPts val="0"/>
              </a:spcAft>
              <a:buSzPts val="2500"/>
              <a:buNone/>
              <a:defRPr sz="2500"/>
            </a:lvl2pPr>
            <a:lvl3pPr lvl="2" algn="ctr" rtl="0">
              <a:lnSpc>
                <a:spcPct val="100000"/>
              </a:lnSpc>
              <a:spcBef>
                <a:spcPts val="0"/>
              </a:spcBef>
              <a:spcAft>
                <a:spcPts val="0"/>
              </a:spcAft>
              <a:buSzPts val="2500"/>
              <a:buNone/>
              <a:defRPr sz="2500"/>
            </a:lvl3pPr>
            <a:lvl4pPr lvl="3" algn="ctr" rtl="0">
              <a:lnSpc>
                <a:spcPct val="100000"/>
              </a:lnSpc>
              <a:spcBef>
                <a:spcPts val="0"/>
              </a:spcBef>
              <a:spcAft>
                <a:spcPts val="0"/>
              </a:spcAft>
              <a:buSzPts val="2500"/>
              <a:buNone/>
              <a:defRPr sz="2500"/>
            </a:lvl4pPr>
            <a:lvl5pPr lvl="4" algn="ctr" rtl="0">
              <a:lnSpc>
                <a:spcPct val="100000"/>
              </a:lnSpc>
              <a:spcBef>
                <a:spcPts val="0"/>
              </a:spcBef>
              <a:spcAft>
                <a:spcPts val="0"/>
              </a:spcAft>
              <a:buSzPts val="2500"/>
              <a:buNone/>
              <a:defRPr sz="2500"/>
            </a:lvl5pPr>
            <a:lvl6pPr lvl="5" algn="ctr" rtl="0">
              <a:lnSpc>
                <a:spcPct val="100000"/>
              </a:lnSpc>
              <a:spcBef>
                <a:spcPts val="0"/>
              </a:spcBef>
              <a:spcAft>
                <a:spcPts val="0"/>
              </a:spcAft>
              <a:buSzPts val="2500"/>
              <a:buNone/>
              <a:defRPr sz="2500"/>
            </a:lvl6pPr>
            <a:lvl7pPr lvl="6" algn="ctr" rtl="0">
              <a:lnSpc>
                <a:spcPct val="100000"/>
              </a:lnSpc>
              <a:spcBef>
                <a:spcPts val="0"/>
              </a:spcBef>
              <a:spcAft>
                <a:spcPts val="0"/>
              </a:spcAft>
              <a:buSzPts val="2500"/>
              <a:buNone/>
              <a:defRPr sz="2500"/>
            </a:lvl7pPr>
            <a:lvl8pPr lvl="7" algn="ctr" rtl="0">
              <a:lnSpc>
                <a:spcPct val="100000"/>
              </a:lnSpc>
              <a:spcBef>
                <a:spcPts val="0"/>
              </a:spcBef>
              <a:spcAft>
                <a:spcPts val="0"/>
              </a:spcAft>
              <a:buSzPts val="2500"/>
              <a:buNone/>
              <a:defRPr sz="2500"/>
            </a:lvl8pPr>
            <a:lvl9pPr lvl="8" algn="ctr" rtl="0">
              <a:lnSpc>
                <a:spcPct val="100000"/>
              </a:lnSpc>
              <a:spcBef>
                <a:spcPts val="0"/>
              </a:spcBef>
              <a:spcAft>
                <a:spcPts val="0"/>
              </a:spcAft>
              <a:buSzPts val="2500"/>
              <a:buNone/>
              <a:defRPr sz="2500"/>
            </a:lvl9pPr>
          </a:lstStyle>
          <a:p>
            <a:endParaRPr/>
          </a:p>
        </p:txBody>
      </p:sp>
      <p:sp>
        <p:nvSpPr>
          <p:cNvPr id="559" name="Google Shape;559;p23"/>
          <p:cNvSpPr/>
          <p:nvPr/>
        </p:nvSpPr>
        <p:spPr>
          <a:xfrm rot="10800000" flipH="1">
            <a:off x="7439036" y="12"/>
            <a:ext cx="1704964" cy="1392741"/>
          </a:xfrm>
          <a:custGeom>
            <a:avLst/>
            <a:gdLst/>
            <a:ahLst/>
            <a:cxnLst/>
            <a:rect l="l" t="t" r="r" b="b"/>
            <a:pathLst>
              <a:path w="20587" h="16818" extrusionOk="0">
                <a:moveTo>
                  <a:pt x="20155" y="0"/>
                </a:moveTo>
                <a:cubicBezTo>
                  <a:pt x="19206" y="0"/>
                  <a:pt x="16917" y="513"/>
                  <a:pt x="15609" y="5149"/>
                </a:cubicBezTo>
                <a:cubicBezTo>
                  <a:pt x="13919" y="11103"/>
                  <a:pt x="8442" y="9626"/>
                  <a:pt x="3870" y="11055"/>
                </a:cubicBezTo>
                <a:cubicBezTo>
                  <a:pt x="107" y="12246"/>
                  <a:pt x="0" y="14448"/>
                  <a:pt x="798" y="16818"/>
                </a:cubicBezTo>
                <a:lnTo>
                  <a:pt x="20586" y="16818"/>
                </a:lnTo>
                <a:lnTo>
                  <a:pt x="20586" y="42"/>
                </a:lnTo>
                <a:cubicBezTo>
                  <a:pt x="20586" y="42"/>
                  <a:pt x="20425" y="0"/>
                  <a:pt x="20155" y="0"/>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23"/>
          <p:cNvSpPr/>
          <p:nvPr/>
        </p:nvSpPr>
        <p:spPr>
          <a:xfrm flipH="1">
            <a:off x="8882839" y="674799"/>
            <a:ext cx="113175" cy="113175"/>
          </a:xfrm>
          <a:custGeom>
            <a:avLst/>
            <a:gdLst/>
            <a:ahLst/>
            <a:cxnLst/>
            <a:rect l="l" t="t" r="r" b="b"/>
            <a:pathLst>
              <a:path w="2489" h="2489" extrusionOk="0">
                <a:moveTo>
                  <a:pt x="1250" y="0"/>
                </a:moveTo>
                <a:cubicBezTo>
                  <a:pt x="560" y="0"/>
                  <a:pt x="0" y="560"/>
                  <a:pt x="0" y="1250"/>
                </a:cubicBezTo>
                <a:cubicBezTo>
                  <a:pt x="0" y="1941"/>
                  <a:pt x="560" y="2488"/>
                  <a:pt x="1250" y="2488"/>
                </a:cubicBezTo>
                <a:cubicBezTo>
                  <a:pt x="1929" y="2488"/>
                  <a:pt x="2489" y="1941"/>
                  <a:pt x="2489" y="1250"/>
                </a:cubicBezTo>
                <a:cubicBezTo>
                  <a:pt x="2489" y="560"/>
                  <a:pt x="1929" y="0"/>
                  <a:pt x="1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23"/>
          <p:cNvSpPr/>
          <p:nvPr/>
        </p:nvSpPr>
        <p:spPr>
          <a:xfrm flipH="1">
            <a:off x="8803230" y="179379"/>
            <a:ext cx="192776" cy="19289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23"/>
          <p:cNvSpPr/>
          <p:nvPr/>
        </p:nvSpPr>
        <p:spPr>
          <a:xfrm flipH="1">
            <a:off x="8529883" y="387611"/>
            <a:ext cx="57698" cy="57409"/>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23"/>
          <p:cNvSpPr/>
          <p:nvPr/>
        </p:nvSpPr>
        <p:spPr>
          <a:xfrm flipH="1">
            <a:off x="7971268" y="179376"/>
            <a:ext cx="113168" cy="113261"/>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23"/>
          <p:cNvSpPr/>
          <p:nvPr/>
        </p:nvSpPr>
        <p:spPr>
          <a:xfrm>
            <a:off x="8" y="2853747"/>
            <a:ext cx="2381268" cy="2289753"/>
          </a:xfrm>
          <a:custGeom>
            <a:avLst/>
            <a:gdLst/>
            <a:ahLst/>
            <a:cxnLst/>
            <a:rect l="l" t="t" r="r" b="b"/>
            <a:pathLst>
              <a:path w="17074" h="16419" extrusionOk="0">
                <a:moveTo>
                  <a:pt x="0" y="0"/>
                </a:moveTo>
                <a:lnTo>
                  <a:pt x="0" y="16419"/>
                </a:lnTo>
                <a:lnTo>
                  <a:pt x="15967" y="16419"/>
                </a:lnTo>
                <a:cubicBezTo>
                  <a:pt x="16848" y="15883"/>
                  <a:pt x="17074" y="14859"/>
                  <a:pt x="16336" y="13633"/>
                </a:cubicBezTo>
                <a:cubicBezTo>
                  <a:pt x="15836" y="12835"/>
                  <a:pt x="14848" y="12644"/>
                  <a:pt x="14347" y="11942"/>
                </a:cubicBezTo>
                <a:cubicBezTo>
                  <a:pt x="13657" y="11156"/>
                  <a:pt x="14145" y="10751"/>
                  <a:pt x="13955" y="9858"/>
                </a:cubicBezTo>
                <a:cubicBezTo>
                  <a:pt x="13581" y="8534"/>
                  <a:pt x="12876" y="8092"/>
                  <a:pt x="12060" y="8092"/>
                </a:cubicBezTo>
                <a:cubicBezTo>
                  <a:pt x="10925" y="8092"/>
                  <a:pt x="9573" y="8946"/>
                  <a:pt x="8597" y="9465"/>
                </a:cubicBezTo>
                <a:cubicBezTo>
                  <a:pt x="8047" y="9739"/>
                  <a:pt x="7459" y="9868"/>
                  <a:pt x="6878" y="9868"/>
                </a:cubicBezTo>
                <a:cubicBezTo>
                  <a:pt x="5359" y="9868"/>
                  <a:pt x="3885" y="8984"/>
                  <a:pt x="3239" y="7477"/>
                </a:cubicBezTo>
                <a:cubicBezTo>
                  <a:pt x="2346" y="5263"/>
                  <a:pt x="3048" y="655"/>
                  <a:pt x="0" y="0"/>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23"/>
          <p:cNvSpPr/>
          <p:nvPr/>
        </p:nvSpPr>
        <p:spPr>
          <a:xfrm flipH="1">
            <a:off x="143671" y="4153546"/>
            <a:ext cx="80032" cy="79648"/>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23"/>
          <p:cNvSpPr/>
          <p:nvPr/>
        </p:nvSpPr>
        <p:spPr>
          <a:xfrm flipH="1">
            <a:off x="1091389" y="4596597"/>
            <a:ext cx="113175" cy="113175"/>
          </a:xfrm>
          <a:custGeom>
            <a:avLst/>
            <a:gdLst/>
            <a:ahLst/>
            <a:cxnLst/>
            <a:rect l="l" t="t" r="r" b="b"/>
            <a:pathLst>
              <a:path w="2489" h="2489" extrusionOk="0">
                <a:moveTo>
                  <a:pt x="1250" y="0"/>
                </a:moveTo>
                <a:cubicBezTo>
                  <a:pt x="560" y="0"/>
                  <a:pt x="0" y="560"/>
                  <a:pt x="0" y="1250"/>
                </a:cubicBezTo>
                <a:cubicBezTo>
                  <a:pt x="0" y="1941"/>
                  <a:pt x="560" y="2488"/>
                  <a:pt x="1250" y="2488"/>
                </a:cubicBezTo>
                <a:cubicBezTo>
                  <a:pt x="1929" y="2488"/>
                  <a:pt x="2489" y="1941"/>
                  <a:pt x="2489" y="1250"/>
                </a:cubicBezTo>
                <a:cubicBezTo>
                  <a:pt x="2489" y="560"/>
                  <a:pt x="1929" y="0"/>
                  <a:pt x="1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23"/>
          <p:cNvSpPr/>
          <p:nvPr/>
        </p:nvSpPr>
        <p:spPr>
          <a:xfrm flipH="1">
            <a:off x="1617380" y="4689215"/>
            <a:ext cx="192776" cy="19289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23"/>
          <p:cNvSpPr/>
          <p:nvPr/>
        </p:nvSpPr>
        <p:spPr>
          <a:xfrm flipH="1">
            <a:off x="338020" y="4648503"/>
            <a:ext cx="123486"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23"/>
          <p:cNvSpPr/>
          <p:nvPr/>
        </p:nvSpPr>
        <p:spPr>
          <a:xfrm flipH="1">
            <a:off x="586035" y="4882097"/>
            <a:ext cx="57698" cy="57427"/>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23"/>
          <p:cNvSpPr/>
          <p:nvPr/>
        </p:nvSpPr>
        <p:spPr>
          <a:xfrm flipH="1">
            <a:off x="662308" y="4452284"/>
            <a:ext cx="57698" cy="57409"/>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23"/>
          <p:cNvSpPr/>
          <p:nvPr/>
        </p:nvSpPr>
        <p:spPr>
          <a:xfrm flipH="1">
            <a:off x="1617383" y="4233209"/>
            <a:ext cx="57698" cy="57409"/>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23"/>
          <p:cNvSpPr/>
          <p:nvPr/>
        </p:nvSpPr>
        <p:spPr>
          <a:xfrm flipH="1">
            <a:off x="140690" y="3628049"/>
            <a:ext cx="85993" cy="86128"/>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23"/>
          <p:cNvSpPr/>
          <p:nvPr/>
        </p:nvSpPr>
        <p:spPr>
          <a:xfrm>
            <a:off x="608131" y="210548"/>
            <a:ext cx="80032" cy="79648"/>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23"/>
          <p:cNvSpPr/>
          <p:nvPr/>
        </p:nvSpPr>
        <p:spPr>
          <a:xfrm>
            <a:off x="1406811" y="893690"/>
            <a:ext cx="123488" cy="123104"/>
          </a:xfrm>
          <a:custGeom>
            <a:avLst/>
            <a:gdLst/>
            <a:ahLst/>
            <a:cxnLst/>
            <a:rect l="l" t="t" r="r" b="b"/>
            <a:pathLst>
              <a:path w="3859" h="3847" extrusionOk="0">
                <a:moveTo>
                  <a:pt x="1930" y="1"/>
                </a:moveTo>
                <a:cubicBezTo>
                  <a:pt x="870" y="1"/>
                  <a:pt x="1" y="858"/>
                  <a:pt x="1" y="1929"/>
                </a:cubicBezTo>
                <a:cubicBezTo>
                  <a:pt x="1" y="2989"/>
                  <a:pt x="870" y="3846"/>
                  <a:pt x="1930" y="3846"/>
                </a:cubicBezTo>
                <a:cubicBezTo>
                  <a:pt x="2989" y="3846"/>
                  <a:pt x="3858" y="2989"/>
                  <a:pt x="3858" y="1929"/>
                </a:cubicBezTo>
                <a:cubicBezTo>
                  <a:pt x="3858" y="858"/>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23"/>
          <p:cNvSpPr/>
          <p:nvPr/>
        </p:nvSpPr>
        <p:spPr>
          <a:xfrm>
            <a:off x="608115" y="1351744"/>
            <a:ext cx="123072" cy="123488"/>
          </a:xfrm>
          <a:custGeom>
            <a:avLst/>
            <a:gdLst/>
            <a:ahLst/>
            <a:cxnLst/>
            <a:rect l="l" t="t" r="r" b="b"/>
            <a:pathLst>
              <a:path w="3846" h="3859" extrusionOk="0">
                <a:moveTo>
                  <a:pt x="1917" y="0"/>
                </a:moveTo>
                <a:cubicBezTo>
                  <a:pt x="858" y="0"/>
                  <a:pt x="0" y="858"/>
                  <a:pt x="0" y="1929"/>
                </a:cubicBezTo>
                <a:cubicBezTo>
                  <a:pt x="0" y="2989"/>
                  <a:pt x="858" y="3858"/>
                  <a:pt x="1917" y="3858"/>
                </a:cubicBezTo>
                <a:cubicBezTo>
                  <a:pt x="2989" y="3858"/>
                  <a:pt x="3846" y="2989"/>
                  <a:pt x="3846" y="1929"/>
                </a:cubicBezTo>
                <a:cubicBezTo>
                  <a:pt x="3846" y="858"/>
                  <a:pt x="2989" y="0"/>
                  <a:pt x="19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23"/>
          <p:cNvSpPr/>
          <p:nvPr/>
        </p:nvSpPr>
        <p:spPr>
          <a:xfrm>
            <a:off x="415654" y="680364"/>
            <a:ext cx="123511" cy="123669"/>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23"/>
          <p:cNvSpPr/>
          <p:nvPr/>
        </p:nvSpPr>
        <p:spPr>
          <a:xfrm>
            <a:off x="7439036" y="4808890"/>
            <a:ext cx="123488" cy="123104"/>
          </a:xfrm>
          <a:custGeom>
            <a:avLst/>
            <a:gdLst/>
            <a:ahLst/>
            <a:cxnLst/>
            <a:rect l="l" t="t" r="r" b="b"/>
            <a:pathLst>
              <a:path w="3859" h="3847" extrusionOk="0">
                <a:moveTo>
                  <a:pt x="1930" y="1"/>
                </a:moveTo>
                <a:cubicBezTo>
                  <a:pt x="870" y="1"/>
                  <a:pt x="1" y="858"/>
                  <a:pt x="1" y="1929"/>
                </a:cubicBezTo>
                <a:cubicBezTo>
                  <a:pt x="1" y="2989"/>
                  <a:pt x="870" y="3846"/>
                  <a:pt x="1930" y="3846"/>
                </a:cubicBezTo>
                <a:cubicBezTo>
                  <a:pt x="2989" y="3846"/>
                  <a:pt x="3858" y="2989"/>
                  <a:pt x="3858" y="1929"/>
                </a:cubicBezTo>
                <a:cubicBezTo>
                  <a:pt x="3858" y="858"/>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23"/>
          <p:cNvSpPr/>
          <p:nvPr/>
        </p:nvSpPr>
        <p:spPr>
          <a:xfrm flipH="1">
            <a:off x="8610455" y="2735515"/>
            <a:ext cx="192776" cy="19289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ext 2">
  <p:cSld name="CUSTOM_1">
    <p:bg>
      <p:bgPr>
        <a:solidFill>
          <a:srgbClr val="091F54"/>
        </a:solidFill>
        <a:effectLst/>
      </p:bgPr>
    </p:bg>
    <p:spTree>
      <p:nvGrpSpPr>
        <p:cNvPr id="1" name="Shape 600"/>
        <p:cNvGrpSpPr/>
        <p:nvPr/>
      </p:nvGrpSpPr>
      <p:grpSpPr>
        <a:xfrm>
          <a:off x="0" y="0"/>
          <a:ext cx="0" cy="0"/>
          <a:chOff x="0" y="0"/>
          <a:chExt cx="0" cy="0"/>
        </a:xfrm>
      </p:grpSpPr>
      <p:sp>
        <p:nvSpPr>
          <p:cNvPr id="601" name="Google Shape;601;p25"/>
          <p:cNvSpPr/>
          <p:nvPr/>
        </p:nvSpPr>
        <p:spPr>
          <a:xfrm>
            <a:off x="0" y="1304925"/>
            <a:ext cx="10344293" cy="3838586"/>
          </a:xfrm>
          <a:custGeom>
            <a:avLst/>
            <a:gdLst/>
            <a:ahLst/>
            <a:cxnLst/>
            <a:rect l="l" t="t" r="r" b="b"/>
            <a:pathLst>
              <a:path w="121266" h="54937" extrusionOk="0">
                <a:moveTo>
                  <a:pt x="0" y="1"/>
                </a:moveTo>
                <a:lnTo>
                  <a:pt x="0" y="54936"/>
                </a:lnTo>
                <a:lnTo>
                  <a:pt x="121266" y="54936"/>
                </a:lnTo>
                <a:cubicBezTo>
                  <a:pt x="120313" y="49781"/>
                  <a:pt x="120242" y="43459"/>
                  <a:pt x="115813" y="41101"/>
                </a:cubicBezTo>
                <a:cubicBezTo>
                  <a:pt x="101013" y="33648"/>
                  <a:pt x="114062" y="18741"/>
                  <a:pt x="114062" y="18741"/>
                </a:cubicBezTo>
                <a:cubicBezTo>
                  <a:pt x="114062" y="18741"/>
                  <a:pt x="117092" y="8199"/>
                  <a:pt x="113082" y="8199"/>
                </a:cubicBezTo>
                <a:cubicBezTo>
                  <a:pt x="111584" y="8199"/>
                  <a:pt x="109105" y="9669"/>
                  <a:pt x="105121" y="13705"/>
                </a:cubicBezTo>
                <a:cubicBezTo>
                  <a:pt x="96511" y="22433"/>
                  <a:pt x="90202" y="25162"/>
                  <a:pt x="85161" y="25162"/>
                </a:cubicBezTo>
                <a:cubicBezTo>
                  <a:pt x="81626" y="25162"/>
                  <a:pt x="78714" y="23821"/>
                  <a:pt x="76070" y="22265"/>
                </a:cubicBezTo>
                <a:cubicBezTo>
                  <a:pt x="74013" y="21056"/>
                  <a:pt x="71330" y="20597"/>
                  <a:pt x="68374" y="20597"/>
                </a:cubicBezTo>
                <a:cubicBezTo>
                  <a:pt x="62105" y="20597"/>
                  <a:pt x="54612" y="22661"/>
                  <a:pt x="49280" y="24004"/>
                </a:cubicBezTo>
                <a:cubicBezTo>
                  <a:pt x="47192" y="24527"/>
                  <a:pt x="45180" y="24790"/>
                  <a:pt x="43269" y="24790"/>
                </a:cubicBezTo>
                <a:cubicBezTo>
                  <a:pt x="38009" y="24790"/>
                  <a:pt x="33512" y="22804"/>
                  <a:pt x="30290" y="18813"/>
                </a:cubicBezTo>
                <a:cubicBezTo>
                  <a:pt x="25885" y="13372"/>
                  <a:pt x="25527" y="13776"/>
                  <a:pt x="14014" y="12431"/>
                </a:cubicBezTo>
                <a:cubicBezTo>
                  <a:pt x="4358" y="11312"/>
                  <a:pt x="870" y="2751"/>
                  <a:pt x="0" y="1"/>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25"/>
          <p:cNvSpPr txBox="1">
            <a:spLocks noGrp="1"/>
          </p:cNvSpPr>
          <p:nvPr>
            <p:ph type="subTitle" idx="1"/>
          </p:nvPr>
        </p:nvSpPr>
        <p:spPr>
          <a:xfrm>
            <a:off x="4777700" y="2916925"/>
            <a:ext cx="3099300" cy="1354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603" name="Google Shape;603;p25"/>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604" name="Google Shape;604;p25"/>
          <p:cNvSpPr/>
          <p:nvPr/>
        </p:nvSpPr>
        <p:spPr>
          <a:xfrm>
            <a:off x="244237" y="3347301"/>
            <a:ext cx="123052" cy="123157"/>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05" name="Google Shape;605;p25"/>
          <p:cNvGrpSpPr/>
          <p:nvPr/>
        </p:nvGrpSpPr>
        <p:grpSpPr>
          <a:xfrm>
            <a:off x="279824" y="319442"/>
            <a:ext cx="8507331" cy="4619149"/>
            <a:chOff x="279824" y="319442"/>
            <a:chExt cx="8507331" cy="4619149"/>
          </a:xfrm>
        </p:grpSpPr>
        <p:sp>
          <p:nvSpPr>
            <p:cNvPr id="606" name="Google Shape;606;p25"/>
            <p:cNvSpPr/>
            <p:nvPr/>
          </p:nvSpPr>
          <p:spPr>
            <a:xfrm>
              <a:off x="279824" y="2372883"/>
              <a:ext cx="51875" cy="51884"/>
            </a:xfrm>
            <a:custGeom>
              <a:avLst/>
              <a:gdLst/>
              <a:ahLst/>
              <a:cxnLst/>
              <a:rect l="l" t="t" r="r" b="b"/>
              <a:pathLst>
                <a:path w="3859" h="3859" extrusionOk="0">
                  <a:moveTo>
                    <a:pt x="1930" y="1"/>
                  </a:moveTo>
                  <a:cubicBezTo>
                    <a:pt x="858" y="1"/>
                    <a:pt x="1" y="870"/>
                    <a:pt x="1" y="1930"/>
                  </a:cubicBezTo>
                  <a:cubicBezTo>
                    <a:pt x="1" y="2989"/>
                    <a:pt x="858" y="3859"/>
                    <a:pt x="1930" y="3859"/>
                  </a:cubicBezTo>
                  <a:cubicBezTo>
                    <a:pt x="2989" y="3859"/>
                    <a:pt x="3858" y="2989"/>
                    <a:pt x="3858" y="1930"/>
                  </a:cubicBezTo>
                  <a:cubicBezTo>
                    <a:pt x="3858" y="870"/>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25"/>
            <p:cNvSpPr/>
            <p:nvPr/>
          </p:nvSpPr>
          <p:spPr>
            <a:xfrm>
              <a:off x="2370285" y="4533430"/>
              <a:ext cx="123456" cy="123104"/>
            </a:xfrm>
            <a:custGeom>
              <a:avLst/>
              <a:gdLst/>
              <a:ahLst/>
              <a:cxnLst/>
              <a:rect l="l" t="t" r="r" b="b"/>
              <a:pathLst>
                <a:path w="3858" h="3847" extrusionOk="0">
                  <a:moveTo>
                    <a:pt x="1929" y="1"/>
                  </a:moveTo>
                  <a:cubicBezTo>
                    <a:pt x="870" y="1"/>
                    <a:pt x="0" y="858"/>
                    <a:pt x="0" y="1918"/>
                  </a:cubicBezTo>
                  <a:cubicBezTo>
                    <a:pt x="0" y="2989"/>
                    <a:pt x="870" y="3846"/>
                    <a:pt x="1929" y="3846"/>
                  </a:cubicBezTo>
                  <a:cubicBezTo>
                    <a:pt x="2989" y="3846"/>
                    <a:pt x="3858" y="2989"/>
                    <a:pt x="3858" y="1918"/>
                  </a:cubicBezTo>
                  <a:cubicBezTo>
                    <a:pt x="3858" y="858"/>
                    <a:pt x="2989" y="1"/>
                    <a:pt x="1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25"/>
            <p:cNvSpPr/>
            <p:nvPr/>
          </p:nvSpPr>
          <p:spPr>
            <a:xfrm>
              <a:off x="2862475" y="4691663"/>
              <a:ext cx="123052" cy="123157"/>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25"/>
            <p:cNvSpPr/>
            <p:nvPr/>
          </p:nvSpPr>
          <p:spPr>
            <a:xfrm>
              <a:off x="495745" y="3970455"/>
              <a:ext cx="51871" cy="51713"/>
            </a:xfrm>
            <a:custGeom>
              <a:avLst/>
              <a:gdLst/>
              <a:ahLst/>
              <a:cxnLst/>
              <a:rect l="l" t="t" r="r" b="b"/>
              <a:pathLst>
                <a:path w="3858" h="3847" extrusionOk="0">
                  <a:moveTo>
                    <a:pt x="1929" y="1"/>
                  </a:moveTo>
                  <a:cubicBezTo>
                    <a:pt x="870" y="1"/>
                    <a:pt x="0" y="858"/>
                    <a:pt x="0" y="1918"/>
                  </a:cubicBezTo>
                  <a:cubicBezTo>
                    <a:pt x="0" y="2989"/>
                    <a:pt x="870" y="3846"/>
                    <a:pt x="1929" y="3846"/>
                  </a:cubicBezTo>
                  <a:cubicBezTo>
                    <a:pt x="2989" y="3846"/>
                    <a:pt x="3858" y="2989"/>
                    <a:pt x="3858" y="1918"/>
                  </a:cubicBezTo>
                  <a:cubicBezTo>
                    <a:pt x="3858" y="858"/>
                    <a:pt x="2989" y="1"/>
                    <a:pt x="1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25"/>
            <p:cNvSpPr/>
            <p:nvPr/>
          </p:nvSpPr>
          <p:spPr>
            <a:xfrm>
              <a:off x="7914694" y="567200"/>
              <a:ext cx="123486" cy="123541"/>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25"/>
            <p:cNvSpPr/>
            <p:nvPr/>
          </p:nvSpPr>
          <p:spPr>
            <a:xfrm rot="10800000">
              <a:off x="636932" y="4650954"/>
              <a:ext cx="80032" cy="79648"/>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25"/>
            <p:cNvSpPr/>
            <p:nvPr/>
          </p:nvSpPr>
          <p:spPr>
            <a:xfrm rot="10800000">
              <a:off x="5131013" y="4696663"/>
              <a:ext cx="113175" cy="113175"/>
            </a:xfrm>
            <a:custGeom>
              <a:avLst/>
              <a:gdLst/>
              <a:ahLst/>
              <a:cxnLst/>
              <a:rect l="l" t="t" r="r" b="b"/>
              <a:pathLst>
                <a:path w="2489" h="2489" extrusionOk="0">
                  <a:moveTo>
                    <a:pt x="1250" y="0"/>
                  </a:moveTo>
                  <a:cubicBezTo>
                    <a:pt x="560" y="0"/>
                    <a:pt x="0" y="560"/>
                    <a:pt x="0" y="1250"/>
                  </a:cubicBezTo>
                  <a:cubicBezTo>
                    <a:pt x="0" y="1941"/>
                    <a:pt x="560" y="2488"/>
                    <a:pt x="1250" y="2488"/>
                  </a:cubicBezTo>
                  <a:cubicBezTo>
                    <a:pt x="1929" y="2488"/>
                    <a:pt x="2489" y="1941"/>
                    <a:pt x="2489" y="1250"/>
                  </a:cubicBezTo>
                  <a:cubicBezTo>
                    <a:pt x="2489" y="560"/>
                    <a:pt x="1929" y="0"/>
                    <a:pt x="1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25"/>
            <p:cNvSpPr/>
            <p:nvPr/>
          </p:nvSpPr>
          <p:spPr>
            <a:xfrm rot="10800000">
              <a:off x="6416429" y="4498539"/>
              <a:ext cx="192776" cy="19289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25"/>
            <p:cNvSpPr/>
            <p:nvPr/>
          </p:nvSpPr>
          <p:spPr>
            <a:xfrm rot="10800000">
              <a:off x="8663670" y="4498551"/>
              <a:ext cx="123486"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25"/>
            <p:cNvSpPr/>
            <p:nvPr/>
          </p:nvSpPr>
          <p:spPr>
            <a:xfrm rot="10800000">
              <a:off x="4409809" y="4220223"/>
              <a:ext cx="57698" cy="57427"/>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25"/>
            <p:cNvSpPr/>
            <p:nvPr/>
          </p:nvSpPr>
          <p:spPr>
            <a:xfrm rot="10800000">
              <a:off x="8605982" y="319442"/>
              <a:ext cx="57698" cy="57409"/>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25"/>
            <p:cNvSpPr/>
            <p:nvPr/>
          </p:nvSpPr>
          <p:spPr>
            <a:xfrm rot="10800000">
              <a:off x="1905620" y="4691414"/>
              <a:ext cx="123486"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25"/>
            <p:cNvSpPr/>
            <p:nvPr/>
          </p:nvSpPr>
          <p:spPr>
            <a:xfrm>
              <a:off x="7196024" y="4569045"/>
              <a:ext cx="51875" cy="51884"/>
            </a:xfrm>
            <a:custGeom>
              <a:avLst/>
              <a:gdLst/>
              <a:ahLst/>
              <a:cxnLst/>
              <a:rect l="l" t="t" r="r" b="b"/>
              <a:pathLst>
                <a:path w="3859" h="3859" extrusionOk="0">
                  <a:moveTo>
                    <a:pt x="1930" y="1"/>
                  </a:moveTo>
                  <a:cubicBezTo>
                    <a:pt x="858" y="1"/>
                    <a:pt x="1" y="870"/>
                    <a:pt x="1" y="1930"/>
                  </a:cubicBezTo>
                  <a:cubicBezTo>
                    <a:pt x="1" y="2989"/>
                    <a:pt x="858" y="3859"/>
                    <a:pt x="1930" y="3859"/>
                  </a:cubicBezTo>
                  <a:cubicBezTo>
                    <a:pt x="2989" y="3859"/>
                    <a:pt x="3858" y="2989"/>
                    <a:pt x="3858" y="1930"/>
                  </a:cubicBezTo>
                  <a:cubicBezTo>
                    <a:pt x="3858" y="870"/>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25"/>
            <p:cNvSpPr/>
            <p:nvPr/>
          </p:nvSpPr>
          <p:spPr>
            <a:xfrm>
              <a:off x="8423998" y="3659168"/>
              <a:ext cx="123456" cy="123104"/>
            </a:xfrm>
            <a:custGeom>
              <a:avLst/>
              <a:gdLst/>
              <a:ahLst/>
              <a:cxnLst/>
              <a:rect l="l" t="t" r="r" b="b"/>
              <a:pathLst>
                <a:path w="3858" h="3847" extrusionOk="0">
                  <a:moveTo>
                    <a:pt x="1929" y="1"/>
                  </a:moveTo>
                  <a:cubicBezTo>
                    <a:pt x="870" y="1"/>
                    <a:pt x="0" y="858"/>
                    <a:pt x="0" y="1918"/>
                  </a:cubicBezTo>
                  <a:cubicBezTo>
                    <a:pt x="0" y="2989"/>
                    <a:pt x="870" y="3846"/>
                    <a:pt x="1929" y="3846"/>
                  </a:cubicBezTo>
                  <a:cubicBezTo>
                    <a:pt x="2989" y="3846"/>
                    <a:pt x="3858" y="2989"/>
                    <a:pt x="3858" y="1918"/>
                  </a:cubicBezTo>
                  <a:cubicBezTo>
                    <a:pt x="3858" y="858"/>
                    <a:pt x="2989" y="1"/>
                    <a:pt x="1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25"/>
            <p:cNvSpPr/>
            <p:nvPr/>
          </p:nvSpPr>
          <p:spPr>
            <a:xfrm>
              <a:off x="7647994" y="4815050"/>
              <a:ext cx="123486" cy="123541"/>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six columns">
  <p:cSld name="BLANK_1_1_1_1_1">
    <p:bg>
      <p:bgPr>
        <a:solidFill>
          <a:srgbClr val="091F54"/>
        </a:solidFill>
        <a:effectLst/>
      </p:bgPr>
    </p:bg>
    <p:spTree>
      <p:nvGrpSpPr>
        <p:cNvPr id="1" name="Shape 693"/>
        <p:cNvGrpSpPr/>
        <p:nvPr/>
      </p:nvGrpSpPr>
      <p:grpSpPr>
        <a:xfrm>
          <a:off x="0" y="0"/>
          <a:ext cx="0" cy="0"/>
          <a:chOff x="0" y="0"/>
          <a:chExt cx="0" cy="0"/>
        </a:xfrm>
      </p:grpSpPr>
      <p:sp>
        <p:nvSpPr>
          <p:cNvPr id="694" name="Google Shape;694;p29"/>
          <p:cNvSpPr/>
          <p:nvPr/>
        </p:nvSpPr>
        <p:spPr>
          <a:xfrm rot="5400000">
            <a:off x="-714431" y="3792924"/>
            <a:ext cx="2390807" cy="1685920"/>
          </a:xfrm>
          <a:custGeom>
            <a:avLst/>
            <a:gdLst/>
            <a:ahLst/>
            <a:cxnLst/>
            <a:rect l="l" t="t" r="r" b="b"/>
            <a:pathLst>
              <a:path w="45733" h="47185" extrusionOk="0">
                <a:moveTo>
                  <a:pt x="45732" y="0"/>
                </a:moveTo>
                <a:cubicBezTo>
                  <a:pt x="42982" y="798"/>
                  <a:pt x="40374" y="2929"/>
                  <a:pt x="39100" y="6227"/>
                </a:cubicBezTo>
                <a:cubicBezTo>
                  <a:pt x="38291" y="8287"/>
                  <a:pt x="37969" y="10847"/>
                  <a:pt x="36564" y="12252"/>
                </a:cubicBezTo>
                <a:cubicBezTo>
                  <a:pt x="35856" y="12960"/>
                  <a:pt x="34976" y="13247"/>
                  <a:pt x="34076" y="13247"/>
                </a:cubicBezTo>
                <a:cubicBezTo>
                  <a:pt x="33478" y="13247"/>
                  <a:pt x="32872" y="13120"/>
                  <a:pt x="32302" y="12907"/>
                </a:cubicBezTo>
                <a:cubicBezTo>
                  <a:pt x="30885" y="12359"/>
                  <a:pt x="29599" y="11335"/>
                  <a:pt x="28242" y="10573"/>
                </a:cubicBezTo>
                <a:cubicBezTo>
                  <a:pt x="26758" y="9736"/>
                  <a:pt x="25147" y="9199"/>
                  <a:pt x="23550" y="9199"/>
                </a:cubicBezTo>
                <a:cubicBezTo>
                  <a:pt x="22854" y="9199"/>
                  <a:pt x="22159" y="9301"/>
                  <a:pt x="21479" y="9525"/>
                </a:cubicBezTo>
                <a:cubicBezTo>
                  <a:pt x="19229" y="10251"/>
                  <a:pt x="17193" y="12442"/>
                  <a:pt x="16586" y="15383"/>
                </a:cubicBezTo>
                <a:cubicBezTo>
                  <a:pt x="15931" y="18562"/>
                  <a:pt x="16871" y="22443"/>
                  <a:pt x="15228" y="24944"/>
                </a:cubicBezTo>
                <a:cubicBezTo>
                  <a:pt x="13407" y="27730"/>
                  <a:pt x="9656" y="26634"/>
                  <a:pt x="7632" y="29170"/>
                </a:cubicBezTo>
                <a:cubicBezTo>
                  <a:pt x="6334" y="30802"/>
                  <a:pt x="6132" y="33445"/>
                  <a:pt x="6406" y="35778"/>
                </a:cubicBezTo>
                <a:cubicBezTo>
                  <a:pt x="6668" y="38112"/>
                  <a:pt x="6442" y="41362"/>
                  <a:pt x="5620" y="42732"/>
                </a:cubicBezTo>
                <a:cubicBezTo>
                  <a:pt x="4679" y="44279"/>
                  <a:pt x="679" y="45958"/>
                  <a:pt x="0" y="47185"/>
                </a:cubicBezTo>
                <a:lnTo>
                  <a:pt x="45732" y="47185"/>
                </a:lnTo>
                <a:lnTo>
                  <a:pt x="45732" y="0"/>
                </a:ln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29"/>
          <p:cNvSpPr txBox="1">
            <a:spLocks noGrp="1"/>
          </p:cNvSpPr>
          <p:nvPr>
            <p:ph type="title"/>
          </p:nvPr>
        </p:nvSpPr>
        <p:spPr>
          <a:xfrm>
            <a:off x="956475" y="1802875"/>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696" name="Google Shape;696;p29"/>
          <p:cNvSpPr/>
          <p:nvPr/>
        </p:nvSpPr>
        <p:spPr>
          <a:xfrm rot="-5400000" flipH="1">
            <a:off x="7539169" y="3437736"/>
            <a:ext cx="2390807" cy="1685920"/>
          </a:xfrm>
          <a:custGeom>
            <a:avLst/>
            <a:gdLst/>
            <a:ahLst/>
            <a:cxnLst/>
            <a:rect l="l" t="t" r="r" b="b"/>
            <a:pathLst>
              <a:path w="45733" h="47185" extrusionOk="0">
                <a:moveTo>
                  <a:pt x="45732" y="0"/>
                </a:moveTo>
                <a:cubicBezTo>
                  <a:pt x="42982" y="798"/>
                  <a:pt x="40374" y="2929"/>
                  <a:pt x="39100" y="6227"/>
                </a:cubicBezTo>
                <a:cubicBezTo>
                  <a:pt x="38291" y="8287"/>
                  <a:pt x="37969" y="10847"/>
                  <a:pt x="36564" y="12252"/>
                </a:cubicBezTo>
                <a:cubicBezTo>
                  <a:pt x="35856" y="12960"/>
                  <a:pt x="34976" y="13247"/>
                  <a:pt x="34076" y="13247"/>
                </a:cubicBezTo>
                <a:cubicBezTo>
                  <a:pt x="33478" y="13247"/>
                  <a:pt x="32872" y="13120"/>
                  <a:pt x="32302" y="12907"/>
                </a:cubicBezTo>
                <a:cubicBezTo>
                  <a:pt x="30885" y="12359"/>
                  <a:pt x="29599" y="11335"/>
                  <a:pt x="28242" y="10573"/>
                </a:cubicBezTo>
                <a:cubicBezTo>
                  <a:pt x="26758" y="9736"/>
                  <a:pt x="25147" y="9199"/>
                  <a:pt x="23550" y="9199"/>
                </a:cubicBezTo>
                <a:cubicBezTo>
                  <a:pt x="22854" y="9199"/>
                  <a:pt x="22159" y="9301"/>
                  <a:pt x="21479" y="9525"/>
                </a:cubicBezTo>
                <a:cubicBezTo>
                  <a:pt x="19229" y="10251"/>
                  <a:pt x="17193" y="12442"/>
                  <a:pt x="16586" y="15383"/>
                </a:cubicBezTo>
                <a:cubicBezTo>
                  <a:pt x="15931" y="18562"/>
                  <a:pt x="16871" y="22443"/>
                  <a:pt x="15228" y="24944"/>
                </a:cubicBezTo>
                <a:cubicBezTo>
                  <a:pt x="13407" y="27730"/>
                  <a:pt x="9656" y="26634"/>
                  <a:pt x="7632" y="29170"/>
                </a:cubicBezTo>
                <a:cubicBezTo>
                  <a:pt x="6334" y="30802"/>
                  <a:pt x="6132" y="33445"/>
                  <a:pt x="6406" y="35778"/>
                </a:cubicBezTo>
                <a:cubicBezTo>
                  <a:pt x="6668" y="38112"/>
                  <a:pt x="6442" y="41362"/>
                  <a:pt x="5620" y="42732"/>
                </a:cubicBezTo>
                <a:cubicBezTo>
                  <a:pt x="4679" y="44279"/>
                  <a:pt x="679" y="45958"/>
                  <a:pt x="0" y="47185"/>
                </a:cubicBezTo>
                <a:lnTo>
                  <a:pt x="45732" y="47185"/>
                </a:lnTo>
                <a:lnTo>
                  <a:pt x="45732" y="0"/>
                </a:ln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29"/>
          <p:cNvSpPr/>
          <p:nvPr/>
        </p:nvSpPr>
        <p:spPr>
          <a:xfrm>
            <a:off x="7891631" y="269516"/>
            <a:ext cx="80032" cy="79648"/>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29"/>
          <p:cNvSpPr/>
          <p:nvPr/>
        </p:nvSpPr>
        <p:spPr>
          <a:xfrm>
            <a:off x="8410103" y="4149448"/>
            <a:ext cx="192776" cy="19289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29"/>
          <p:cNvSpPr/>
          <p:nvPr/>
        </p:nvSpPr>
        <p:spPr>
          <a:xfrm>
            <a:off x="8872427" y="2917149"/>
            <a:ext cx="123486"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29"/>
          <p:cNvSpPr/>
          <p:nvPr/>
        </p:nvSpPr>
        <p:spPr>
          <a:xfrm>
            <a:off x="8705725" y="5046518"/>
            <a:ext cx="57698" cy="57427"/>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29"/>
          <p:cNvSpPr/>
          <p:nvPr/>
        </p:nvSpPr>
        <p:spPr>
          <a:xfrm>
            <a:off x="8763427" y="4607180"/>
            <a:ext cx="57698" cy="57409"/>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29"/>
          <p:cNvSpPr/>
          <p:nvPr/>
        </p:nvSpPr>
        <p:spPr>
          <a:xfrm rot="10800000">
            <a:off x="270033" y="173116"/>
            <a:ext cx="80032" cy="79648"/>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29"/>
          <p:cNvSpPr/>
          <p:nvPr/>
        </p:nvSpPr>
        <p:spPr>
          <a:xfrm rot="10800000">
            <a:off x="8821125" y="156350"/>
            <a:ext cx="113175" cy="113175"/>
          </a:xfrm>
          <a:custGeom>
            <a:avLst/>
            <a:gdLst/>
            <a:ahLst/>
            <a:cxnLst/>
            <a:rect l="l" t="t" r="r" b="b"/>
            <a:pathLst>
              <a:path w="2489" h="2489" extrusionOk="0">
                <a:moveTo>
                  <a:pt x="1250" y="0"/>
                </a:moveTo>
                <a:cubicBezTo>
                  <a:pt x="560" y="0"/>
                  <a:pt x="0" y="560"/>
                  <a:pt x="0" y="1250"/>
                </a:cubicBezTo>
                <a:cubicBezTo>
                  <a:pt x="0" y="1941"/>
                  <a:pt x="560" y="2488"/>
                  <a:pt x="1250" y="2488"/>
                </a:cubicBezTo>
                <a:cubicBezTo>
                  <a:pt x="1929" y="2488"/>
                  <a:pt x="2489" y="1941"/>
                  <a:pt x="2489" y="1250"/>
                </a:cubicBezTo>
                <a:cubicBezTo>
                  <a:pt x="2489" y="560"/>
                  <a:pt x="1929" y="0"/>
                  <a:pt x="1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29"/>
          <p:cNvSpPr/>
          <p:nvPr/>
        </p:nvSpPr>
        <p:spPr>
          <a:xfrm rot="10800000">
            <a:off x="452116" y="4676477"/>
            <a:ext cx="192776" cy="19289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29"/>
          <p:cNvSpPr/>
          <p:nvPr/>
        </p:nvSpPr>
        <p:spPr>
          <a:xfrm rot="10800000">
            <a:off x="146532" y="4284751"/>
            <a:ext cx="123486"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29"/>
          <p:cNvSpPr/>
          <p:nvPr/>
        </p:nvSpPr>
        <p:spPr>
          <a:xfrm rot="10800000">
            <a:off x="179422" y="637823"/>
            <a:ext cx="57698" cy="57427"/>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29"/>
          <p:cNvSpPr/>
          <p:nvPr/>
        </p:nvSpPr>
        <p:spPr>
          <a:xfrm rot="10800000">
            <a:off x="587195" y="349179"/>
            <a:ext cx="57698" cy="57409"/>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29"/>
          <p:cNvSpPr txBox="1">
            <a:spLocks noGrp="1"/>
          </p:cNvSpPr>
          <p:nvPr>
            <p:ph type="subTitle" idx="1"/>
          </p:nvPr>
        </p:nvSpPr>
        <p:spPr>
          <a:xfrm>
            <a:off x="956475" y="2382575"/>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09" name="Google Shape;709;p29"/>
          <p:cNvSpPr txBox="1">
            <a:spLocks noGrp="1"/>
          </p:cNvSpPr>
          <p:nvPr>
            <p:ph type="title" idx="2"/>
          </p:nvPr>
        </p:nvSpPr>
        <p:spPr>
          <a:xfrm>
            <a:off x="3419244" y="1796275"/>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710" name="Google Shape;710;p29"/>
          <p:cNvSpPr txBox="1">
            <a:spLocks noGrp="1"/>
          </p:cNvSpPr>
          <p:nvPr>
            <p:ph type="subTitle" idx="3"/>
          </p:nvPr>
        </p:nvSpPr>
        <p:spPr>
          <a:xfrm>
            <a:off x="3419244" y="2375975"/>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11" name="Google Shape;711;p29"/>
          <p:cNvSpPr txBox="1">
            <a:spLocks noGrp="1"/>
          </p:cNvSpPr>
          <p:nvPr>
            <p:ph type="title" idx="4"/>
          </p:nvPr>
        </p:nvSpPr>
        <p:spPr>
          <a:xfrm>
            <a:off x="956475" y="3671075"/>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712" name="Google Shape;712;p29"/>
          <p:cNvSpPr txBox="1">
            <a:spLocks noGrp="1"/>
          </p:cNvSpPr>
          <p:nvPr>
            <p:ph type="subTitle" idx="5"/>
          </p:nvPr>
        </p:nvSpPr>
        <p:spPr>
          <a:xfrm>
            <a:off x="956475" y="4250775"/>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13" name="Google Shape;713;p29"/>
          <p:cNvSpPr txBox="1">
            <a:spLocks noGrp="1"/>
          </p:cNvSpPr>
          <p:nvPr>
            <p:ph type="title" idx="6"/>
          </p:nvPr>
        </p:nvSpPr>
        <p:spPr>
          <a:xfrm>
            <a:off x="3419244" y="3664475"/>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714" name="Google Shape;714;p29"/>
          <p:cNvSpPr txBox="1">
            <a:spLocks noGrp="1"/>
          </p:cNvSpPr>
          <p:nvPr>
            <p:ph type="subTitle" idx="7"/>
          </p:nvPr>
        </p:nvSpPr>
        <p:spPr>
          <a:xfrm>
            <a:off x="3419244" y="4244175"/>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15" name="Google Shape;715;p29"/>
          <p:cNvSpPr txBox="1">
            <a:spLocks noGrp="1"/>
          </p:cNvSpPr>
          <p:nvPr>
            <p:ph type="title" idx="8"/>
          </p:nvPr>
        </p:nvSpPr>
        <p:spPr>
          <a:xfrm>
            <a:off x="5882020" y="1796275"/>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716" name="Google Shape;716;p29"/>
          <p:cNvSpPr txBox="1">
            <a:spLocks noGrp="1"/>
          </p:cNvSpPr>
          <p:nvPr>
            <p:ph type="subTitle" idx="9"/>
          </p:nvPr>
        </p:nvSpPr>
        <p:spPr>
          <a:xfrm>
            <a:off x="5882020" y="2375975"/>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17" name="Google Shape;717;p29"/>
          <p:cNvSpPr txBox="1">
            <a:spLocks noGrp="1"/>
          </p:cNvSpPr>
          <p:nvPr>
            <p:ph type="title" idx="13"/>
          </p:nvPr>
        </p:nvSpPr>
        <p:spPr>
          <a:xfrm>
            <a:off x="5882020" y="3664475"/>
            <a:ext cx="23055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500"/>
              <a:buNone/>
              <a:defRPr sz="25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718" name="Google Shape;718;p29"/>
          <p:cNvSpPr txBox="1">
            <a:spLocks noGrp="1"/>
          </p:cNvSpPr>
          <p:nvPr>
            <p:ph type="subTitle" idx="14"/>
          </p:nvPr>
        </p:nvSpPr>
        <p:spPr>
          <a:xfrm>
            <a:off x="5882020" y="4244175"/>
            <a:ext cx="23055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19" name="Google Shape;719;p29"/>
          <p:cNvSpPr txBox="1">
            <a:spLocks noGrp="1"/>
          </p:cNvSpPr>
          <p:nvPr>
            <p:ph type="title" idx="15"/>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solidFill>
                  <a:schemeClr val="accent1"/>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Numbers and text">
  <p:cSld name="BLANK_1_1_1_1_1_1">
    <p:bg>
      <p:bgPr>
        <a:solidFill>
          <a:srgbClr val="091F54"/>
        </a:solidFill>
        <a:effectLst/>
      </p:bgPr>
    </p:bg>
    <p:spTree>
      <p:nvGrpSpPr>
        <p:cNvPr id="1" name="Shape 720"/>
        <p:cNvGrpSpPr/>
        <p:nvPr/>
      </p:nvGrpSpPr>
      <p:grpSpPr>
        <a:xfrm>
          <a:off x="0" y="0"/>
          <a:ext cx="0" cy="0"/>
          <a:chOff x="0" y="0"/>
          <a:chExt cx="0" cy="0"/>
        </a:xfrm>
      </p:grpSpPr>
      <p:sp>
        <p:nvSpPr>
          <p:cNvPr id="721" name="Google Shape;721;p30"/>
          <p:cNvSpPr txBox="1">
            <a:spLocks noGrp="1"/>
          </p:cNvSpPr>
          <p:nvPr>
            <p:ph type="title" hasCustomPrompt="1"/>
          </p:nvPr>
        </p:nvSpPr>
        <p:spPr>
          <a:xfrm>
            <a:off x="1034150" y="666175"/>
            <a:ext cx="6576000" cy="828300"/>
          </a:xfrm>
          <a:prstGeom prst="rect">
            <a:avLst/>
          </a:prstGeom>
        </p:spPr>
        <p:txBody>
          <a:bodyPr spcFirstLastPara="1" wrap="square" lIns="91425" tIns="91425" rIns="91425" bIns="91425" anchor="ctr" anchorCtr="0">
            <a:noAutofit/>
          </a:bodyPr>
          <a:lstStyle>
            <a:lvl1pPr lvl="0" rtl="0">
              <a:spcBef>
                <a:spcPts val="0"/>
              </a:spcBef>
              <a:spcAft>
                <a:spcPts val="0"/>
              </a:spcAft>
              <a:buSzPts val="6200"/>
              <a:buNone/>
              <a:defRPr sz="55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722" name="Google Shape;722;p30"/>
          <p:cNvSpPr txBox="1">
            <a:spLocks noGrp="1"/>
          </p:cNvSpPr>
          <p:nvPr>
            <p:ph type="subTitle" idx="1"/>
          </p:nvPr>
        </p:nvSpPr>
        <p:spPr>
          <a:xfrm>
            <a:off x="1034150" y="1449725"/>
            <a:ext cx="6576000" cy="445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23" name="Google Shape;723;p30"/>
          <p:cNvSpPr txBox="1">
            <a:spLocks noGrp="1"/>
          </p:cNvSpPr>
          <p:nvPr>
            <p:ph type="title" idx="2" hasCustomPrompt="1"/>
          </p:nvPr>
        </p:nvSpPr>
        <p:spPr>
          <a:xfrm>
            <a:off x="1034150" y="1969538"/>
            <a:ext cx="6576000" cy="828300"/>
          </a:xfrm>
          <a:prstGeom prst="rect">
            <a:avLst/>
          </a:prstGeom>
        </p:spPr>
        <p:txBody>
          <a:bodyPr spcFirstLastPara="1" wrap="square" lIns="91425" tIns="91425" rIns="91425" bIns="91425" anchor="ctr" anchorCtr="0">
            <a:noAutofit/>
          </a:bodyPr>
          <a:lstStyle>
            <a:lvl1pPr lvl="0" rtl="0">
              <a:spcBef>
                <a:spcPts val="0"/>
              </a:spcBef>
              <a:spcAft>
                <a:spcPts val="0"/>
              </a:spcAft>
              <a:buSzPts val="6200"/>
              <a:buNone/>
              <a:defRPr sz="55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724" name="Google Shape;724;p30"/>
          <p:cNvSpPr txBox="1">
            <a:spLocks noGrp="1"/>
          </p:cNvSpPr>
          <p:nvPr>
            <p:ph type="subTitle" idx="3"/>
          </p:nvPr>
        </p:nvSpPr>
        <p:spPr>
          <a:xfrm>
            <a:off x="1034150" y="2753088"/>
            <a:ext cx="6576000" cy="445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25" name="Google Shape;725;p30"/>
          <p:cNvSpPr txBox="1">
            <a:spLocks noGrp="1"/>
          </p:cNvSpPr>
          <p:nvPr>
            <p:ph type="title" idx="4" hasCustomPrompt="1"/>
          </p:nvPr>
        </p:nvSpPr>
        <p:spPr>
          <a:xfrm>
            <a:off x="1034150" y="3248563"/>
            <a:ext cx="6576000" cy="828300"/>
          </a:xfrm>
          <a:prstGeom prst="rect">
            <a:avLst/>
          </a:prstGeom>
        </p:spPr>
        <p:txBody>
          <a:bodyPr spcFirstLastPara="1" wrap="square" lIns="91425" tIns="91425" rIns="91425" bIns="91425" anchor="ctr" anchorCtr="0">
            <a:noAutofit/>
          </a:bodyPr>
          <a:lstStyle>
            <a:lvl1pPr lvl="0" rtl="0">
              <a:spcBef>
                <a:spcPts val="0"/>
              </a:spcBef>
              <a:spcAft>
                <a:spcPts val="0"/>
              </a:spcAft>
              <a:buSzPts val="6200"/>
              <a:buNone/>
              <a:defRPr sz="5500"/>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726" name="Google Shape;726;p30"/>
          <p:cNvSpPr txBox="1">
            <a:spLocks noGrp="1"/>
          </p:cNvSpPr>
          <p:nvPr>
            <p:ph type="subTitle" idx="5"/>
          </p:nvPr>
        </p:nvSpPr>
        <p:spPr>
          <a:xfrm>
            <a:off x="1034150" y="4032113"/>
            <a:ext cx="6576000" cy="445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27" name="Google Shape;727;p30"/>
          <p:cNvSpPr/>
          <p:nvPr/>
        </p:nvSpPr>
        <p:spPr>
          <a:xfrm rot="-5400000" flipH="1">
            <a:off x="3607571" y="-392893"/>
            <a:ext cx="5143520" cy="5929256"/>
          </a:xfrm>
          <a:custGeom>
            <a:avLst/>
            <a:gdLst/>
            <a:ahLst/>
            <a:cxnLst/>
            <a:rect l="l" t="t" r="r" b="b"/>
            <a:pathLst>
              <a:path w="49138" h="81499" extrusionOk="0">
                <a:moveTo>
                  <a:pt x="1" y="1"/>
                </a:moveTo>
                <a:lnTo>
                  <a:pt x="1" y="81499"/>
                </a:lnTo>
                <a:lnTo>
                  <a:pt x="49138" y="81499"/>
                </a:lnTo>
                <a:lnTo>
                  <a:pt x="49138" y="36600"/>
                </a:lnTo>
                <a:cubicBezTo>
                  <a:pt x="47304" y="37767"/>
                  <a:pt x="43792" y="38982"/>
                  <a:pt x="37267" y="39887"/>
                </a:cubicBezTo>
                <a:cubicBezTo>
                  <a:pt x="35478" y="40134"/>
                  <a:pt x="33785" y="40258"/>
                  <a:pt x="32189" y="40258"/>
                </a:cubicBezTo>
                <a:cubicBezTo>
                  <a:pt x="18592" y="40258"/>
                  <a:pt x="11998" y="31304"/>
                  <a:pt x="11859" y="13979"/>
                </a:cubicBezTo>
                <a:cubicBezTo>
                  <a:pt x="11776" y="3596"/>
                  <a:pt x="6513" y="703"/>
                  <a:pt x="1" y="1"/>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28" name="Google Shape;728;p30"/>
          <p:cNvGrpSpPr/>
          <p:nvPr/>
        </p:nvGrpSpPr>
        <p:grpSpPr>
          <a:xfrm flipH="1">
            <a:off x="179797" y="170034"/>
            <a:ext cx="8784407" cy="4803427"/>
            <a:chOff x="160211" y="183759"/>
            <a:chExt cx="8784407" cy="4803427"/>
          </a:xfrm>
        </p:grpSpPr>
        <p:sp>
          <p:nvSpPr>
            <p:cNvPr id="729" name="Google Shape;729;p30"/>
            <p:cNvSpPr/>
            <p:nvPr/>
          </p:nvSpPr>
          <p:spPr>
            <a:xfrm>
              <a:off x="458486" y="4284002"/>
              <a:ext cx="123488" cy="123488"/>
            </a:xfrm>
            <a:custGeom>
              <a:avLst/>
              <a:gdLst/>
              <a:ahLst/>
              <a:cxnLst/>
              <a:rect l="l" t="t" r="r" b="b"/>
              <a:pathLst>
                <a:path w="3859" h="3859" extrusionOk="0">
                  <a:moveTo>
                    <a:pt x="1930" y="1"/>
                  </a:moveTo>
                  <a:cubicBezTo>
                    <a:pt x="858" y="1"/>
                    <a:pt x="1" y="870"/>
                    <a:pt x="1" y="1930"/>
                  </a:cubicBezTo>
                  <a:cubicBezTo>
                    <a:pt x="1" y="2989"/>
                    <a:pt x="858" y="3859"/>
                    <a:pt x="1930" y="3859"/>
                  </a:cubicBezTo>
                  <a:cubicBezTo>
                    <a:pt x="2989" y="3859"/>
                    <a:pt x="3858" y="2989"/>
                    <a:pt x="3858" y="1930"/>
                  </a:cubicBezTo>
                  <a:cubicBezTo>
                    <a:pt x="3858" y="870"/>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30"/>
            <p:cNvSpPr/>
            <p:nvPr/>
          </p:nvSpPr>
          <p:spPr>
            <a:xfrm>
              <a:off x="983894" y="3198893"/>
              <a:ext cx="52224" cy="52224"/>
            </a:xfrm>
            <a:custGeom>
              <a:avLst/>
              <a:gdLst/>
              <a:ahLst/>
              <a:cxnLst/>
              <a:rect l="l" t="t" r="r" b="b"/>
              <a:pathLst>
                <a:path w="1632" h="1632" extrusionOk="0">
                  <a:moveTo>
                    <a:pt x="810" y="1"/>
                  </a:moveTo>
                  <a:cubicBezTo>
                    <a:pt x="357" y="1"/>
                    <a:pt x="0" y="370"/>
                    <a:pt x="0" y="810"/>
                  </a:cubicBezTo>
                  <a:cubicBezTo>
                    <a:pt x="0" y="1263"/>
                    <a:pt x="357" y="1632"/>
                    <a:pt x="810" y="1632"/>
                  </a:cubicBezTo>
                  <a:cubicBezTo>
                    <a:pt x="1262" y="1632"/>
                    <a:pt x="1631" y="1263"/>
                    <a:pt x="1631" y="810"/>
                  </a:cubicBezTo>
                  <a:cubicBezTo>
                    <a:pt x="1631" y="370"/>
                    <a:pt x="1262" y="1"/>
                    <a:pt x="8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30"/>
            <p:cNvSpPr/>
            <p:nvPr/>
          </p:nvSpPr>
          <p:spPr>
            <a:xfrm>
              <a:off x="679436" y="339883"/>
              <a:ext cx="181206" cy="181411"/>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30"/>
            <p:cNvSpPr/>
            <p:nvPr/>
          </p:nvSpPr>
          <p:spPr>
            <a:xfrm>
              <a:off x="480199" y="1157073"/>
              <a:ext cx="80042" cy="80144"/>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30"/>
            <p:cNvSpPr/>
            <p:nvPr/>
          </p:nvSpPr>
          <p:spPr>
            <a:xfrm>
              <a:off x="639500" y="2335409"/>
              <a:ext cx="123511"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30"/>
            <p:cNvSpPr/>
            <p:nvPr/>
          </p:nvSpPr>
          <p:spPr>
            <a:xfrm>
              <a:off x="1575837" y="4362315"/>
              <a:ext cx="79648" cy="79680"/>
            </a:xfrm>
            <a:custGeom>
              <a:avLst/>
              <a:gdLst/>
              <a:ahLst/>
              <a:cxnLst/>
              <a:rect l="l" t="t" r="r" b="b"/>
              <a:pathLst>
                <a:path w="2489" h="2490" extrusionOk="0">
                  <a:moveTo>
                    <a:pt x="1239" y="1"/>
                  </a:moveTo>
                  <a:cubicBezTo>
                    <a:pt x="560" y="1"/>
                    <a:pt x="0" y="548"/>
                    <a:pt x="0" y="1239"/>
                  </a:cubicBezTo>
                  <a:cubicBezTo>
                    <a:pt x="0" y="1929"/>
                    <a:pt x="560" y="2489"/>
                    <a:pt x="1239" y="2489"/>
                  </a:cubicBezTo>
                  <a:cubicBezTo>
                    <a:pt x="1929" y="2489"/>
                    <a:pt x="2489" y="1929"/>
                    <a:pt x="2489" y="1239"/>
                  </a:cubicBezTo>
                  <a:cubicBezTo>
                    <a:pt x="2489" y="548"/>
                    <a:pt x="1929" y="1"/>
                    <a:pt x="12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30"/>
            <p:cNvSpPr/>
            <p:nvPr/>
          </p:nvSpPr>
          <p:spPr>
            <a:xfrm>
              <a:off x="3346473" y="4182271"/>
              <a:ext cx="181206" cy="181411"/>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30"/>
            <p:cNvSpPr/>
            <p:nvPr/>
          </p:nvSpPr>
          <p:spPr>
            <a:xfrm>
              <a:off x="2694105" y="4671665"/>
              <a:ext cx="123488" cy="123488"/>
            </a:xfrm>
            <a:custGeom>
              <a:avLst/>
              <a:gdLst/>
              <a:ahLst/>
              <a:cxnLst/>
              <a:rect l="l" t="t" r="r" b="b"/>
              <a:pathLst>
                <a:path w="3859" h="3859" extrusionOk="0">
                  <a:moveTo>
                    <a:pt x="1930" y="1"/>
                  </a:moveTo>
                  <a:cubicBezTo>
                    <a:pt x="870" y="1"/>
                    <a:pt x="1" y="870"/>
                    <a:pt x="1" y="1929"/>
                  </a:cubicBezTo>
                  <a:cubicBezTo>
                    <a:pt x="1" y="3001"/>
                    <a:pt x="870" y="3858"/>
                    <a:pt x="1930" y="3858"/>
                  </a:cubicBezTo>
                  <a:cubicBezTo>
                    <a:pt x="2989" y="3858"/>
                    <a:pt x="3858" y="3001"/>
                    <a:pt x="3858" y="1929"/>
                  </a:cubicBezTo>
                  <a:cubicBezTo>
                    <a:pt x="3858" y="870"/>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30"/>
            <p:cNvSpPr/>
            <p:nvPr/>
          </p:nvSpPr>
          <p:spPr>
            <a:xfrm>
              <a:off x="6172249" y="293460"/>
              <a:ext cx="80042" cy="80144"/>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30"/>
            <p:cNvSpPr/>
            <p:nvPr/>
          </p:nvSpPr>
          <p:spPr>
            <a:xfrm>
              <a:off x="3112611" y="1418171"/>
              <a:ext cx="181206" cy="181411"/>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30"/>
            <p:cNvSpPr/>
            <p:nvPr/>
          </p:nvSpPr>
          <p:spPr>
            <a:xfrm>
              <a:off x="1984100" y="440901"/>
              <a:ext cx="52222" cy="52222"/>
            </a:xfrm>
            <a:custGeom>
              <a:avLst/>
              <a:gdLst/>
              <a:ahLst/>
              <a:cxnLst/>
              <a:rect l="l" t="t" r="r" b="b"/>
              <a:pathLst>
                <a:path w="3859" h="3859" extrusionOk="0">
                  <a:moveTo>
                    <a:pt x="1930" y="1"/>
                  </a:moveTo>
                  <a:cubicBezTo>
                    <a:pt x="858" y="1"/>
                    <a:pt x="1" y="870"/>
                    <a:pt x="1" y="1930"/>
                  </a:cubicBezTo>
                  <a:cubicBezTo>
                    <a:pt x="1" y="2989"/>
                    <a:pt x="858" y="3859"/>
                    <a:pt x="1930" y="3859"/>
                  </a:cubicBezTo>
                  <a:cubicBezTo>
                    <a:pt x="2989" y="3859"/>
                    <a:pt x="3858" y="2989"/>
                    <a:pt x="3858" y="1930"/>
                  </a:cubicBezTo>
                  <a:cubicBezTo>
                    <a:pt x="3858" y="870"/>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30"/>
            <p:cNvSpPr/>
            <p:nvPr/>
          </p:nvSpPr>
          <p:spPr>
            <a:xfrm>
              <a:off x="3693149" y="441148"/>
              <a:ext cx="80042" cy="80144"/>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30"/>
            <p:cNvSpPr/>
            <p:nvPr/>
          </p:nvSpPr>
          <p:spPr>
            <a:xfrm>
              <a:off x="7679119" y="307418"/>
              <a:ext cx="52224" cy="52224"/>
            </a:xfrm>
            <a:custGeom>
              <a:avLst/>
              <a:gdLst/>
              <a:ahLst/>
              <a:cxnLst/>
              <a:rect l="l" t="t" r="r" b="b"/>
              <a:pathLst>
                <a:path w="1632" h="1632" extrusionOk="0">
                  <a:moveTo>
                    <a:pt x="810" y="1"/>
                  </a:moveTo>
                  <a:cubicBezTo>
                    <a:pt x="357" y="1"/>
                    <a:pt x="0" y="370"/>
                    <a:pt x="0" y="810"/>
                  </a:cubicBezTo>
                  <a:cubicBezTo>
                    <a:pt x="0" y="1263"/>
                    <a:pt x="357" y="1632"/>
                    <a:pt x="810" y="1632"/>
                  </a:cubicBezTo>
                  <a:cubicBezTo>
                    <a:pt x="1262" y="1632"/>
                    <a:pt x="1631" y="1263"/>
                    <a:pt x="1631" y="810"/>
                  </a:cubicBezTo>
                  <a:cubicBezTo>
                    <a:pt x="1631" y="370"/>
                    <a:pt x="1262" y="1"/>
                    <a:pt x="8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30"/>
            <p:cNvSpPr/>
            <p:nvPr/>
          </p:nvSpPr>
          <p:spPr>
            <a:xfrm>
              <a:off x="8653575" y="183759"/>
              <a:ext cx="123511"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30"/>
            <p:cNvSpPr/>
            <p:nvPr/>
          </p:nvSpPr>
          <p:spPr>
            <a:xfrm>
              <a:off x="5108519" y="285668"/>
              <a:ext cx="52224" cy="52224"/>
            </a:xfrm>
            <a:custGeom>
              <a:avLst/>
              <a:gdLst/>
              <a:ahLst/>
              <a:cxnLst/>
              <a:rect l="l" t="t" r="r" b="b"/>
              <a:pathLst>
                <a:path w="1632" h="1632" extrusionOk="0">
                  <a:moveTo>
                    <a:pt x="810" y="1"/>
                  </a:moveTo>
                  <a:cubicBezTo>
                    <a:pt x="357" y="1"/>
                    <a:pt x="0" y="370"/>
                    <a:pt x="0" y="810"/>
                  </a:cubicBezTo>
                  <a:cubicBezTo>
                    <a:pt x="0" y="1263"/>
                    <a:pt x="357" y="1632"/>
                    <a:pt x="810" y="1632"/>
                  </a:cubicBezTo>
                  <a:cubicBezTo>
                    <a:pt x="1262" y="1632"/>
                    <a:pt x="1631" y="1263"/>
                    <a:pt x="1631" y="810"/>
                  </a:cubicBezTo>
                  <a:cubicBezTo>
                    <a:pt x="1631" y="370"/>
                    <a:pt x="1262" y="1"/>
                    <a:pt x="8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30"/>
            <p:cNvSpPr/>
            <p:nvPr/>
          </p:nvSpPr>
          <p:spPr>
            <a:xfrm>
              <a:off x="8679086" y="791408"/>
              <a:ext cx="181206" cy="181411"/>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30"/>
            <p:cNvSpPr/>
            <p:nvPr/>
          </p:nvSpPr>
          <p:spPr>
            <a:xfrm>
              <a:off x="2715824" y="205510"/>
              <a:ext cx="80042" cy="80144"/>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30"/>
            <p:cNvSpPr/>
            <p:nvPr/>
          </p:nvSpPr>
          <p:spPr>
            <a:xfrm>
              <a:off x="8707938" y="4017334"/>
              <a:ext cx="123511"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30"/>
            <p:cNvSpPr/>
            <p:nvPr/>
          </p:nvSpPr>
          <p:spPr>
            <a:xfrm>
              <a:off x="919398" y="4730558"/>
              <a:ext cx="181206" cy="181411"/>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30"/>
            <p:cNvSpPr/>
            <p:nvPr/>
          </p:nvSpPr>
          <p:spPr>
            <a:xfrm>
              <a:off x="5475474" y="4861677"/>
              <a:ext cx="79648" cy="79680"/>
            </a:xfrm>
            <a:custGeom>
              <a:avLst/>
              <a:gdLst/>
              <a:ahLst/>
              <a:cxnLst/>
              <a:rect l="l" t="t" r="r" b="b"/>
              <a:pathLst>
                <a:path w="2489" h="2490" extrusionOk="0">
                  <a:moveTo>
                    <a:pt x="1239" y="1"/>
                  </a:moveTo>
                  <a:cubicBezTo>
                    <a:pt x="560" y="1"/>
                    <a:pt x="0" y="548"/>
                    <a:pt x="0" y="1239"/>
                  </a:cubicBezTo>
                  <a:cubicBezTo>
                    <a:pt x="0" y="1929"/>
                    <a:pt x="560" y="2489"/>
                    <a:pt x="1239" y="2489"/>
                  </a:cubicBezTo>
                  <a:cubicBezTo>
                    <a:pt x="1929" y="2489"/>
                    <a:pt x="2489" y="1929"/>
                    <a:pt x="2489" y="1239"/>
                  </a:cubicBezTo>
                  <a:cubicBezTo>
                    <a:pt x="2489" y="548"/>
                    <a:pt x="1929" y="1"/>
                    <a:pt x="12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30"/>
            <p:cNvSpPr/>
            <p:nvPr/>
          </p:nvSpPr>
          <p:spPr>
            <a:xfrm>
              <a:off x="160211" y="3772433"/>
              <a:ext cx="181206" cy="181411"/>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30"/>
            <p:cNvSpPr/>
            <p:nvPr/>
          </p:nvSpPr>
          <p:spPr>
            <a:xfrm>
              <a:off x="8856762" y="2371113"/>
              <a:ext cx="52222" cy="52222"/>
            </a:xfrm>
            <a:custGeom>
              <a:avLst/>
              <a:gdLst/>
              <a:ahLst/>
              <a:cxnLst/>
              <a:rect l="l" t="t" r="r" b="b"/>
              <a:pathLst>
                <a:path w="3859" h="3859" extrusionOk="0">
                  <a:moveTo>
                    <a:pt x="1930" y="1"/>
                  </a:moveTo>
                  <a:cubicBezTo>
                    <a:pt x="858" y="1"/>
                    <a:pt x="1" y="870"/>
                    <a:pt x="1" y="1930"/>
                  </a:cubicBezTo>
                  <a:cubicBezTo>
                    <a:pt x="1" y="2989"/>
                    <a:pt x="858" y="3859"/>
                    <a:pt x="1930" y="3859"/>
                  </a:cubicBezTo>
                  <a:cubicBezTo>
                    <a:pt x="2989" y="3859"/>
                    <a:pt x="3858" y="2989"/>
                    <a:pt x="3858" y="1930"/>
                  </a:cubicBezTo>
                  <a:cubicBezTo>
                    <a:pt x="3858" y="870"/>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30"/>
            <p:cNvSpPr/>
            <p:nvPr/>
          </p:nvSpPr>
          <p:spPr>
            <a:xfrm>
              <a:off x="8821130" y="4847353"/>
              <a:ext cx="123488" cy="123488"/>
            </a:xfrm>
            <a:custGeom>
              <a:avLst/>
              <a:gdLst/>
              <a:ahLst/>
              <a:cxnLst/>
              <a:rect l="l" t="t" r="r" b="b"/>
              <a:pathLst>
                <a:path w="3859" h="3859" extrusionOk="0">
                  <a:moveTo>
                    <a:pt x="1930" y="1"/>
                  </a:moveTo>
                  <a:cubicBezTo>
                    <a:pt x="870" y="1"/>
                    <a:pt x="1" y="870"/>
                    <a:pt x="1" y="1929"/>
                  </a:cubicBezTo>
                  <a:cubicBezTo>
                    <a:pt x="1" y="3001"/>
                    <a:pt x="870" y="3858"/>
                    <a:pt x="1930" y="3858"/>
                  </a:cubicBezTo>
                  <a:cubicBezTo>
                    <a:pt x="2989" y="3858"/>
                    <a:pt x="3858" y="3001"/>
                    <a:pt x="3858" y="1929"/>
                  </a:cubicBezTo>
                  <a:cubicBezTo>
                    <a:pt x="3858" y="870"/>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30"/>
            <p:cNvSpPr/>
            <p:nvPr/>
          </p:nvSpPr>
          <p:spPr>
            <a:xfrm rot="1104738">
              <a:off x="3789543" y="4847354"/>
              <a:ext cx="123491" cy="123491"/>
            </a:xfrm>
            <a:custGeom>
              <a:avLst/>
              <a:gdLst/>
              <a:ahLst/>
              <a:cxnLst/>
              <a:rect l="l" t="t" r="r" b="b"/>
              <a:pathLst>
                <a:path w="3859" h="3859" extrusionOk="0">
                  <a:moveTo>
                    <a:pt x="1930" y="1"/>
                  </a:moveTo>
                  <a:cubicBezTo>
                    <a:pt x="870" y="1"/>
                    <a:pt x="1" y="870"/>
                    <a:pt x="1" y="1929"/>
                  </a:cubicBezTo>
                  <a:cubicBezTo>
                    <a:pt x="1" y="3001"/>
                    <a:pt x="870" y="3858"/>
                    <a:pt x="1930" y="3858"/>
                  </a:cubicBezTo>
                  <a:cubicBezTo>
                    <a:pt x="2989" y="3858"/>
                    <a:pt x="3858" y="3001"/>
                    <a:pt x="3858" y="1929"/>
                  </a:cubicBezTo>
                  <a:cubicBezTo>
                    <a:pt x="3858" y="870"/>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30"/>
            <p:cNvSpPr/>
            <p:nvPr/>
          </p:nvSpPr>
          <p:spPr>
            <a:xfrm>
              <a:off x="6492319" y="4882981"/>
              <a:ext cx="52224" cy="52224"/>
            </a:xfrm>
            <a:custGeom>
              <a:avLst/>
              <a:gdLst/>
              <a:ahLst/>
              <a:cxnLst/>
              <a:rect l="l" t="t" r="r" b="b"/>
              <a:pathLst>
                <a:path w="1632" h="1632" extrusionOk="0">
                  <a:moveTo>
                    <a:pt x="810" y="1"/>
                  </a:moveTo>
                  <a:cubicBezTo>
                    <a:pt x="357" y="1"/>
                    <a:pt x="0" y="370"/>
                    <a:pt x="0" y="810"/>
                  </a:cubicBezTo>
                  <a:cubicBezTo>
                    <a:pt x="0" y="1263"/>
                    <a:pt x="357" y="1632"/>
                    <a:pt x="810" y="1632"/>
                  </a:cubicBezTo>
                  <a:cubicBezTo>
                    <a:pt x="1262" y="1632"/>
                    <a:pt x="1631" y="1263"/>
                    <a:pt x="1631" y="810"/>
                  </a:cubicBezTo>
                  <a:cubicBezTo>
                    <a:pt x="1631" y="370"/>
                    <a:pt x="1262" y="1"/>
                    <a:pt x="8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30"/>
            <p:cNvSpPr/>
            <p:nvPr/>
          </p:nvSpPr>
          <p:spPr>
            <a:xfrm>
              <a:off x="261773" y="1827046"/>
              <a:ext cx="181206" cy="181411"/>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ackground">
  <p:cSld name="BLANK_1_1_1_1_1_1_1">
    <p:bg>
      <p:bgPr>
        <a:solidFill>
          <a:srgbClr val="091F54"/>
        </a:solidFill>
        <a:effectLst/>
      </p:bgPr>
    </p:bg>
    <p:spTree>
      <p:nvGrpSpPr>
        <p:cNvPr id="1" name="Shape 810"/>
        <p:cNvGrpSpPr/>
        <p:nvPr/>
      </p:nvGrpSpPr>
      <p:grpSpPr>
        <a:xfrm>
          <a:off x="0" y="0"/>
          <a:ext cx="0" cy="0"/>
          <a:chOff x="0" y="0"/>
          <a:chExt cx="0" cy="0"/>
        </a:xfrm>
      </p:grpSpPr>
      <p:sp>
        <p:nvSpPr>
          <p:cNvPr id="811" name="Google Shape;811;p33"/>
          <p:cNvSpPr/>
          <p:nvPr/>
        </p:nvSpPr>
        <p:spPr>
          <a:xfrm rot="10800000" flipH="1">
            <a:off x="6766501" y="45"/>
            <a:ext cx="2377511" cy="1419712"/>
          </a:xfrm>
          <a:custGeom>
            <a:avLst/>
            <a:gdLst/>
            <a:ahLst/>
            <a:cxnLst/>
            <a:rect l="l" t="t" r="r" b="b"/>
            <a:pathLst>
              <a:path w="21301" h="12722" extrusionOk="0">
                <a:moveTo>
                  <a:pt x="20653" y="1"/>
                </a:moveTo>
                <a:cubicBezTo>
                  <a:pt x="20103" y="1"/>
                  <a:pt x="19564" y="96"/>
                  <a:pt x="19050" y="328"/>
                </a:cubicBezTo>
                <a:cubicBezTo>
                  <a:pt x="17383" y="1054"/>
                  <a:pt x="16395" y="3030"/>
                  <a:pt x="14621" y="3411"/>
                </a:cubicBezTo>
                <a:cubicBezTo>
                  <a:pt x="14377" y="3465"/>
                  <a:pt x="14128" y="3486"/>
                  <a:pt x="13875" y="3486"/>
                </a:cubicBezTo>
                <a:cubicBezTo>
                  <a:pt x="13040" y="3486"/>
                  <a:pt x="12170" y="3260"/>
                  <a:pt x="11354" y="3260"/>
                </a:cubicBezTo>
                <a:cubicBezTo>
                  <a:pt x="10888" y="3260"/>
                  <a:pt x="10439" y="3334"/>
                  <a:pt x="10025" y="3566"/>
                </a:cubicBezTo>
                <a:cubicBezTo>
                  <a:pt x="8989" y="4138"/>
                  <a:pt x="8608" y="5507"/>
                  <a:pt x="7572" y="6114"/>
                </a:cubicBezTo>
                <a:cubicBezTo>
                  <a:pt x="7134" y="6371"/>
                  <a:pt x="6652" y="6447"/>
                  <a:pt x="6149" y="6447"/>
                </a:cubicBezTo>
                <a:cubicBezTo>
                  <a:pt x="5399" y="6447"/>
                  <a:pt x="4601" y="6276"/>
                  <a:pt x="3830" y="6276"/>
                </a:cubicBezTo>
                <a:cubicBezTo>
                  <a:pt x="3631" y="6276"/>
                  <a:pt x="3433" y="6288"/>
                  <a:pt x="3239" y="6316"/>
                </a:cubicBezTo>
                <a:cubicBezTo>
                  <a:pt x="1524" y="6566"/>
                  <a:pt x="226" y="8210"/>
                  <a:pt x="36" y="9936"/>
                </a:cubicBezTo>
                <a:cubicBezTo>
                  <a:pt x="12" y="10138"/>
                  <a:pt x="0" y="10341"/>
                  <a:pt x="0" y="10531"/>
                </a:cubicBezTo>
                <a:cubicBezTo>
                  <a:pt x="12" y="11281"/>
                  <a:pt x="179" y="12020"/>
                  <a:pt x="464" y="12722"/>
                </a:cubicBezTo>
                <a:lnTo>
                  <a:pt x="21300" y="12722"/>
                </a:lnTo>
                <a:lnTo>
                  <a:pt x="21300" y="42"/>
                </a:lnTo>
                <a:cubicBezTo>
                  <a:pt x="21083" y="15"/>
                  <a:pt x="20867" y="1"/>
                  <a:pt x="20653" y="1"/>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33"/>
          <p:cNvSpPr/>
          <p:nvPr/>
        </p:nvSpPr>
        <p:spPr>
          <a:xfrm rot="10800000" flipH="1">
            <a:off x="8372132" y="570357"/>
            <a:ext cx="51872" cy="51840"/>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33"/>
          <p:cNvSpPr/>
          <p:nvPr/>
        </p:nvSpPr>
        <p:spPr>
          <a:xfrm rot="10800000" flipH="1">
            <a:off x="8581089" y="235503"/>
            <a:ext cx="79648" cy="80064"/>
          </a:xfrm>
          <a:custGeom>
            <a:avLst/>
            <a:gdLst/>
            <a:ahLst/>
            <a:cxnLst/>
            <a:rect l="l" t="t" r="r" b="b"/>
            <a:pathLst>
              <a:path w="2489" h="2502" extrusionOk="0">
                <a:moveTo>
                  <a:pt x="1250" y="1"/>
                </a:moveTo>
                <a:cubicBezTo>
                  <a:pt x="560" y="1"/>
                  <a:pt x="0" y="560"/>
                  <a:pt x="0" y="1251"/>
                </a:cubicBezTo>
                <a:cubicBezTo>
                  <a:pt x="0" y="1942"/>
                  <a:pt x="560" y="2501"/>
                  <a:pt x="1250" y="2501"/>
                </a:cubicBezTo>
                <a:cubicBezTo>
                  <a:pt x="1929" y="2501"/>
                  <a:pt x="2489" y="1942"/>
                  <a:pt x="2489" y="1251"/>
                </a:cubicBezTo>
                <a:cubicBezTo>
                  <a:pt x="2489" y="560"/>
                  <a:pt x="1929" y="1"/>
                  <a:pt x="1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33"/>
          <p:cNvSpPr/>
          <p:nvPr/>
        </p:nvSpPr>
        <p:spPr>
          <a:xfrm rot="10800000" flipH="1">
            <a:off x="8806750" y="898073"/>
            <a:ext cx="123052" cy="123157"/>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33"/>
          <p:cNvSpPr/>
          <p:nvPr/>
        </p:nvSpPr>
        <p:spPr>
          <a:xfrm rot="10800000" flipH="1">
            <a:off x="7635875" y="224526"/>
            <a:ext cx="192750" cy="19289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33"/>
          <p:cNvSpPr/>
          <p:nvPr/>
        </p:nvSpPr>
        <p:spPr>
          <a:xfrm rot="10800000" flipH="1">
            <a:off x="7161886" y="315553"/>
            <a:ext cx="123050" cy="123705"/>
          </a:xfrm>
          <a:custGeom>
            <a:avLst/>
            <a:gdLst/>
            <a:ahLst/>
            <a:cxnLst/>
            <a:rect l="l" t="t" r="r" b="b"/>
            <a:pathLst>
              <a:path w="2489" h="2502" extrusionOk="0">
                <a:moveTo>
                  <a:pt x="1250" y="1"/>
                </a:moveTo>
                <a:cubicBezTo>
                  <a:pt x="560" y="1"/>
                  <a:pt x="0" y="560"/>
                  <a:pt x="0" y="1251"/>
                </a:cubicBezTo>
                <a:cubicBezTo>
                  <a:pt x="0" y="1942"/>
                  <a:pt x="560" y="2501"/>
                  <a:pt x="1250" y="2501"/>
                </a:cubicBezTo>
                <a:cubicBezTo>
                  <a:pt x="1929" y="2501"/>
                  <a:pt x="2489" y="1942"/>
                  <a:pt x="2489" y="1251"/>
                </a:cubicBezTo>
                <a:cubicBezTo>
                  <a:pt x="2489" y="560"/>
                  <a:pt x="1929" y="1"/>
                  <a:pt x="1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33"/>
          <p:cNvSpPr/>
          <p:nvPr/>
        </p:nvSpPr>
        <p:spPr>
          <a:xfrm>
            <a:off x="7786313" y="4033102"/>
            <a:ext cx="1357698" cy="1110372"/>
          </a:xfrm>
          <a:custGeom>
            <a:avLst/>
            <a:gdLst/>
            <a:ahLst/>
            <a:cxnLst/>
            <a:rect l="l" t="t" r="r" b="b"/>
            <a:pathLst>
              <a:path w="8978" h="7343" extrusionOk="0">
                <a:moveTo>
                  <a:pt x="4257" y="1"/>
                </a:moveTo>
                <a:cubicBezTo>
                  <a:pt x="3373" y="1"/>
                  <a:pt x="2518" y="291"/>
                  <a:pt x="1691" y="1068"/>
                </a:cubicBezTo>
                <a:cubicBezTo>
                  <a:pt x="1096" y="1568"/>
                  <a:pt x="298" y="2759"/>
                  <a:pt x="203" y="3449"/>
                </a:cubicBezTo>
                <a:cubicBezTo>
                  <a:pt x="0" y="4747"/>
                  <a:pt x="893" y="4842"/>
                  <a:pt x="1096" y="5831"/>
                </a:cubicBezTo>
                <a:cubicBezTo>
                  <a:pt x="1215" y="6485"/>
                  <a:pt x="798" y="6878"/>
                  <a:pt x="738" y="7343"/>
                </a:cubicBezTo>
                <a:lnTo>
                  <a:pt x="8977" y="7343"/>
                </a:lnTo>
                <a:lnTo>
                  <a:pt x="8977" y="1223"/>
                </a:lnTo>
                <a:cubicBezTo>
                  <a:pt x="8851" y="1274"/>
                  <a:pt x="8721" y="1296"/>
                  <a:pt x="8588" y="1296"/>
                </a:cubicBezTo>
                <a:cubicBezTo>
                  <a:pt x="7980" y="1296"/>
                  <a:pt x="7318" y="834"/>
                  <a:pt x="6751" y="580"/>
                </a:cubicBezTo>
                <a:cubicBezTo>
                  <a:pt x="5897" y="244"/>
                  <a:pt x="5066" y="1"/>
                  <a:pt x="4257" y="1"/>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33"/>
          <p:cNvSpPr/>
          <p:nvPr/>
        </p:nvSpPr>
        <p:spPr>
          <a:xfrm rot="10800000">
            <a:off x="8179396" y="4554107"/>
            <a:ext cx="51872" cy="51840"/>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33"/>
          <p:cNvSpPr/>
          <p:nvPr/>
        </p:nvSpPr>
        <p:spPr>
          <a:xfrm rot="10800000">
            <a:off x="8816121" y="4873784"/>
            <a:ext cx="123456" cy="123104"/>
          </a:xfrm>
          <a:custGeom>
            <a:avLst/>
            <a:gdLst/>
            <a:ahLst/>
            <a:cxnLst/>
            <a:rect l="l" t="t" r="r" b="b"/>
            <a:pathLst>
              <a:path w="3858" h="3847" extrusionOk="0">
                <a:moveTo>
                  <a:pt x="1929" y="1"/>
                </a:moveTo>
                <a:cubicBezTo>
                  <a:pt x="870" y="1"/>
                  <a:pt x="0" y="858"/>
                  <a:pt x="0" y="1918"/>
                </a:cubicBezTo>
                <a:cubicBezTo>
                  <a:pt x="0" y="2989"/>
                  <a:pt x="870" y="3846"/>
                  <a:pt x="1929" y="3846"/>
                </a:cubicBezTo>
                <a:cubicBezTo>
                  <a:pt x="2989" y="3846"/>
                  <a:pt x="3858" y="2989"/>
                  <a:pt x="3858" y="1918"/>
                </a:cubicBezTo>
                <a:cubicBezTo>
                  <a:pt x="3858" y="858"/>
                  <a:pt x="2989" y="1"/>
                  <a:pt x="1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33"/>
          <p:cNvSpPr/>
          <p:nvPr/>
        </p:nvSpPr>
        <p:spPr>
          <a:xfrm rot="10800000">
            <a:off x="8524299" y="4491838"/>
            <a:ext cx="192750" cy="19289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rgbClr val="091F54"/>
        </a:solidFill>
        <a:effectLst/>
      </p:bgPr>
    </p:bg>
    <p:spTree>
      <p:nvGrpSpPr>
        <p:cNvPr id="1" name="Shape 45"/>
        <p:cNvGrpSpPr/>
        <p:nvPr/>
      </p:nvGrpSpPr>
      <p:grpSpPr>
        <a:xfrm>
          <a:off x="0" y="0"/>
          <a:ext cx="0" cy="0"/>
          <a:chOff x="0" y="0"/>
          <a:chExt cx="0" cy="0"/>
        </a:xfrm>
      </p:grpSpPr>
      <p:sp>
        <p:nvSpPr>
          <p:cNvPr id="46" name="Google Shape;46;p3"/>
          <p:cNvSpPr/>
          <p:nvPr/>
        </p:nvSpPr>
        <p:spPr>
          <a:xfrm flipH="1">
            <a:off x="4388372" y="261225"/>
            <a:ext cx="4755628" cy="4882288"/>
          </a:xfrm>
          <a:custGeom>
            <a:avLst/>
            <a:gdLst/>
            <a:ahLst/>
            <a:cxnLst/>
            <a:rect l="l" t="t" r="r" b="b"/>
            <a:pathLst>
              <a:path w="47173" h="47173" extrusionOk="0">
                <a:moveTo>
                  <a:pt x="0" y="0"/>
                </a:moveTo>
                <a:lnTo>
                  <a:pt x="0" y="47173"/>
                </a:lnTo>
                <a:lnTo>
                  <a:pt x="47173" y="47173"/>
                </a:lnTo>
                <a:cubicBezTo>
                  <a:pt x="46387" y="44351"/>
                  <a:pt x="44244" y="41660"/>
                  <a:pt x="40958" y="40338"/>
                </a:cubicBezTo>
                <a:cubicBezTo>
                  <a:pt x="38886" y="39505"/>
                  <a:pt x="36338" y="39172"/>
                  <a:pt x="34921" y="37719"/>
                </a:cubicBezTo>
                <a:cubicBezTo>
                  <a:pt x="33743" y="36505"/>
                  <a:pt x="33731" y="34790"/>
                  <a:pt x="34279" y="33326"/>
                </a:cubicBezTo>
                <a:cubicBezTo>
                  <a:pt x="34826" y="31861"/>
                  <a:pt x="35850" y="30540"/>
                  <a:pt x="36612" y="29135"/>
                </a:cubicBezTo>
                <a:cubicBezTo>
                  <a:pt x="37815" y="26944"/>
                  <a:pt x="38386" y="24467"/>
                  <a:pt x="37660" y="22146"/>
                </a:cubicBezTo>
                <a:cubicBezTo>
                  <a:pt x="36934" y="19836"/>
                  <a:pt x="34743" y="17728"/>
                  <a:pt x="31802" y="17109"/>
                </a:cubicBezTo>
                <a:cubicBezTo>
                  <a:pt x="28623" y="16431"/>
                  <a:pt x="24742" y="17407"/>
                  <a:pt x="22241" y="15716"/>
                </a:cubicBezTo>
                <a:cubicBezTo>
                  <a:pt x="19455" y="13823"/>
                  <a:pt x="20539" y="9966"/>
                  <a:pt x="18003" y="7870"/>
                </a:cubicBezTo>
                <a:cubicBezTo>
                  <a:pt x="16789" y="6862"/>
                  <a:pt x="14994" y="6495"/>
                  <a:pt x="13188" y="6495"/>
                </a:cubicBezTo>
                <a:cubicBezTo>
                  <a:pt x="12584" y="6495"/>
                  <a:pt x="11979" y="6536"/>
                  <a:pt x="11395" y="6608"/>
                </a:cubicBezTo>
                <a:cubicBezTo>
                  <a:pt x="10787" y="6679"/>
                  <a:pt x="10118" y="6716"/>
                  <a:pt x="9437" y="6716"/>
                </a:cubicBezTo>
                <a:cubicBezTo>
                  <a:pt x="7501" y="6716"/>
                  <a:pt x="5463" y="6421"/>
                  <a:pt x="4441" y="5786"/>
                </a:cubicBezTo>
                <a:cubicBezTo>
                  <a:pt x="2906" y="4822"/>
                  <a:pt x="1227" y="691"/>
                  <a:pt x="0" y="0"/>
                </a:cubicBezTo>
                <a:close/>
              </a:path>
            </a:pathLst>
          </a:custGeom>
          <a:solidFill>
            <a:srgbClr val="011B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3"/>
          <p:cNvSpPr txBox="1">
            <a:spLocks noGrp="1"/>
          </p:cNvSpPr>
          <p:nvPr>
            <p:ph type="title"/>
          </p:nvPr>
        </p:nvSpPr>
        <p:spPr>
          <a:xfrm>
            <a:off x="316425" y="2152750"/>
            <a:ext cx="51180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7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48" name="Google Shape;48;p3"/>
          <p:cNvSpPr txBox="1">
            <a:spLocks noGrp="1"/>
          </p:cNvSpPr>
          <p:nvPr>
            <p:ph type="title" idx="2" hasCustomPrompt="1"/>
          </p:nvPr>
        </p:nvSpPr>
        <p:spPr>
          <a:xfrm>
            <a:off x="1828806" y="1158550"/>
            <a:ext cx="20931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6000"/>
              <a:buNone/>
              <a:defRPr sz="6000">
                <a:solidFill>
                  <a:schemeClr val="accent1"/>
                </a:solidFill>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49" name="Google Shape;49;p3"/>
          <p:cNvSpPr txBox="1">
            <a:spLocks noGrp="1"/>
          </p:cNvSpPr>
          <p:nvPr>
            <p:ph type="subTitle" idx="1"/>
          </p:nvPr>
        </p:nvSpPr>
        <p:spPr>
          <a:xfrm>
            <a:off x="1196250" y="3151225"/>
            <a:ext cx="3358200" cy="432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50" name="Google Shape;50;p3"/>
          <p:cNvSpPr/>
          <p:nvPr/>
        </p:nvSpPr>
        <p:spPr>
          <a:xfrm>
            <a:off x="6462288" y="4499872"/>
            <a:ext cx="80042" cy="80119"/>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3"/>
          <p:cNvSpPr/>
          <p:nvPr/>
        </p:nvSpPr>
        <p:spPr>
          <a:xfrm>
            <a:off x="8428895" y="2926742"/>
            <a:ext cx="75968" cy="75603"/>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3"/>
          <p:cNvSpPr/>
          <p:nvPr/>
        </p:nvSpPr>
        <p:spPr>
          <a:xfrm>
            <a:off x="1240178" y="497190"/>
            <a:ext cx="75603" cy="75603"/>
          </a:xfrm>
          <a:custGeom>
            <a:avLst/>
            <a:gdLst/>
            <a:ahLst/>
            <a:cxnLst/>
            <a:rect l="l" t="t" r="r" b="b"/>
            <a:pathLst>
              <a:path w="2489" h="2489" extrusionOk="0">
                <a:moveTo>
                  <a:pt x="1250" y="0"/>
                </a:moveTo>
                <a:cubicBezTo>
                  <a:pt x="560" y="0"/>
                  <a:pt x="0" y="560"/>
                  <a:pt x="0" y="1250"/>
                </a:cubicBezTo>
                <a:cubicBezTo>
                  <a:pt x="0" y="1941"/>
                  <a:pt x="560" y="2488"/>
                  <a:pt x="1250" y="2488"/>
                </a:cubicBezTo>
                <a:cubicBezTo>
                  <a:pt x="1929" y="2488"/>
                  <a:pt x="2489" y="1941"/>
                  <a:pt x="2489" y="1250"/>
                </a:cubicBezTo>
                <a:cubicBezTo>
                  <a:pt x="2489" y="560"/>
                  <a:pt x="1929" y="0"/>
                  <a:pt x="1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3"/>
          <p:cNvSpPr/>
          <p:nvPr/>
        </p:nvSpPr>
        <p:spPr>
          <a:xfrm>
            <a:off x="5001301" y="3866847"/>
            <a:ext cx="75603" cy="75998"/>
          </a:xfrm>
          <a:custGeom>
            <a:avLst/>
            <a:gdLst/>
            <a:ahLst/>
            <a:cxnLst/>
            <a:rect l="l" t="t" r="r" b="b"/>
            <a:pathLst>
              <a:path w="2489" h="2502" extrusionOk="0">
                <a:moveTo>
                  <a:pt x="1250" y="1"/>
                </a:moveTo>
                <a:cubicBezTo>
                  <a:pt x="560" y="1"/>
                  <a:pt x="0" y="560"/>
                  <a:pt x="0" y="1251"/>
                </a:cubicBezTo>
                <a:cubicBezTo>
                  <a:pt x="0" y="1942"/>
                  <a:pt x="560" y="2501"/>
                  <a:pt x="1250" y="2501"/>
                </a:cubicBezTo>
                <a:cubicBezTo>
                  <a:pt x="1929" y="2501"/>
                  <a:pt x="2489" y="1942"/>
                  <a:pt x="2489" y="1251"/>
                </a:cubicBezTo>
                <a:cubicBezTo>
                  <a:pt x="2489" y="560"/>
                  <a:pt x="1929" y="1"/>
                  <a:pt x="1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3"/>
          <p:cNvSpPr/>
          <p:nvPr/>
        </p:nvSpPr>
        <p:spPr>
          <a:xfrm>
            <a:off x="8753952" y="2492893"/>
            <a:ext cx="117217" cy="116853"/>
          </a:xfrm>
          <a:custGeom>
            <a:avLst/>
            <a:gdLst/>
            <a:ahLst/>
            <a:cxnLst/>
            <a:rect l="l" t="t" r="r" b="b"/>
            <a:pathLst>
              <a:path w="3859" h="3847" extrusionOk="0">
                <a:moveTo>
                  <a:pt x="1930" y="1"/>
                </a:moveTo>
                <a:cubicBezTo>
                  <a:pt x="870" y="1"/>
                  <a:pt x="1" y="858"/>
                  <a:pt x="1" y="1929"/>
                </a:cubicBezTo>
                <a:cubicBezTo>
                  <a:pt x="1" y="2989"/>
                  <a:pt x="870" y="3846"/>
                  <a:pt x="1930" y="3846"/>
                </a:cubicBezTo>
                <a:cubicBezTo>
                  <a:pt x="2989" y="3846"/>
                  <a:pt x="3858" y="2989"/>
                  <a:pt x="3858" y="1929"/>
                </a:cubicBezTo>
                <a:cubicBezTo>
                  <a:pt x="3858" y="858"/>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3"/>
          <p:cNvSpPr/>
          <p:nvPr/>
        </p:nvSpPr>
        <p:spPr>
          <a:xfrm>
            <a:off x="7802694" y="1760365"/>
            <a:ext cx="116822" cy="117217"/>
          </a:xfrm>
          <a:custGeom>
            <a:avLst/>
            <a:gdLst/>
            <a:ahLst/>
            <a:cxnLst/>
            <a:rect l="l" t="t" r="r" b="b"/>
            <a:pathLst>
              <a:path w="3846" h="3859" extrusionOk="0">
                <a:moveTo>
                  <a:pt x="1917" y="0"/>
                </a:moveTo>
                <a:cubicBezTo>
                  <a:pt x="858" y="0"/>
                  <a:pt x="0" y="858"/>
                  <a:pt x="0" y="1929"/>
                </a:cubicBezTo>
                <a:cubicBezTo>
                  <a:pt x="0" y="2989"/>
                  <a:pt x="858" y="3858"/>
                  <a:pt x="1917" y="3858"/>
                </a:cubicBezTo>
                <a:cubicBezTo>
                  <a:pt x="2989" y="3858"/>
                  <a:pt x="3846" y="2989"/>
                  <a:pt x="3846" y="1929"/>
                </a:cubicBezTo>
                <a:cubicBezTo>
                  <a:pt x="3846" y="858"/>
                  <a:pt x="2989" y="0"/>
                  <a:pt x="19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3"/>
          <p:cNvSpPr/>
          <p:nvPr/>
        </p:nvSpPr>
        <p:spPr>
          <a:xfrm>
            <a:off x="8787760" y="1147522"/>
            <a:ext cx="49572" cy="49572"/>
          </a:xfrm>
          <a:custGeom>
            <a:avLst/>
            <a:gdLst/>
            <a:ahLst/>
            <a:cxnLst/>
            <a:rect l="l" t="t" r="r" b="b"/>
            <a:pathLst>
              <a:path w="1632" h="1632" extrusionOk="0">
                <a:moveTo>
                  <a:pt x="810" y="0"/>
                </a:moveTo>
                <a:cubicBezTo>
                  <a:pt x="358" y="0"/>
                  <a:pt x="1" y="369"/>
                  <a:pt x="1" y="822"/>
                </a:cubicBezTo>
                <a:cubicBezTo>
                  <a:pt x="1" y="1274"/>
                  <a:pt x="358" y="1631"/>
                  <a:pt x="810" y="1631"/>
                </a:cubicBezTo>
                <a:cubicBezTo>
                  <a:pt x="1263" y="1631"/>
                  <a:pt x="1632" y="1274"/>
                  <a:pt x="1632" y="822"/>
                </a:cubicBezTo>
                <a:cubicBezTo>
                  <a:pt x="1632" y="369"/>
                  <a:pt x="1263" y="0"/>
                  <a:pt x="8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3"/>
          <p:cNvSpPr/>
          <p:nvPr/>
        </p:nvSpPr>
        <p:spPr>
          <a:xfrm>
            <a:off x="534011" y="307542"/>
            <a:ext cx="49238" cy="49207"/>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3"/>
          <p:cNvSpPr/>
          <p:nvPr/>
        </p:nvSpPr>
        <p:spPr>
          <a:xfrm>
            <a:off x="8479262" y="1575885"/>
            <a:ext cx="184246" cy="184480"/>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3"/>
          <p:cNvSpPr/>
          <p:nvPr/>
        </p:nvSpPr>
        <p:spPr>
          <a:xfrm>
            <a:off x="3231521" y="736722"/>
            <a:ext cx="117229" cy="117378"/>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3"/>
          <p:cNvSpPr/>
          <p:nvPr/>
        </p:nvSpPr>
        <p:spPr>
          <a:xfrm>
            <a:off x="8125441" y="510401"/>
            <a:ext cx="49238" cy="49207"/>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3"/>
          <p:cNvSpPr/>
          <p:nvPr/>
        </p:nvSpPr>
        <p:spPr>
          <a:xfrm>
            <a:off x="5434424" y="4725851"/>
            <a:ext cx="184246" cy="184480"/>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3"/>
          <p:cNvSpPr/>
          <p:nvPr/>
        </p:nvSpPr>
        <p:spPr>
          <a:xfrm>
            <a:off x="8663489" y="4185026"/>
            <a:ext cx="49238" cy="49207"/>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3"/>
          <p:cNvSpPr/>
          <p:nvPr/>
        </p:nvSpPr>
        <p:spPr>
          <a:xfrm>
            <a:off x="7534899" y="4481252"/>
            <a:ext cx="117229" cy="117378"/>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3"/>
          <p:cNvSpPr/>
          <p:nvPr/>
        </p:nvSpPr>
        <p:spPr>
          <a:xfrm>
            <a:off x="8174663" y="4676640"/>
            <a:ext cx="49238" cy="49207"/>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3"/>
          <p:cNvSpPr/>
          <p:nvPr/>
        </p:nvSpPr>
        <p:spPr>
          <a:xfrm>
            <a:off x="845749" y="4366226"/>
            <a:ext cx="184246" cy="184480"/>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3"/>
          <p:cNvSpPr/>
          <p:nvPr/>
        </p:nvSpPr>
        <p:spPr>
          <a:xfrm>
            <a:off x="3428302" y="4641293"/>
            <a:ext cx="117217" cy="116853"/>
          </a:xfrm>
          <a:custGeom>
            <a:avLst/>
            <a:gdLst/>
            <a:ahLst/>
            <a:cxnLst/>
            <a:rect l="l" t="t" r="r" b="b"/>
            <a:pathLst>
              <a:path w="3859" h="3847" extrusionOk="0">
                <a:moveTo>
                  <a:pt x="1930" y="1"/>
                </a:moveTo>
                <a:cubicBezTo>
                  <a:pt x="870" y="1"/>
                  <a:pt x="1" y="858"/>
                  <a:pt x="1" y="1929"/>
                </a:cubicBezTo>
                <a:cubicBezTo>
                  <a:pt x="1" y="2989"/>
                  <a:pt x="870" y="3846"/>
                  <a:pt x="1930" y="3846"/>
                </a:cubicBezTo>
                <a:cubicBezTo>
                  <a:pt x="2989" y="3846"/>
                  <a:pt x="3858" y="2989"/>
                  <a:pt x="3858" y="1929"/>
                </a:cubicBezTo>
                <a:cubicBezTo>
                  <a:pt x="3858" y="858"/>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3"/>
          <p:cNvSpPr/>
          <p:nvPr/>
        </p:nvSpPr>
        <p:spPr>
          <a:xfrm>
            <a:off x="2068438" y="4918415"/>
            <a:ext cx="49238" cy="49207"/>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3"/>
          <p:cNvSpPr/>
          <p:nvPr/>
        </p:nvSpPr>
        <p:spPr>
          <a:xfrm>
            <a:off x="443613" y="3880240"/>
            <a:ext cx="49238" cy="49207"/>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3"/>
          <p:cNvSpPr/>
          <p:nvPr/>
        </p:nvSpPr>
        <p:spPr>
          <a:xfrm>
            <a:off x="409627" y="4759656"/>
            <a:ext cx="117217" cy="116853"/>
          </a:xfrm>
          <a:custGeom>
            <a:avLst/>
            <a:gdLst/>
            <a:ahLst/>
            <a:cxnLst/>
            <a:rect l="l" t="t" r="r" b="b"/>
            <a:pathLst>
              <a:path w="3859" h="3847" extrusionOk="0">
                <a:moveTo>
                  <a:pt x="1930" y="1"/>
                </a:moveTo>
                <a:cubicBezTo>
                  <a:pt x="870" y="1"/>
                  <a:pt x="1" y="858"/>
                  <a:pt x="1" y="1929"/>
                </a:cubicBezTo>
                <a:cubicBezTo>
                  <a:pt x="1" y="2989"/>
                  <a:pt x="870" y="3846"/>
                  <a:pt x="1930" y="3846"/>
                </a:cubicBezTo>
                <a:cubicBezTo>
                  <a:pt x="2989" y="3846"/>
                  <a:pt x="3858" y="2989"/>
                  <a:pt x="3858" y="1929"/>
                </a:cubicBezTo>
                <a:cubicBezTo>
                  <a:pt x="3858" y="858"/>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ackground 1">
  <p:cSld name="BLANK_1_1_1_1_1_1_1_1">
    <p:bg>
      <p:bgPr>
        <a:solidFill>
          <a:srgbClr val="091F54"/>
        </a:solidFill>
        <a:effectLst/>
      </p:bgPr>
    </p:bg>
    <p:spTree>
      <p:nvGrpSpPr>
        <p:cNvPr id="1" name="Shape 821"/>
        <p:cNvGrpSpPr/>
        <p:nvPr/>
      </p:nvGrpSpPr>
      <p:grpSpPr>
        <a:xfrm>
          <a:off x="0" y="0"/>
          <a:ext cx="0" cy="0"/>
          <a:chOff x="0" y="0"/>
          <a:chExt cx="0" cy="0"/>
        </a:xfrm>
      </p:grpSpPr>
      <p:sp>
        <p:nvSpPr>
          <p:cNvPr id="822" name="Google Shape;822;p34"/>
          <p:cNvSpPr/>
          <p:nvPr/>
        </p:nvSpPr>
        <p:spPr>
          <a:xfrm rot="10800000">
            <a:off x="50" y="5"/>
            <a:ext cx="9143889" cy="1528294"/>
          </a:xfrm>
          <a:custGeom>
            <a:avLst/>
            <a:gdLst/>
            <a:ahLst/>
            <a:cxnLst/>
            <a:rect l="l" t="t" r="r" b="b"/>
            <a:pathLst>
              <a:path w="241710" h="40399" extrusionOk="0">
                <a:moveTo>
                  <a:pt x="116301" y="1"/>
                </a:moveTo>
                <a:cubicBezTo>
                  <a:pt x="102002" y="1"/>
                  <a:pt x="91572" y="4977"/>
                  <a:pt x="84976" y="9728"/>
                </a:cubicBezTo>
                <a:cubicBezTo>
                  <a:pt x="80975" y="12597"/>
                  <a:pt x="77511" y="15574"/>
                  <a:pt x="74617" y="18622"/>
                </a:cubicBezTo>
                <a:cubicBezTo>
                  <a:pt x="71426" y="21980"/>
                  <a:pt x="68628" y="25599"/>
                  <a:pt x="61556" y="27980"/>
                </a:cubicBezTo>
                <a:cubicBezTo>
                  <a:pt x="56291" y="29750"/>
                  <a:pt x="49559" y="30500"/>
                  <a:pt x="42542" y="30500"/>
                </a:cubicBezTo>
                <a:cubicBezTo>
                  <a:pt x="33978" y="30500"/>
                  <a:pt x="24988" y="29382"/>
                  <a:pt x="17717" y="27635"/>
                </a:cubicBezTo>
                <a:cubicBezTo>
                  <a:pt x="11205" y="26075"/>
                  <a:pt x="5537" y="24123"/>
                  <a:pt x="1" y="22087"/>
                </a:cubicBezTo>
                <a:lnTo>
                  <a:pt x="1" y="40398"/>
                </a:lnTo>
                <a:lnTo>
                  <a:pt x="241710" y="40398"/>
                </a:lnTo>
                <a:lnTo>
                  <a:pt x="241710" y="4954"/>
                </a:lnTo>
                <a:cubicBezTo>
                  <a:pt x="236741" y="3294"/>
                  <a:pt x="230995" y="1930"/>
                  <a:pt x="225049" y="1930"/>
                </a:cubicBezTo>
                <a:cubicBezTo>
                  <a:pt x="223528" y="1930"/>
                  <a:pt x="221994" y="2019"/>
                  <a:pt x="220457" y="2215"/>
                </a:cubicBezTo>
                <a:cubicBezTo>
                  <a:pt x="212837" y="3191"/>
                  <a:pt x="209146" y="6418"/>
                  <a:pt x="207693" y="9383"/>
                </a:cubicBezTo>
                <a:cubicBezTo>
                  <a:pt x="206241" y="12335"/>
                  <a:pt x="205979" y="15526"/>
                  <a:pt x="201586" y="18039"/>
                </a:cubicBezTo>
                <a:cubicBezTo>
                  <a:pt x="197895" y="20170"/>
                  <a:pt x="191382" y="21563"/>
                  <a:pt x="184631" y="21682"/>
                </a:cubicBezTo>
                <a:cubicBezTo>
                  <a:pt x="184257" y="21689"/>
                  <a:pt x="183886" y="21692"/>
                  <a:pt x="183518" y="21692"/>
                </a:cubicBezTo>
                <a:cubicBezTo>
                  <a:pt x="168369" y="21692"/>
                  <a:pt x="157684" y="16035"/>
                  <a:pt x="150198" y="11014"/>
                </a:cubicBezTo>
                <a:cubicBezTo>
                  <a:pt x="142531" y="5870"/>
                  <a:pt x="132053" y="1"/>
                  <a:pt x="116301" y="1"/>
                </a:cubicBezTo>
                <a:close/>
              </a:path>
            </a:pathLst>
          </a:custGeom>
          <a:solidFill>
            <a:srgbClr val="1823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23" name="Google Shape;823;p34"/>
          <p:cNvGrpSpPr/>
          <p:nvPr/>
        </p:nvGrpSpPr>
        <p:grpSpPr>
          <a:xfrm rot="10800000">
            <a:off x="196040" y="242128"/>
            <a:ext cx="8397247" cy="1024911"/>
            <a:chOff x="550427" y="4128941"/>
            <a:chExt cx="8397247" cy="1024911"/>
          </a:xfrm>
        </p:grpSpPr>
        <p:sp>
          <p:nvSpPr>
            <p:cNvPr id="824" name="Google Shape;824;p34"/>
            <p:cNvSpPr/>
            <p:nvPr/>
          </p:nvSpPr>
          <p:spPr>
            <a:xfrm rot="-5400000">
              <a:off x="7743746" y="4763534"/>
              <a:ext cx="79648" cy="79648"/>
            </a:xfrm>
            <a:custGeom>
              <a:avLst/>
              <a:gdLst/>
              <a:ahLst/>
              <a:cxnLst/>
              <a:rect l="l" t="t" r="r" b="b"/>
              <a:pathLst>
                <a:path w="2489" h="2489" extrusionOk="0">
                  <a:moveTo>
                    <a:pt x="1238" y="0"/>
                  </a:moveTo>
                  <a:cubicBezTo>
                    <a:pt x="548" y="0"/>
                    <a:pt x="0" y="560"/>
                    <a:pt x="0" y="1238"/>
                  </a:cubicBezTo>
                  <a:cubicBezTo>
                    <a:pt x="0" y="1929"/>
                    <a:pt x="548" y="2488"/>
                    <a:pt x="1238" y="2488"/>
                  </a:cubicBezTo>
                  <a:cubicBezTo>
                    <a:pt x="1929" y="2488"/>
                    <a:pt x="2489" y="1929"/>
                    <a:pt x="2489" y="1238"/>
                  </a:cubicBezTo>
                  <a:cubicBezTo>
                    <a:pt x="2489" y="560"/>
                    <a:pt x="1929" y="0"/>
                    <a:pt x="12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34"/>
            <p:cNvSpPr/>
            <p:nvPr/>
          </p:nvSpPr>
          <p:spPr>
            <a:xfrm rot="-5400000">
              <a:off x="5818490" y="4635537"/>
              <a:ext cx="79648" cy="80064"/>
            </a:xfrm>
            <a:custGeom>
              <a:avLst/>
              <a:gdLst/>
              <a:ahLst/>
              <a:cxnLst/>
              <a:rect l="l" t="t" r="r" b="b"/>
              <a:pathLst>
                <a:path w="2489" h="2502" extrusionOk="0">
                  <a:moveTo>
                    <a:pt x="1250" y="1"/>
                  </a:moveTo>
                  <a:cubicBezTo>
                    <a:pt x="560" y="1"/>
                    <a:pt x="0" y="560"/>
                    <a:pt x="0" y="1251"/>
                  </a:cubicBezTo>
                  <a:cubicBezTo>
                    <a:pt x="0" y="1942"/>
                    <a:pt x="560" y="2501"/>
                    <a:pt x="1250" y="2501"/>
                  </a:cubicBezTo>
                  <a:cubicBezTo>
                    <a:pt x="1929" y="2501"/>
                    <a:pt x="2489" y="1942"/>
                    <a:pt x="2489" y="1251"/>
                  </a:cubicBezTo>
                  <a:cubicBezTo>
                    <a:pt x="2489" y="560"/>
                    <a:pt x="1929" y="1"/>
                    <a:pt x="1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34"/>
            <p:cNvSpPr/>
            <p:nvPr/>
          </p:nvSpPr>
          <p:spPr>
            <a:xfrm rot="-5400000">
              <a:off x="5585499" y="4972472"/>
              <a:ext cx="79680" cy="79648"/>
            </a:xfrm>
            <a:custGeom>
              <a:avLst/>
              <a:gdLst/>
              <a:ahLst/>
              <a:cxnLst/>
              <a:rect l="l" t="t" r="r" b="b"/>
              <a:pathLst>
                <a:path w="2490" h="2489" extrusionOk="0">
                  <a:moveTo>
                    <a:pt x="1239" y="0"/>
                  </a:moveTo>
                  <a:cubicBezTo>
                    <a:pt x="549" y="0"/>
                    <a:pt x="1" y="548"/>
                    <a:pt x="1" y="1239"/>
                  </a:cubicBezTo>
                  <a:cubicBezTo>
                    <a:pt x="1" y="1929"/>
                    <a:pt x="549" y="2489"/>
                    <a:pt x="1239" y="2489"/>
                  </a:cubicBezTo>
                  <a:cubicBezTo>
                    <a:pt x="1930" y="2489"/>
                    <a:pt x="2489" y="1929"/>
                    <a:pt x="2489" y="1239"/>
                  </a:cubicBezTo>
                  <a:cubicBezTo>
                    <a:pt x="2489" y="548"/>
                    <a:pt x="1930" y="0"/>
                    <a:pt x="12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34"/>
            <p:cNvSpPr/>
            <p:nvPr/>
          </p:nvSpPr>
          <p:spPr>
            <a:xfrm rot="-5400000">
              <a:off x="3493886" y="4377416"/>
              <a:ext cx="123072" cy="123488"/>
            </a:xfrm>
            <a:custGeom>
              <a:avLst/>
              <a:gdLst/>
              <a:ahLst/>
              <a:cxnLst/>
              <a:rect l="l" t="t" r="r" b="b"/>
              <a:pathLst>
                <a:path w="3846" h="3859" extrusionOk="0">
                  <a:moveTo>
                    <a:pt x="1929" y="0"/>
                  </a:moveTo>
                  <a:cubicBezTo>
                    <a:pt x="857" y="0"/>
                    <a:pt x="0" y="858"/>
                    <a:pt x="0" y="1929"/>
                  </a:cubicBezTo>
                  <a:cubicBezTo>
                    <a:pt x="0" y="2989"/>
                    <a:pt x="857" y="3858"/>
                    <a:pt x="1929" y="3858"/>
                  </a:cubicBezTo>
                  <a:cubicBezTo>
                    <a:pt x="2989" y="3858"/>
                    <a:pt x="3846" y="2989"/>
                    <a:pt x="3846" y="1929"/>
                  </a:cubicBezTo>
                  <a:cubicBezTo>
                    <a:pt x="3846" y="858"/>
                    <a:pt x="2989" y="0"/>
                    <a:pt x="19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34"/>
            <p:cNvSpPr/>
            <p:nvPr/>
          </p:nvSpPr>
          <p:spPr>
            <a:xfrm rot="-5400000">
              <a:off x="8474815" y="4224951"/>
              <a:ext cx="123488" cy="123488"/>
            </a:xfrm>
            <a:custGeom>
              <a:avLst/>
              <a:gdLst/>
              <a:ahLst/>
              <a:cxnLst/>
              <a:rect l="l" t="t" r="r" b="b"/>
              <a:pathLst>
                <a:path w="3859" h="3859" extrusionOk="0">
                  <a:moveTo>
                    <a:pt x="1929" y="1"/>
                  </a:moveTo>
                  <a:cubicBezTo>
                    <a:pt x="858" y="1"/>
                    <a:pt x="0" y="858"/>
                    <a:pt x="0" y="1930"/>
                  </a:cubicBezTo>
                  <a:cubicBezTo>
                    <a:pt x="0" y="2989"/>
                    <a:pt x="858" y="3858"/>
                    <a:pt x="1929" y="3858"/>
                  </a:cubicBezTo>
                  <a:cubicBezTo>
                    <a:pt x="2989" y="3858"/>
                    <a:pt x="3858" y="2989"/>
                    <a:pt x="3858" y="1930"/>
                  </a:cubicBezTo>
                  <a:cubicBezTo>
                    <a:pt x="3858" y="858"/>
                    <a:pt x="2989" y="1"/>
                    <a:pt x="1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34"/>
            <p:cNvSpPr/>
            <p:nvPr/>
          </p:nvSpPr>
          <p:spPr>
            <a:xfrm rot="-5400000">
              <a:off x="4398303" y="4741812"/>
              <a:ext cx="123488" cy="123104"/>
            </a:xfrm>
            <a:custGeom>
              <a:avLst/>
              <a:gdLst/>
              <a:ahLst/>
              <a:cxnLst/>
              <a:rect l="l" t="t" r="r" b="b"/>
              <a:pathLst>
                <a:path w="3859" h="3847" extrusionOk="0">
                  <a:moveTo>
                    <a:pt x="1930" y="1"/>
                  </a:moveTo>
                  <a:cubicBezTo>
                    <a:pt x="870" y="1"/>
                    <a:pt x="1" y="858"/>
                    <a:pt x="1" y="1929"/>
                  </a:cubicBezTo>
                  <a:cubicBezTo>
                    <a:pt x="1" y="2989"/>
                    <a:pt x="870" y="3846"/>
                    <a:pt x="1930" y="3846"/>
                  </a:cubicBezTo>
                  <a:cubicBezTo>
                    <a:pt x="2989" y="3846"/>
                    <a:pt x="3858" y="2989"/>
                    <a:pt x="3858" y="1929"/>
                  </a:cubicBezTo>
                  <a:cubicBezTo>
                    <a:pt x="3858" y="858"/>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34"/>
            <p:cNvSpPr/>
            <p:nvPr/>
          </p:nvSpPr>
          <p:spPr>
            <a:xfrm rot="-5400000">
              <a:off x="8824395" y="4985974"/>
              <a:ext cx="123072" cy="123488"/>
            </a:xfrm>
            <a:custGeom>
              <a:avLst/>
              <a:gdLst/>
              <a:ahLst/>
              <a:cxnLst/>
              <a:rect l="l" t="t" r="r" b="b"/>
              <a:pathLst>
                <a:path w="3846" h="3859" extrusionOk="0">
                  <a:moveTo>
                    <a:pt x="1917" y="0"/>
                  </a:moveTo>
                  <a:cubicBezTo>
                    <a:pt x="858" y="0"/>
                    <a:pt x="0" y="858"/>
                    <a:pt x="0" y="1929"/>
                  </a:cubicBezTo>
                  <a:cubicBezTo>
                    <a:pt x="0" y="2989"/>
                    <a:pt x="858" y="3858"/>
                    <a:pt x="1917" y="3858"/>
                  </a:cubicBezTo>
                  <a:cubicBezTo>
                    <a:pt x="2989" y="3858"/>
                    <a:pt x="3846" y="2989"/>
                    <a:pt x="3846" y="1929"/>
                  </a:cubicBezTo>
                  <a:cubicBezTo>
                    <a:pt x="3846" y="858"/>
                    <a:pt x="2989" y="0"/>
                    <a:pt x="19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34"/>
            <p:cNvSpPr/>
            <p:nvPr/>
          </p:nvSpPr>
          <p:spPr>
            <a:xfrm rot="-5400000">
              <a:off x="2638671" y="4898329"/>
              <a:ext cx="52224" cy="52224"/>
            </a:xfrm>
            <a:custGeom>
              <a:avLst/>
              <a:gdLst/>
              <a:ahLst/>
              <a:cxnLst/>
              <a:rect l="l" t="t" r="r" b="b"/>
              <a:pathLst>
                <a:path w="1632" h="1632" extrusionOk="0">
                  <a:moveTo>
                    <a:pt x="810" y="0"/>
                  </a:moveTo>
                  <a:cubicBezTo>
                    <a:pt x="358" y="0"/>
                    <a:pt x="1" y="369"/>
                    <a:pt x="1" y="822"/>
                  </a:cubicBezTo>
                  <a:cubicBezTo>
                    <a:pt x="1" y="1274"/>
                    <a:pt x="358" y="1631"/>
                    <a:pt x="810" y="1631"/>
                  </a:cubicBezTo>
                  <a:cubicBezTo>
                    <a:pt x="1263" y="1631"/>
                    <a:pt x="1632" y="1274"/>
                    <a:pt x="1632" y="822"/>
                  </a:cubicBezTo>
                  <a:cubicBezTo>
                    <a:pt x="1632" y="369"/>
                    <a:pt x="1263" y="0"/>
                    <a:pt x="8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34"/>
            <p:cNvSpPr/>
            <p:nvPr/>
          </p:nvSpPr>
          <p:spPr>
            <a:xfrm rot="-5400000">
              <a:off x="4434110" y="4128957"/>
              <a:ext cx="51872" cy="51840"/>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34"/>
            <p:cNvSpPr/>
            <p:nvPr/>
          </p:nvSpPr>
          <p:spPr>
            <a:xfrm rot="-5400000">
              <a:off x="6370942" y="4898333"/>
              <a:ext cx="52224" cy="52224"/>
            </a:xfrm>
            <a:custGeom>
              <a:avLst/>
              <a:gdLst/>
              <a:ahLst/>
              <a:cxnLst/>
              <a:rect l="l" t="t" r="r" b="b"/>
              <a:pathLst>
                <a:path w="1632" h="1632" extrusionOk="0">
                  <a:moveTo>
                    <a:pt x="822" y="0"/>
                  </a:moveTo>
                  <a:cubicBezTo>
                    <a:pt x="369" y="0"/>
                    <a:pt x="0" y="369"/>
                    <a:pt x="0" y="822"/>
                  </a:cubicBezTo>
                  <a:cubicBezTo>
                    <a:pt x="0" y="1262"/>
                    <a:pt x="369" y="1631"/>
                    <a:pt x="822" y="1631"/>
                  </a:cubicBezTo>
                  <a:cubicBezTo>
                    <a:pt x="1262" y="1631"/>
                    <a:pt x="1631" y="1262"/>
                    <a:pt x="1631" y="822"/>
                  </a:cubicBezTo>
                  <a:cubicBezTo>
                    <a:pt x="1631" y="369"/>
                    <a:pt x="1262" y="0"/>
                    <a:pt x="8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34"/>
            <p:cNvSpPr/>
            <p:nvPr/>
          </p:nvSpPr>
          <p:spPr>
            <a:xfrm rot="-5400000">
              <a:off x="7224569" y="4777403"/>
              <a:ext cx="52224" cy="51872"/>
            </a:xfrm>
            <a:custGeom>
              <a:avLst/>
              <a:gdLst/>
              <a:ahLst/>
              <a:cxnLst/>
              <a:rect l="l" t="t" r="r" b="b"/>
              <a:pathLst>
                <a:path w="1632" h="1621" extrusionOk="0">
                  <a:moveTo>
                    <a:pt x="822" y="1"/>
                  </a:moveTo>
                  <a:cubicBezTo>
                    <a:pt x="370" y="1"/>
                    <a:pt x="1" y="358"/>
                    <a:pt x="1" y="810"/>
                  </a:cubicBezTo>
                  <a:cubicBezTo>
                    <a:pt x="1" y="1263"/>
                    <a:pt x="370" y="1620"/>
                    <a:pt x="822" y="1620"/>
                  </a:cubicBezTo>
                  <a:cubicBezTo>
                    <a:pt x="1263" y="1620"/>
                    <a:pt x="1632" y="1263"/>
                    <a:pt x="1632" y="810"/>
                  </a:cubicBezTo>
                  <a:cubicBezTo>
                    <a:pt x="1632" y="358"/>
                    <a:pt x="1263" y="1"/>
                    <a:pt x="8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34"/>
            <p:cNvSpPr/>
            <p:nvPr/>
          </p:nvSpPr>
          <p:spPr>
            <a:xfrm rot="-5400000">
              <a:off x="1455261" y="5074011"/>
              <a:ext cx="80032" cy="79648"/>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34"/>
            <p:cNvSpPr/>
            <p:nvPr/>
          </p:nvSpPr>
          <p:spPr>
            <a:xfrm>
              <a:off x="3931802" y="4547801"/>
              <a:ext cx="123511" cy="123669"/>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34"/>
            <p:cNvSpPr/>
            <p:nvPr/>
          </p:nvSpPr>
          <p:spPr>
            <a:xfrm>
              <a:off x="5058448" y="4348458"/>
              <a:ext cx="181206" cy="181411"/>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34"/>
            <p:cNvSpPr/>
            <p:nvPr/>
          </p:nvSpPr>
          <p:spPr>
            <a:xfrm>
              <a:off x="3088199" y="4986082"/>
              <a:ext cx="123103" cy="123259"/>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34"/>
            <p:cNvSpPr/>
            <p:nvPr/>
          </p:nvSpPr>
          <p:spPr>
            <a:xfrm>
              <a:off x="6725448" y="4833733"/>
              <a:ext cx="181206" cy="181411"/>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34"/>
            <p:cNvSpPr/>
            <p:nvPr/>
          </p:nvSpPr>
          <p:spPr>
            <a:xfrm>
              <a:off x="8421902" y="4613739"/>
              <a:ext cx="123511" cy="123669"/>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34"/>
            <p:cNvSpPr/>
            <p:nvPr/>
          </p:nvSpPr>
          <p:spPr>
            <a:xfrm>
              <a:off x="550427" y="4985876"/>
              <a:ext cx="123511" cy="123669"/>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2" name="Google Shape;842;p34"/>
          <p:cNvSpPr/>
          <p:nvPr/>
        </p:nvSpPr>
        <p:spPr>
          <a:xfrm flipH="1">
            <a:off x="1137727" y="3600247"/>
            <a:ext cx="80032" cy="79648"/>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34"/>
          <p:cNvSpPr/>
          <p:nvPr/>
        </p:nvSpPr>
        <p:spPr>
          <a:xfrm flipH="1">
            <a:off x="295591" y="4283390"/>
            <a:ext cx="123488" cy="123104"/>
          </a:xfrm>
          <a:custGeom>
            <a:avLst/>
            <a:gdLst/>
            <a:ahLst/>
            <a:cxnLst/>
            <a:rect l="l" t="t" r="r" b="b"/>
            <a:pathLst>
              <a:path w="3859" h="3847" extrusionOk="0">
                <a:moveTo>
                  <a:pt x="1930" y="1"/>
                </a:moveTo>
                <a:cubicBezTo>
                  <a:pt x="870" y="1"/>
                  <a:pt x="1" y="858"/>
                  <a:pt x="1" y="1929"/>
                </a:cubicBezTo>
                <a:cubicBezTo>
                  <a:pt x="1" y="2989"/>
                  <a:pt x="870" y="3846"/>
                  <a:pt x="1930" y="3846"/>
                </a:cubicBezTo>
                <a:cubicBezTo>
                  <a:pt x="2989" y="3846"/>
                  <a:pt x="3858" y="2989"/>
                  <a:pt x="3858" y="1929"/>
                </a:cubicBezTo>
                <a:cubicBezTo>
                  <a:pt x="3858" y="858"/>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34"/>
          <p:cNvSpPr/>
          <p:nvPr/>
        </p:nvSpPr>
        <p:spPr>
          <a:xfrm flipH="1">
            <a:off x="1094703" y="4741444"/>
            <a:ext cx="123072" cy="123488"/>
          </a:xfrm>
          <a:custGeom>
            <a:avLst/>
            <a:gdLst/>
            <a:ahLst/>
            <a:cxnLst/>
            <a:rect l="l" t="t" r="r" b="b"/>
            <a:pathLst>
              <a:path w="3846" h="3859" extrusionOk="0">
                <a:moveTo>
                  <a:pt x="1917" y="0"/>
                </a:moveTo>
                <a:cubicBezTo>
                  <a:pt x="858" y="0"/>
                  <a:pt x="0" y="858"/>
                  <a:pt x="0" y="1929"/>
                </a:cubicBezTo>
                <a:cubicBezTo>
                  <a:pt x="0" y="2989"/>
                  <a:pt x="858" y="3858"/>
                  <a:pt x="1917" y="3858"/>
                </a:cubicBezTo>
                <a:cubicBezTo>
                  <a:pt x="2989" y="3858"/>
                  <a:pt x="3846" y="2989"/>
                  <a:pt x="3846" y="1929"/>
                </a:cubicBezTo>
                <a:cubicBezTo>
                  <a:pt x="3846" y="858"/>
                  <a:pt x="2989" y="0"/>
                  <a:pt x="19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34"/>
          <p:cNvSpPr/>
          <p:nvPr/>
        </p:nvSpPr>
        <p:spPr>
          <a:xfrm flipH="1">
            <a:off x="1286724" y="4070064"/>
            <a:ext cx="123511" cy="123669"/>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text 3">
  <p:cSld name="Title and text 3">
    <p:bg>
      <p:bgPr>
        <a:solidFill>
          <a:srgbClr val="091F54"/>
        </a:solidFill>
        <a:effectLst/>
      </p:bgPr>
    </p:bg>
    <p:spTree>
      <p:nvGrpSpPr>
        <p:cNvPr id="1" name="Shape 621"/>
        <p:cNvGrpSpPr/>
        <p:nvPr/>
      </p:nvGrpSpPr>
      <p:grpSpPr>
        <a:xfrm>
          <a:off x="0" y="0"/>
          <a:ext cx="0" cy="0"/>
          <a:chOff x="0" y="0"/>
          <a:chExt cx="0" cy="0"/>
        </a:xfrm>
      </p:grpSpPr>
      <p:sp>
        <p:nvSpPr>
          <p:cNvPr id="622" name="Google Shape;622;p26"/>
          <p:cNvSpPr/>
          <p:nvPr/>
        </p:nvSpPr>
        <p:spPr>
          <a:xfrm rot="-5400000">
            <a:off x="3967114" y="228703"/>
            <a:ext cx="7354783" cy="2999011"/>
          </a:xfrm>
          <a:custGeom>
            <a:avLst/>
            <a:gdLst/>
            <a:ahLst/>
            <a:cxnLst/>
            <a:rect l="l" t="t" r="r" b="b"/>
            <a:pathLst>
              <a:path w="121266" h="54937" extrusionOk="0">
                <a:moveTo>
                  <a:pt x="0" y="1"/>
                </a:moveTo>
                <a:lnTo>
                  <a:pt x="0" y="54936"/>
                </a:lnTo>
                <a:lnTo>
                  <a:pt x="121266" y="54936"/>
                </a:lnTo>
                <a:cubicBezTo>
                  <a:pt x="120313" y="49781"/>
                  <a:pt x="120242" y="43459"/>
                  <a:pt x="115813" y="41101"/>
                </a:cubicBezTo>
                <a:cubicBezTo>
                  <a:pt x="101013" y="33648"/>
                  <a:pt x="114062" y="18741"/>
                  <a:pt x="114062" y="18741"/>
                </a:cubicBezTo>
                <a:cubicBezTo>
                  <a:pt x="114062" y="18741"/>
                  <a:pt x="117092" y="8199"/>
                  <a:pt x="113082" y="8199"/>
                </a:cubicBezTo>
                <a:cubicBezTo>
                  <a:pt x="111584" y="8199"/>
                  <a:pt x="109105" y="9669"/>
                  <a:pt x="105121" y="13705"/>
                </a:cubicBezTo>
                <a:cubicBezTo>
                  <a:pt x="96511" y="22433"/>
                  <a:pt x="90202" y="25162"/>
                  <a:pt x="85161" y="25162"/>
                </a:cubicBezTo>
                <a:cubicBezTo>
                  <a:pt x="81626" y="25162"/>
                  <a:pt x="78714" y="23821"/>
                  <a:pt x="76070" y="22265"/>
                </a:cubicBezTo>
                <a:cubicBezTo>
                  <a:pt x="74013" y="21056"/>
                  <a:pt x="71330" y="20597"/>
                  <a:pt x="68374" y="20597"/>
                </a:cubicBezTo>
                <a:cubicBezTo>
                  <a:pt x="62105" y="20597"/>
                  <a:pt x="54612" y="22661"/>
                  <a:pt x="49280" y="24004"/>
                </a:cubicBezTo>
                <a:cubicBezTo>
                  <a:pt x="47192" y="24527"/>
                  <a:pt x="45180" y="24790"/>
                  <a:pt x="43269" y="24790"/>
                </a:cubicBezTo>
                <a:cubicBezTo>
                  <a:pt x="38009" y="24790"/>
                  <a:pt x="33512" y="22804"/>
                  <a:pt x="30290" y="18813"/>
                </a:cubicBezTo>
                <a:cubicBezTo>
                  <a:pt x="25885" y="13372"/>
                  <a:pt x="25527" y="13776"/>
                  <a:pt x="14014" y="12431"/>
                </a:cubicBezTo>
                <a:cubicBezTo>
                  <a:pt x="4358" y="11312"/>
                  <a:pt x="870" y="2751"/>
                  <a:pt x="0" y="1"/>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26"/>
          <p:cNvSpPr txBox="1">
            <a:spLocks noGrp="1"/>
          </p:cNvSpPr>
          <p:nvPr>
            <p:ph type="subTitle" idx="1"/>
          </p:nvPr>
        </p:nvSpPr>
        <p:spPr>
          <a:xfrm>
            <a:off x="3339850" y="3639725"/>
            <a:ext cx="4558200" cy="569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624" name="Google Shape;624;p26"/>
          <p:cNvSpPr txBox="1">
            <a:spLocks noGrp="1"/>
          </p:cNvSpPr>
          <p:nvPr>
            <p:ph type="title"/>
          </p:nvPr>
        </p:nvSpPr>
        <p:spPr>
          <a:xfrm>
            <a:off x="3424900" y="2438000"/>
            <a:ext cx="4388100" cy="1184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3500"/>
              <a:buNone/>
              <a:defRPr sz="9600">
                <a:solidFill>
                  <a:schemeClr val="accent1"/>
                </a:solidFill>
              </a:defRPr>
            </a:lvl1pPr>
            <a:lvl2pPr lvl="1" rtl="0">
              <a:spcBef>
                <a:spcPts val="0"/>
              </a:spcBef>
              <a:spcAft>
                <a:spcPts val="0"/>
              </a:spcAft>
              <a:buClr>
                <a:schemeClr val="accent1"/>
              </a:buClr>
              <a:buSzPts val="3500"/>
              <a:buNone/>
              <a:defRPr>
                <a:solidFill>
                  <a:schemeClr val="accent1"/>
                </a:solidFill>
              </a:defRPr>
            </a:lvl2pPr>
            <a:lvl3pPr lvl="2" rtl="0">
              <a:spcBef>
                <a:spcPts val="0"/>
              </a:spcBef>
              <a:spcAft>
                <a:spcPts val="0"/>
              </a:spcAft>
              <a:buClr>
                <a:schemeClr val="accent1"/>
              </a:buClr>
              <a:buSzPts val="3500"/>
              <a:buNone/>
              <a:defRPr>
                <a:solidFill>
                  <a:schemeClr val="accent1"/>
                </a:solidFill>
              </a:defRPr>
            </a:lvl3pPr>
            <a:lvl4pPr lvl="3" rtl="0">
              <a:spcBef>
                <a:spcPts val="0"/>
              </a:spcBef>
              <a:spcAft>
                <a:spcPts val="0"/>
              </a:spcAft>
              <a:buClr>
                <a:schemeClr val="accent1"/>
              </a:buClr>
              <a:buSzPts val="3500"/>
              <a:buNone/>
              <a:defRPr>
                <a:solidFill>
                  <a:schemeClr val="accent1"/>
                </a:solidFill>
              </a:defRPr>
            </a:lvl4pPr>
            <a:lvl5pPr lvl="4" rtl="0">
              <a:spcBef>
                <a:spcPts val="0"/>
              </a:spcBef>
              <a:spcAft>
                <a:spcPts val="0"/>
              </a:spcAft>
              <a:buClr>
                <a:schemeClr val="accent1"/>
              </a:buClr>
              <a:buSzPts val="3500"/>
              <a:buNone/>
              <a:defRPr>
                <a:solidFill>
                  <a:schemeClr val="accent1"/>
                </a:solidFill>
              </a:defRPr>
            </a:lvl5pPr>
            <a:lvl6pPr lvl="5" rtl="0">
              <a:spcBef>
                <a:spcPts val="0"/>
              </a:spcBef>
              <a:spcAft>
                <a:spcPts val="0"/>
              </a:spcAft>
              <a:buClr>
                <a:schemeClr val="accent1"/>
              </a:buClr>
              <a:buSzPts val="3500"/>
              <a:buNone/>
              <a:defRPr>
                <a:solidFill>
                  <a:schemeClr val="accent1"/>
                </a:solidFill>
              </a:defRPr>
            </a:lvl6pPr>
            <a:lvl7pPr lvl="6" rtl="0">
              <a:spcBef>
                <a:spcPts val="0"/>
              </a:spcBef>
              <a:spcAft>
                <a:spcPts val="0"/>
              </a:spcAft>
              <a:buClr>
                <a:schemeClr val="accent1"/>
              </a:buClr>
              <a:buSzPts val="3500"/>
              <a:buNone/>
              <a:defRPr>
                <a:solidFill>
                  <a:schemeClr val="accent1"/>
                </a:solidFill>
              </a:defRPr>
            </a:lvl7pPr>
            <a:lvl8pPr lvl="7" rtl="0">
              <a:spcBef>
                <a:spcPts val="0"/>
              </a:spcBef>
              <a:spcAft>
                <a:spcPts val="0"/>
              </a:spcAft>
              <a:buClr>
                <a:schemeClr val="accent1"/>
              </a:buClr>
              <a:buSzPts val="3500"/>
              <a:buNone/>
              <a:defRPr>
                <a:solidFill>
                  <a:schemeClr val="accent1"/>
                </a:solidFill>
              </a:defRPr>
            </a:lvl8pPr>
            <a:lvl9pPr lvl="8" rtl="0">
              <a:spcBef>
                <a:spcPts val="0"/>
              </a:spcBef>
              <a:spcAft>
                <a:spcPts val="0"/>
              </a:spcAft>
              <a:buClr>
                <a:schemeClr val="accent1"/>
              </a:buClr>
              <a:buSzPts val="3500"/>
              <a:buNone/>
              <a:defRPr>
                <a:solidFill>
                  <a:schemeClr val="accent1"/>
                </a:solidFill>
              </a:defRPr>
            </a:lvl9pPr>
          </a:lstStyle>
          <a:p>
            <a:endParaRPr/>
          </a:p>
        </p:txBody>
      </p:sp>
      <p:sp>
        <p:nvSpPr>
          <p:cNvPr id="625" name="Google Shape;625;p26"/>
          <p:cNvSpPr/>
          <p:nvPr/>
        </p:nvSpPr>
        <p:spPr>
          <a:xfrm>
            <a:off x="244237" y="3347301"/>
            <a:ext cx="123052" cy="123157"/>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6" name="Google Shape;626;p26"/>
          <p:cNvGrpSpPr/>
          <p:nvPr/>
        </p:nvGrpSpPr>
        <p:grpSpPr>
          <a:xfrm>
            <a:off x="279824" y="319435"/>
            <a:ext cx="8507331" cy="4619155"/>
            <a:chOff x="279824" y="319435"/>
            <a:chExt cx="8507331" cy="4619155"/>
          </a:xfrm>
        </p:grpSpPr>
        <p:sp>
          <p:nvSpPr>
            <p:cNvPr id="627" name="Google Shape;627;p26"/>
            <p:cNvSpPr/>
            <p:nvPr/>
          </p:nvSpPr>
          <p:spPr>
            <a:xfrm>
              <a:off x="279824" y="2372883"/>
              <a:ext cx="51875" cy="51884"/>
            </a:xfrm>
            <a:custGeom>
              <a:avLst/>
              <a:gdLst/>
              <a:ahLst/>
              <a:cxnLst/>
              <a:rect l="l" t="t" r="r" b="b"/>
              <a:pathLst>
                <a:path w="3859" h="3859" extrusionOk="0">
                  <a:moveTo>
                    <a:pt x="1930" y="1"/>
                  </a:moveTo>
                  <a:cubicBezTo>
                    <a:pt x="858" y="1"/>
                    <a:pt x="1" y="870"/>
                    <a:pt x="1" y="1930"/>
                  </a:cubicBezTo>
                  <a:cubicBezTo>
                    <a:pt x="1" y="2989"/>
                    <a:pt x="858" y="3859"/>
                    <a:pt x="1930" y="3859"/>
                  </a:cubicBezTo>
                  <a:cubicBezTo>
                    <a:pt x="2989" y="3859"/>
                    <a:pt x="3858" y="2989"/>
                    <a:pt x="3858" y="1930"/>
                  </a:cubicBezTo>
                  <a:cubicBezTo>
                    <a:pt x="3858" y="870"/>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26"/>
            <p:cNvSpPr/>
            <p:nvPr/>
          </p:nvSpPr>
          <p:spPr>
            <a:xfrm>
              <a:off x="331711" y="799380"/>
              <a:ext cx="123456" cy="123104"/>
            </a:xfrm>
            <a:custGeom>
              <a:avLst/>
              <a:gdLst/>
              <a:ahLst/>
              <a:cxnLst/>
              <a:rect l="l" t="t" r="r" b="b"/>
              <a:pathLst>
                <a:path w="3858" h="3847" extrusionOk="0">
                  <a:moveTo>
                    <a:pt x="1929" y="1"/>
                  </a:moveTo>
                  <a:cubicBezTo>
                    <a:pt x="870" y="1"/>
                    <a:pt x="0" y="858"/>
                    <a:pt x="0" y="1918"/>
                  </a:cubicBezTo>
                  <a:cubicBezTo>
                    <a:pt x="0" y="2989"/>
                    <a:pt x="870" y="3846"/>
                    <a:pt x="1929" y="3846"/>
                  </a:cubicBezTo>
                  <a:cubicBezTo>
                    <a:pt x="2989" y="3846"/>
                    <a:pt x="3858" y="2989"/>
                    <a:pt x="3858" y="1918"/>
                  </a:cubicBezTo>
                  <a:cubicBezTo>
                    <a:pt x="3858" y="858"/>
                    <a:pt x="2989" y="1"/>
                    <a:pt x="1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26"/>
            <p:cNvSpPr/>
            <p:nvPr/>
          </p:nvSpPr>
          <p:spPr>
            <a:xfrm>
              <a:off x="2862475" y="4691663"/>
              <a:ext cx="123052" cy="123157"/>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26"/>
            <p:cNvSpPr/>
            <p:nvPr/>
          </p:nvSpPr>
          <p:spPr>
            <a:xfrm>
              <a:off x="8316670" y="2069130"/>
              <a:ext cx="51871" cy="51713"/>
            </a:xfrm>
            <a:custGeom>
              <a:avLst/>
              <a:gdLst/>
              <a:ahLst/>
              <a:cxnLst/>
              <a:rect l="l" t="t" r="r" b="b"/>
              <a:pathLst>
                <a:path w="3858" h="3847" extrusionOk="0">
                  <a:moveTo>
                    <a:pt x="1929" y="1"/>
                  </a:moveTo>
                  <a:cubicBezTo>
                    <a:pt x="870" y="1"/>
                    <a:pt x="0" y="858"/>
                    <a:pt x="0" y="1918"/>
                  </a:cubicBezTo>
                  <a:cubicBezTo>
                    <a:pt x="0" y="2989"/>
                    <a:pt x="870" y="3846"/>
                    <a:pt x="1929" y="3846"/>
                  </a:cubicBezTo>
                  <a:cubicBezTo>
                    <a:pt x="2989" y="3846"/>
                    <a:pt x="3858" y="2989"/>
                    <a:pt x="3858" y="1918"/>
                  </a:cubicBezTo>
                  <a:cubicBezTo>
                    <a:pt x="3858" y="858"/>
                    <a:pt x="2989" y="1"/>
                    <a:pt x="1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26"/>
            <p:cNvSpPr/>
            <p:nvPr/>
          </p:nvSpPr>
          <p:spPr>
            <a:xfrm>
              <a:off x="7914694" y="567200"/>
              <a:ext cx="123486" cy="123541"/>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2" name="Google Shape;632;p26"/>
            <p:cNvSpPr/>
            <p:nvPr/>
          </p:nvSpPr>
          <p:spPr>
            <a:xfrm rot="10800000">
              <a:off x="636932" y="4650954"/>
              <a:ext cx="80032" cy="79648"/>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26"/>
            <p:cNvSpPr/>
            <p:nvPr/>
          </p:nvSpPr>
          <p:spPr>
            <a:xfrm rot="10800000">
              <a:off x="5131013" y="4696663"/>
              <a:ext cx="113175" cy="113175"/>
            </a:xfrm>
            <a:custGeom>
              <a:avLst/>
              <a:gdLst/>
              <a:ahLst/>
              <a:cxnLst/>
              <a:rect l="l" t="t" r="r" b="b"/>
              <a:pathLst>
                <a:path w="2489" h="2489" extrusionOk="0">
                  <a:moveTo>
                    <a:pt x="1250" y="0"/>
                  </a:moveTo>
                  <a:cubicBezTo>
                    <a:pt x="560" y="0"/>
                    <a:pt x="0" y="560"/>
                    <a:pt x="0" y="1250"/>
                  </a:cubicBezTo>
                  <a:cubicBezTo>
                    <a:pt x="0" y="1941"/>
                    <a:pt x="560" y="2488"/>
                    <a:pt x="1250" y="2488"/>
                  </a:cubicBezTo>
                  <a:cubicBezTo>
                    <a:pt x="1929" y="2488"/>
                    <a:pt x="2489" y="1941"/>
                    <a:pt x="2489" y="1250"/>
                  </a:cubicBezTo>
                  <a:cubicBezTo>
                    <a:pt x="2489" y="560"/>
                    <a:pt x="1929" y="0"/>
                    <a:pt x="1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26"/>
            <p:cNvSpPr/>
            <p:nvPr/>
          </p:nvSpPr>
          <p:spPr>
            <a:xfrm rot="10800000">
              <a:off x="6416429" y="4498539"/>
              <a:ext cx="192776" cy="19289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26"/>
            <p:cNvSpPr/>
            <p:nvPr/>
          </p:nvSpPr>
          <p:spPr>
            <a:xfrm rot="10800000">
              <a:off x="8663670" y="4498551"/>
              <a:ext cx="123486"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26"/>
            <p:cNvSpPr/>
            <p:nvPr/>
          </p:nvSpPr>
          <p:spPr>
            <a:xfrm rot="10800000">
              <a:off x="5073334" y="319435"/>
              <a:ext cx="57698" cy="57427"/>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26"/>
            <p:cNvSpPr/>
            <p:nvPr/>
          </p:nvSpPr>
          <p:spPr>
            <a:xfrm rot="10800000">
              <a:off x="8605982" y="319442"/>
              <a:ext cx="57698" cy="57409"/>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26"/>
            <p:cNvSpPr/>
            <p:nvPr/>
          </p:nvSpPr>
          <p:spPr>
            <a:xfrm rot="10800000">
              <a:off x="8193195" y="3828939"/>
              <a:ext cx="123486"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26"/>
            <p:cNvSpPr/>
            <p:nvPr/>
          </p:nvSpPr>
          <p:spPr>
            <a:xfrm>
              <a:off x="7196024" y="4569045"/>
              <a:ext cx="51875" cy="51884"/>
            </a:xfrm>
            <a:custGeom>
              <a:avLst/>
              <a:gdLst/>
              <a:ahLst/>
              <a:cxnLst/>
              <a:rect l="l" t="t" r="r" b="b"/>
              <a:pathLst>
                <a:path w="3859" h="3859" extrusionOk="0">
                  <a:moveTo>
                    <a:pt x="1930" y="1"/>
                  </a:moveTo>
                  <a:cubicBezTo>
                    <a:pt x="858" y="1"/>
                    <a:pt x="1" y="870"/>
                    <a:pt x="1" y="1930"/>
                  </a:cubicBezTo>
                  <a:cubicBezTo>
                    <a:pt x="1" y="2989"/>
                    <a:pt x="858" y="3859"/>
                    <a:pt x="1930" y="3859"/>
                  </a:cubicBezTo>
                  <a:cubicBezTo>
                    <a:pt x="2989" y="3859"/>
                    <a:pt x="3858" y="2989"/>
                    <a:pt x="3858" y="1930"/>
                  </a:cubicBezTo>
                  <a:cubicBezTo>
                    <a:pt x="3858" y="870"/>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26"/>
            <p:cNvSpPr/>
            <p:nvPr/>
          </p:nvSpPr>
          <p:spPr>
            <a:xfrm>
              <a:off x="1681173" y="4629218"/>
              <a:ext cx="123456" cy="123104"/>
            </a:xfrm>
            <a:custGeom>
              <a:avLst/>
              <a:gdLst/>
              <a:ahLst/>
              <a:cxnLst/>
              <a:rect l="l" t="t" r="r" b="b"/>
              <a:pathLst>
                <a:path w="3858" h="3847" extrusionOk="0">
                  <a:moveTo>
                    <a:pt x="1929" y="1"/>
                  </a:moveTo>
                  <a:cubicBezTo>
                    <a:pt x="870" y="1"/>
                    <a:pt x="0" y="858"/>
                    <a:pt x="0" y="1918"/>
                  </a:cubicBezTo>
                  <a:cubicBezTo>
                    <a:pt x="0" y="2989"/>
                    <a:pt x="870" y="3846"/>
                    <a:pt x="1929" y="3846"/>
                  </a:cubicBezTo>
                  <a:cubicBezTo>
                    <a:pt x="2989" y="3846"/>
                    <a:pt x="3858" y="2989"/>
                    <a:pt x="3858" y="1918"/>
                  </a:cubicBezTo>
                  <a:cubicBezTo>
                    <a:pt x="3858" y="858"/>
                    <a:pt x="2989" y="1"/>
                    <a:pt x="1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26"/>
            <p:cNvSpPr/>
            <p:nvPr/>
          </p:nvSpPr>
          <p:spPr>
            <a:xfrm>
              <a:off x="7647994" y="4815050"/>
              <a:ext cx="123486" cy="123541"/>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2513796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hanks">
  <p:cSld name="Thanks">
    <p:bg>
      <p:bgPr>
        <a:solidFill>
          <a:srgbClr val="091F54"/>
        </a:solidFill>
        <a:effectLst/>
      </p:bgPr>
    </p:bg>
    <p:spTree>
      <p:nvGrpSpPr>
        <p:cNvPr id="1" name="Shape 790"/>
        <p:cNvGrpSpPr/>
        <p:nvPr/>
      </p:nvGrpSpPr>
      <p:grpSpPr>
        <a:xfrm>
          <a:off x="0" y="0"/>
          <a:ext cx="0" cy="0"/>
          <a:chOff x="0" y="0"/>
          <a:chExt cx="0" cy="0"/>
        </a:xfrm>
      </p:grpSpPr>
      <p:sp>
        <p:nvSpPr>
          <p:cNvPr id="791" name="Google Shape;791;p32"/>
          <p:cNvSpPr txBox="1">
            <a:spLocks noGrp="1"/>
          </p:cNvSpPr>
          <p:nvPr>
            <p:ph type="ctrTitle"/>
          </p:nvPr>
        </p:nvSpPr>
        <p:spPr>
          <a:xfrm>
            <a:off x="1068700" y="583813"/>
            <a:ext cx="4284000" cy="997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5200"/>
              <a:buNone/>
              <a:defRPr sz="6500">
                <a:solidFill>
                  <a:schemeClr val="accent1"/>
                </a:solidFill>
              </a:defRPr>
            </a:lvl1pPr>
            <a:lvl2pPr lvl="1" algn="ctr" rtl="0">
              <a:spcBef>
                <a:spcPts val="0"/>
              </a:spcBef>
              <a:spcAft>
                <a:spcPts val="0"/>
              </a:spcAft>
              <a:buClr>
                <a:schemeClr val="accent1"/>
              </a:buClr>
              <a:buSzPts val="5200"/>
              <a:buNone/>
              <a:defRPr sz="5200">
                <a:solidFill>
                  <a:schemeClr val="accent1"/>
                </a:solidFill>
              </a:defRPr>
            </a:lvl2pPr>
            <a:lvl3pPr lvl="2" algn="ctr" rtl="0">
              <a:spcBef>
                <a:spcPts val="0"/>
              </a:spcBef>
              <a:spcAft>
                <a:spcPts val="0"/>
              </a:spcAft>
              <a:buClr>
                <a:schemeClr val="accent1"/>
              </a:buClr>
              <a:buSzPts val="5200"/>
              <a:buNone/>
              <a:defRPr sz="5200">
                <a:solidFill>
                  <a:schemeClr val="accent1"/>
                </a:solidFill>
              </a:defRPr>
            </a:lvl3pPr>
            <a:lvl4pPr lvl="3" algn="ctr" rtl="0">
              <a:spcBef>
                <a:spcPts val="0"/>
              </a:spcBef>
              <a:spcAft>
                <a:spcPts val="0"/>
              </a:spcAft>
              <a:buClr>
                <a:schemeClr val="accent1"/>
              </a:buClr>
              <a:buSzPts val="5200"/>
              <a:buNone/>
              <a:defRPr sz="5200">
                <a:solidFill>
                  <a:schemeClr val="accent1"/>
                </a:solidFill>
              </a:defRPr>
            </a:lvl4pPr>
            <a:lvl5pPr lvl="4" algn="ctr" rtl="0">
              <a:spcBef>
                <a:spcPts val="0"/>
              </a:spcBef>
              <a:spcAft>
                <a:spcPts val="0"/>
              </a:spcAft>
              <a:buClr>
                <a:schemeClr val="accent1"/>
              </a:buClr>
              <a:buSzPts val="5200"/>
              <a:buNone/>
              <a:defRPr sz="5200">
                <a:solidFill>
                  <a:schemeClr val="accent1"/>
                </a:solidFill>
              </a:defRPr>
            </a:lvl5pPr>
            <a:lvl6pPr lvl="5" algn="ctr" rtl="0">
              <a:spcBef>
                <a:spcPts val="0"/>
              </a:spcBef>
              <a:spcAft>
                <a:spcPts val="0"/>
              </a:spcAft>
              <a:buClr>
                <a:schemeClr val="accent1"/>
              </a:buClr>
              <a:buSzPts val="5200"/>
              <a:buNone/>
              <a:defRPr sz="5200">
                <a:solidFill>
                  <a:schemeClr val="accent1"/>
                </a:solidFill>
              </a:defRPr>
            </a:lvl6pPr>
            <a:lvl7pPr lvl="6" algn="ctr" rtl="0">
              <a:spcBef>
                <a:spcPts val="0"/>
              </a:spcBef>
              <a:spcAft>
                <a:spcPts val="0"/>
              </a:spcAft>
              <a:buClr>
                <a:schemeClr val="accent1"/>
              </a:buClr>
              <a:buSzPts val="5200"/>
              <a:buNone/>
              <a:defRPr sz="5200">
                <a:solidFill>
                  <a:schemeClr val="accent1"/>
                </a:solidFill>
              </a:defRPr>
            </a:lvl7pPr>
            <a:lvl8pPr lvl="7" algn="ctr" rtl="0">
              <a:spcBef>
                <a:spcPts val="0"/>
              </a:spcBef>
              <a:spcAft>
                <a:spcPts val="0"/>
              </a:spcAft>
              <a:buClr>
                <a:schemeClr val="accent1"/>
              </a:buClr>
              <a:buSzPts val="5200"/>
              <a:buNone/>
              <a:defRPr sz="5200">
                <a:solidFill>
                  <a:schemeClr val="accent1"/>
                </a:solidFill>
              </a:defRPr>
            </a:lvl8pPr>
            <a:lvl9pPr lvl="8" algn="ctr" rtl="0">
              <a:spcBef>
                <a:spcPts val="0"/>
              </a:spcBef>
              <a:spcAft>
                <a:spcPts val="0"/>
              </a:spcAft>
              <a:buClr>
                <a:schemeClr val="accent1"/>
              </a:buClr>
              <a:buSzPts val="5200"/>
              <a:buNone/>
              <a:defRPr sz="5200">
                <a:solidFill>
                  <a:schemeClr val="accent1"/>
                </a:solidFill>
              </a:defRPr>
            </a:lvl9pPr>
          </a:lstStyle>
          <a:p>
            <a:endParaRPr/>
          </a:p>
        </p:txBody>
      </p:sp>
      <p:sp>
        <p:nvSpPr>
          <p:cNvPr id="792" name="Google Shape;792;p32"/>
          <p:cNvSpPr txBox="1">
            <a:spLocks noGrp="1"/>
          </p:cNvSpPr>
          <p:nvPr>
            <p:ph type="subTitle" idx="1"/>
          </p:nvPr>
        </p:nvSpPr>
        <p:spPr>
          <a:xfrm>
            <a:off x="1063750" y="1647963"/>
            <a:ext cx="4293900" cy="1047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793" name="Google Shape;793;p32"/>
          <p:cNvSpPr txBox="1"/>
          <p:nvPr/>
        </p:nvSpPr>
        <p:spPr>
          <a:xfrm>
            <a:off x="1330450" y="3453850"/>
            <a:ext cx="3760500" cy="621600"/>
          </a:xfrm>
          <a:prstGeom prst="rect">
            <a:avLst/>
          </a:prstGeom>
          <a:noFill/>
          <a:ln>
            <a:noFill/>
          </a:ln>
        </p:spPr>
        <p:txBody>
          <a:bodyPr spcFirstLastPara="1" wrap="square" lIns="0" tIns="0" rIns="0" bIns="0" anchor="b" anchorCtr="0">
            <a:noAutofit/>
          </a:bodyPr>
          <a:lstStyle/>
          <a:p>
            <a:pPr marL="0" lvl="0" indent="0" algn="ctr" rtl="0">
              <a:spcBef>
                <a:spcPts val="0"/>
              </a:spcBef>
              <a:spcAft>
                <a:spcPts val="0"/>
              </a:spcAft>
              <a:buNone/>
            </a:pPr>
            <a:r>
              <a:rPr lang="en" sz="1200" b="1">
                <a:solidFill>
                  <a:schemeClr val="lt1"/>
                </a:solidFill>
                <a:latin typeface="Comfortaa"/>
                <a:ea typeface="Comfortaa"/>
                <a:cs typeface="Comfortaa"/>
                <a:sym typeface="Comfortaa"/>
              </a:rPr>
              <a:t>CREDITS</a:t>
            </a:r>
            <a:r>
              <a:rPr lang="en" sz="1200">
                <a:solidFill>
                  <a:schemeClr val="lt1"/>
                </a:solidFill>
                <a:latin typeface="Comfortaa"/>
                <a:ea typeface="Comfortaa"/>
                <a:cs typeface="Comfortaa"/>
                <a:sym typeface="Comfortaa"/>
              </a:rPr>
              <a:t>: This presentation template was created by </a:t>
            </a:r>
            <a:r>
              <a:rPr lang="en" sz="1200" b="1">
                <a:solidFill>
                  <a:schemeClr val="lt1"/>
                </a:solidFill>
                <a:uFill>
                  <a:noFill/>
                </a:uFill>
                <a:latin typeface="Comfortaa"/>
                <a:ea typeface="Comfortaa"/>
                <a:cs typeface="Comfortaa"/>
                <a:sym typeface="Comfortaa"/>
                <a:hlinkClick r:id="rId2">
                  <a:extLst>
                    <a:ext uri="{A12FA001-AC4F-418D-AE19-62706E023703}">
                      <ahyp:hlinkClr xmlns:ahyp="http://schemas.microsoft.com/office/drawing/2018/hyperlinkcolor" val="tx"/>
                    </a:ext>
                  </a:extLst>
                </a:hlinkClick>
              </a:rPr>
              <a:t>Slidesgo</a:t>
            </a:r>
            <a:r>
              <a:rPr lang="en" sz="1200">
                <a:solidFill>
                  <a:schemeClr val="lt1"/>
                </a:solidFill>
                <a:latin typeface="Comfortaa"/>
                <a:ea typeface="Comfortaa"/>
                <a:cs typeface="Comfortaa"/>
                <a:sym typeface="Comfortaa"/>
              </a:rPr>
              <a:t>, including icons by </a:t>
            </a:r>
            <a:r>
              <a:rPr lang="en" sz="1200" b="1">
                <a:solidFill>
                  <a:schemeClr val="lt1"/>
                </a:solidFill>
                <a:uFill>
                  <a:noFill/>
                </a:uFill>
                <a:latin typeface="Comfortaa"/>
                <a:ea typeface="Comfortaa"/>
                <a:cs typeface="Comfortaa"/>
                <a:sym typeface="Comfortaa"/>
                <a:hlinkClick r:id="rId3">
                  <a:extLst>
                    <a:ext uri="{A12FA001-AC4F-418D-AE19-62706E023703}">
                      <ahyp:hlinkClr xmlns:ahyp="http://schemas.microsoft.com/office/drawing/2018/hyperlinkcolor" val="tx"/>
                    </a:ext>
                  </a:extLst>
                </a:hlinkClick>
              </a:rPr>
              <a:t>Flaticon</a:t>
            </a:r>
            <a:r>
              <a:rPr lang="en" sz="1200">
                <a:solidFill>
                  <a:schemeClr val="lt1"/>
                </a:solidFill>
                <a:latin typeface="Comfortaa"/>
                <a:ea typeface="Comfortaa"/>
                <a:cs typeface="Comfortaa"/>
                <a:sym typeface="Comfortaa"/>
              </a:rPr>
              <a:t> and infographics &amp; images by </a:t>
            </a:r>
            <a:r>
              <a:rPr lang="en" sz="1200" b="1">
                <a:solidFill>
                  <a:schemeClr val="lt1"/>
                </a:solidFill>
                <a:uFill>
                  <a:noFill/>
                </a:uFill>
                <a:latin typeface="Comfortaa"/>
                <a:ea typeface="Comfortaa"/>
                <a:cs typeface="Comfortaa"/>
                <a:sym typeface="Comfortaa"/>
                <a:hlinkClick r:id="rId4">
                  <a:extLst>
                    <a:ext uri="{A12FA001-AC4F-418D-AE19-62706E023703}">
                      <ahyp:hlinkClr xmlns:ahyp="http://schemas.microsoft.com/office/drawing/2018/hyperlinkcolor" val="tx"/>
                    </a:ext>
                  </a:extLst>
                </a:hlinkClick>
              </a:rPr>
              <a:t>Freepik</a:t>
            </a:r>
            <a:endParaRPr sz="1200" b="1">
              <a:solidFill>
                <a:schemeClr val="lt1"/>
              </a:solidFill>
              <a:latin typeface="Comfortaa"/>
              <a:ea typeface="Comfortaa"/>
              <a:cs typeface="Comfortaa"/>
              <a:sym typeface="Comfortaa"/>
            </a:endParaRPr>
          </a:p>
        </p:txBody>
      </p:sp>
      <p:sp>
        <p:nvSpPr>
          <p:cNvPr id="794" name="Google Shape;794;p32"/>
          <p:cNvSpPr/>
          <p:nvPr/>
        </p:nvSpPr>
        <p:spPr>
          <a:xfrm rot="-5400000">
            <a:off x="7811091" y="-20723"/>
            <a:ext cx="1312194" cy="1353620"/>
          </a:xfrm>
          <a:custGeom>
            <a:avLst/>
            <a:gdLst/>
            <a:ahLst/>
            <a:cxnLst/>
            <a:rect l="l" t="t" r="r" b="b"/>
            <a:pathLst>
              <a:path w="45733" h="47185" extrusionOk="0">
                <a:moveTo>
                  <a:pt x="45732" y="0"/>
                </a:moveTo>
                <a:cubicBezTo>
                  <a:pt x="42982" y="798"/>
                  <a:pt x="40374" y="2929"/>
                  <a:pt x="39100" y="6227"/>
                </a:cubicBezTo>
                <a:cubicBezTo>
                  <a:pt x="38291" y="8287"/>
                  <a:pt x="37969" y="10847"/>
                  <a:pt x="36564" y="12252"/>
                </a:cubicBezTo>
                <a:cubicBezTo>
                  <a:pt x="35856" y="12960"/>
                  <a:pt x="34976" y="13247"/>
                  <a:pt x="34076" y="13247"/>
                </a:cubicBezTo>
                <a:cubicBezTo>
                  <a:pt x="33478" y="13247"/>
                  <a:pt x="32872" y="13120"/>
                  <a:pt x="32302" y="12907"/>
                </a:cubicBezTo>
                <a:cubicBezTo>
                  <a:pt x="30885" y="12359"/>
                  <a:pt x="29599" y="11335"/>
                  <a:pt x="28242" y="10573"/>
                </a:cubicBezTo>
                <a:cubicBezTo>
                  <a:pt x="26758" y="9736"/>
                  <a:pt x="25147" y="9199"/>
                  <a:pt x="23550" y="9199"/>
                </a:cubicBezTo>
                <a:cubicBezTo>
                  <a:pt x="22854" y="9199"/>
                  <a:pt x="22159" y="9301"/>
                  <a:pt x="21479" y="9525"/>
                </a:cubicBezTo>
                <a:cubicBezTo>
                  <a:pt x="19229" y="10251"/>
                  <a:pt x="17193" y="12442"/>
                  <a:pt x="16586" y="15383"/>
                </a:cubicBezTo>
                <a:cubicBezTo>
                  <a:pt x="15931" y="18562"/>
                  <a:pt x="16871" y="22443"/>
                  <a:pt x="15228" y="24944"/>
                </a:cubicBezTo>
                <a:cubicBezTo>
                  <a:pt x="13407" y="27730"/>
                  <a:pt x="9656" y="26634"/>
                  <a:pt x="7632" y="29170"/>
                </a:cubicBezTo>
                <a:cubicBezTo>
                  <a:pt x="6334" y="30802"/>
                  <a:pt x="6132" y="33445"/>
                  <a:pt x="6406" y="35778"/>
                </a:cubicBezTo>
                <a:cubicBezTo>
                  <a:pt x="6668" y="38112"/>
                  <a:pt x="6442" y="41362"/>
                  <a:pt x="5620" y="42732"/>
                </a:cubicBezTo>
                <a:cubicBezTo>
                  <a:pt x="4679" y="44279"/>
                  <a:pt x="679" y="45958"/>
                  <a:pt x="0" y="47185"/>
                </a:cubicBezTo>
                <a:lnTo>
                  <a:pt x="45732" y="47185"/>
                </a:lnTo>
                <a:lnTo>
                  <a:pt x="45732" y="0"/>
                </a:ln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32"/>
          <p:cNvSpPr/>
          <p:nvPr/>
        </p:nvSpPr>
        <p:spPr>
          <a:xfrm rot="5400000" flipH="1">
            <a:off x="20716" y="-20723"/>
            <a:ext cx="1312194" cy="1353620"/>
          </a:xfrm>
          <a:custGeom>
            <a:avLst/>
            <a:gdLst/>
            <a:ahLst/>
            <a:cxnLst/>
            <a:rect l="l" t="t" r="r" b="b"/>
            <a:pathLst>
              <a:path w="45733" h="47185" extrusionOk="0">
                <a:moveTo>
                  <a:pt x="45732" y="0"/>
                </a:moveTo>
                <a:cubicBezTo>
                  <a:pt x="42982" y="798"/>
                  <a:pt x="40374" y="2929"/>
                  <a:pt x="39100" y="6227"/>
                </a:cubicBezTo>
                <a:cubicBezTo>
                  <a:pt x="38291" y="8287"/>
                  <a:pt x="37969" y="10847"/>
                  <a:pt x="36564" y="12252"/>
                </a:cubicBezTo>
                <a:cubicBezTo>
                  <a:pt x="35856" y="12960"/>
                  <a:pt x="34976" y="13247"/>
                  <a:pt x="34076" y="13247"/>
                </a:cubicBezTo>
                <a:cubicBezTo>
                  <a:pt x="33478" y="13247"/>
                  <a:pt x="32872" y="13120"/>
                  <a:pt x="32302" y="12907"/>
                </a:cubicBezTo>
                <a:cubicBezTo>
                  <a:pt x="30885" y="12359"/>
                  <a:pt x="29599" y="11335"/>
                  <a:pt x="28242" y="10573"/>
                </a:cubicBezTo>
                <a:cubicBezTo>
                  <a:pt x="26758" y="9736"/>
                  <a:pt x="25147" y="9199"/>
                  <a:pt x="23550" y="9199"/>
                </a:cubicBezTo>
                <a:cubicBezTo>
                  <a:pt x="22854" y="9199"/>
                  <a:pt x="22159" y="9301"/>
                  <a:pt x="21479" y="9525"/>
                </a:cubicBezTo>
                <a:cubicBezTo>
                  <a:pt x="19229" y="10251"/>
                  <a:pt x="17193" y="12442"/>
                  <a:pt x="16586" y="15383"/>
                </a:cubicBezTo>
                <a:cubicBezTo>
                  <a:pt x="15931" y="18562"/>
                  <a:pt x="16871" y="22443"/>
                  <a:pt x="15228" y="24944"/>
                </a:cubicBezTo>
                <a:cubicBezTo>
                  <a:pt x="13407" y="27730"/>
                  <a:pt x="9656" y="26634"/>
                  <a:pt x="7632" y="29170"/>
                </a:cubicBezTo>
                <a:cubicBezTo>
                  <a:pt x="6334" y="30802"/>
                  <a:pt x="6132" y="33445"/>
                  <a:pt x="6406" y="35778"/>
                </a:cubicBezTo>
                <a:cubicBezTo>
                  <a:pt x="6668" y="38112"/>
                  <a:pt x="6442" y="41362"/>
                  <a:pt x="5620" y="42732"/>
                </a:cubicBezTo>
                <a:cubicBezTo>
                  <a:pt x="4679" y="44279"/>
                  <a:pt x="679" y="45958"/>
                  <a:pt x="0" y="47185"/>
                </a:cubicBezTo>
                <a:lnTo>
                  <a:pt x="45732" y="47185"/>
                </a:lnTo>
                <a:lnTo>
                  <a:pt x="45732" y="0"/>
                </a:ln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32"/>
          <p:cNvSpPr/>
          <p:nvPr/>
        </p:nvSpPr>
        <p:spPr>
          <a:xfrm rot="10800000">
            <a:off x="425263" y="616263"/>
            <a:ext cx="80032" cy="79648"/>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32"/>
          <p:cNvSpPr/>
          <p:nvPr/>
        </p:nvSpPr>
        <p:spPr>
          <a:xfrm rot="10800000">
            <a:off x="8825930" y="720297"/>
            <a:ext cx="113175" cy="113175"/>
          </a:xfrm>
          <a:custGeom>
            <a:avLst/>
            <a:gdLst/>
            <a:ahLst/>
            <a:cxnLst/>
            <a:rect l="l" t="t" r="r" b="b"/>
            <a:pathLst>
              <a:path w="2489" h="2489" extrusionOk="0">
                <a:moveTo>
                  <a:pt x="1250" y="0"/>
                </a:moveTo>
                <a:cubicBezTo>
                  <a:pt x="560" y="0"/>
                  <a:pt x="0" y="560"/>
                  <a:pt x="0" y="1250"/>
                </a:cubicBezTo>
                <a:cubicBezTo>
                  <a:pt x="0" y="1941"/>
                  <a:pt x="560" y="2488"/>
                  <a:pt x="1250" y="2488"/>
                </a:cubicBezTo>
                <a:cubicBezTo>
                  <a:pt x="1929" y="2488"/>
                  <a:pt x="2489" y="1941"/>
                  <a:pt x="2489" y="1250"/>
                </a:cubicBezTo>
                <a:cubicBezTo>
                  <a:pt x="2489" y="560"/>
                  <a:pt x="1929" y="0"/>
                  <a:pt x="1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32"/>
          <p:cNvSpPr/>
          <p:nvPr/>
        </p:nvSpPr>
        <p:spPr>
          <a:xfrm rot="10800000">
            <a:off x="8423997" y="303323"/>
            <a:ext cx="192776" cy="19289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32"/>
          <p:cNvSpPr/>
          <p:nvPr/>
        </p:nvSpPr>
        <p:spPr>
          <a:xfrm rot="10800000">
            <a:off x="201262" y="245835"/>
            <a:ext cx="123486"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32"/>
          <p:cNvSpPr/>
          <p:nvPr/>
        </p:nvSpPr>
        <p:spPr>
          <a:xfrm rot="10800000">
            <a:off x="234152" y="1395731"/>
            <a:ext cx="57698" cy="57427"/>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32"/>
          <p:cNvSpPr/>
          <p:nvPr/>
        </p:nvSpPr>
        <p:spPr>
          <a:xfrm rot="10800000">
            <a:off x="176450" y="720313"/>
            <a:ext cx="57698" cy="57409"/>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32"/>
          <p:cNvSpPr/>
          <p:nvPr/>
        </p:nvSpPr>
        <p:spPr>
          <a:xfrm rot="10800000">
            <a:off x="7950352" y="303331"/>
            <a:ext cx="57698" cy="57427"/>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32"/>
          <p:cNvSpPr/>
          <p:nvPr/>
        </p:nvSpPr>
        <p:spPr>
          <a:xfrm rot="10800000">
            <a:off x="580422" y="176586"/>
            <a:ext cx="192776" cy="19289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32"/>
          <p:cNvSpPr/>
          <p:nvPr/>
        </p:nvSpPr>
        <p:spPr>
          <a:xfrm>
            <a:off x="279528" y="2524689"/>
            <a:ext cx="75603" cy="75603"/>
          </a:xfrm>
          <a:custGeom>
            <a:avLst/>
            <a:gdLst/>
            <a:ahLst/>
            <a:cxnLst/>
            <a:rect l="l" t="t" r="r" b="b"/>
            <a:pathLst>
              <a:path w="2489" h="2489" extrusionOk="0">
                <a:moveTo>
                  <a:pt x="1250" y="0"/>
                </a:moveTo>
                <a:cubicBezTo>
                  <a:pt x="560" y="0"/>
                  <a:pt x="0" y="560"/>
                  <a:pt x="0" y="1250"/>
                </a:cubicBezTo>
                <a:cubicBezTo>
                  <a:pt x="0" y="1941"/>
                  <a:pt x="560" y="2488"/>
                  <a:pt x="1250" y="2488"/>
                </a:cubicBezTo>
                <a:cubicBezTo>
                  <a:pt x="1929" y="2488"/>
                  <a:pt x="2489" y="1941"/>
                  <a:pt x="2489" y="1250"/>
                </a:cubicBezTo>
                <a:cubicBezTo>
                  <a:pt x="2489" y="560"/>
                  <a:pt x="1929" y="0"/>
                  <a:pt x="1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32"/>
          <p:cNvSpPr/>
          <p:nvPr/>
        </p:nvSpPr>
        <p:spPr>
          <a:xfrm>
            <a:off x="720011" y="3446590"/>
            <a:ext cx="49238" cy="49207"/>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32"/>
          <p:cNvSpPr/>
          <p:nvPr/>
        </p:nvSpPr>
        <p:spPr>
          <a:xfrm>
            <a:off x="8717809" y="1738720"/>
            <a:ext cx="117229" cy="117378"/>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32"/>
          <p:cNvSpPr/>
          <p:nvPr/>
        </p:nvSpPr>
        <p:spPr>
          <a:xfrm>
            <a:off x="8736391" y="2522524"/>
            <a:ext cx="49238" cy="49208"/>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32"/>
          <p:cNvSpPr/>
          <p:nvPr/>
        </p:nvSpPr>
        <p:spPr>
          <a:xfrm>
            <a:off x="170874" y="4049099"/>
            <a:ext cx="184246" cy="184480"/>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32"/>
          <p:cNvSpPr/>
          <p:nvPr/>
        </p:nvSpPr>
        <p:spPr>
          <a:xfrm>
            <a:off x="324752" y="4755479"/>
            <a:ext cx="117217" cy="116853"/>
          </a:xfrm>
          <a:custGeom>
            <a:avLst/>
            <a:gdLst/>
            <a:ahLst/>
            <a:cxnLst/>
            <a:rect l="l" t="t" r="r" b="b"/>
            <a:pathLst>
              <a:path w="3859" h="3847" extrusionOk="0">
                <a:moveTo>
                  <a:pt x="1930" y="1"/>
                </a:moveTo>
                <a:cubicBezTo>
                  <a:pt x="870" y="1"/>
                  <a:pt x="1" y="858"/>
                  <a:pt x="1" y="1929"/>
                </a:cubicBezTo>
                <a:cubicBezTo>
                  <a:pt x="1" y="2989"/>
                  <a:pt x="870" y="3846"/>
                  <a:pt x="1930" y="3846"/>
                </a:cubicBezTo>
                <a:cubicBezTo>
                  <a:pt x="2989" y="3846"/>
                  <a:pt x="3858" y="2989"/>
                  <a:pt x="3858" y="1929"/>
                </a:cubicBezTo>
                <a:cubicBezTo>
                  <a:pt x="3858" y="858"/>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44731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rgbClr val="091F54"/>
        </a:solidFill>
        <a:effectLst/>
      </p:bgPr>
    </p:bg>
    <p:spTree>
      <p:nvGrpSpPr>
        <p:cNvPr id="1" name="Shape 70"/>
        <p:cNvGrpSpPr/>
        <p:nvPr/>
      </p:nvGrpSpPr>
      <p:grpSpPr>
        <a:xfrm>
          <a:off x="0" y="0"/>
          <a:ext cx="0" cy="0"/>
          <a:chOff x="0" y="0"/>
          <a:chExt cx="0" cy="0"/>
        </a:xfrm>
      </p:grpSpPr>
      <p:sp>
        <p:nvSpPr>
          <p:cNvPr id="71" name="Google Shape;71;p4"/>
          <p:cNvSpPr/>
          <p:nvPr/>
        </p:nvSpPr>
        <p:spPr>
          <a:xfrm rot="5400000">
            <a:off x="20716" y="3810587"/>
            <a:ext cx="1312194" cy="1353620"/>
          </a:xfrm>
          <a:custGeom>
            <a:avLst/>
            <a:gdLst/>
            <a:ahLst/>
            <a:cxnLst/>
            <a:rect l="l" t="t" r="r" b="b"/>
            <a:pathLst>
              <a:path w="45733" h="47185" extrusionOk="0">
                <a:moveTo>
                  <a:pt x="45732" y="0"/>
                </a:moveTo>
                <a:cubicBezTo>
                  <a:pt x="42982" y="798"/>
                  <a:pt x="40374" y="2929"/>
                  <a:pt x="39100" y="6227"/>
                </a:cubicBezTo>
                <a:cubicBezTo>
                  <a:pt x="38291" y="8287"/>
                  <a:pt x="37969" y="10847"/>
                  <a:pt x="36564" y="12252"/>
                </a:cubicBezTo>
                <a:cubicBezTo>
                  <a:pt x="35856" y="12960"/>
                  <a:pt x="34976" y="13247"/>
                  <a:pt x="34076" y="13247"/>
                </a:cubicBezTo>
                <a:cubicBezTo>
                  <a:pt x="33478" y="13247"/>
                  <a:pt x="32872" y="13120"/>
                  <a:pt x="32302" y="12907"/>
                </a:cubicBezTo>
                <a:cubicBezTo>
                  <a:pt x="30885" y="12359"/>
                  <a:pt x="29599" y="11335"/>
                  <a:pt x="28242" y="10573"/>
                </a:cubicBezTo>
                <a:cubicBezTo>
                  <a:pt x="26758" y="9736"/>
                  <a:pt x="25147" y="9199"/>
                  <a:pt x="23550" y="9199"/>
                </a:cubicBezTo>
                <a:cubicBezTo>
                  <a:pt x="22854" y="9199"/>
                  <a:pt x="22159" y="9301"/>
                  <a:pt x="21479" y="9525"/>
                </a:cubicBezTo>
                <a:cubicBezTo>
                  <a:pt x="19229" y="10251"/>
                  <a:pt x="17193" y="12442"/>
                  <a:pt x="16586" y="15383"/>
                </a:cubicBezTo>
                <a:cubicBezTo>
                  <a:pt x="15931" y="18562"/>
                  <a:pt x="16871" y="22443"/>
                  <a:pt x="15228" y="24944"/>
                </a:cubicBezTo>
                <a:cubicBezTo>
                  <a:pt x="13407" y="27730"/>
                  <a:pt x="9656" y="26634"/>
                  <a:pt x="7632" y="29170"/>
                </a:cubicBezTo>
                <a:cubicBezTo>
                  <a:pt x="6334" y="30802"/>
                  <a:pt x="6132" y="33445"/>
                  <a:pt x="6406" y="35778"/>
                </a:cubicBezTo>
                <a:cubicBezTo>
                  <a:pt x="6668" y="38112"/>
                  <a:pt x="6442" y="41362"/>
                  <a:pt x="5620" y="42732"/>
                </a:cubicBezTo>
                <a:cubicBezTo>
                  <a:pt x="4679" y="44279"/>
                  <a:pt x="679" y="45958"/>
                  <a:pt x="0" y="47185"/>
                </a:cubicBezTo>
                <a:lnTo>
                  <a:pt x="45732" y="47185"/>
                </a:lnTo>
                <a:lnTo>
                  <a:pt x="45732" y="0"/>
                </a:ln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4"/>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73" name="Google Shape;73;p4"/>
          <p:cNvSpPr txBox="1">
            <a:spLocks noGrp="1"/>
          </p:cNvSpPr>
          <p:nvPr>
            <p:ph type="body" idx="1"/>
          </p:nvPr>
        </p:nvSpPr>
        <p:spPr>
          <a:xfrm>
            <a:off x="720000" y="1078800"/>
            <a:ext cx="7704000" cy="3416400"/>
          </a:xfrm>
          <a:prstGeom prst="rect">
            <a:avLst/>
          </a:prstGeom>
        </p:spPr>
        <p:txBody>
          <a:bodyPr spcFirstLastPara="1" wrap="square" lIns="91425" tIns="91425" rIns="91425" bIns="91425" anchor="t" anchorCtr="0">
            <a:noAutofit/>
          </a:bodyPr>
          <a:lstStyle>
            <a:lvl1pPr marL="457200" lvl="0" indent="-304800" rtl="0">
              <a:lnSpc>
                <a:spcPct val="115000"/>
              </a:lnSpc>
              <a:spcBef>
                <a:spcPts val="0"/>
              </a:spcBef>
              <a:spcAft>
                <a:spcPts val="0"/>
              </a:spcAft>
              <a:buClr>
                <a:schemeClr val="lt1"/>
              </a:buClr>
              <a:buSzPts val="1200"/>
              <a:buAutoNum type="arabicPeriod"/>
              <a:defRPr sz="1200">
                <a:solidFill>
                  <a:schemeClr val="lt1"/>
                </a:solidFill>
              </a:defRPr>
            </a:lvl1pPr>
            <a:lvl2pPr marL="914400" lvl="1" indent="-304800" rtl="0">
              <a:lnSpc>
                <a:spcPct val="115000"/>
              </a:lnSpc>
              <a:spcBef>
                <a:spcPts val="0"/>
              </a:spcBef>
              <a:spcAft>
                <a:spcPts val="0"/>
              </a:spcAft>
              <a:buClr>
                <a:schemeClr val="lt1"/>
              </a:buClr>
              <a:buSzPts val="1200"/>
              <a:buFont typeface="Roboto Condensed Light"/>
              <a:buAutoNum type="alphaLcPeriod"/>
              <a:defRPr>
                <a:solidFill>
                  <a:schemeClr val="lt1"/>
                </a:solidFill>
              </a:defRPr>
            </a:lvl2pPr>
            <a:lvl3pPr marL="1371600" lvl="2" indent="-304800" rtl="0">
              <a:lnSpc>
                <a:spcPct val="115000"/>
              </a:lnSpc>
              <a:spcBef>
                <a:spcPts val="0"/>
              </a:spcBef>
              <a:spcAft>
                <a:spcPts val="0"/>
              </a:spcAft>
              <a:buClr>
                <a:schemeClr val="lt1"/>
              </a:buClr>
              <a:buSzPts val="1200"/>
              <a:buFont typeface="Roboto Condensed Light"/>
              <a:buAutoNum type="romanLcPeriod"/>
              <a:defRPr>
                <a:solidFill>
                  <a:schemeClr val="lt1"/>
                </a:solidFill>
              </a:defRPr>
            </a:lvl3pPr>
            <a:lvl4pPr marL="1828800" lvl="3" indent="-304800" rtl="0">
              <a:lnSpc>
                <a:spcPct val="115000"/>
              </a:lnSpc>
              <a:spcBef>
                <a:spcPts val="0"/>
              </a:spcBef>
              <a:spcAft>
                <a:spcPts val="0"/>
              </a:spcAft>
              <a:buClr>
                <a:schemeClr val="lt1"/>
              </a:buClr>
              <a:buSzPts val="1200"/>
              <a:buFont typeface="Roboto Condensed Light"/>
              <a:buAutoNum type="arabicPeriod"/>
              <a:defRPr>
                <a:solidFill>
                  <a:schemeClr val="lt1"/>
                </a:solidFill>
              </a:defRPr>
            </a:lvl4pPr>
            <a:lvl5pPr marL="2286000" lvl="4" indent="-304800" rtl="0">
              <a:lnSpc>
                <a:spcPct val="115000"/>
              </a:lnSpc>
              <a:spcBef>
                <a:spcPts val="0"/>
              </a:spcBef>
              <a:spcAft>
                <a:spcPts val="0"/>
              </a:spcAft>
              <a:buClr>
                <a:schemeClr val="lt1"/>
              </a:buClr>
              <a:buSzPts val="1200"/>
              <a:buFont typeface="Roboto Condensed Light"/>
              <a:buAutoNum type="alphaLcPeriod"/>
              <a:defRPr>
                <a:solidFill>
                  <a:schemeClr val="lt1"/>
                </a:solidFill>
              </a:defRPr>
            </a:lvl5pPr>
            <a:lvl6pPr marL="2743200" lvl="5" indent="-304800" rtl="0">
              <a:lnSpc>
                <a:spcPct val="115000"/>
              </a:lnSpc>
              <a:spcBef>
                <a:spcPts val="0"/>
              </a:spcBef>
              <a:spcAft>
                <a:spcPts val="0"/>
              </a:spcAft>
              <a:buClr>
                <a:schemeClr val="lt1"/>
              </a:buClr>
              <a:buSzPts val="1200"/>
              <a:buFont typeface="Roboto Condensed Light"/>
              <a:buAutoNum type="romanLcPeriod"/>
              <a:defRPr>
                <a:solidFill>
                  <a:schemeClr val="lt1"/>
                </a:solidFill>
              </a:defRPr>
            </a:lvl6pPr>
            <a:lvl7pPr marL="3200400" lvl="6" indent="-304800" rtl="0">
              <a:lnSpc>
                <a:spcPct val="115000"/>
              </a:lnSpc>
              <a:spcBef>
                <a:spcPts val="0"/>
              </a:spcBef>
              <a:spcAft>
                <a:spcPts val="0"/>
              </a:spcAft>
              <a:buClr>
                <a:schemeClr val="lt1"/>
              </a:buClr>
              <a:buSzPts val="1200"/>
              <a:buFont typeface="Roboto Condensed Light"/>
              <a:buAutoNum type="arabicPeriod"/>
              <a:defRPr>
                <a:solidFill>
                  <a:schemeClr val="lt1"/>
                </a:solidFill>
              </a:defRPr>
            </a:lvl7pPr>
            <a:lvl8pPr marL="3657600" lvl="7" indent="-304800" rtl="0">
              <a:lnSpc>
                <a:spcPct val="115000"/>
              </a:lnSpc>
              <a:spcBef>
                <a:spcPts val="0"/>
              </a:spcBef>
              <a:spcAft>
                <a:spcPts val="0"/>
              </a:spcAft>
              <a:buClr>
                <a:schemeClr val="lt1"/>
              </a:buClr>
              <a:buSzPts val="1200"/>
              <a:buFont typeface="Roboto Condensed Light"/>
              <a:buAutoNum type="alphaLcPeriod"/>
              <a:defRPr>
                <a:solidFill>
                  <a:schemeClr val="lt1"/>
                </a:solidFill>
              </a:defRPr>
            </a:lvl8pPr>
            <a:lvl9pPr marL="4114800" lvl="8" indent="-304800" rtl="0">
              <a:lnSpc>
                <a:spcPct val="115000"/>
              </a:lnSpc>
              <a:spcBef>
                <a:spcPts val="0"/>
              </a:spcBef>
              <a:spcAft>
                <a:spcPts val="0"/>
              </a:spcAft>
              <a:buClr>
                <a:schemeClr val="lt1"/>
              </a:buClr>
              <a:buSzPts val="1200"/>
              <a:buFont typeface="Roboto Condensed Light"/>
              <a:buAutoNum type="romanLcPeriod"/>
              <a:defRPr>
                <a:solidFill>
                  <a:schemeClr val="lt1"/>
                </a:solidFill>
              </a:defRPr>
            </a:lvl9pPr>
          </a:lstStyle>
          <a:p>
            <a:endParaRPr/>
          </a:p>
        </p:txBody>
      </p:sp>
      <p:sp>
        <p:nvSpPr>
          <p:cNvPr id="74" name="Google Shape;74;p4"/>
          <p:cNvSpPr/>
          <p:nvPr/>
        </p:nvSpPr>
        <p:spPr>
          <a:xfrm rot="-5400000" flipH="1">
            <a:off x="7811091" y="3810587"/>
            <a:ext cx="1312194" cy="1353620"/>
          </a:xfrm>
          <a:custGeom>
            <a:avLst/>
            <a:gdLst/>
            <a:ahLst/>
            <a:cxnLst/>
            <a:rect l="l" t="t" r="r" b="b"/>
            <a:pathLst>
              <a:path w="45733" h="47185" extrusionOk="0">
                <a:moveTo>
                  <a:pt x="45732" y="0"/>
                </a:moveTo>
                <a:cubicBezTo>
                  <a:pt x="42982" y="798"/>
                  <a:pt x="40374" y="2929"/>
                  <a:pt x="39100" y="6227"/>
                </a:cubicBezTo>
                <a:cubicBezTo>
                  <a:pt x="38291" y="8287"/>
                  <a:pt x="37969" y="10847"/>
                  <a:pt x="36564" y="12252"/>
                </a:cubicBezTo>
                <a:cubicBezTo>
                  <a:pt x="35856" y="12960"/>
                  <a:pt x="34976" y="13247"/>
                  <a:pt x="34076" y="13247"/>
                </a:cubicBezTo>
                <a:cubicBezTo>
                  <a:pt x="33478" y="13247"/>
                  <a:pt x="32872" y="13120"/>
                  <a:pt x="32302" y="12907"/>
                </a:cubicBezTo>
                <a:cubicBezTo>
                  <a:pt x="30885" y="12359"/>
                  <a:pt x="29599" y="11335"/>
                  <a:pt x="28242" y="10573"/>
                </a:cubicBezTo>
                <a:cubicBezTo>
                  <a:pt x="26758" y="9736"/>
                  <a:pt x="25147" y="9199"/>
                  <a:pt x="23550" y="9199"/>
                </a:cubicBezTo>
                <a:cubicBezTo>
                  <a:pt x="22854" y="9199"/>
                  <a:pt x="22159" y="9301"/>
                  <a:pt x="21479" y="9525"/>
                </a:cubicBezTo>
                <a:cubicBezTo>
                  <a:pt x="19229" y="10251"/>
                  <a:pt x="17193" y="12442"/>
                  <a:pt x="16586" y="15383"/>
                </a:cubicBezTo>
                <a:cubicBezTo>
                  <a:pt x="15931" y="18562"/>
                  <a:pt x="16871" y="22443"/>
                  <a:pt x="15228" y="24944"/>
                </a:cubicBezTo>
                <a:cubicBezTo>
                  <a:pt x="13407" y="27730"/>
                  <a:pt x="9656" y="26634"/>
                  <a:pt x="7632" y="29170"/>
                </a:cubicBezTo>
                <a:cubicBezTo>
                  <a:pt x="6334" y="30802"/>
                  <a:pt x="6132" y="33445"/>
                  <a:pt x="6406" y="35778"/>
                </a:cubicBezTo>
                <a:cubicBezTo>
                  <a:pt x="6668" y="38112"/>
                  <a:pt x="6442" y="41362"/>
                  <a:pt x="5620" y="42732"/>
                </a:cubicBezTo>
                <a:cubicBezTo>
                  <a:pt x="4679" y="44279"/>
                  <a:pt x="679" y="45958"/>
                  <a:pt x="0" y="47185"/>
                </a:cubicBezTo>
                <a:lnTo>
                  <a:pt x="45732" y="47185"/>
                </a:lnTo>
                <a:lnTo>
                  <a:pt x="45732" y="0"/>
                </a:ln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4"/>
          <p:cNvSpPr/>
          <p:nvPr/>
        </p:nvSpPr>
        <p:spPr>
          <a:xfrm>
            <a:off x="8638706" y="4447573"/>
            <a:ext cx="80032" cy="79648"/>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4"/>
          <p:cNvSpPr/>
          <p:nvPr/>
        </p:nvSpPr>
        <p:spPr>
          <a:xfrm>
            <a:off x="204895" y="4310012"/>
            <a:ext cx="113175" cy="113175"/>
          </a:xfrm>
          <a:custGeom>
            <a:avLst/>
            <a:gdLst/>
            <a:ahLst/>
            <a:cxnLst/>
            <a:rect l="l" t="t" r="r" b="b"/>
            <a:pathLst>
              <a:path w="2489" h="2489" extrusionOk="0">
                <a:moveTo>
                  <a:pt x="1250" y="0"/>
                </a:moveTo>
                <a:cubicBezTo>
                  <a:pt x="560" y="0"/>
                  <a:pt x="0" y="560"/>
                  <a:pt x="0" y="1250"/>
                </a:cubicBezTo>
                <a:cubicBezTo>
                  <a:pt x="0" y="1941"/>
                  <a:pt x="560" y="2488"/>
                  <a:pt x="1250" y="2488"/>
                </a:cubicBezTo>
                <a:cubicBezTo>
                  <a:pt x="1929" y="2488"/>
                  <a:pt x="2489" y="1941"/>
                  <a:pt x="2489" y="1250"/>
                </a:cubicBezTo>
                <a:cubicBezTo>
                  <a:pt x="2489" y="560"/>
                  <a:pt x="1929" y="0"/>
                  <a:pt x="1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4"/>
          <p:cNvSpPr/>
          <p:nvPr/>
        </p:nvSpPr>
        <p:spPr>
          <a:xfrm>
            <a:off x="527228" y="4647267"/>
            <a:ext cx="192776" cy="19289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4"/>
          <p:cNvSpPr/>
          <p:nvPr/>
        </p:nvSpPr>
        <p:spPr>
          <a:xfrm>
            <a:off x="8819252" y="4774005"/>
            <a:ext cx="123486"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4"/>
          <p:cNvSpPr/>
          <p:nvPr/>
        </p:nvSpPr>
        <p:spPr>
          <a:xfrm>
            <a:off x="8852150" y="3690325"/>
            <a:ext cx="57698" cy="57427"/>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4"/>
          <p:cNvSpPr/>
          <p:nvPr/>
        </p:nvSpPr>
        <p:spPr>
          <a:xfrm>
            <a:off x="8909852" y="4365762"/>
            <a:ext cx="57698" cy="57409"/>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4"/>
          <p:cNvSpPr/>
          <p:nvPr/>
        </p:nvSpPr>
        <p:spPr>
          <a:xfrm>
            <a:off x="1135950" y="4782725"/>
            <a:ext cx="57698" cy="57427"/>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4"/>
          <p:cNvSpPr/>
          <p:nvPr/>
        </p:nvSpPr>
        <p:spPr>
          <a:xfrm>
            <a:off x="8370803" y="4774004"/>
            <a:ext cx="192776" cy="19289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4"/>
          <p:cNvSpPr/>
          <p:nvPr/>
        </p:nvSpPr>
        <p:spPr>
          <a:xfrm>
            <a:off x="7868525" y="4782725"/>
            <a:ext cx="57698" cy="57427"/>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rgbClr val="091F54"/>
        </a:solidFill>
        <a:effectLst/>
      </p:bgPr>
    </p:bg>
    <p:spTree>
      <p:nvGrpSpPr>
        <p:cNvPr id="1" name="Shape 104"/>
        <p:cNvGrpSpPr/>
        <p:nvPr/>
      </p:nvGrpSpPr>
      <p:grpSpPr>
        <a:xfrm>
          <a:off x="0" y="0"/>
          <a:ext cx="0" cy="0"/>
          <a:chOff x="0" y="0"/>
          <a:chExt cx="0" cy="0"/>
        </a:xfrm>
      </p:grpSpPr>
      <p:sp>
        <p:nvSpPr>
          <p:cNvPr id="105" name="Google Shape;105;p6"/>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500"/>
              <a:buNone/>
              <a:defRPr>
                <a:solidFill>
                  <a:schemeClr val="accent1"/>
                </a:solidFill>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06" name="Google Shape;106;p6"/>
          <p:cNvSpPr/>
          <p:nvPr/>
        </p:nvSpPr>
        <p:spPr>
          <a:xfrm rot="5400000">
            <a:off x="20716" y="3810587"/>
            <a:ext cx="1312194" cy="1353620"/>
          </a:xfrm>
          <a:custGeom>
            <a:avLst/>
            <a:gdLst/>
            <a:ahLst/>
            <a:cxnLst/>
            <a:rect l="l" t="t" r="r" b="b"/>
            <a:pathLst>
              <a:path w="45733" h="47185" extrusionOk="0">
                <a:moveTo>
                  <a:pt x="45732" y="0"/>
                </a:moveTo>
                <a:cubicBezTo>
                  <a:pt x="42982" y="798"/>
                  <a:pt x="40374" y="2929"/>
                  <a:pt x="39100" y="6227"/>
                </a:cubicBezTo>
                <a:cubicBezTo>
                  <a:pt x="38291" y="8287"/>
                  <a:pt x="37969" y="10847"/>
                  <a:pt x="36564" y="12252"/>
                </a:cubicBezTo>
                <a:cubicBezTo>
                  <a:pt x="35856" y="12960"/>
                  <a:pt x="34976" y="13247"/>
                  <a:pt x="34076" y="13247"/>
                </a:cubicBezTo>
                <a:cubicBezTo>
                  <a:pt x="33478" y="13247"/>
                  <a:pt x="32872" y="13120"/>
                  <a:pt x="32302" y="12907"/>
                </a:cubicBezTo>
                <a:cubicBezTo>
                  <a:pt x="30885" y="12359"/>
                  <a:pt x="29599" y="11335"/>
                  <a:pt x="28242" y="10573"/>
                </a:cubicBezTo>
                <a:cubicBezTo>
                  <a:pt x="26758" y="9736"/>
                  <a:pt x="25147" y="9199"/>
                  <a:pt x="23550" y="9199"/>
                </a:cubicBezTo>
                <a:cubicBezTo>
                  <a:pt x="22854" y="9199"/>
                  <a:pt x="22159" y="9301"/>
                  <a:pt x="21479" y="9525"/>
                </a:cubicBezTo>
                <a:cubicBezTo>
                  <a:pt x="19229" y="10251"/>
                  <a:pt x="17193" y="12442"/>
                  <a:pt x="16586" y="15383"/>
                </a:cubicBezTo>
                <a:cubicBezTo>
                  <a:pt x="15931" y="18562"/>
                  <a:pt x="16871" y="22443"/>
                  <a:pt x="15228" y="24944"/>
                </a:cubicBezTo>
                <a:cubicBezTo>
                  <a:pt x="13407" y="27730"/>
                  <a:pt x="9656" y="26634"/>
                  <a:pt x="7632" y="29170"/>
                </a:cubicBezTo>
                <a:cubicBezTo>
                  <a:pt x="6334" y="30802"/>
                  <a:pt x="6132" y="33445"/>
                  <a:pt x="6406" y="35778"/>
                </a:cubicBezTo>
                <a:cubicBezTo>
                  <a:pt x="6668" y="38112"/>
                  <a:pt x="6442" y="41362"/>
                  <a:pt x="5620" y="42732"/>
                </a:cubicBezTo>
                <a:cubicBezTo>
                  <a:pt x="4679" y="44279"/>
                  <a:pt x="679" y="45958"/>
                  <a:pt x="0" y="47185"/>
                </a:cubicBezTo>
                <a:lnTo>
                  <a:pt x="45732" y="47185"/>
                </a:lnTo>
                <a:lnTo>
                  <a:pt x="45732" y="0"/>
                </a:ln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6"/>
          <p:cNvSpPr/>
          <p:nvPr/>
        </p:nvSpPr>
        <p:spPr>
          <a:xfrm rot="-5400000" flipH="1">
            <a:off x="7811091" y="3810587"/>
            <a:ext cx="1312194" cy="1353620"/>
          </a:xfrm>
          <a:custGeom>
            <a:avLst/>
            <a:gdLst/>
            <a:ahLst/>
            <a:cxnLst/>
            <a:rect l="l" t="t" r="r" b="b"/>
            <a:pathLst>
              <a:path w="45733" h="47185" extrusionOk="0">
                <a:moveTo>
                  <a:pt x="45732" y="0"/>
                </a:moveTo>
                <a:cubicBezTo>
                  <a:pt x="42982" y="798"/>
                  <a:pt x="40374" y="2929"/>
                  <a:pt x="39100" y="6227"/>
                </a:cubicBezTo>
                <a:cubicBezTo>
                  <a:pt x="38291" y="8287"/>
                  <a:pt x="37969" y="10847"/>
                  <a:pt x="36564" y="12252"/>
                </a:cubicBezTo>
                <a:cubicBezTo>
                  <a:pt x="35856" y="12960"/>
                  <a:pt x="34976" y="13247"/>
                  <a:pt x="34076" y="13247"/>
                </a:cubicBezTo>
                <a:cubicBezTo>
                  <a:pt x="33478" y="13247"/>
                  <a:pt x="32872" y="13120"/>
                  <a:pt x="32302" y="12907"/>
                </a:cubicBezTo>
                <a:cubicBezTo>
                  <a:pt x="30885" y="12359"/>
                  <a:pt x="29599" y="11335"/>
                  <a:pt x="28242" y="10573"/>
                </a:cubicBezTo>
                <a:cubicBezTo>
                  <a:pt x="26758" y="9736"/>
                  <a:pt x="25147" y="9199"/>
                  <a:pt x="23550" y="9199"/>
                </a:cubicBezTo>
                <a:cubicBezTo>
                  <a:pt x="22854" y="9199"/>
                  <a:pt x="22159" y="9301"/>
                  <a:pt x="21479" y="9525"/>
                </a:cubicBezTo>
                <a:cubicBezTo>
                  <a:pt x="19229" y="10251"/>
                  <a:pt x="17193" y="12442"/>
                  <a:pt x="16586" y="15383"/>
                </a:cubicBezTo>
                <a:cubicBezTo>
                  <a:pt x="15931" y="18562"/>
                  <a:pt x="16871" y="22443"/>
                  <a:pt x="15228" y="24944"/>
                </a:cubicBezTo>
                <a:cubicBezTo>
                  <a:pt x="13407" y="27730"/>
                  <a:pt x="9656" y="26634"/>
                  <a:pt x="7632" y="29170"/>
                </a:cubicBezTo>
                <a:cubicBezTo>
                  <a:pt x="6334" y="30802"/>
                  <a:pt x="6132" y="33445"/>
                  <a:pt x="6406" y="35778"/>
                </a:cubicBezTo>
                <a:cubicBezTo>
                  <a:pt x="6668" y="38112"/>
                  <a:pt x="6442" y="41362"/>
                  <a:pt x="5620" y="42732"/>
                </a:cubicBezTo>
                <a:cubicBezTo>
                  <a:pt x="4679" y="44279"/>
                  <a:pt x="679" y="45958"/>
                  <a:pt x="0" y="47185"/>
                </a:cubicBezTo>
                <a:lnTo>
                  <a:pt x="45732" y="47185"/>
                </a:lnTo>
                <a:lnTo>
                  <a:pt x="45732" y="0"/>
                </a:ln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6"/>
          <p:cNvSpPr/>
          <p:nvPr/>
        </p:nvSpPr>
        <p:spPr>
          <a:xfrm>
            <a:off x="8638706" y="4447573"/>
            <a:ext cx="80032" cy="79648"/>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6"/>
          <p:cNvSpPr/>
          <p:nvPr/>
        </p:nvSpPr>
        <p:spPr>
          <a:xfrm>
            <a:off x="204895" y="4310012"/>
            <a:ext cx="113175" cy="113175"/>
          </a:xfrm>
          <a:custGeom>
            <a:avLst/>
            <a:gdLst/>
            <a:ahLst/>
            <a:cxnLst/>
            <a:rect l="l" t="t" r="r" b="b"/>
            <a:pathLst>
              <a:path w="2489" h="2489" extrusionOk="0">
                <a:moveTo>
                  <a:pt x="1250" y="0"/>
                </a:moveTo>
                <a:cubicBezTo>
                  <a:pt x="560" y="0"/>
                  <a:pt x="0" y="560"/>
                  <a:pt x="0" y="1250"/>
                </a:cubicBezTo>
                <a:cubicBezTo>
                  <a:pt x="0" y="1941"/>
                  <a:pt x="560" y="2488"/>
                  <a:pt x="1250" y="2488"/>
                </a:cubicBezTo>
                <a:cubicBezTo>
                  <a:pt x="1929" y="2488"/>
                  <a:pt x="2489" y="1941"/>
                  <a:pt x="2489" y="1250"/>
                </a:cubicBezTo>
                <a:cubicBezTo>
                  <a:pt x="2489" y="560"/>
                  <a:pt x="1929" y="0"/>
                  <a:pt x="1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6"/>
          <p:cNvSpPr/>
          <p:nvPr/>
        </p:nvSpPr>
        <p:spPr>
          <a:xfrm>
            <a:off x="527228" y="4647267"/>
            <a:ext cx="192776" cy="19289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6"/>
          <p:cNvSpPr/>
          <p:nvPr/>
        </p:nvSpPr>
        <p:spPr>
          <a:xfrm>
            <a:off x="8819252" y="4774005"/>
            <a:ext cx="123486"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6"/>
          <p:cNvSpPr/>
          <p:nvPr/>
        </p:nvSpPr>
        <p:spPr>
          <a:xfrm>
            <a:off x="8852150" y="3690325"/>
            <a:ext cx="57698" cy="57427"/>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6"/>
          <p:cNvSpPr/>
          <p:nvPr/>
        </p:nvSpPr>
        <p:spPr>
          <a:xfrm>
            <a:off x="8909852" y="4365762"/>
            <a:ext cx="57698" cy="57409"/>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6"/>
          <p:cNvSpPr/>
          <p:nvPr/>
        </p:nvSpPr>
        <p:spPr>
          <a:xfrm>
            <a:off x="1135950" y="4782725"/>
            <a:ext cx="57698" cy="57427"/>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6"/>
          <p:cNvSpPr/>
          <p:nvPr/>
        </p:nvSpPr>
        <p:spPr>
          <a:xfrm>
            <a:off x="8370803" y="4774004"/>
            <a:ext cx="192776" cy="19289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6"/>
          <p:cNvSpPr/>
          <p:nvPr/>
        </p:nvSpPr>
        <p:spPr>
          <a:xfrm>
            <a:off x="7868525" y="4782725"/>
            <a:ext cx="57698" cy="57427"/>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6"/>
          <p:cNvSpPr/>
          <p:nvPr/>
        </p:nvSpPr>
        <p:spPr>
          <a:xfrm rot="10800000">
            <a:off x="327569" y="1455969"/>
            <a:ext cx="80042" cy="80119"/>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6"/>
          <p:cNvSpPr/>
          <p:nvPr/>
        </p:nvSpPr>
        <p:spPr>
          <a:xfrm rot="10800000">
            <a:off x="8788868" y="2543192"/>
            <a:ext cx="75603" cy="75603"/>
          </a:xfrm>
          <a:custGeom>
            <a:avLst/>
            <a:gdLst/>
            <a:ahLst/>
            <a:cxnLst/>
            <a:rect l="l" t="t" r="r" b="b"/>
            <a:pathLst>
              <a:path w="2489" h="2489" extrusionOk="0">
                <a:moveTo>
                  <a:pt x="1250" y="0"/>
                </a:moveTo>
                <a:cubicBezTo>
                  <a:pt x="560" y="0"/>
                  <a:pt x="0" y="560"/>
                  <a:pt x="0" y="1250"/>
                </a:cubicBezTo>
                <a:cubicBezTo>
                  <a:pt x="0" y="1941"/>
                  <a:pt x="560" y="2488"/>
                  <a:pt x="1250" y="2488"/>
                </a:cubicBezTo>
                <a:cubicBezTo>
                  <a:pt x="1929" y="2488"/>
                  <a:pt x="2489" y="1941"/>
                  <a:pt x="2489" y="1250"/>
                </a:cubicBezTo>
                <a:cubicBezTo>
                  <a:pt x="2489" y="560"/>
                  <a:pt x="1929" y="0"/>
                  <a:pt x="1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6"/>
          <p:cNvSpPr/>
          <p:nvPr/>
        </p:nvSpPr>
        <p:spPr>
          <a:xfrm rot="10800000">
            <a:off x="329783" y="195140"/>
            <a:ext cx="75603" cy="75998"/>
          </a:xfrm>
          <a:custGeom>
            <a:avLst/>
            <a:gdLst/>
            <a:ahLst/>
            <a:cxnLst/>
            <a:rect l="l" t="t" r="r" b="b"/>
            <a:pathLst>
              <a:path w="2489" h="2502" extrusionOk="0">
                <a:moveTo>
                  <a:pt x="1250" y="1"/>
                </a:moveTo>
                <a:cubicBezTo>
                  <a:pt x="560" y="1"/>
                  <a:pt x="0" y="560"/>
                  <a:pt x="0" y="1251"/>
                </a:cubicBezTo>
                <a:cubicBezTo>
                  <a:pt x="0" y="1942"/>
                  <a:pt x="560" y="2501"/>
                  <a:pt x="1250" y="2501"/>
                </a:cubicBezTo>
                <a:cubicBezTo>
                  <a:pt x="1929" y="2501"/>
                  <a:pt x="2489" y="1942"/>
                  <a:pt x="2489" y="1251"/>
                </a:cubicBezTo>
                <a:cubicBezTo>
                  <a:pt x="2489" y="560"/>
                  <a:pt x="1929" y="1"/>
                  <a:pt x="1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6"/>
          <p:cNvSpPr/>
          <p:nvPr/>
        </p:nvSpPr>
        <p:spPr>
          <a:xfrm rot="10800000">
            <a:off x="8374751" y="1647686"/>
            <a:ext cx="49238" cy="49208"/>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6"/>
          <p:cNvSpPr/>
          <p:nvPr/>
        </p:nvSpPr>
        <p:spPr>
          <a:xfrm rot="10800000">
            <a:off x="308963" y="3287385"/>
            <a:ext cx="117229" cy="117378"/>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6"/>
          <p:cNvSpPr/>
          <p:nvPr/>
        </p:nvSpPr>
        <p:spPr>
          <a:xfrm rot="10800000">
            <a:off x="358371" y="2571752"/>
            <a:ext cx="49238" cy="49208"/>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6"/>
          <p:cNvSpPr/>
          <p:nvPr/>
        </p:nvSpPr>
        <p:spPr>
          <a:xfrm rot="10800000">
            <a:off x="8788881" y="909904"/>
            <a:ext cx="184246" cy="184480"/>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6"/>
          <p:cNvSpPr/>
          <p:nvPr/>
        </p:nvSpPr>
        <p:spPr>
          <a:xfrm rot="10800000">
            <a:off x="8702031" y="271152"/>
            <a:ext cx="117217" cy="116853"/>
          </a:xfrm>
          <a:custGeom>
            <a:avLst/>
            <a:gdLst/>
            <a:ahLst/>
            <a:cxnLst/>
            <a:rect l="l" t="t" r="r" b="b"/>
            <a:pathLst>
              <a:path w="3859" h="3847" extrusionOk="0">
                <a:moveTo>
                  <a:pt x="1930" y="1"/>
                </a:moveTo>
                <a:cubicBezTo>
                  <a:pt x="870" y="1"/>
                  <a:pt x="1" y="858"/>
                  <a:pt x="1" y="1929"/>
                </a:cubicBezTo>
                <a:cubicBezTo>
                  <a:pt x="1" y="2989"/>
                  <a:pt x="870" y="3846"/>
                  <a:pt x="1930" y="3846"/>
                </a:cubicBezTo>
                <a:cubicBezTo>
                  <a:pt x="2989" y="3846"/>
                  <a:pt x="3858" y="2989"/>
                  <a:pt x="3858" y="1929"/>
                </a:cubicBezTo>
                <a:cubicBezTo>
                  <a:pt x="3858" y="858"/>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rgbClr val="091F54"/>
        </a:solidFill>
        <a:effectLst/>
      </p:bgPr>
    </p:bg>
    <p:spTree>
      <p:nvGrpSpPr>
        <p:cNvPr id="1" name="Shape 194"/>
        <p:cNvGrpSpPr/>
        <p:nvPr/>
      </p:nvGrpSpPr>
      <p:grpSpPr>
        <a:xfrm>
          <a:off x="0" y="0"/>
          <a:ext cx="0" cy="0"/>
          <a:chOff x="0" y="0"/>
          <a:chExt cx="0" cy="0"/>
        </a:xfrm>
      </p:grpSpPr>
      <p:sp>
        <p:nvSpPr>
          <p:cNvPr id="195" name="Google Shape;195;p9"/>
          <p:cNvSpPr/>
          <p:nvPr/>
        </p:nvSpPr>
        <p:spPr>
          <a:xfrm rot="10800000" flipH="1">
            <a:off x="50" y="5"/>
            <a:ext cx="9143889" cy="1528294"/>
          </a:xfrm>
          <a:custGeom>
            <a:avLst/>
            <a:gdLst/>
            <a:ahLst/>
            <a:cxnLst/>
            <a:rect l="l" t="t" r="r" b="b"/>
            <a:pathLst>
              <a:path w="241710" h="40399" extrusionOk="0">
                <a:moveTo>
                  <a:pt x="116301" y="1"/>
                </a:moveTo>
                <a:cubicBezTo>
                  <a:pt x="102002" y="1"/>
                  <a:pt x="91572" y="4977"/>
                  <a:pt x="84976" y="9728"/>
                </a:cubicBezTo>
                <a:cubicBezTo>
                  <a:pt x="80975" y="12597"/>
                  <a:pt x="77511" y="15574"/>
                  <a:pt x="74617" y="18622"/>
                </a:cubicBezTo>
                <a:cubicBezTo>
                  <a:pt x="71426" y="21980"/>
                  <a:pt x="68628" y="25599"/>
                  <a:pt x="61556" y="27980"/>
                </a:cubicBezTo>
                <a:cubicBezTo>
                  <a:pt x="56291" y="29750"/>
                  <a:pt x="49559" y="30500"/>
                  <a:pt x="42542" y="30500"/>
                </a:cubicBezTo>
                <a:cubicBezTo>
                  <a:pt x="33978" y="30500"/>
                  <a:pt x="24988" y="29382"/>
                  <a:pt x="17717" y="27635"/>
                </a:cubicBezTo>
                <a:cubicBezTo>
                  <a:pt x="11205" y="26075"/>
                  <a:pt x="5537" y="24123"/>
                  <a:pt x="1" y="22087"/>
                </a:cubicBezTo>
                <a:lnTo>
                  <a:pt x="1" y="40398"/>
                </a:lnTo>
                <a:lnTo>
                  <a:pt x="241710" y="40398"/>
                </a:lnTo>
                <a:lnTo>
                  <a:pt x="241710" y="4954"/>
                </a:lnTo>
                <a:cubicBezTo>
                  <a:pt x="236741" y="3294"/>
                  <a:pt x="230995" y="1930"/>
                  <a:pt x="225049" y="1930"/>
                </a:cubicBezTo>
                <a:cubicBezTo>
                  <a:pt x="223528" y="1930"/>
                  <a:pt x="221994" y="2019"/>
                  <a:pt x="220457" y="2215"/>
                </a:cubicBezTo>
                <a:cubicBezTo>
                  <a:pt x="212837" y="3191"/>
                  <a:pt x="209146" y="6418"/>
                  <a:pt x="207693" y="9383"/>
                </a:cubicBezTo>
                <a:cubicBezTo>
                  <a:pt x="206241" y="12335"/>
                  <a:pt x="205979" y="15526"/>
                  <a:pt x="201586" y="18039"/>
                </a:cubicBezTo>
                <a:cubicBezTo>
                  <a:pt x="197895" y="20170"/>
                  <a:pt x="191382" y="21563"/>
                  <a:pt x="184631" y="21682"/>
                </a:cubicBezTo>
                <a:cubicBezTo>
                  <a:pt x="184257" y="21689"/>
                  <a:pt x="183886" y="21692"/>
                  <a:pt x="183518" y="21692"/>
                </a:cubicBezTo>
                <a:cubicBezTo>
                  <a:pt x="168369" y="21692"/>
                  <a:pt x="157684" y="16035"/>
                  <a:pt x="150198" y="11014"/>
                </a:cubicBezTo>
                <a:cubicBezTo>
                  <a:pt x="142531" y="5870"/>
                  <a:pt x="132053" y="1"/>
                  <a:pt x="116301" y="1"/>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6" name="Google Shape;196;p9"/>
          <p:cNvGrpSpPr/>
          <p:nvPr/>
        </p:nvGrpSpPr>
        <p:grpSpPr>
          <a:xfrm rot="10800000" flipH="1">
            <a:off x="550702" y="242128"/>
            <a:ext cx="8397247" cy="1024911"/>
            <a:chOff x="550427" y="4128941"/>
            <a:chExt cx="8397247" cy="1024911"/>
          </a:xfrm>
        </p:grpSpPr>
        <p:sp>
          <p:nvSpPr>
            <p:cNvPr id="197" name="Google Shape;197;p9"/>
            <p:cNvSpPr/>
            <p:nvPr/>
          </p:nvSpPr>
          <p:spPr>
            <a:xfrm rot="-5400000">
              <a:off x="7743746" y="4763534"/>
              <a:ext cx="79648" cy="79648"/>
            </a:xfrm>
            <a:custGeom>
              <a:avLst/>
              <a:gdLst/>
              <a:ahLst/>
              <a:cxnLst/>
              <a:rect l="l" t="t" r="r" b="b"/>
              <a:pathLst>
                <a:path w="2489" h="2489" extrusionOk="0">
                  <a:moveTo>
                    <a:pt x="1238" y="0"/>
                  </a:moveTo>
                  <a:cubicBezTo>
                    <a:pt x="548" y="0"/>
                    <a:pt x="0" y="560"/>
                    <a:pt x="0" y="1238"/>
                  </a:cubicBezTo>
                  <a:cubicBezTo>
                    <a:pt x="0" y="1929"/>
                    <a:pt x="548" y="2488"/>
                    <a:pt x="1238" y="2488"/>
                  </a:cubicBezTo>
                  <a:cubicBezTo>
                    <a:pt x="1929" y="2488"/>
                    <a:pt x="2489" y="1929"/>
                    <a:pt x="2489" y="1238"/>
                  </a:cubicBezTo>
                  <a:cubicBezTo>
                    <a:pt x="2489" y="560"/>
                    <a:pt x="1929" y="0"/>
                    <a:pt x="12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9"/>
            <p:cNvSpPr/>
            <p:nvPr/>
          </p:nvSpPr>
          <p:spPr>
            <a:xfrm rot="-5400000">
              <a:off x="5818490" y="4635537"/>
              <a:ext cx="79648" cy="80064"/>
            </a:xfrm>
            <a:custGeom>
              <a:avLst/>
              <a:gdLst/>
              <a:ahLst/>
              <a:cxnLst/>
              <a:rect l="l" t="t" r="r" b="b"/>
              <a:pathLst>
                <a:path w="2489" h="2502" extrusionOk="0">
                  <a:moveTo>
                    <a:pt x="1250" y="1"/>
                  </a:moveTo>
                  <a:cubicBezTo>
                    <a:pt x="560" y="1"/>
                    <a:pt x="0" y="560"/>
                    <a:pt x="0" y="1251"/>
                  </a:cubicBezTo>
                  <a:cubicBezTo>
                    <a:pt x="0" y="1942"/>
                    <a:pt x="560" y="2501"/>
                    <a:pt x="1250" y="2501"/>
                  </a:cubicBezTo>
                  <a:cubicBezTo>
                    <a:pt x="1929" y="2501"/>
                    <a:pt x="2489" y="1942"/>
                    <a:pt x="2489" y="1251"/>
                  </a:cubicBezTo>
                  <a:cubicBezTo>
                    <a:pt x="2489" y="560"/>
                    <a:pt x="1929" y="1"/>
                    <a:pt x="1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9"/>
            <p:cNvSpPr/>
            <p:nvPr/>
          </p:nvSpPr>
          <p:spPr>
            <a:xfrm rot="-5400000">
              <a:off x="5585499" y="4972472"/>
              <a:ext cx="79680" cy="79648"/>
            </a:xfrm>
            <a:custGeom>
              <a:avLst/>
              <a:gdLst/>
              <a:ahLst/>
              <a:cxnLst/>
              <a:rect l="l" t="t" r="r" b="b"/>
              <a:pathLst>
                <a:path w="2490" h="2489" extrusionOk="0">
                  <a:moveTo>
                    <a:pt x="1239" y="0"/>
                  </a:moveTo>
                  <a:cubicBezTo>
                    <a:pt x="549" y="0"/>
                    <a:pt x="1" y="548"/>
                    <a:pt x="1" y="1239"/>
                  </a:cubicBezTo>
                  <a:cubicBezTo>
                    <a:pt x="1" y="1929"/>
                    <a:pt x="549" y="2489"/>
                    <a:pt x="1239" y="2489"/>
                  </a:cubicBezTo>
                  <a:cubicBezTo>
                    <a:pt x="1930" y="2489"/>
                    <a:pt x="2489" y="1929"/>
                    <a:pt x="2489" y="1239"/>
                  </a:cubicBezTo>
                  <a:cubicBezTo>
                    <a:pt x="2489" y="548"/>
                    <a:pt x="1930" y="0"/>
                    <a:pt x="12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9"/>
            <p:cNvSpPr/>
            <p:nvPr/>
          </p:nvSpPr>
          <p:spPr>
            <a:xfrm rot="-5400000">
              <a:off x="3493886" y="4377416"/>
              <a:ext cx="123072" cy="123488"/>
            </a:xfrm>
            <a:custGeom>
              <a:avLst/>
              <a:gdLst/>
              <a:ahLst/>
              <a:cxnLst/>
              <a:rect l="l" t="t" r="r" b="b"/>
              <a:pathLst>
                <a:path w="3846" h="3859" extrusionOk="0">
                  <a:moveTo>
                    <a:pt x="1929" y="0"/>
                  </a:moveTo>
                  <a:cubicBezTo>
                    <a:pt x="857" y="0"/>
                    <a:pt x="0" y="858"/>
                    <a:pt x="0" y="1929"/>
                  </a:cubicBezTo>
                  <a:cubicBezTo>
                    <a:pt x="0" y="2989"/>
                    <a:pt x="857" y="3858"/>
                    <a:pt x="1929" y="3858"/>
                  </a:cubicBezTo>
                  <a:cubicBezTo>
                    <a:pt x="2989" y="3858"/>
                    <a:pt x="3846" y="2989"/>
                    <a:pt x="3846" y="1929"/>
                  </a:cubicBezTo>
                  <a:cubicBezTo>
                    <a:pt x="3846" y="858"/>
                    <a:pt x="2989" y="0"/>
                    <a:pt x="19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9"/>
            <p:cNvSpPr/>
            <p:nvPr/>
          </p:nvSpPr>
          <p:spPr>
            <a:xfrm rot="-5400000">
              <a:off x="8474815" y="4224951"/>
              <a:ext cx="123488" cy="123488"/>
            </a:xfrm>
            <a:custGeom>
              <a:avLst/>
              <a:gdLst/>
              <a:ahLst/>
              <a:cxnLst/>
              <a:rect l="l" t="t" r="r" b="b"/>
              <a:pathLst>
                <a:path w="3859" h="3859" extrusionOk="0">
                  <a:moveTo>
                    <a:pt x="1929" y="1"/>
                  </a:moveTo>
                  <a:cubicBezTo>
                    <a:pt x="858" y="1"/>
                    <a:pt x="0" y="858"/>
                    <a:pt x="0" y="1930"/>
                  </a:cubicBezTo>
                  <a:cubicBezTo>
                    <a:pt x="0" y="2989"/>
                    <a:pt x="858" y="3858"/>
                    <a:pt x="1929" y="3858"/>
                  </a:cubicBezTo>
                  <a:cubicBezTo>
                    <a:pt x="2989" y="3858"/>
                    <a:pt x="3858" y="2989"/>
                    <a:pt x="3858" y="1930"/>
                  </a:cubicBezTo>
                  <a:cubicBezTo>
                    <a:pt x="3858" y="858"/>
                    <a:pt x="2989" y="1"/>
                    <a:pt x="1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9"/>
            <p:cNvSpPr/>
            <p:nvPr/>
          </p:nvSpPr>
          <p:spPr>
            <a:xfrm rot="-5400000">
              <a:off x="4398303" y="4741812"/>
              <a:ext cx="123488" cy="123104"/>
            </a:xfrm>
            <a:custGeom>
              <a:avLst/>
              <a:gdLst/>
              <a:ahLst/>
              <a:cxnLst/>
              <a:rect l="l" t="t" r="r" b="b"/>
              <a:pathLst>
                <a:path w="3859" h="3847" extrusionOk="0">
                  <a:moveTo>
                    <a:pt x="1930" y="1"/>
                  </a:moveTo>
                  <a:cubicBezTo>
                    <a:pt x="870" y="1"/>
                    <a:pt x="1" y="858"/>
                    <a:pt x="1" y="1929"/>
                  </a:cubicBezTo>
                  <a:cubicBezTo>
                    <a:pt x="1" y="2989"/>
                    <a:pt x="870" y="3846"/>
                    <a:pt x="1930" y="3846"/>
                  </a:cubicBezTo>
                  <a:cubicBezTo>
                    <a:pt x="2989" y="3846"/>
                    <a:pt x="3858" y="2989"/>
                    <a:pt x="3858" y="1929"/>
                  </a:cubicBezTo>
                  <a:cubicBezTo>
                    <a:pt x="3858" y="858"/>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9"/>
            <p:cNvSpPr/>
            <p:nvPr/>
          </p:nvSpPr>
          <p:spPr>
            <a:xfrm rot="-5400000">
              <a:off x="8824395" y="4985974"/>
              <a:ext cx="123072" cy="123488"/>
            </a:xfrm>
            <a:custGeom>
              <a:avLst/>
              <a:gdLst/>
              <a:ahLst/>
              <a:cxnLst/>
              <a:rect l="l" t="t" r="r" b="b"/>
              <a:pathLst>
                <a:path w="3846" h="3859" extrusionOk="0">
                  <a:moveTo>
                    <a:pt x="1917" y="0"/>
                  </a:moveTo>
                  <a:cubicBezTo>
                    <a:pt x="858" y="0"/>
                    <a:pt x="0" y="858"/>
                    <a:pt x="0" y="1929"/>
                  </a:cubicBezTo>
                  <a:cubicBezTo>
                    <a:pt x="0" y="2989"/>
                    <a:pt x="858" y="3858"/>
                    <a:pt x="1917" y="3858"/>
                  </a:cubicBezTo>
                  <a:cubicBezTo>
                    <a:pt x="2989" y="3858"/>
                    <a:pt x="3846" y="2989"/>
                    <a:pt x="3846" y="1929"/>
                  </a:cubicBezTo>
                  <a:cubicBezTo>
                    <a:pt x="3846" y="858"/>
                    <a:pt x="2989" y="0"/>
                    <a:pt x="19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9"/>
            <p:cNvSpPr/>
            <p:nvPr/>
          </p:nvSpPr>
          <p:spPr>
            <a:xfrm rot="-5400000">
              <a:off x="2638671" y="4898329"/>
              <a:ext cx="52224" cy="52224"/>
            </a:xfrm>
            <a:custGeom>
              <a:avLst/>
              <a:gdLst/>
              <a:ahLst/>
              <a:cxnLst/>
              <a:rect l="l" t="t" r="r" b="b"/>
              <a:pathLst>
                <a:path w="1632" h="1632" extrusionOk="0">
                  <a:moveTo>
                    <a:pt x="810" y="0"/>
                  </a:moveTo>
                  <a:cubicBezTo>
                    <a:pt x="358" y="0"/>
                    <a:pt x="1" y="369"/>
                    <a:pt x="1" y="822"/>
                  </a:cubicBezTo>
                  <a:cubicBezTo>
                    <a:pt x="1" y="1274"/>
                    <a:pt x="358" y="1631"/>
                    <a:pt x="810" y="1631"/>
                  </a:cubicBezTo>
                  <a:cubicBezTo>
                    <a:pt x="1263" y="1631"/>
                    <a:pt x="1632" y="1274"/>
                    <a:pt x="1632" y="822"/>
                  </a:cubicBezTo>
                  <a:cubicBezTo>
                    <a:pt x="1632" y="369"/>
                    <a:pt x="1263" y="0"/>
                    <a:pt x="8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9"/>
            <p:cNvSpPr/>
            <p:nvPr/>
          </p:nvSpPr>
          <p:spPr>
            <a:xfrm rot="-5400000">
              <a:off x="4434110" y="4128957"/>
              <a:ext cx="51872" cy="51840"/>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9"/>
            <p:cNvSpPr/>
            <p:nvPr/>
          </p:nvSpPr>
          <p:spPr>
            <a:xfrm rot="-5400000">
              <a:off x="6370942" y="4898333"/>
              <a:ext cx="52224" cy="52224"/>
            </a:xfrm>
            <a:custGeom>
              <a:avLst/>
              <a:gdLst/>
              <a:ahLst/>
              <a:cxnLst/>
              <a:rect l="l" t="t" r="r" b="b"/>
              <a:pathLst>
                <a:path w="1632" h="1632" extrusionOk="0">
                  <a:moveTo>
                    <a:pt x="822" y="0"/>
                  </a:moveTo>
                  <a:cubicBezTo>
                    <a:pt x="369" y="0"/>
                    <a:pt x="0" y="369"/>
                    <a:pt x="0" y="822"/>
                  </a:cubicBezTo>
                  <a:cubicBezTo>
                    <a:pt x="0" y="1262"/>
                    <a:pt x="369" y="1631"/>
                    <a:pt x="822" y="1631"/>
                  </a:cubicBezTo>
                  <a:cubicBezTo>
                    <a:pt x="1262" y="1631"/>
                    <a:pt x="1631" y="1262"/>
                    <a:pt x="1631" y="822"/>
                  </a:cubicBezTo>
                  <a:cubicBezTo>
                    <a:pt x="1631" y="369"/>
                    <a:pt x="1262" y="0"/>
                    <a:pt x="8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9"/>
            <p:cNvSpPr/>
            <p:nvPr/>
          </p:nvSpPr>
          <p:spPr>
            <a:xfrm rot="-5400000">
              <a:off x="7224569" y="4777403"/>
              <a:ext cx="52224" cy="51872"/>
            </a:xfrm>
            <a:custGeom>
              <a:avLst/>
              <a:gdLst/>
              <a:ahLst/>
              <a:cxnLst/>
              <a:rect l="l" t="t" r="r" b="b"/>
              <a:pathLst>
                <a:path w="1632" h="1621" extrusionOk="0">
                  <a:moveTo>
                    <a:pt x="822" y="1"/>
                  </a:moveTo>
                  <a:cubicBezTo>
                    <a:pt x="370" y="1"/>
                    <a:pt x="1" y="358"/>
                    <a:pt x="1" y="810"/>
                  </a:cubicBezTo>
                  <a:cubicBezTo>
                    <a:pt x="1" y="1263"/>
                    <a:pt x="370" y="1620"/>
                    <a:pt x="822" y="1620"/>
                  </a:cubicBezTo>
                  <a:cubicBezTo>
                    <a:pt x="1263" y="1620"/>
                    <a:pt x="1632" y="1263"/>
                    <a:pt x="1632" y="810"/>
                  </a:cubicBezTo>
                  <a:cubicBezTo>
                    <a:pt x="1632" y="358"/>
                    <a:pt x="1263" y="1"/>
                    <a:pt x="8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9"/>
            <p:cNvSpPr/>
            <p:nvPr/>
          </p:nvSpPr>
          <p:spPr>
            <a:xfrm rot="-5400000">
              <a:off x="1455261" y="5074011"/>
              <a:ext cx="80032" cy="79648"/>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9"/>
            <p:cNvSpPr/>
            <p:nvPr/>
          </p:nvSpPr>
          <p:spPr>
            <a:xfrm>
              <a:off x="3931802" y="4547801"/>
              <a:ext cx="123511" cy="123669"/>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9"/>
            <p:cNvSpPr/>
            <p:nvPr/>
          </p:nvSpPr>
          <p:spPr>
            <a:xfrm>
              <a:off x="5058448" y="4348458"/>
              <a:ext cx="181206" cy="181411"/>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9"/>
            <p:cNvSpPr/>
            <p:nvPr/>
          </p:nvSpPr>
          <p:spPr>
            <a:xfrm>
              <a:off x="3088199" y="4986082"/>
              <a:ext cx="123103" cy="123259"/>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9"/>
            <p:cNvSpPr/>
            <p:nvPr/>
          </p:nvSpPr>
          <p:spPr>
            <a:xfrm>
              <a:off x="6725448" y="4833733"/>
              <a:ext cx="181206" cy="181411"/>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9"/>
            <p:cNvSpPr/>
            <p:nvPr/>
          </p:nvSpPr>
          <p:spPr>
            <a:xfrm>
              <a:off x="8421902" y="4613739"/>
              <a:ext cx="123511" cy="123669"/>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9"/>
            <p:cNvSpPr/>
            <p:nvPr/>
          </p:nvSpPr>
          <p:spPr>
            <a:xfrm>
              <a:off x="550427" y="4985876"/>
              <a:ext cx="123511" cy="123669"/>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5" name="Google Shape;215;p9"/>
          <p:cNvSpPr/>
          <p:nvPr/>
        </p:nvSpPr>
        <p:spPr>
          <a:xfrm>
            <a:off x="7926231" y="3600247"/>
            <a:ext cx="80032" cy="79648"/>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9"/>
          <p:cNvSpPr/>
          <p:nvPr/>
        </p:nvSpPr>
        <p:spPr>
          <a:xfrm>
            <a:off x="8724911" y="4283390"/>
            <a:ext cx="123488" cy="123104"/>
          </a:xfrm>
          <a:custGeom>
            <a:avLst/>
            <a:gdLst/>
            <a:ahLst/>
            <a:cxnLst/>
            <a:rect l="l" t="t" r="r" b="b"/>
            <a:pathLst>
              <a:path w="3859" h="3847" extrusionOk="0">
                <a:moveTo>
                  <a:pt x="1930" y="1"/>
                </a:moveTo>
                <a:cubicBezTo>
                  <a:pt x="870" y="1"/>
                  <a:pt x="1" y="858"/>
                  <a:pt x="1" y="1929"/>
                </a:cubicBezTo>
                <a:cubicBezTo>
                  <a:pt x="1" y="2989"/>
                  <a:pt x="870" y="3846"/>
                  <a:pt x="1930" y="3846"/>
                </a:cubicBezTo>
                <a:cubicBezTo>
                  <a:pt x="2989" y="3846"/>
                  <a:pt x="3858" y="2989"/>
                  <a:pt x="3858" y="1929"/>
                </a:cubicBezTo>
                <a:cubicBezTo>
                  <a:pt x="3858" y="858"/>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9"/>
          <p:cNvSpPr/>
          <p:nvPr/>
        </p:nvSpPr>
        <p:spPr>
          <a:xfrm>
            <a:off x="7926215" y="4741444"/>
            <a:ext cx="123072" cy="123488"/>
          </a:xfrm>
          <a:custGeom>
            <a:avLst/>
            <a:gdLst/>
            <a:ahLst/>
            <a:cxnLst/>
            <a:rect l="l" t="t" r="r" b="b"/>
            <a:pathLst>
              <a:path w="3846" h="3859" extrusionOk="0">
                <a:moveTo>
                  <a:pt x="1917" y="0"/>
                </a:moveTo>
                <a:cubicBezTo>
                  <a:pt x="858" y="0"/>
                  <a:pt x="0" y="858"/>
                  <a:pt x="0" y="1929"/>
                </a:cubicBezTo>
                <a:cubicBezTo>
                  <a:pt x="0" y="2989"/>
                  <a:pt x="858" y="3858"/>
                  <a:pt x="1917" y="3858"/>
                </a:cubicBezTo>
                <a:cubicBezTo>
                  <a:pt x="2989" y="3858"/>
                  <a:pt x="3846" y="2989"/>
                  <a:pt x="3846" y="1929"/>
                </a:cubicBezTo>
                <a:cubicBezTo>
                  <a:pt x="3846" y="858"/>
                  <a:pt x="2989" y="0"/>
                  <a:pt x="19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9"/>
          <p:cNvSpPr/>
          <p:nvPr/>
        </p:nvSpPr>
        <p:spPr>
          <a:xfrm>
            <a:off x="7733754" y="4070064"/>
            <a:ext cx="123511" cy="123669"/>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9"/>
          <p:cNvSpPr txBox="1">
            <a:spLocks noGrp="1"/>
          </p:cNvSpPr>
          <p:nvPr>
            <p:ph type="title"/>
          </p:nvPr>
        </p:nvSpPr>
        <p:spPr>
          <a:xfrm>
            <a:off x="714463" y="1449611"/>
            <a:ext cx="77040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4500">
                <a:solidFill>
                  <a:schemeClr val="accent1"/>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20" name="Google Shape;220;p9"/>
          <p:cNvSpPr txBox="1">
            <a:spLocks noGrp="1"/>
          </p:cNvSpPr>
          <p:nvPr>
            <p:ph type="subTitle" idx="1"/>
          </p:nvPr>
        </p:nvSpPr>
        <p:spPr>
          <a:xfrm>
            <a:off x="2236013" y="2135963"/>
            <a:ext cx="4661100" cy="1511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lt1"/>
                </a:solidFill>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rgbClr val="091F54"/>
        </a:solidFill>
        <a:effectLst/>
      </p:bgPr>
    </p:bg>
    <p:spTree>
      <p:nvGrpSpPr>
        <p:cNvPr id="1" name="Shape 238"/>
        <p:cNvGrpSpPr/>
        <p:nvPr/>
      </p:nvGrpSpPr>
      <p:grpSpPr>
        <a:xfrm>
          <a:off x="0" y="0"/>
          <a:ext cx="0" cy="0"/>
          <a:chOff x="0" y="0"/>
          <a:chExt cx="0" cy="0"/>
        </a:xfrm>
      </p:grpSpPr>
      <p:sp>
        <p:nvSpPr>
          <p:cNvPr id="239" name="Google Shape;239;p11"/>
          <p:cNvSpPr/>
          <p:nvPr/>
        </p:nvSpPr>
        <p:spPr>
          <a:xfrm rot="10800000" flipH="1">
            <a:off x="0" y="-714375"/>
            <a:ext cx="9144000" cy="5857865"/>
          </a:xfrm>
          <a:custGeom>
            <a:avLst/>
            <a:gdLst/>
            <a:ahLst/>
            <a:cxnLst/>
            <a:rect l="l" t="t" r="r" b="b"/>
            <a:pathLst>
              <a:path w="285750" h="146685" extrusionOk="0">
                <a:moveTo>
                  <a:pt x="0" y="0"/>
                </a:moveTo>
                <a:lnTo>
                  <a:pt x="0" y="17502"/>
                </a:lnTo>
                <a:cubicBezTo>
                  <a:pt x="4679" y="23289"/>
                  <a:pt x="12418" y="25277"/>
                  <a:pt x="19086" y="28504"/>
                </a:cubicBezTo>
                <a:cubicBezTo>
                  <a:pt x="25908" y="31802"/>
                  <a:pt x="32695" y="38695"/>
                  <a:pt x="30801" y="46208"/>
                </a:cubicBezTo>
                <a:cubicBezTo>
                  <a:pt x="30230" y="48446"/>
                  <a:pt x="28932" y="50459"/>
                  <a:pt x="28599" y="52745"/>
                </a:cubicBezTo>
                <a:cubicBezTo>
                  <a:pt x="27873" y="57721"/>
                  <a:pt x="32004" y="62174"/>
                  <a:pt x="36481" y="64186"/>
                </a:cubicBezTo>
                <a:cubicBezTo>
                  <a:pt x="40958" y="66211"/>
                  <a:pt x="45982" y="66687"/>
                  <a:pt x="50459" y="68711"/>
                </a:cubicBezTo>
                <a:cubicBezTo>
                  <a:pt x="54935" y="70735"/>
                  <a:pt x="59067" y="75188"/>
                  <a:pt x="58341" y="80165"/>
                </a:cubicBezTo>
                <a:cubicBezTo>
                  <a:pt x="58007" y="82474"/>
                  <a:pt x="56686" y="84487"/>
                  <a:pt x="55876" y="86665"/>
                </a:cubicBezTo>
                <a:cubicBezTo>
                  <a:pt x="53507" y="93059"/>
                  <a:pt x="56186" y="101012"/>
                  <a:pt x="61889" y="104525"/>
                </a:cubicBezTo>
                <a:cubicBezTo>
                  <a:pt x="67366" y="107906"/>
                  <a:pt x="74259" y="107156"/>
                  <a:pt x="80474" y="108656"/>
                </a:cubicBezTo>
                <a:cubicBezTo>
                  <a:pt x="86689" y="110168"/>
                  <a:pt x="93095" y="116443"/>
                  <a:pt x="90511" y="122456"/>
                </a:cubicBezTo>
                <a:cubicBezTo>
                  <a:pt x="89178" y="125527"/>
                  <a:pt x="85808" y="127456"/>
                  <a:pt x="85011" y="130718"/>
                </a:cubicBezTo>
                <a:cubicBezTo>
                  <a:pt x="84070" y="134481"/>
                  <a:pt x="86606" y="138577"/>
                  <a:pt x="90488" y="139874"/>
                </a:cubicBezTo>
                <a:cubicBezTo>
                  <a:pt x="93536" y="140886"/>
                  <a:pt x="97834" y="141101"/>
                  <a:pt x="101191" y="142053"/>
                </a:cubicBezTo>
                <a:lnTo>
                  <a:pt x="101763" y="141815"/>
                </a:lnTo>
                <a:cubicBezTo>
                  <a:pt x="101763" y="141815"/>
                  <a:pt x="104775" y="143454"/>
                  <a:pt x="109633" y="143454"/>
                </a:cubicBezTo>
                <a:cubicBezTo>
                  <a:pt x="111362" y="143454"/>
                  <a:pt x="113324" y="143247"/>
                  <a:pt x="115467" y="142684"/>
                </a:cubicBezTo>
                <a:cubicBezTo>
                  <a:pt x="122408" y="140863"/>
                  <a:pt x="125170" y="139815"/>
                  <a:pt x="129873" y="139815"/>
                </a:cubicBezTo>
                <a:cubicBezTo>
                  <a:pt x="136934" y="139827"/>
                  <a:pt x="142875" y="146685"/>
                  <a:pt x="142875" y="146685"/>
                </a:cubicBezTo>
                <a:cubicBezTo>
                  <a:pt x="142875" y="146685"/>
                  <a:pt x="148816" y="139827"/>
                  <a:pt x="155877" y="139815"/>
                </a:cubicBezTo>
                <a:cubicBezTo>
                  <a:pt x="160580" y="139815"/>
                  <a:pt x="163342" y="140863"/>
                  <a:pt x="170271" y="142684"/>
                </a:cubicBezTo>
                <a:cubicBezTo>
                  <a:pt x="172418" y="143247"/>
                  <a:pt x="174382" y="143454"/>
                  <a:pt x="176112" y="143454"/>
                </a:cubicBezTo>
                <a:cubicBezTo>
                  <a:pt x="180975" y="143454"/>
                  <a:pt x="183987" y="141815"/>
                  <a:pt x="183987" y="141815"/>
                </a:cubicBezTo>
                <a:lnTo>
                  <a:pt x="184547" y="142053"/>
                </a:lnTo>
                <a:cubicBezTo>
                  <a:pt x="187916" y="141101"/>
                  <a:pt x="192215" y="140886"/>
                  <a:pt x="195263" y="139874"/>
                </a:cubicBezTo>
                <a:cubicBezTo>
                  <a:pt x="199132" y="138577"/>
                  <a:pt x="201680" y="134481"/>
                  <a:pt x="200739" y="130718"/>
                </a:cubicBezTo>
                <a:cubicBezTo>
                  <a:pt x="199942" y="127456"/>
                  <a:pt x="196572" y="125527"/>
                  <a:pt x="195239" y="122456"/>
                </a:cubicBezTo>
                <a:cubicBezTo>
                  <a:pt x="192655" y="116443"/>
                  <a:pt x="199061" y="110168"/>
                  <a:pt x="205276" y="108656"/>
                </a:cubicBezTo>
                <a:cubicBezTo>
                  <a:pt x="211491" y="107156"/>
                  <a:pt x="218384" y="107906"/>
                  <a:pt x="223861" y="104525"/>
                </a:cubicBezTo>
                <a:cubicBezTo>
                  <a:pt x="229564" y="101012"/>
                  <a:pt x="232243" y="93059"/>
                  <a:pt x="229874" y="86665"/>
                </a:cubicBezTo>
                <a:cubicBezTo>
                  <a:pt x="229064" y="84487"/>
                  <a:pt x="227743" y="82474"/>
                  <a:pt x="227409" y="80165"/>
                </a:cubicBezTo>
                <a:cubicBezTo>
                  <a:pt x="226683" y="75188"/>
                  <a:pt x="230815" y="70735"/>
                  <a:pt x="235291" y="68711"/>
                </a:cubicBezTo>
                <a:cubicBezTo>
                  <a:pt x="239768" y="66687"/>
                  <a:pt x="244793" y="66211"/>
                  <a:pt x="249269" y="64186"/>
                </a:cubicBezTo>
                <a:cubicBezTo>
                  <a:pt x="253746" y="62174"/>
                  <a:pt x="257877" y="57721"/>
                  <a:pt x="257151" y="52745"/>
                </a:cubicBezTo>
                <a:cubicBezTo>
                  <a:pt x="256818" y="50459"/>
                  <a:pt x="255520" y="48446"/>
                  <a:pt x="254949" y="46208"/>
                </a:cubicBezTo>
                <a:cubicBezTo>
                  <a:pt x="253055" y="38695"/>
                  <a:pt x="259842" y="31802"/>
                  <a:pt x="266664" y="28504"/>
                </a:cubicBezTo>
                <a:cubicBezTo>
                  <a:pt x="273332" y="25277"/>
                  <a:pt x="281071" y="23289"/>
                  <a:pt x="285750" y="17502"/>
                </a:cubicBezTo>
                <a:lnTo>
                  <a:pt x="285750" y="0"/>
                </a:ln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F73F5"/>
              </a:solidFill>
            </a:endParaRPr>
          </a:p>
        </p:txBody>
      </p:sp>
      <p:grpSp>
        <p:nvGrpSpPr>
          <p:cNvPr id="240" name="Google Shape;240;p11"/>
          <p:cNvGrpSpPr/>
          <p:nvPr/>
        </p:nvGrpSpPr>
        <p:grpSpPr>
          <a:xfrm rot="10800000" flipH="1">
            <a:off x="399036" y="239236"/>
            <a:ext cx="8623987" cy="4727925"/>
            <a:chOff x="406686" y="256380"/>
            <a:chExt cx="8623987" cy="4727925"/>
          </a:xfrm>
        </p:grpSpPr>
        <p:sp>
          <p:nvSpPr>
            <p:cNvPr id="241" name="Google Shape;241;p11"/>
            <p:cNvSpPr/>
            <p:nvPr/>
          </p:nvSpPr>
          <p:spPr>
            <a:xfrm>
              <a:off x="6986434" y="1130888"/>
              <a:ext cx="79680" cy="79648"/>
            </a:xfrm>
            <a:custGeom>
              <a:avLst/>
              <a:gdLst/>
              <a:ahLst/>
              <a:cxnLst/>
              <a:rect l="l" t="t" r="r" b="b"/>
              <a:pathLst>
                <a:path w="2490" h="2489" extrusionOk="0">
                  <a:moveTo>
                    <a:pt x="1251" y="0"/>
                  </a:moveTo>
                  <a:cubicBezTo>
                    <a:pt x="560" y="0"/>
                    <a:pt x="1" y="560"/>
                    <a:pt x="1" y="1250"/>
                  </a:cubicBezTo>
                  <a:cubicBezTo>
                    <a:pt x="1" y="1929"/>
                    <a:pt x="560" y="2489"/>
                    <a:pt x="1251" y="2489"/>
                  </a:cubicBezTo>
                  <a:cubicBezTo>
                    <a:pt x="1941" y="2489"/>
                    <a:pt x="2489" y="1929"/>
                    <a:pt x="2489" y="1250"/>
                  </a:cubicBezTo>
                  <a:cubicBezTo>
                    <a:pt x="2489"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1"/>
            <p:cNvSpPr/>
            <p:nvPr/>
          </p:nvSpPr>
          <p:spPr>
            <a:xfrm>
              <a:off x="823712" y="544064"/>
              <a:ext cx="79648" cy="79648"/>
            </a:xfrm>
            <a:custGeom>
              <a:avLst/>
              <a:gdLst/>
              <a:ahLst/>
              <a:cxnLst/>
              <a:rect l="l" t="t" r="r" b="b"/>
              <a:pathLst>
                <a:path w="2489" h="2489" extrusionOk="0">
                  <a:moveTo>
                    <a:pt x="1250" y="0"/>
                  </a:moveTo>
                  <a:cubicBezTo>
                    <a:pt x="560" y="0"/>
                    <a:pt x="0" y="560"/>
                    <a:pt x="0" y="1250"/>
                  </a:cubicBezTo>
                  <a:cubicBezTo>
                    <a:pt x="0" y="1941"/>
                    <a:pt x="560" y="2488"/>
                    <a:pt x="1250" y="2488"/>
                  </a:cubicBezTo>
                  <a:cubicBezTo>
                    <a:pt x="1929" y="2488"/>
                    <a:pt x="2489" y="1941"/>
                    <a:pt x="2489" y="1250"/>
                  </a:cubicBezTo>
                  <a:cubicBezTo>
                    <a:pt x="2489" y="560"/>
                    <a:pt x="1929" y="0"/>
                    <a:pt x="1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11"/>
            <p:cNvSpPr/>
            <p:nvPr/>
          </p:nvSpPr>
          <p:spPr>
            <a:xfrm>
              <a:off x="7104496" y="4575960"/>
              <a:ext cx="79648" cy="79680"/>
            </a:xfrm>
            <a:custGeom>
              <a:avLst/>
              <a:gdLst/>
              <a:ahLst/>
              <a:cxnLst/>
              <a:rect l="l" t="t" r="r" b="b"/>
              <a:pathLst>
                <a:path w="2489" h="2490" extrusionOk="0">
                  <a:moveTo>
                    <a:pt x="1239" y="1"/>
                  </a:moveTo>
                  <a:cubicBezTo>
                    <a:pt x="548" y="1"/>
                    <a:pt x="0" y="560"/>
                    <a:pt x="0" y="1251"/>
                  </a:cubicBezTo>
                  <a:cubicBezTo>
                    <a:pt x="0" y="1930"/>
                    <a:pt x="548" y="2489"/>
                    <a:pt x="1239" y="2489"/>
                  </a:cubicBezTo>
                  <a:cubicBezTo>
                    <a:pt x="1929" y="2489"/>
                    <a:pt x="2489" y="1930"/>
                    <a:pt x="2489" y="1251"/>
                  </a:cubicBezTo>
                  <a:cubicBezTo>
                    <a:pt x="2489" y="560"/>
                    <a:pt x="1929" y="1"/>
                    <a:pt x="12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11"/>
            <p:cNvSpPr/>
            <p:nvPr/>
          </p:nvSpPr>
          <p:spPr>
            <a:xfrm>
              <a:off x="8456667" y="256380"/>
              <a:ext cx="79648" cy="80064"/>
            </a:xfrm>
            <a:custGeom>
              <a:avLst/>
              <a:gdLst/>
              <a:ahLst/>
              <a:cxnLst/>
              <a:rect l="l" t="t" r="r" b="b"/>
              <a:pathLst>
                <a:path w="2489" h="2502" extrusionOk="0">
                  <a:moveTo>
                    <a:pt x="1239" y="1"/>
                  </a:moveTo>
                  <a:cubicBezTo>
                    <a:pt x="560" y="1"/>
                    <a:pt x="0" y="560"/>
                    <a:pt x="0" y="1251"/>
                  </a:cubicBezTo>
                  <a:cubicBezTo>
                    <a:pt x="0" y="1942"/>
                    <a:pt x="560" y="2501"/>
                    <a:pt x="1239" y="2501"/>
                  </a:cubicBezTo>
                  <a:cubicBezTo>
                    <a:pt x="1929" y="2501"/>
                    <a:pt x="2489" y="1942"/>
                    <a:pt x="2489" y="1251"/>
                  </a:cubicBezTo>
                  <a:cubicBezTo>
                    <a:pt x="2489" y="560"/>
                    <a:pt x="1929" y="1"/>
                    <a:pt x="12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11"/>
            <p:cNvSpPr/>
            <p:nvPr/>
          </p:nvSpPr>
          <p:spPr>
            <a:xfrm>
              <a:off x="2296918" y="256582"/>
              <a:ext cx="79648" cy="79648"/>
            </a:xfrm>
            <a:custGeom>
              <a:avLst/>
              <a:gdLst/>
              <a:ahLst/>
              <a:cxnLst/>
              <a:rect l="l" t="t" r="r" b="b"/>
              <a:pathLst>
                <a:path w="2489" h="2489" extrusionOk="0">
                  <a:moveTo>
                    <a:pt x="1239" y="0"/>
                  </a:moveTo>
                  <a:cubicBezTo>
                    <a:pt x="548" y="0"/>
                    <a:pt x="1" y="548"/>
                    <a:pt x="1" y="1239"/>
                  </a:cubicBezTo>
                  <a:cubicBezTo>
                    <a:pt x="1" y="1929"/>
                    <a:pt x="548" y="2489"/>
                    <a:pt x="1239" y="2489"/>
                  </a:cubicBezTo>
                  <a:cubicBezTo>
                    <a:pt x="1929" y="2489"/>
                    <a:pt x="2489" y="1929"/>
                    <a:pt x="2489" y="1239"/>
                  </a:cubicBezTo>
                  <a:cubicBezTo>
                    <a:pt x="2489" y="548"/>
                    <a:pt x="1929" y="0"/>
                    <a:pt x="12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11"/>
            <p:cNvSpPr/>
            <p:nvPr/>
          </p:nvSpPr>
          <p:spPr>
            <a:xfrm>
              <a:off x="1652037" y="1416965"/>
              <a:ext cx="79648" cy="79680"/>
            </a:xfrm>
            <a:custGeom>
              <a:avLst/>
              <a:gdLst/>
              <a:ahLst/>
              <a:cxnLst/>
              <a:rect l="l" t="t" r="r" b="b"/>
              <a:pathLst>
                <a:path w="2489" h="2490" extrusionOk="0">
                  <a:moveTo>
                    <a:pt x="1239" y="1"/>
                  </a:moveTo>
                  <a:cubicBezTo>
                    <a:pt x="560" y="1"/>
                    <a:pt x="0" y="548"/>
                    <a:pt x="0" y="1239"/>
                  </a:cubicBezTo>
                  <a:cubicBezTo>
                    <a:pt x="0" y="1929"/>
                    <a:pt x="560" y="2489"/>
                    <a:pt x="1239" y="2489"/>
                  </a:cubicBezTo>
                  <a:cubicBezTo>
                    <a:pt x="1929" y="2489"/>
                    <a:pt x="2489" y="1929"/>
                    <a:pt x="2489" y="1239"/>
                  </a:cubicBezTo>
                  <a:cubicBezTo>
                    <a:pt x="2489" y="548"/>
                    <a:pt x="1929" y="1"/>
                    <a:pt x="12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11"/>
            <p:cNvSpPr/>
            <p:nvPr/>
          </p:nvSpPr>
          <p:spPr>
            <a:xfrm>
              <a:off x="1308451" y="3434777"/>
              <a:ext cx="79648" cy="80064"/>
            </a:xfrm>
            <a:custGeom>
              <a:avLst/>
              <a:gdLst/>
              <a:ahLst/>
              <a:cxnLst/>
              <a:rect l="l" t="t" r="r" b="b"/>
              <a:pathLst>
                <a:path w="2489" h="2502" extrusionOk="0">
                  <a:moveTo>
                    <a:pt x="1250" y="1"/>
                  </a:moveTo>
                  <a:cubicBezTo>
                    <a:pt x="560" y="1"/>
                    <a:pt x="0" y="560"/>
                    <a:pt x="0" y="1251"/>
                  </a:cubicBezTo>
                  <a:cubicBezTo>
                    <a:pt x="0" y="1942"/>
                    <a:pt x="560" y="2501"/>
                    <a:pt x="1250" y="2501"/>
                  </a:cubicBezTo>
                  <a:cubicBezTo>
                    <a:pt x="1929" y="2501"/>
                    <a:pt x="2489" y="1942"/>
                    <a:pt x="2489" y="1251"/>
                  </a:cubicBezTo>
                  <a:cubicBezTo>
                    <a:pt x="2489" y="560"/>
                    <a:pt x="1929" y="1"/>
                    <a:pt x="1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11"/>
            <p:cNvSpPr/>
            <p:nvPr/>
          </p:nvSpPr>
          <p:spPr>
            <a:xfrm>
              <a:off x="1804936" y="440035"/>
              <a:ext cx="123072" cy="123488"/>
            </a:xfrm>
            <a:custGeom>
              <a:avLst/>
              <a:gdLst/>
              <a:ahLst/>
              <a:cxnLst/>
              <a:rect l="l" t="t" r="r" b="b"/>
              <a:pathLst>
                <a:path w="3846" h="3859" extrusionOk="0">
                  <a:moveTo>
                    <a:pt x="1929" y="0"/>
                  </a:moveTo>
                  <a:cubicBezTo>
                    <a:pt x="857" y="0"/>
                    <a:pt x="0" y="858"/>
                    <a:pt x="0" y="1929"/>
                  </a:cubicBezTo>
                  <a:cubicBezTo>
                    <a:pt x="0" y="2989"/>
                    <a:pt x="857" y="3858"/>
                    <a:pt x="1929" y="3858"/>
                  </a:cubicBezTo>
                  <a:cubicBezTo>
                    <a:pt x="2989" y="3858"/>
                    <a:pt x="3846" y="2989"/>
                    <a:pt x="3846" y="1929"/>
                  </a:cubicBezTo>
                  <a:cubicBezTo>
                    <a:pt x="3846" y="858"/>
                    <a:pt x="2989" y="0"/>
                    <a:pt x="19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11"/>
            <p:cNvSpPr/>
            <p:nvPr/>
          </p:nvSpPr>
          <p:spPr>
            <a:xfrm>
              <a:off x="1264605" y="1899428"/>
              <a:ext cx="123488" cy="123488"/>
            </a:xfrm>
            <a:custGeom>
              <a:avLst/>
              <a:gdLst/>
              <a:ahLst/>
              <a:cxnLst/>
              <a:rect l="l" t="t" r="r" b="b"/>
              <a:pathLst>
                <a:path w="3859" h="3859" extrusionOk="0">
                  <a:moveTo>
                    <a:pt x="1930" y="1"/>
                  </a:moveTo>
                  <a:cubicBezTo>
                    <a:pt x="870" y="1"/>
                    <a:pt x="1" y="870"/>
                    <a:pt x="1" y="1929"/>
                  </a:cubicBezTo>
                  <a:cubicBezTo>
                    <a:pt x="1" y="3001"/>
                    <a:pt x="870" y="3858"/>
                    <a:pt x="1930" y="3858"/>
                  </a:cubicBezTo>
                  <a:cubicBezTo>
                    <a:pt x="2989" y="3858"/>
                    <a:pt x="3858" y="3001"/>
                    <a:pt x="3858" y="1929"/>
                  </a:cubicBezTo>
                  <a:cubicBezTo>
                    <a:pt x="3858" y="870"/>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11"/>
            <p:cNvSpPr/>
            <p:nvPr/>
          </p:nvSpPr>
          <p:spPr>
            <a:xfrm>
              <a:off x="7962491" y="3289598"/>
              <a:ext cx="123456" cy="123456"/>
            </a:xfrm>
            <a:custGeom>
              <a:avLst/>
              <a:gdLst/>
              <a:ahLst/>
              <a:cxnLst/>
              <a:rect l="l" t="t" r="r" b="b"/>
              <a:pathLst>
                <a:path w="3858" h="3858" extrusionOk="0">
                  <a:moveTo>
                    <a:pt x="1929" y="0"/>
                  </a:moveTo>
                  <a:cubicBezTo>
                    <a:pt x="857" y="0"/>
                    <a:pt x="0" y="857"/>
                    <a:pt x="0" y="1929"/>
                  </a:cubicBezTo>
                  <a:cubicBezTo>
                    <a:pt x="0" y="2989"/>
                    <a:pt x="857" y="3858"/>
                    <a:pt x="1929" y="3858"/>
                  </a:cubicBezTo>
                  <a:cubicBezTo>
                    <a:pt x="2989" y="3858"/>
                    <a:pt x="3858" y="2989"/>
                    <a:pt x="3858" y="1929"/>
                  </a:cubicBezTo>
                  <a:cubicBezTo>
                    <a:pt x="3858" y="857"/>
                    <a:pt x="2989" y="0"/>
                    <a:pt x="19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11"/>
            <p:cNvSpPr/>
            <p:nvPr/>
          </p:nvSpPr>
          <p:spPr>
            <a:xfrm>
              <a:off x="4064297" y="4608498"/>
              <a:ext cx="123488" cy="123488"/>
            </a:xfrm>
            <a:custGeom>
              <a:avLst/>
              <a:gdLst/>
              <a:ahLst/>
              <a:cxnLst/>
              <a:rect l="l" t="t" r="r" b="b"/>
              <a:pathLst>
                <a:path w="3859" h="3859" extrusionOk="0">
                  <a:moveTo>
                    <a:pt x="1929" y="1"/>
                  </a:moveTo>
                  <a:cubicBezTo>
                    <a:pt x="870" y="1"/>
                    <a:pt x="1" y="858"/>
                    <a:pt x="1" y="1930"/>
                  </a:cubicBezTo>
                  <a:cubicBezTo>
                    <a:pt x="1" y="2989"/>
                    <a:pt x="870" y="3859"/>
                    <a:pt x="1929" y="3859"/>
                  </a:cubicBezTo>
                  <a:cubicBezTo>
                    <a:pt x="2989" y="3859"/>
                    <a:pt x="3858" y="2989"/>
                    <a:pt x="3858" y="1930"/>
                  </a:cubicBezTo>
                  <a:cubicBezTo>
                    <a:pt x="3858" y="858"/>
                    <a:pt x="2989" y="1"/>
                    <a:pt x="19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11"/>
            <p:cNvSpPr/>
            <p:nvPr/>
          </p:nvSpPr>
          <p:spPr>
            <a:xfrm>
              <a:off x="406686" y="3413064"/>
              <a:ext cx="123488" cy="123488"/>
            </a:xfrm>
            <a:custGeom>
              <a:avLst/>
              <a:gdLst/>
              <a:ahLst/>
              <a:cxnLst/>
              <a:rect l="l" t="t" r="r" b="b"/>
              <a:pathLst>
                <a:path w="3859" h="3859" extrusionOk="0">
                  <a:moveTo>
                    <a:pt x="1930" y="1"/>
                  </a:moveTo>
                  <a:cubicBezTo>
                    <a:pt x="858" y="1"/>
                    <a:pt x="1" y="870"/>
                    <a:pt x="1" y="1930"/>
                  </a:cubicBezTo>
                  <a:cubicBezTo>
                    <a:pt x="1" y="2989"/>
                    <a:pt x="858" y="3859"/>
                    <a:pt x="1930" y="3859"/>
                  </a:cubicBezTo>
                  <a:cubicBezTo>
                    <a:pt x="2989" y="3859"/>
                    <a:pt x="3858" y="2989"/>
                    <a:pt x="3858" y="1930"/>
                  </a:cubicBezTo>
                  <a:cubicBezTo>
                    <a:pt x="3858" y="870"/>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11"/>
            <p:cNvSpPr/>
            <p:nvPr/>
          </p:nvSpPr>
          <p:spPr>
            <a:xfrm>
              <a:off x="3251437" y="4608507"/>
              <a:ext cx="123488" cy="123456"/>
            </a:xfrm>
            <a:custGeom>
              <a:avLst/>
              <a:gdLst/>
              <a:ahLst/>
              <a:cxnLst/>
              <a:rect l="l" t="t" r="r" b="b"/>
              <a:pathLst>
                <a:path w="3859" h="3858" extrusionOk="0">
                  <a:moveTo>
                    <a:pt x="1929" y="0"/>
                  </a:moveTo>
                  <a:cubicBezTo>
                    <a:pt x="858" y="0"/>
                    <a:pt x="1" y="858"/>
                    <a:pt x="1" y="1929"/>
                  </a:cubicBezTo>
                  <a:cubicBezTo>
                    <a:pt x="1" y="2989"/>
                    <a:pt x="858" y="3858"/>
                    <a:pt x="1929" y="3858"/>
                  </a:cubicBezTo>
                  <a:cubicBezTo>
                    <a:pt x="2989" y="3858"/>
                    <a:pt x="3858" y="2989"/>
                    <a:pt x="3858" y="1929"/>
                  </a:cubicBezTo>
                  <a:cubicBezTo>
                    <a:pt x="3858" y="858"/>
                    <a:pt x="2989" y="0"/>
                    <a:pt x="19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11"/>
            <p:cNvSpPr/>
            <p:nvPr/>
          </p:nvSpPr>
          <p:spPr>
            <a:xfrm>
              <a:off x="1460380" y="838557"/>
              <a:ext cx="52224" cy="51840"/>
            </a:xfrm>
            <a:custGeom>
              <a:avLst/>
              <a:gdLst/>
              <a:ahLst/>
              <a:cxnLst/>
              <a:rect l="l" t="t" r="r" b="b"/>
              <a:pathLst>
                <a:path w="1632" h="1620" extrusionOk="0">
                  <a:moveTo>
                    <a:pt x="822" y="0"/>
                  </a:moveTo>
                  <a:cubicBezTo>
                    <a:pt x="369" y="0"/>
                    <a:pt x="0" y="357"/>
                    <a:pt x="0" y="810"/>
                  </a:cubicBezTo>
                  <a:cubicBezTo>
                    <a:pt x="0" y="1262"/>
                    <a:pt x="369" y="1619"/>
                    <a:pt x="822" y="1619"/>
                  </a:cubicBezTo>
                  <a:cubicBezTo>
                    <a:pt x="1262" y="1619"/>
                    <a:pt x="1631" y="1262"/>
                    <a:pt x="1631" y="810"/>
                  </a:cubicBezTo>
                  <a:cubicBezTo>
                    <a:pt x="1631" y="357"/>
                    <a:pt x="1262" y="0"/>
                    <a:pt x="8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11"/>
            <p:cNvSpPr/>
            <p:nvPr/>
          </p:nvSpPr>
          <p:spPr>
            <a:xfrm>
              <a:off x="1105448" y="1210523"/>
              <a:ext cx="52224" cy="52224"/>
            </a:xfrm>
            <a:custGeom>
              <a:avLst/>
              <a:gdLst/>
              <a:ahLst/>
              <a:cxnLst/>
              <a:rect l="l" t="t" r="r" b="b"/>
              <a:pathLst>
                <a:path w="1632" h="1632" extrusionOk="0">
                  <a:moveTo>
                    <a:pt x="822" y="1"/>
                  </a:moveTo>
                  <a:cubicBezTo>
                    <a:pt x="370" y="1"/>
                    <a:pt x="1" y="358"/>
                    <a:pt x="1" y="810"/>
                  </a:cubicBezTo>
                  <a:cubicBezTo>
                    <a:pt x="1" y="1263"/>
                    <a:pt x="370" y="1632"/>
                    <a:pt x="822" y="1632"/>
                  </a:cubicBezTo>
                  <a:cubicBezTo>
                    <a:pt x="1263" y="1632"/>
                    <a:pt x="1632" y="1263"/>
                    <a:pt x="1632" y="810"/>
                  </a:cubicBezTo>
                  <a:cubicBezTo>
                    <a:pt x="1632" y="358"/>
                    <a:pt x="1263" y="1"/>
                    <a:pt x="8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11"/>
            <p:cNvSpPr/>
            <p:nvPr/>
          </p:nvSpPr>
          <p:spPr>
            <a:xfrm>
              <a:off x="837407" y="4578993"/>
              <a:ext cx="52224" cy="52224"/>
            </a:xfrm>
            <a:custGeom>
              <a:avLst/>
              <a:gdLst/>
              <a:ahLst/>
              <a:cxnLst/>
              <a:rect l="l" t="t" r="r" b="b"/>
              <a:pathLst>
                <a:path w="1632" h="1632" extrusionOk="0">
                  <a:moveTo>
                    <a:pt x="810" y="1"/>
                  </a:moveTo>
                  <a:cubicBezTo>
                    <a:pt x="357" y="1"/>
                    <a:pt x="0" y="370"/>
                    <a:pt x="0" y="810"/>
                  </a:cubicBezTo>
                  <a:cubicBezTo>
                    <a:pt x="0" y="1263"/>
                    <a:pt x="357" y="1632"/>
                    <a:pt x="810" y="1632"/>
                  </a:cubicBezTo>
                  <a:cubicBezTo>
                    <a:pt x="1262" y="1632"/>
                    <a:pt x="1631" y="1263"/>
                    <a:pt x="1631" y="810"/>
                  </a:cubicBezTo>
                  <a:cubicBezTo>
                    <a:pt x="1631" y="370"/>
                    <a:pt x="1262" y="1"/>
                    <a:pt x="8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11"/>
            <p:cNvSpPr/>
            <p:nvPr/>
          </p:nvSpPr>
          <p:spPr>
            <a:xfrm>
              <a:off x="3093696" y="3715872"/>
              <a:ext cx="51840" cy="52224"/>
            </a:xfrm>
            <a:custGeom>
              <a:avLst/>
              <a:gdLst/>
              <a:ahLst/>
              <a:cxnLst/>
              <a:rect l="l" t="t" r="r" b="b"/>
              <a:pathLst>
                <a:path w="1620" h="1632" extrusionOk="0">
                  <a:moveTo>
                    <a:pt x="810" y="0"/>
                  </a:moveTo>
                  <a:cubicBezTo>
                    <a:pt x="358" y="0"/>
                    <a:pt x="1" y="358"/>
                    <a:pt x="1" y="810"/>
                  </a:cubicBezTo>
                  <a:cubicBezTo>
                    <a:pt x="1" y="1262"/>
                    <a:pt x="358" y="1632"/>
                    <a:pt x="810" y="1632"/>
                  </a:cubicBezTo>
                  <a:cubicBezTo>
                    <a:pt x="1263" y="1632"/>
                    <a:pt x="1620" y="1262"/>
                    <a:pt x="1620" y="810"/>
                  </a:cubicBezTo>
                  <a:cubicBezTo>
                    <a:pt x="1620" y="358"/>
                    <a:pt x="1263" y="0"/>
                    <a:pt x="8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11"/>
            <p:cNvSpPr/>
            <p:nvPr/>
          </p:nvSpPr>
          <p:spPr>
            <a:xfrm>
              <a:off x="5288307" y="4582385"/>
              <a:ext cx="52256" cy="52224"/>
            </a:xfrm>
            <a:custGeom>
              <a:avLst/>
              <a:gdLst/>
              <a:ahLst/>
              <a:cxnLst/>
              <a:rect l="l" t="t" r="r" b="b"/>
              <a:pathLst>
                <a:path w="1633" h="1632" extrusionOk="0">
                  <a:moveTo>
                    <a:pt x="823" y="0"/>
                  </a:moveTo>
                  <a:cubicBezTo>
                    <a:pt x="370" y="0"/>
                    <a:pt x="1" y="358"/>
                    <a:pt x="1" y="810"/>
                  </a:cubicBezTo>
                  <a:cubicBezTo>
                    <a:pt x="1" y="1262"/>
                    <a:pt x="370" y="1632"/>
                    <a:pt x="823" y="1632"/>
                  </a:cubicBezTo>
                  <a:cubicBezTo>
                    <a:pt x="1263" y="1632"/>
                    <a:pt x="1632" y="1262"/>
                    <a:pt x="1632" y="810"/>
                  </a:cubicBezTo>
                  <a:cubicBezTo>
                    <a:pt x="1632" y="358"/>
                    <a:pt x="1263" y="0"/>
                    <a:pt x="82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11"/>
            <p:cNvSpPr/>
            <p:nvPr/>
          </p:nvSpPr>
          <p:spPr>
            <a:xfrm>
              <a:off x="7779860" y="4034005"/>
              <a:ext cx="52224" cy="52224"/>
            </a:xfrm>
            <a:custGeom>
              <a:avLst/>
              <a:gdLst/>
              <a:ahLst/>
              <a:cxnLst/>
              <a:rect l="l" t="t" r="r" b="b"/>
              <a:pathLst>
                <a:path w="1632" h="1632" extrusionOk="0">
                  <a:moveTo>
                    <a:pt x="822" y="0"/>
                  </a:moveTo>
                  <a:cubicBezTo>
                    <a:pt x="370" y="0"/>
                    <a:pt x="1" y="358"/>
                    <a:pt x="1" y="810"/>
                  </a:cubicBezTo>
                  <a:cubicBezTo>
                    <a:pt x="1" y="1263"/>
                    <a:pt x="370" y="1632"/>
                    <a:pt x="822" y="1632"/>
                  </a:cubicBezTo>
                  <a:cubicBezTo>
                    <a:pt x="1263" y="1632"/>
                    <a:pt x="1632" y="1263"/>
                    <a:pt x="1632" y="810"/>
                  </a:cubicBezTo>
                  <a:cubicBezTo>
                    <a:pt x="1632" y="358"/>
                    <a:pt x="1263" y="0"/>
                    <a:pt x="8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11"/>
            <p:cNvSpPr/>
            <p:nvPr/>
          </p:nvSpPr>
          <p:spPr>
            <a:xfrm>
              <a:off x="7793741" y="4710842"/>
              <a:ext cx="51840" cy="52224"/>
            </a:xfrm>
            <a:custGeom>
              <a:avLst/>
              <a:gdLst/>
              <a:ahLst/>
              <a:cxnLst/>
              <a:rect l="l" t="t" r="r" b="b"/>
              <a:pathLst>
                <a:path w="1620" h="1632" extrusionOk="0">
                  <a:moveTo>
                    <a:pt x="810" y="1"/>
                  </a:moveTo>
                  <a:cubicBezTo>
                    <a:pt x="358" y="1"/>
                    <a:pt x="0" y="370"/>
                    <a:pt x="0" y="822"/>
                  </a:cubicBezTo>
                  <a:cubicBezTo>
                    <a:pt x="0" y="1263"/>
                    <a:pt x="358" y="1632"/>
                    <a:pt x="810" y="1632"/>
                  </a:cubicBezTo>
                  <a:cubicBezTo>
                    <a:pt x="1262" y="1632"/>
                    <a:pt x="1620" y="1263"/>
                    <a:pt x="1620" y="822"/>
                  </a:cubicBezTo>
                  <a:cubicBezTo>
                    <a:pt x="1620" y="370"/>
                    <a:pt x="1262" y="1"/>
                    <a:pt x="8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11"/>
            <p:cNvSpPr/>
            <p:nvPr/>
          </p:nvSpPr>
          <p:spPr>
            <a:xfrm>
              <a:off x="439831" y="4233838"/>
              <a:ext cx="57184" cy="52032"/>
            </a:xfrm>
            <a:custGeom>
              <a:avLst/>
              <a:gdLst/>
              <a:ahLst/>
              <a:cxnLst/>
              <a:rect l="l" t="t" r="r" b="b"/>
              <a:pathLst>
                <a:path w="1787" h="1626" extrusionOk="0">
                  <a:moveTo>
                    <a:pt x="899" y="0"/>
                  </a:moveTo>
                  <a:cubicBezTo>
                    <a:pt x="691" y="0"/>
                    <a:pt x="483" y="80"/>
                    <a:pt x="322" y="241"/>
                  </a:cubicBezTo>
                  <a:cubicBezTo>
                    <a:pt x="0" y="563"/>
                    <a:pt x="0" y="1075"/>
                    <a:pt x="322" y="1384"/>
                  </a:cubicBezTo>
                  <a:cubicBezTo>
                    <a:pt x="483" y="1545"/>
                    <a:pt x="691" y="1625"/>
                    <a:pt x="899" y="1625"/>
                  </a:cubicBezTo>
                  <a:cubicBezTo>
                    <a:pt x="1108" y="1625"/>
                    <a:pt x="1316" y="1545"/>
                    <a:pt x="1477" y="1384"/>
                  </a:cubicBezTo>
                  <a:cubicBezTo>
                    <a:pt x="1786" y="1075"/>
                    <a:pt x="1786" y="551"/>
                    <a:pt x="1477" y="241"/>
                  </a:cubicBezTo>
                  <a:cubicBezTo>
                    <a:pt x="1316" y="80"/>
                    <a:pt x="1108" y="0"/>
                    <a:pt x="8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11"/>
            <p:cNvSpPr/>
            <p:nvPr/>
          </p:nvSpPr>
          <p:spPr>
            <a:xfrm>
              <a:off x="8393206" y="3822688"/>
              <a:ext cx="51840" cy="51872"/>
            </a:xfrm>
            <a:custGeom>
              <a:avLst/>
              <a:gdLst/>
              <a:ahLst/>
              <a:cxnLst/>
              <a:rect l="l" t="t" r="r" b="b"/>
              <a:pathLst>
                <a:path w="1620" h="1621" extrusionOk="0">
                  <a:moveTo>
                    <a:pt x="810" y="1"/>
                  </a:moveTo>
                  <a:cubicBezTo>
                    <a:pt x="358" y="1"/>
                    <a:pt x="1" y="358"/>
                    <a:pt x="1" y="811"/>
                  </a:cubicBezTo>
                  <a:cubicBezTo>
                    <a:pt x="1" y="1263"/>
                    <a:pt x="358" y="1620"/>
                    <a:pt x="810" y="1620"/>
                  </a:cubicBezTo>
                  <a:cubicBezTo>
                    <a:pt x="1263" y="1620"/>
                    <a:pt x="1620" y="1263"/>
                    <a:pt x="1620" y="811"/>
                  </a:cubicBezTo>
                  <a:cubicBezTo>
                    <a:pt x="1620" y="358"/>
                    <a:pt x="1263" y="1"/>
                    <a:pt x="8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11"/>
            <p:cNvSpPr/>
            <p:nvPr/>
          </p:nvSpPr>
          <p:spPr>
            <a:xfrm>
              <a:off x="3799328" y="270496"/>
              <a:ext cx="51840" cy="51840"/>
            </a:xfrm>
            <a:custGeom>
              <a:avLst/>
              <a:gdLst/>
              <a:ahLst/>
              <a:cxnLst/>
              <a:rect l="l" t="t" r="r" b="b"/>
              <a:pathLst>
                <a:path w="1620" h="1620" extrusionOk="0">
                  <a:moveTo>
                    <a:pt x="810" y="0"/>
                  </a:moveTo>
                  <a:cubicBezTo>
                    <a:pt x="357" y="0"/>
                    <a:pt x="0" y="358"/>
                    <a:pt x="0" y="810"/>
                  </a:cubicBezTo>
                  <a:cubicBezTo>
                    <a:pt x="0" y="1262"/>
                    <a:pt x="357" y="1620"/>
                    <a:pt x="810" y="1620"/>
                  </a:cubicBezTo>
                  <a:cubicBezTo>
                    <a:pt x="1262" y="1620"/>
                    <a:pt x="1619" y="1262"/>
                    <a:pt x="1619" y="810"/>
                  </a:cubicBezTo>
                  <a:cubicBezTo>
                    <a:pt x="1619" y="358"/>
                    <a:pt x="1262" y="0"/>
                    <a:pt x="8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11"/>
            <p:cNvSpPr/>
            <p:nvPr/>
          </p:nvSpPr>
          <p:spPr>
            <a:xfrm>
              <a:off x="8978448" y="2790610"/>
              <a:ext cx="52224" cy="52224"/>
            </a:xfrm>
            <a:custGeom>
              <a:avLst/>
              <a:gdLst/>
              <a:ahLst/>
              <a:cxnLst/>
              <a:rect l="l" t="t" r="r" b="b"/>
              <a:pathLst>
                <a:path w="1632" h="1632" extrusionOk="0">
                  <a:moveTo>
                    <a:pt x="810" y="1"/>
                  </a:moveTo>
                  <a:cubicBezTo>
                    <a:pt x="369" y="1"/>
                    <a:pt x="0" y="358"/>
                    <a:pt x="0" y="810"/>
                  </a:cubicBezTo>
                  <a:cubicBezTo>
                    <a:pt x="0" y="1263"/>
                    <a:pt x="369" y="1632"/>
                    <a:pt x="810" y="1632"/>
                  </a:cubicBezTo>
                  <a:cubicBezTo>
                    <a:pt x="1262" y="1632"/>
                    <a:pt x="1631" y="1263"/>
                    <a:pt x="1631" y="810"/>
                  </a:cubicBezTo>
                  <a:cubicBezTo>
                    <a:pt x="1631" y="358"/>
                    <a:pt x="1262" y="1"/>
                    <a:pt x="8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11"/>
            <p:cNvSpPr/>
            <p:nvPr/>
          </p:nvSpPr>
          <p:spPr>
            <a:xfrm>
              <a:off x="5236064" y="598912"/>
              <a:ext cx="52224" cy="52224"/>
            </a:xfrm>
            <a:custGeom>
              <a:avLst/>
              <a:gdLst/>
              <a:ahLst/>
              <a:cxnLst/>
              <a:rect l="l" t="t" r="r" b="b"/>
              <a:pathLst>
                <a:path w="1632" h="1632" extrusionOk="0">
                  <a:moveTo>
                    <a:pt x="822" y="1"/>
                  </a:moveTo>
                  <a:cubicBezTo>
                    <a:pt x="370" y="1"/>
                    <a:pt x="1" y="370"/>
                    <a:pt x="1" y="822"/>
                  </a:cubicBezTo>
                  <a:cubicBezTo>
                    <a:pt x="1" y="1263"/>
                    <a:pt x="370" y="1632"/>
                    <a:pt x="822" y="1632"/>
                  </a:cubicBezTo>
                  <a:cubicBezTo>
                    <a:pt x="1263" y="1632"/>
                    <a:pt x="1632" y="1263"/>
                    <a:pt x="1632" y="822"/>
                  </a:cubicBezTo>
                  <a:cubicBezTo>
                    <a:pt x="1632" y="370"/>
                    <a:pt x="1263" y="1"/>
                    <a:pt x="8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11"/>
            <p:cNvSpPr/>
            <p:nvPr/>
          </p:nvSpPr>
          <p:spPr>
            <a:xfrm>
              <a:off x="7333862" y="626970"/>
              <a:ext cx="51840" cy="52224"/>
            </a:xfrm>
            <a:custGeom>
              <a:avLst/>
              <a:gdLst/>
              <a:ahLst/>
              <a:cxnLst/>
              <a:rect l="l" t="t" r="r" b="b"/>
              <a:pathLst>
                <a:path w="1620" h="1632" extrusionOk="0">
                  <a:moveTo>
                    <a:pt x="810" y="0"/>
                  </a:moveTo>
                  <a:cubicBezTo>
                    <a:pt x="357" y="0"/>
                    <a:pt x="0" y="369"/>
                    <a:pt x="0" y="810"/>
                  </a:cubicBezTo>
                  <a:cubicBezTo>
                    <a:pt x="0" y="1262"/>
                    <a:pt x="357" y="1631"/>
                    <a:pt x="810" y="1631"/>
                  </a:cubicBezTo>
                  <a:cubicBezTo>
                    <a:pt x="1262" y="1631"/>
                    <a:pt x="1619" y="1262"/>
                    <a:pt x="1619" y="810"/>
                  </a:cubicBezTo>
                  <a:cubicBezTo>
                    <a:pt x="1619" y="369"/>
                    <a:pt x="1262" y="0"/>
                    <a:pt x="8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11"/>
            <p:cNvSpPr/>
            <p:nvPr/>
          </p:nvSpPr>
          <p:spPr>
            <a:xfrm>
              <a:off x="2310641" y="4731980"/>
              <a:ext cx="52224" cy="51840"/>
            </a:xfrm>
            <a:custGeom>
              <a:avLst/>
              <a:gdLst/>
              <a:ahLst/>
              <a:cxnLst/>
              <a:rect l="l" t="t" r="r" b="b"/>
              <a:pathLst>
                <a:path w="1632" h="1620" extrusionOk="0">
                  <a:moveTo>
                    <a:pt x="810" y="1"/>
                  </a:moveTo>
                  <a:cubicBezTo>
                    <a:pt x="369" y="1"/>
                    <a:pt x="0" y="358"/>
                    <a:pt x="0" y="810"/>
                  </a:cubicBezTo>
                  <a:cubicBezTo>
                    <a:pt x="0" y="1263"/>
                    <a:pt x="369" y="1620"/>
                    <a:pt x="810" y="1620"/>
                  </a:cubicBezTo>
                  <a:cubicBezTo>
                    <a:pt x="1262" y="1620"/>
                    <a:pt x="1631" y="1263"/>
                    <a:pt x="1631" y="810"/>
                  </a:cubicBezTo>
                  <a:cubicBezTo>
                    <a:pt x="1631" y="358"/>
                    <a:pt x="1262" y="1"/>
                    <a:pt x="8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11"/>
            <p:cNvSpPr/>
            <p:nvPr/>
          </p:nvSpPr>
          <p:spPr>
            <a:xfrm>
              <a:off x="6356407" y="310129"/>
              <a:ext cx="51840" cy="52224"/>
            </a:xfrm>
            <a:custGeom>
              <a:avLst/>
              <a:gdLst/>
              <a:ahLst/>
              <a:cxnLst/>
              <a:rect l="l" t="t" r="r" b="b"/>
              <a:pathLst>
                <a:path w="1620" h="1632" extrusionOk="0">
                  <a:moveTo>
                    <a:pt x="810" y="0"/>
                  </a:moveTo>
                  <a:cubicBezTo>
                    <a:pt x="358" y="0"/>
                    <a:pt x="1" y="369"/>
                    <a:pt x="1" y="822"/>
                  </a:cubicBezTo>
                  <a:cubicBezTo>
                    <a:pt x="1" y="1274"/>
                    <a:pt x="358" y="1631"/>
                    <a:pt x="810" y="1631"/>
                  </a:cubicBezTo>
                  <a:cubicBezTo>
                    <a:pt x="1263" y="1631"/>
                    <a:pt x="1620" y="1274"/>
                    <a:pt x="1620" y="822"/>
                  </a:cubicBezTo>
                  <a:cubicBezTo>
                    <a:pt x="1620" y="369"/>
                    <a:pt x="1263" y="0"/>
                    <a:pt x="8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11"/>
            <p:cNvSpPr/>
            <p:nvPr/>
          </p:nvSpPr>
          <p:spPr>
            <a:xfrm>
              <a:off x="7762731" y="1144607"/>
              <a:ext cx="52224" cy="52224"/>
            </a:xfrm>
            <a:custGeom>
              <a:avLst/>
              <a:gdLst/>
              <a:ahLst/>
              <a:cxnLst/>
              <a:rect l="l" t="t" r="r" b="b"/>
              <a:pathLst>
                <a:path w="1632" h="1632" extrusionOk="0">
                  <a:moveTo>
                    <a:pt x="822" y="0"/>
                  </a:moveTo>
                  <a:cubicBezTo>
                    <a:pt x="369" y="0"/>
                    <a:pt x="0" y="358"/>
                    <a:pt x="0" y="810"/>
                  </a:cubicBezTo>
                  <a:cubicBezTo>
                    <a:pt x="0" y="1262"/>
                    <a:pt x="369" y="1632"/>
                    <a:pt x="822" y="1632"/>
                  </a:cubicBezTo>
                  <a:cubicBezTo>
                    <a:pt x="1262" y="1632"/>
                    <a:pt x="1631" y="1262"/>
                    <a:pt x="1631" y="810"/>
                  </a:cubicBezTo>
                  <a:cubicBezTo>
                    <a:pt x="1631" y="358"/>
                    <a:pt x="1262" y="0"/>
                    <a:pt x="82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11"/>
            <p:cNvSpPr/>
            <p:nvPr/>
          </p:nvSpPr>
          <p:spPr>
            <a:xfrm>
              <a:off x="8536320" y="1496643"/>
              <a:ext cx="52224" cy="52224"/>
            </a:xfrm>
            <a:custGeom>
              <a:avLst/>
              <a:gdLst/>
              <a:ahLst/>
              <a:cxnLst/>
              <a:rect l="l" t="t" r="r" b="b"/>
              <a:pathLst>
                <a:path w="1632" h="1632" extrusionOk="0">
                  <a:moveTo>
                    <a:pt x="822" y="1"/>
                  </a:moveTo>
                  <a:cubicBezTo>
                    <a:pt x="369" y="1"/>
                    <a:pt x="0" y="370"/>
                    <a:pt x="0" y="822"/>
                  </a:cubicBezTo>
                  <a:cubicBezTo>
                    <a:pt x="0" y="1263"/>
                    <a:pt x="369" y="1632"/>
                    <a:pt x="822" y="1632"/>
                  </a:cubicBezTo>
                  <a:cubicBezTo>
                    <a:pt x="1262" y="1632"/>
                    <a:pt x="1631" y="1263"/>
                    <a:pt x="1631" y="822"/>
                  </a:cubicBezTo>
                  <a:cubicBezTo>
                    <a:pt x="1631" y="370"/>
                    <a:pt x="1262" y="1"/>
                    <a:pt x="8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11"/>
            <p:cNvSpPr/>
            <p:nvPr/>
          </p:nvSpPr>
          <p:spPr>
            <a:xfrm>
              <a:off x="1928011" y="949483"/>
              <a:ext cx="181206" cy="181411"/>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11"/>
            <p:cNvSpPr/>
            <p:nvPr/>
          </p:nvSpPr>
          <p:spPr>
            <a:xfrm>
              <a:off x="591274" y="1604748"/>
              <a:ext cx="80042" cy="80144"/>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11"/>
            <p:cNvSpPr/>
            <p:nvPr/>
          </p:nvSpPr>
          <p:spPr>
            <a:xfrm>
              <a:off x="1069800" y="714897"/>
              <a:ext cx="123511"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11"/>
            <p:cNvSpPr/>
            <p:nvPr/>
          </p:nvSpPr>
          <p:spPr>
            <a:xfrm>
              <a:off x="1264600" y="3680159"/>
              <a:ext cx="123511"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11"/>
            <p:cNvSpPr/>
            <p:nvPr/>
          </p:nvSpPr>
          <p:spPr>
            <a:xfrm>
              <a:off x="7449098" y="1870458"/>
              <a:ext cx="181206" cy="181411"/>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11"/>
            <p:cNvSpPr/>
            <p:nvPr/>
          </p:nvSpPr>
          <p:spPr>
            <a:xfrm>
              <a:off x="8298913" y="4401572"/>
              <a:ext cx="123511"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11"/>
            <p:cNvSpPr/>
            <p:nvPr/>
          </p:nvSpPr>
          <p:spPr>
            <a:xfrm>
              <a:off x="8599549" y="4904160"/>
              <a:ext cx="80042" cy="80144"/>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11"/>
            <p:cNvSpPr/>
            <p:nvPr/>
          </p:nvSpPr>
          <p:spPr>
            <a:xfrm>
              <a:off x="8679588" y="1899359"/>
              <a:ext cx="123511"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11"/>
            <p:cNvSpPr/>
            <p:nvPr/>
          </p:nvSpPr>
          <p:spPr>
            <a:xfrm>
              <a:off x="6659700" y="591247"/>
              <a:ext cx="123511"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11"/>
            <p:cNvSpPr/>
            <p:nvPr/>
          </p:nvSpPr>
          <p:spPr>
            <a:xfrm>
              <a:off x="8184587" y="461710"/>
              <a:ext cx="80042" cy="80144"/>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11"/>
            <p:cNvSpPr/>
            <p:nvPr/>
          </p:nvSpPr>
          <p:spPr>
            <a:xfrm>
              <a:off x="5960513" y="4458734"/>
              <a:ext cx="123511"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11"/>
            <p:cNvSpPr/>
            <p:nvPr/>
          </p:nvSpPr>
          <p:spPr>
            <a:xfrm>
              <a:off x="1512599" y="4568423"/>
              <a:ext cx="80042" cy="80144"/>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11"/>
            <p:cNvSpPr/>
            <p:nvPr/>
          </p:nvSpPr>
          <p:spPr>
            <a:xfrm>
              <a:off x="2983400" y="322972"/>
              <a:ext cx="123511" cy="12364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4" name="Google Shape;284;p11"/>
          <p:cNvSpPr txBox="1">
            <a:spLocks noGrp="1"/>
          </p:cNvSpPr>
          <p:nvPr>
            <p:ph type="title" hasCustomPrompt="1"/>
          </p:nvPr>
        </p:nvSpPr>
        <p:spPr>
          <a:xfrm>
            <a:off x="1284000" y="707575"/>
            <a:ext cx="6576000" cy="15111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accent1"/>
              </a:buClr>
              <a:buSzPts val="9600"/>
              <a:buNone/>
              <a:defRPr sz="9600">
                <a:solidFill>
                  <a:schemeClr val="accent1"/>
                </a:solidFill>
              </a:defRPr>
            </a:lvl1pPr>
            <a:lvl2pPr lvl="1" algn="ctr">
              <a:spcBef>
                <a:spcPts val="0"/>
              </a:spcBef>
              <a:spcAft>
                <a:spcPts val="0"/>
              </a:spcAft>
              <a:buClr>
                <a:schemeClr val="accent1"/>
              </a:buClr>
              <a:buSzPts val="9600"/>
              <a:buNone/>
              <a:defRPr sz="9600">
                <a:solidFill>
                  <a:schemeClr val="accent1"/>
                </a:solidFill>
              </a:defRPr>
            </a:lvl2pPr>
            <a:lvl3pPr lvl="2" algn="ctr">
              <a:spcBef>
                <a:spcPts val="0"/>
              </a:spcBef>
              <a:spcAft>
                <a:spcPts val="0"/>
              </a:spcAft>
              <a:buClr>
                <a:schemeClr val="accent1"/>
              </a:buClr>
              <a:buSzPts val="9600"/>
              <a:buNone/>
              <a:defRPr sz="9600">
                <a:solidFill>
                  <a:schemeClr val="accent1"/>
                </a:solidFill>
              </a:defRPr>
            </a:lvl3pPr>
            <a:lvl4pPr lvl="3" algn="ctr">
              <a:spcBef>
                <a:spcPts val="0"/>
              </a:spcBef>
              <a:spcAft>
                <a:spcPts val="0"/>
              </a:spcAft>
              <a:buClr>
                <a:schemeClr val="accent1"/>
              </a:buClr>
              <a:buSzPts val="9600"/>
              <a:buNone/>
              <a:defRPr sz="9600">
                <a:solidFill>
                  <a:schemeClr val="accent1"/>
                </a:solidFill>
              </a:defRPr>
            </a:lvl4pPr>
            <a:lvl5pPr lvl="4" algn="ctr">
              <a:spcBef>
                <a:spcPts val="0"/>
              </a:spcBef>
              <a:spcAft>
                <a:spcPts val="0"/>
              </a:spcAft>
              <a:buClr>
                <a:schemeClr val="accent1"/>
              </a:buClr>
              <a:buSzPts val="9600"/>
              <a:buNone/>
              <a:defRPr sz="9600">
                <a:solidFill>
                  <a:schemeClr val="accent1"/>
                </a:solidFill>
              </a:defRPr>
            </a:lvl5pPr>
            <a:lvl6pPr lvl="5" algn="ctr">
              <a:spcBef>
                <a:spcPts val="0"/>
              </a:spcBef>
              <a:spcAft>
                <a:spcPts val="0"/>
              </a:spcAft>
              <a:buClr>
                <a:schemeClr val="accent1"/>
              </a:buClr>
              <a:buSzPts val="9600"/>
              <a:buNone/>
              <a:defRPr sz="9600">
                <a:solidFill>
                  <a:schemeClr val="accent1"/>
                </a:solidFill>
              </a:defRPr>
            </a:lvl6pPr>
            <a:lvl7pPr lvl="6" algn="ctr">
              <a:spcBef>
                <a:spcPts val="0"/>
              </a:spcBef>
              <a:spcAft>
                <a:spcPts val="0"/>
              </a:spcAft>
              <a:buClr>
                <a:schemeClr val="accent1"/>
              </a:buClr>
              <a:buSzPts val="9600"/>
              <a:buNone/>
              <a:defRPr sz="9600">
                <a:solidFill>
                  <a:schemeClr val="accent1"/>
                </a:solidFill>
              </a:defRPr>
            </a:lvl7pPr>
            <a:lvl8pPr lvl="7" algn="ctr">
              <a:spcBef>
                <a:spcPts val="0"/>
              </a:spcBef>
              <a:spcAft>
                <a:spcPts val="0"/>
              </a:spcAft>
              <a:buClr>
                <a:schemeClr val="accent1"/>
              </a:buClr>
              <a:buSzPts val="9600"/>
              <a:buNone/>
              <a:defRPr sz="9600">
                <a:solidFill>
                  <a:schemeClr val="accent1"/>
                </a:solidFill>
              </a:defRPr>
            </a:lvl8pPr>
            <a:lvl9pPr lvl="8" algn="ctr">
              <a:spcBef>
                <a:spcPts val="0"/>
              </a:spcBef>
              <a:spcAft>
                <a:spcPts val="0"/>
              </a:spcAft>
              <a:buClr>
                <a:schemeClr val="accent1"/>
              </a:buClr>
              <a:buSzPts val="9600"/>
              <a:buNone/>
              <a:defRPr sz="9600">
                <a:solidFill>
                  <a:schemeClr val="accent1"/>
                </a:solidFill>
              </a:defRPr>
            </a:lvl9pPr>
          </a:lstStyle>
          <a:p>
            <a:r>
              <a:t>xx%</a:t>
            </a:r>
          </a:p>
        </p:txBody>
      </p:sp>
      <p:sp>
        <p:nvSpPr>
          <p:cNvPr id="285" name="Google Shape;285;p11"/>
          <p:cNvSpPr txBox="1">
            <a:spLocks noGrp="1"/>
          </p:cNvSpPr>
          <p:nvPr>
            <p:ph type="subTitle" idx="1"/>
          </p:nvPr>
        </p:nvSpPr>
        <p:spPr>
          <a:xfrm>
            <a:off x="1284000" y="2045100"/>
            <a:ext cx="6576000" cy="418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600"/>
              <a:buNone/>
              <a:defRPr sz="1600">
                <a:solidFill>
                  <a:schemeClr val="lt1"/>
                </a:solidFill>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dk1"/>
        </a:solidFill>
        <a:effectLst/>
      </p:bgPr>
    </p:bg>
    <p:spTree>
      <p:nvGrpSpPr>
        <p:cNvPr id="1" name="Shape 286"/>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header 1">
  <p:cSld name="SECTION_HEADER_1_2">
    <p:bg>
      <p:bgPr>
        <a:solidFill>
          <a:srgbClr val="091F54"/>
        </a:solidFill>
        <a:effectLst/>
      </p:bgPr>
    </p:bg>
    <p:spTree>
      <p:nvGrpSpPr>
        <p:cNvPr id="1" name="Shape 287"/>
        <p:cNvGrpSpPr/>
        <p:nvPr/>
      </p:nvGrpSpPr>
      <p:grpSpPr>
        <a:xfrm>
          <a:off x="0" y="0"/>
          <a:ext cx="0" cy="0"/>
          <a:chOff x="0" y="0"/>
          <a:chExt cx="0" cy="0"/>
        </a:xfrm>
      </p:grpSpPr>
      <p:sp>
        <p:nvSpPr>
          <p:cNvPr id="288" name="Google Shape;288;p13"/>
          <p:cNvSpPr/>
          <p:nvPr/>
        </p:nvSpPr>
        <p:spPr>
          <a:xfrm>
            <a:off x="0" y="261200"/>
            <a:ext cx="4755628" cy="4882288"/>
          </a:xfrm>
          <a:custGeom>
            <a:avLst/>
            <a:gdLst/>
            <a:ahLst/>
            <a:cxnLst/>
            <a:rect l="l" t="t" r="r" b="b"/>
            <a:pathLst>
              <a:path w="47173" h="47173" extrusionOk="0">
                <a:moveTo>
                  <a:pt x="0" y="0"/>
                </a:moveTo>
                <a:lnTo>
                  <a:pt x="0" y="47173"/>
                </a:lnTo>
                <a:lnTo>
                  <a:pt x="47173" y="47173"/>
                </a:lnTo>
                <a:cubicBezTo>
                  <a:pt x="46387" y="44351"/>
                  <a:pt x="44244" y="41660"/>
                  <a:pt x="40958" y="40338"/>
                </a:cubicBezTo>
                <a:cubicBezTo>
                  <a:pt x="38886" y="39505"/>
                  <a:pt x="36338" y="39172"/>
                  <a:pt x="34921" y="37719"/>
                </a:cubicBezTo>
                <a:cubicBezTo>
                  <a:pt x="33743" y="36505"/>
                  <a:pt x="33731" y="34790"/>
                  <a:pt x="34279" y="33326"/>
                </a:cubicBezTo>
                <a:cubicBezTo>
                  <a:pt x="34826" y="31861"/>
                  <a:pt x="35850" y="30540"/>
                  <a:pt x="36612" y="29135"/>
                </a:cubicBezTo>
                <a:cubicBezTo>
                  <a:pt x="37815" y="26944"/>
                  <a:pt x="38386" y="24467"/>
                  <a:pt x="37660" y="22146"/>
                </a:cubicBezTo>
                <a:cubicBezTo>
                  <a:pt x="36934" y="19836"/>
                  <a:pt x="34743" y="17728"/>
                  <a:pt x="31802" y="17109"/>
                </a:cubicBezTo>
                <a:cubicBezTo>
                  <a:pt x="28623" y="16431"/>
                  <a:pt x="24742" y="17407"/>
                  <a:pt x="22241" y="15716"/>
                </a:cubicBezTo>
                <a:cubicBezTo>
                  <a:pt x="19455" y="13823"/>
                  <a:pt x="20539" y="9966"/>
                  <a:pt x="18003" y="7870"/>
                </a:cubicBezTo>
                <a:cubicBezTo>
                  <a:pt x="16789" y="6862"/>
                  <a:pt x="14994" y="6495"/>
                  <a:pt x="13188" y="6495"/>
                </a:cubicBezTo>
                <a:cubicBezTo>
                  <a:pt x="12584" y="6495"/>
                  <a:pt x="11979" y="6536"/>
                  <a:pt x="11395" y="6608"/>
                </a:cubicBezTo>
                <a:cubicBezTo>
                  <a:pt x="10787" y="6679"/>
                  <a:pt x="10118" y="6716"/>
                  <a:pt x="9437" y="6716"/>
                </a:cubicBezTo>
                <a:cubicBezTo>
                  <a:pt x="7501" y="6716"/>
                  <a:pt x="5463" y="6421"/>
                  <a:pt x="4441" y="5786"/>
                </a:cubicBezTo>
                <a:cubicBezTo>
                  <a:pt x="2906" y="4822"/>
                  <a:pt x="1227" y="691"/>
                  <a:pt x="0" y="0"/>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13"/>
          <p:cNvSpPr txBox="1">
            <a:spLocks noGrp="1"/>
          </p:cNvSpPr>
          <p:nvPr>
            <p:ph type="title"/>
          </p:nvPr>
        </p:nvSpPr>
        <p:spPr>
          <a:xfrm flipH="1">
            <a:off x="3450500" y="2353450"/>
            <a:ext cx="51180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7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90" name="Google Shape;290;p13"/>
          <p:cNvSpPr txBox="1">
            <a:spLocks noGrp="1"/>
          </p:cNvSpPr>
          <p:nvPr>
            <p:ph type="title" idx="2" hasCustomPrompt="1"/>
          </p:nvPr>
        </p:nvSpPr>
        <p:spPr>
          <a:xfrm flipH="1">
            <a:off x="4963019" y="1359250"/>
            <a:ext cx="20931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6000"/>
              <a:buNone/>
              <a:defRPr sz="6000">
                <a:solidFill>
                  <a:schemeClr val="accent1"/>
                </a:solidFill>
              </a:defRPr>
            </a:lvl1pPr>
            <a:lvl2pPr lvl="1" algn="ctr" rtl="0">
              <a:spcBef>
                <a:spcPts val="0"/>
              </a:spcBef>
              <a:spcAft>
                <a:spcPts val="0"/>
              </a:spcAft>
              <a:buClr>
                <a:schemeClr val="accent1"/>
              </a:buClr>
              <a:buSzPts val="6000"/>
              <a:buNone/>
              <a:defRPr sz="6000">
                <a:solidFill>
                  <a:schemeClr val="accent1"/>
                </a:solidFill>
              </a:defRPr>
            </a:lvl2pPr>
            <a:lvl3pPr lvl="2" algn="ctr" rtl="0">
              <a:spcBef>
                <a:spcPts val="0"/>
              </a:spcBef>
              <a:spcAft>
                <a:spcPts val="0"/>
              </a:spcAft>
              <a:buClr>
                <a:schemeClr val="accent1"/>
              </a:buClr>
              <a:buSzPts val="6000"/>
              <a:buNone/>
              <a:defRPr sz="6000">
                <a:solidFill>
                  <a:schemeClr val="accent1"/>
                </a:solidFill>
              </a:defRPr>
            </a:lvl3pPr>
            <a:lvl4pPr lvl="3" algn="ctr" rtl="0">
              <a:spcBef>
                <a:spcPts val="0"/>
              </a:spcBef>
              <a:spcAft>
                <a:spcPts val="0"/>
              </a:spcAft>
              <a:buClr>
                <a:schemeClr val="accent1"/>
              </a:buClr>
              <a:buSzPts val="6000"/>
              <a:buNone/>
              <a:defRPr sz="6000">
                <a:solidFill>
                  <a:schemeClr val="accent1"/>
                </a:solidFill>
              </a:defRPr>
            </a:lvl4pPr>
            <a:lvl5pPr lvl="4" algn="ctr" rtl="0">
              <a:spcBef>
                <a:spcPts val="0"/>
              </a:spcBef>
              <a:spcAft>
                <a:spcPts val="0"/>
              </a:spcAft>
              <a:buClr>
                <a:schemeClr val="accent1"/>
              </a:buClr>
              <a:buSzPts val="6000"/>
              <a:buNone/>
              <a:defRPr sz="6000">
                <a:solidFill>
                  <a:schemeClr val="accent1"/>
                </a:solidFill>
              </a:defRPr>
            </a:lvl5pPr>
            <a:lvl6pPr lvl="5" algn="ctr" rtl="0">
              <a:spcBef>
                <a:spcPts val="0"/>
              </a:spcBef>
              <a:spcAft>
                <a:spcPts val="0"/>
              </a:spcAft>
              <a:buClr>
                <a:schemeClr val="accent1"/>
              </a:buClr>
              <a:buSzPts val="6000"/>
              <a:buNone/>
              <a:defRPr sz="6000">
                <a:solidFill>
                  <a:schemeClr val="accent1"/>
                </a:solidFill>
              </a:defRPr>
            </a:lvl6pPr>
            <a:lvl7pPr lvl="6" algn="ctr" rtl="0">
              <a:spcBef>
                <a:spcPts val="0"/>
              </a:spcBef>
              <a:spcAft>
                <a:spcPts val="0"/>
              </a:spcAft>
              <a:buClr>
                <a:schemeClr val="accent1"/>
              </a:buClr>
              <a:buSzPts val="6000"/>
              <a:buNone/>
              <a:defRPr sz="6000">
                <a:solidFill>
                  <a:schemeClr val="accent1"/>
                </a:solidFill>
              </a:defRPr>
            </a:lvl7pPr>
            <a:lvl8pPr lvl="7" algn="ctr" rtl="0">
              <a:spcBef>
                <a:spcPts val="0"/>
              </a:spcBef>
              <a:spcAft>
                <a:spcPts val="0"/>
              </a:spcAft>
              <a:buClr>
                <a:schemeClr val="accent1"/>
              </a:buClr>
              <a:buSzPts val="6000"/>
              <a:buNone/>
              <a:defRPr sz="6000">
                <a:solidFill>
                  <a:schemeClr val="accent1"/>
                </a:solidFill>
              </a:defRPr>
            </a:lvl8pPr>
            <a:lvl9pPr lvl="8" algn="ctr" rtl="0">
              <a:spcBef>
                <a:spcPts val="0"/>
              </a:spcBef>
              <a:spcAft>
                <a:spcPts val="0"/>
              </a:spcAft>
              <a:buClr>
                <a:schemeClr val="accent1"/>
              </a:buClr>
              <a:buSzPts val="6000"/>
              <a:buNone/>
              <a:defRPr sz="6000">
                <a:solidFill>
                  <a:schemeClr val="accent1"/>
                </a:solidFill>
              </a:defRPr>
            </a:lvl9pPr>
          </a:lstStyle>
          <a:p>
            <a:r>
              <a:t>xx%</a:t>
            </a:r>
          </a:p>
        </p:txBody>
      </p:sp>
      <p:sp>
        <p:nvSpPr>
          <p:cNvPr id="291" name="Google Shape;291;p13"/>
          <p:cNvSpPr txBox="1">
            <a:spLocks noGrp="1"/>
          </p:cNvSpPr>
          <p:nvPr>
            <p:ph type="subTitle" idx="1"/>
          </p:nvPr>
        </p:nvSpPr>
        <p:spPr>
          <a:xfrm flipH="1">
            <a:off x="4330475" y="3351925"/>
            <a:ext cx="3358200" cy="432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92" name="Google Shape;292;p13"/>
          <p:cNvSpPr/>
          <p:nvPr/>
        </p:nvSpPr>
        <p:spPr>
          <a:xfrm flipH="1">
            <a:off x="1812819" y="292060"/>
            <a:ext cx="80042" cy="80119"/>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13"/>
          <p:cNvSpPr/>
          <p:nvPr/>
        </p:nvSpPr>
        <p:spPr>
          <a:xfrm flipH="1">
            <a:off x="639137" y="2926717"/>
            <a:ext cx="75968" cy="75603"/>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13"/>
          <p:cNvSpPr/>
          <p:nvPr/>
        </p:nvSpPr>
        <p:spPr>
          <a:xfrm flipH="1">
            <a:off x="7828218" y="497165"/>
            <a:ext cx="75603" cy="75603"/>
          </a:xfrm>
          <a:custGeom>
            <a:avLst/>
            <a:gdLst/>
            <a:ahLst/>
            <a:cxnLst/>
            <a:rect l="l" t="t" r="r" b="b"/>
            <a:pathLst>
              <a:path w="2489" h="2489" extrusionOk="0">
                <a:moveTo>
                  <a:pt x="1250" y="0"/>
                </a:moveTo>
                <a:cubicBezTo>
                  <a:pt x="560" y="0"/>
                  <a:pt x="0" y="560"/>
                  <a:pt x="0" y="1250"/>
                </a:cubicBezTo>
                <a:cubicBezTo>
                  <a:pt x="0" y="1941"/>
                  <a:pt x="560" y="2488"/>
                  <a:pt x="1250" y="2488"/>
                </a:cubicBezTo>
                <a:cubicBezTo>
                  <a:pt x="1929" y="2488"/>
                  <a:pt x="2489" y="1941"/>
                  <a:pt x="2489" y="1250"/>
                </a:cubicBezTo>
                <a:cubicBezTo>
                  <a:pt x="2489" y="560"/>
                  <a:pt x="1929" y="0"/>
                  <a:pt x="1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13"/>
          <p:cNvSpPr/>
          <p:nvPr/>
        </p:nvSpPr>
        <p:spPr>
          <a:xfrm flipH="1">
            <a:off x="4067095" y="3866822"/>
            <a:ext cx="75603" cy="75998"/>
          </a:xfrm>
          <a:custGeom>
            <a:avLst/>
            <a:gdLst/>
            <a:ahLst/>
            <a:cxnLst/>
            <a:rect l="l" t="t" r="r" b="b"/>
            <a:pathLst>
              <a:path w="2489" h="2502" extrusionOk="0">
                <a:moveTo>
                  <a:pt x="1250" y="1"/>
                </a:moveTo>
                <a:cubicBezTo>
                  <a:pt x="560" y="1"/>
                  <a:pt x="0" y="560"/>
                  <a:pt x="0" y="1251"/>
                </a:cubicBezTo>
                <a:cubicBezTo>
                  <a:pt x="0" y="1942"/>
                  <a:pt x="560" y="2501"/>
                  <a:pt x="1250" y="2501"/>
                </a:cubicBezTo>
                <a:cubicBezTo>
                  <a:pt x="1929" y="2501"/>
                  <a:pt x="2489" y="1942"/>
                  <a:pt x="2489" y="1251"/>
                </a:cubicBezTo>
                <a:cubicBezTo>
                  <a:pt x="2489" y="560"/>
                  <a:pt x="1929" y="1"/>
                  <a:pt x="1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13"/>
          <p:cNvSpPr/>
          <p:nvPr/>
        </p:nvSpPr>
        <p:spPr>
          <a:xfrm flipH="1">
            <a:off x="272831" y="2492868"/>
            <a:ext cx="117217" cy="116853"/>
          </a:xfrm>
          <a:custGeom>
            <a:avLst/>
            <a:gdLst/>
            <a:ahLst/>
            <a:cxnLst/>
            <a:rect l="l" t="t" r="r" b="b"/>
            <a:pathLst>
              <a:path w="3859" h="3847" extrusionOk="0">
                <a:moveTo>
                  <a:pt x="1930" y="1"/>
                </a:moveTo>
                <a:cubicBezTo>
                  <a:pt x="870" y="1"/>
                  <a:pt x="1" y="858"/>
                  <a:pt x="1" y="1929"/>
                </a:cubicBezTo>
                <a:cubicBezTo>
                  <a:pt x="1" y="2989"/>
                  <a:pt x="870" y="3846"/>
                  <a:pt x="1930" y="3846"/>
                </a:cubicBezTo>
                <a:cubicBezTo>
                  <a:pt x="2989" y="3846"/>
                  <a:pt x="3858" y="2989"/>
                  <a:pt x="3858" y="1929"/>
                </a:cubicBezTo>
                <a:cubicBezTo>
                  <a:pt x="3858" y="858"/>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13"/>
          <p:cNvSpPr/>
          <p:nvPr/>
        </p:nvSpPr>
        <p:spPr>
          <a:xfrm flipH="1">
            <a:off x="1224484" y="1760340"/>
            <a:ext cx="116822" cy="117217"/>
          </a:xfrm>
          <a:custGeom>
            <a:avLst/>
            <a:gdLst/>
            <a:ahLst/>
            <a:cxnLst/>
            <a:rect l="l" t="t" r="r" b="b"/>
            <a:pathLst>
              <a:path w="3846" h="3859" extrusionOk="0">
                <a:moveTo>
                  <a:pt x="1917" y="0"/>
                </a:moveTo>
                <a:cubicBezTo>
                  <a:pt x="858" y="0"/>
                  <a:pt x="0" y="858"/>
                  <a:pt x="0" y="1929"/>
                </a:cubicBezTo>
                <a:cubicBezTo>
                  <a:pt x="0" y="2989"/>
                  <a:pt x="858" y="3858"/>
                  <a:pt x="1917" y="3858"/>
                </a:cubicBezTo>
                <a:cubicBezTo>
                  <a:pt x="2989" y="3858"/>
                  <a:pt x="3846" y="2989"/>
                  <a:pt x="3846" y="1929"/>
                </a:cubicBezTo>
                <a:cubicBezTo>
                  <a:pt x="3846" y="858"/>
                  <a:pt x="2989" y="0"/>
                  <a:pt x="19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13"/>
          <p:cNvSpPr/>
          <p:nvPr/>
        </p:nvSpPr>
        <p:spPr>
          <a:xfrm flipH="1">
            <a:off x="306668" y="1147497"/>
            <a:ext cx="49572" cy="49572"/>
          </a:xfrm>
          <a:custGeom>
            <a:avLst/>
            <a:gdLst/>
            <a:ahLst/>
            <a:cxnLst/>
            <a:rect l="l" t="t" r="r" b="b"/>
            <a:pathLst>
              <a:path w="1632" h="1632" extrusionOk="0">
                <a:moveTo>
                  <a:pt x="810" y="0"/>
                </a:moveTo>
                <a:cubicBezTo>
                  <a:pt x="358" y="0"/>
                  <a:pt x="1" y="369"/>
                  <a:pt x="1" y="822"/>
                </a:cubicBezTo>
                <a:cubicBezTo>
                  <a:pt x="1" y="1274"/>
                  <a:pt x="358" y="1631"/>
                  <a:pt x="810" y="1631"/>
                </a:cubicBezTo>
                <a:cubicBezTo>
                  <a:pt x="1263" y="1631"/>
                  <a:pt x="1632" y="1274"/>
                  <a:pt x="1632" y="822"/>
                </a:cubicBezTo>
                <a:cubicBezTo>
                  <a:pt x="1632" y="369"/>
                  <a:pt x="1263" y="0"/>
                  <a:pt x="8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13"/>
          <p:cNvSpPr/>
          <p:nvPr/>
        </p:nvSpPr>
        <p:spPr>
          <a:xfrm flipH="1">
            <a:off x="8560751" y="307517"/>
            <a:ext cx="49238" cy="49207"/>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13"/>
          <p:cNvSpPr/>
          <p:nvPr/>
        </p:nvSpPr>
        <p:spPr>
          <a:xfrm flipH="1">
            <a:off x="480493" y="1575860"/>
            <a:ext cx="184246" cy="184480"/>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13"/>
          <p:cNvSpPr/>
          <p:nvPr/>
        </p:nvSpPr>
        <p:spPr>
          <a:xfrm flipH="1">
            <a:off x="3028675" y="3172072"/>
            <a:ext cx="117229" cy="117378"/>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13"/>
          <p:cNvSpPr/>
          <p:nvPr/>
        </p:nvSpPr>
        <p:spPr>
          <a:xfrm flipH="1">
            <a:off x="2681696" y="2526701"/>
            <a:ext cx="49238" cy="49208"/>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13"/>
          <p:cNvSpPr/>
          <p:nvPr/>
        </p:nvSpPr>
        <p:spPr>
          <a:xfrm flipH="1">
            <a:off x="3525331" y="4725826"/>
            <a:ext cx="184246" cy="184480"/>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13"/>
          <p:cNvSpPr/>
          <p:nvPr/>
        </p:nvSpPr>
        <p:spPr>
          <a:xfrm flipH="1">
            <a:off x="431273" y="4185001"/>
            <a:ext cx="49238" cy="49207"/>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13"/>
          <p:cNvSpPr/>
          <p:nvPr/>
        </p:nvSpPr>
        <p:spPr>
          <a:xfrm flipH="1">
            <a:off x="1491872" y="4481227"/>
            <a:ext cx="117229" cy="117378"/>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13"/>
          <p:cNvSpPr/>
          <p:nvPr/>
        </p:nvSpPr>
        <p:spPr>
          <a:xfrm flipH="1">
            <a:off x="920099" y="4676615"/>
            <a:ext cx="49238" cy="49207"/>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13"/>
          <p:cNvSpPr/>
          <p:nvPr/>
        </p:nvSpPr>
        <p:spPr>
          <a:xfrm flipH="1">
            <a:off x="8114006" y="4366201"/>
            <a:ext cx="184246" cy="184480"/>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13"/>
          <p:cNvSpPr/>
          <p:nvPr/>
        </p:nvSpPr>
        <p:spPr>
          <a:xfrm flipH="1">
            <a:off x="5598481" y="4641268"/>
            <a:ext cx="117217" cy="116853"/>
          </a:xfrm>
          <a:custGeom>
            <a:avLst/>
            <a:gdLst/>
            <a:ahLst/>
            <a:cxnLst/>
            <a:rect l="l" t="t" r="r" b="b"/>
            <a:pathLst>
              <a:path w="3859" h="3847" extrusionOk="0">
                <a:moveTo>
                  <a:pt x="1930" y="1"/>
                </a:moveTo>
                <a:cubicBezTo>
                  <a:pt x="870" y="1"/>
                  <a:pt x="1" y="858"/>
                  <a:pt x="1" y="1929"/>
                </a:cubicBezTo>
                <a:cubicBezTo>
                  <a:pt x="1" y="2989"/>
                  <a:pt x="870" y="3846"/>
                  <a:pt x="1930" y="3846"/>
                </a:cubicBezTo>
                <a:cubicBezTo>
                  <a:pt x="2989" y="3846"/>
                  <a:pt x="3858" y="2989"/>
                  <a:pt x="3858" y="1929"/>
                </a:cubicBezTo>
                <a:cubicBezTo>
                  <a:pt x="3858" y="858"/>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13"/>
          <p:cNvSpPr/>
          <p:nvPr/>
        </p:nvSpPr>
        <p:spPr>
          <a:xfrm flipH="1">
            <a:off x="7026324" y="4918390"/>
            <a:ext cx="49238" cy="49207"/>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13"/>
          <p:cNvSpPr/>
          <p:nvPr/>
        </p:nvSpPr>
        <p:spPr>
          <a:xfrm flipH="1">
            <a:off x="8651149" y="3880215"/>
            <a:ext cx="49238" cy="49207"/>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13"/>
          <p:cNvSpPr/>
          <p:nvPr/>
        </p:nvSpPr>
        <p:spPr>
          <a:xfrm flipH="1">
            <a:off x="8617156" y="4759631"/>
            <a:ext cx="117217" cy="116853"/>
          </a:xfrm>
          <a:custGeom>
            <a:avLst/>
            <a:gdLst/>
            <a:ahLst/>
            <a:cxnLst/>
            <a:rect l="l" t="t" r="r" b="b"/>
            <a:pathLst>
              <a:path w="3859" h="3847" extrusionOk="0">
                <a:moveTo>
                  <a:pt x="1930" y="1"/>
                </a:moveTo>
                <a:cubicBezTo>
                  <a:pt x="870" y="1"/>
                  <a:pt x="1" y="858"/>
                  <a:pt x="1" y="1929"/>
                </a:cubicBezTo>
                <a:cubicBezTo>
                  <a:pt x="1" y="2989"/>
                  <a:pt x="870" y="3846"/>
                  <a:pt x="1930" y="3846"/>
                </a:cubicBezTo>
                <a:cubicBezTo>
                  <a:pt x="2989" y="3846"/>
                  <a:pt x="3858" y="2989"/>
                  <a:pt x="3858" y="1929"/>
                </a:cubicBezTo>
                <a:cubicBezTo>
                  <a:pt x="3858" y="858"/>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2">
  <p:cSld name="SECTION_HEADER_1_1_2">
    <p:bg>
      <p:bgPr>
        <a:solidFill>
          <a:srgbClr val="091F54"/>
        </a:solidFill>
        <a:effectLst/>
      </p:bgPr>
    </p:bg>
    <p:spTree>
      <p:nvGrpSpPr>
        <p:cNvPr id="1" name="Shape 312"/>
        <p:cNvGrpSpPr/>
        <p:nvPr/>
      </p:nvGrpSpPr>
      <p:grpSpPr>
        <a:xfrm>
          <a:off x="0" y="0"/>
          <a:ext cx="0" cy="0"/>
          <a:chOff x="0" y="0"/>
          <a:chExt cx="0" cy="0"/>
        </a:xfrm>
      </p:grpSpPr>
      <p:sp>
        <p:nvSpPr>
          <p:cNvPr id="313" name="Google Shape;313;p14"/>
          <p:cNvSpPr/>
          <p:nvPr/>
        </p:nvSpPr>
        <p:spPr>
          <a:xfrm rot="10800000">
            <a:off x="4388372" y="-12996"/>
            <a:ext cx="4755628" cy="4851271"/>
          </a:xfrm>
          <a:custGeom>
            <a:avLst/>
            <a:gdLst/>
            <a:ahLst/>
            <a:cxnLst/>
            <a:rect l="l" t="t" r="r" b="b"/>
            <a:pathLst>
              <a:path w="47173" h="47173" extrusionOk="0">
                <a:moveTo>
                  <a:pt x="0" y="0"/>
                </a:moveTo>
                <a:lnTo>
                  <a:pt x="0" y="47173"/>
                </a:lnTo>
                <a:lnTo>
                  <a:pt x="47173" y="47173"/>
                </a:lnTo>
                <a:cubicBezTo>
                  <a:pt x="46387" y="44351"/>
                  <a:pt x="44244" y="41660"/>
                  <a:pt x="40958" y="40338"/>
                </a:cubicBezTo>
                <a:cubicBezTo>
                  <a:pt x="38886" y="39505"/>
                  <a:pt x="36338" y="39172"/>
                  <a:pt x="34921" y="37719"/>
                </a:cubicBezTo>
                <a:cubicBezTo>
                  <a:pt x="33743" y="36505"/>
                  <a:pt x="33731" y="34790"/>
                  <a:pt x="34279" y="33326"/>
                </a:cubicBezTo>
                <a:cubicBezTo>
                  <a:pt x="34826" y="31861"/>
                  <a:pt x="35850" y="30540"/>
                  <a:pt x="36612" y="29135"/>
                </a:cubicBezTo>
                <a:cubicBezTo>
                  <a:pt x="37815" y="26944"/>
                  <a:pt x="38386" y="24467"/>
                  <a:pt x="37660" y="22146"/>
                </a:cubicBezTo>
                <a:cubicBezTo>
                  <a:pt x="36934" y="19836"/>
                  <a:pt x="34743" y="17728"/>
                  <a:pt x="31802" y="17109"/>
                </a:cubicBezTo>
                <a:cubicBezTo>
                  <a:pt x="28623" y="16431"/>
                  <a:pt x="24742" y="17407"/>
                  <a:pt x="22241" y="15716"/>
                </a:cubicBezTo>
                <a:cubicBezTo>
                  <a:pt x="19455" y="13823"/>
                  <a:pt x="20539" y="9966"/>
                  <a:pt x="18003" y="7870"/>
                </a:cubicBezTo>
                <a:cubicBezTo>
                  <a:pt x="16789" y="6862"/>
                  <a:pt x="14994" y="6495"/>
                  <a:pt x="13188" y="6495"/>
                </a:cubicBezTo>
                <a:cubicBezTo>
                  <a:pt x="12584" y="6495"/>
                  <a:pt x="11979" y="6536"/>
                  <a:pt x="11395" y="6608"/>
                </a:cubicBezTo>
                <a:cubicBezTo>
                  <a:pt x="10787" y="6679"/>
                  <a:pt x="10118" y="6716"/>
                  <a:pt x="9437" y="6716"/>
                </a:cubicBezTo>
                <a:cubicBezTo>
                  <a:pt x="7501" y="6716"/>
                  <a:pt x="5463" y="6421"/>
                  <a:pt x="4441" y="5786"/>
                </a:cubicBezTo>
                <a:cubicBezTo>
                  <a:pt x="2906" y="4822"/>
                  <a:pt x="1227" y="691"/>
                  <a:pt x="0" y="0"/>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14"/>
          <p:cNvSpPr txBox="1">
            <a:spLocks noGrp="1"/>
          </p:cNvSpPr>
          <p:nvPr>
            <p:ph type="title"/>
          </p:nvPr>
        </p:nvSpPr>
        <p:spPr>
          <a:xfrm>
            <a:off x="802550" y="3177713"/>
            <a:ext cx="51180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7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15" name="Google Shape;315;p14"/>
          <p:cNvSpPr txBox="1">
            <a:spLocks noGrp="1"/>
          </p:cNvSpPr>
          <p:nvPr>
            <p:ph type="title" idx="2" hasCustomPrompt="1"/>
          </p:nvPr>
        </p:nvSpPr>
        <p:spPr>
          <a:xfrm>
            <a:off x="2314931" y="2183513"/>
            <a:ext cx="20931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1"/>
              </a:buClr>
              <a:buSzPts val="6000"/>
              <a:buNone/>
              <a:defRPr sz="6000">
                <a:solidFill>
                  <a:schemeClr val="accent1"/>
                </a:solidFill>
              </a:defRPr>
            </a:lvl1pPr>
            <a:lvl2pPr lvl="1" algn="ctr" rtl="0">
              <a:spcBef>
                <a:spcPts val="0"/>
              </a:spcBef>
              <a:spcAft>
                <a:spcPts val="0"/>
              </a:spcAft>
              <a:buClr>
                <a:schemeClr val="accent1"/>
              </a:buClr>
              <a:buSzPts val="6000"/>
              <a:buNone/>
              <a:defRPr sz="6000">
                <a:solidFill>
                  <a:schemeClr val="accent1"/>
                </a:solidFill>
              </a:defRPr>
            </a:lvl2pPr>
            <a:lvl3pPr lvl="2" algn="ctr" rtl="0">
              <a:spcBef>
                <a:spcPts val="0"/>
              </a:spcBef>
              <a:spcAft>
                <a:spcPts val="0"/>
              </a:spcAft>
              <a:buClr>
                <a:schemeClr val="accent1"/>
              </a:buClr>
              <a:buSzPts val="6000"/>
              <a:buNone/>
              <a:defRPr sz="6000">
                <a:solidFill>
                  <a:schemeClr val="accent1"/>
                </a:solidFill>
              </a:defRPr>
            </a:lvl3pPr>
            <a:lvl4pPr lvl="3" algn="ctr" rtl="0">
              <a:spcBef>
                <a:spcPts val="0"/>
              </a:spcBef>
              <a:spcAft>
                <a:spcPts val="0"/>
              </a:spcAft>
              <a:buClr>
                <a:schemeClr val="accent1"/>
              </a:buClr>
              <a:buSzPts val="6000"/>
              <a:buNone/>
              <a:defRPr sz="6000">
                <a:solidFill>
                  <a:schemeClr val="accent1"/>
                </a:solidFill>
              </a:defRPr>
            </a:lvl4pPr>
            <a:lvl5pPr lvl="4" algn="ctr" rtl="0">
              <a:spcBef>
                <a:spcPts val="0"/>
              </a:spcBef>
              <a:spcAft>
                <a:spcPts val="0"/>
              </a:spcAft>
              <a:buClr>
                <a:schemeClr val="accent1"/>
              </a:buClr>
              <a:buSzPts val="6000"/>
              <a:buNone/>
              <a:defRPr sz="6000">
                <a:solidFill>
                  <a:schemeClr val="accent1"/>
                </a:solidFill>
              </a:defRPr>
            </a:lvl5pPr>
            <a:lvl6pPr lvl="5" algn="ctr" rtl="0">
              <a:spcBef>
                <a:spcPts val="0"/>
              </a:spcBef>
              <a:spcAft>
                <a:spcPts val="0"/>
              </a:spcAft>
              <a:buClr>
                <a:schemeClr val="accent1"/>
              </a:buClr>
              <a:buSzPts val="6000"/>
              <a:buNone/>
              <a:defRPr sz="6000">
                <a:solidFill>
                  <a:schemeClr val="accent1"/>
                </a:solidFill>
              </a:defRPr>
            </a:lvl6pPr>
            <a:lvl7pPr lvl="6" algn="ctr" rtl="0">
              <a:spcBef>
                <a:spcPts val="0"/>
              </a:spcBef>
              <a:spcAft>
                <a:spcPts val="0"/>
              </a:spcAft>
              <a:buClr>
                <a:schemeClr val="accent1"/>
              </a:buClr>
              <a:buSzPts val="6000"/>
              <a:buNone/>
              <a:defRPr sz="6000">
                <a:solidFill>
                  <a:schemeClr val="accent1"/>
                </a:solidFill>
              </a:defRPr>
            </a:lvl7pPr>
            <a:lvl8pPr lvl="7" algn="ctr" rtl="0">
              <a:spcBef>
                <a:spcPts val="0"/>
              </a:spcBef>
              <a:spcAft>
                <a:spcPts val="0"/>
              </a:spcAft>
              <a:buClr>
                <a:schemeClr val="accent1"/>
              </a:buClr>
              <a:buSzPts val="6000"/>
              <a:buNone/>
              <a:defRPr sz="6000">
                <a:solidFill>
                  <a:schemeClr val="accent1"/>
                </a:solidFill>
              </a:defRPr>
            </a:lvl8pPr>
            <a:lvl9pPr lvl="8" algn="ctr" rtl="0">
              <a:spcBef>
                <a:spcPts val="0"/>
              </a:spcBef>
              <a:spcAft>
                <a:spcPts val="0"/>
              </a:spcAft>
              <a:buClr>
                <a:schemeClr val="accent1"/>
              </a:buClr>
              <a:buSzPts val="6000"/>
              <a:buNone/>
              <a:defRPr sz="6000">
                <a:solidFill>
                  <a:schemeClr val="accent1"/>
                </a:solidFill>
              </a:defRPr>
            </a:lvl9pPr>
          </a:lstStyle>
          <a:p>
            <a:r>
              <a:t>xx%</a:t>
            </a:r>
          </a:p>
        </p:txBody>
      </p:sp>
      <p:sp>
        <p:nvSpPr>
          <p:cNvPr id="316" name="Google Shape;316;p14"/>
          <p:cNvSpPr txBox="1">
            <a:spLocks noGrp="1"/>
          </p:cNvSpPr>
          <p:nvPr>
            <p:ph type="subTitle" idx="1"/>
          </p:nvPr>
        </p:nvSpPr>
        <p:spPr>
          <a:xfrm>
            <a:off x="1682375" y="4176188"/>
            <a:ext cx="3358200" cy="432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solidFill>
                  <a:schemeClr val="lt1"/>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17" name="Google Shape;317;p14"/>
          <p:cNvSpPr/>
          <p:nvPr/>
        </p:nvSpPr>
        <p:spPr>
          <a:xfrm rot="10800000" flipH="1">
            <a:off x="5452188" y="2297497"/>
            <a:ext cx="80042" cy="80119"/>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14"/>
          <p:cNvSpPr/>
          <p:nvPr/>
        </p:nvSpPr>
        <p:spPr>
          <a:xfrm rot="10800000" flipH="1">
            <a:off x="6162370" y="4608493"/>
            <a:ext cx="75968" cy="75603"/>
          </a:xfrm>
          <a:custGeom>
            <a:avLst/>
            <a:gdLst/>
            <a:ahLst/>
            <a:cxnLst/>
            <a:rect l="l" t="t" r="r" b="b"/>
            <a:pathLst>
              <a:path w="2501" h="2489" extrusionOk="0">
                <a:moveTo>
                  <a:pt x="1251" y="0"/>
                </a:moveTo>
                <a:cubicBezTo>
                  <a:pt x="560" y="0"/>
                  <a:pt x="0" y="560"/>
                  <a:pt x="0" y="1250"/>
                </a:cubicBezTo>
                <a:cubicBezTo>
                  <a:pt x="0" y="1929"/>
                  <a:pt x="560" y="2489"/>
                  <a:pt x="1251" y="2489"/>
                </a:cubicBezTo>
                <a:cubicBezTo>
                  <a:pt x="1941" y="2489"/>
                  <a:pt x="2501" y="1929"/>
                  <a:pt x="2501" y="1250"/>
                </a:cubicBezTo>
                <a:cubicBezTo>
                  <a:pt x="2501" y="560"/>
                  <a:pt x="1941" y="0"/>
                  <a:pt x="12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14"/>
          <p:cNvSpPr/>
          <p:nvPr/>
        </p:nvSpPr>
        <p:spPr>
          <a:xfrm rot="10800000" flipH="1">
            <a:off x="1240178" y="1554895"/>
            <a:ext cx="75603" cy="75603"/>
          </a:xfrm>
          <a:custGeom>
            <a:avLst/>
            <a:gdLst/>
            <a:ahLst/>
            <a:cxnLst/>
            <a:rect l="l" t="t" r="r" b="b"/>
            <a:pathLst>
              <a:path w="2489" h="2489" extrusionOk="0">
                <a:moveTo>
                  <a:pt x="1250" y="0"/>
                </a:moveTo>
                <a:cubicBezTo>
                  <a:pt x="560" y="0"/>
                  <a:pt x="0" y="560"/>
                  <a:pt x="0" y="1250"/>
                </a:cubicBezTo>
                <a:cubicBezTo>
                  <a:pt x="0" y="1941"/>
                  <a:pt x="560" y="2488"/>
                  <a:pt x="1250" y="2488"/>
                </a:cubicBezTo>
                <a:cubicBezTo>
                  <a:pt x="1929" y="2488"/>
                  <a:pt x="2489" y="1941"/>
                  <a:pt x="2489" y="1250"/>
                </a:cubicBezTo>
                <a:cubicBezTo>
                  <a:pt x="2489" y="560"/>
                  <a:pt x="1929" y="0"/>
                  <a:pt x="1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14"/>
          <p:cNvSpPr/>
          <p:nvPr/>
        </p:nvSpPr>
        <p:spPr>
          <a:xfrm rot="10800000" flipH="1">
            <a:off x="5001301" y="1156643"/>
            <a:ext cx="75603" cy="75998"/>
          </a:xfrm>
          <a:custGeom>
            <a:avLst/>
            <a:gdLst/>
            <a:ahLst/>
            <a:cxnLst/>
            <a:rect l="l" t="t" r="r" b="b"/>
            <a:pathLst>
              <a:path w="2489" h="2502" extrusionOk="0">
                <a:moveTo>
                  <a:pt x="1250" y="1"/>
                </a:moveTo>
                <a:cubicBezTo>
                  <a:pt x="560" y="1"/>
                  <a:pt x="0" y="560"/>
                  <a:pt x="0" y="1251"/>
                </a:cubicBezTo>
                <a:cubicBezTo>
                  <a:pt x="0" y="1942"/>
                  <a:pt x="560" y="2501"/>
                  <a:pt x="1250" y="2501"/>
                </a:cubicBezTo>
                <a:cubicBezTo>
                  <a:pt x="1929" y="2501"/>
                  <a:pt x="2489" y="1942"/>
                  <a:pt x="2489" y="1251"/>
                </a:cubicBezTo>
                <a:cubicBezTo>
                  <a:pt x="2489" y="560"/>
                  <a:pt x="1929" y="1"/>
                  <a:pt x="1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14"/>
          <p:cNvSpPr/>
          <p:nvPr/>
        </p:nvSpPr>
        <p:spPr>
          <a:xfrm rot="10800000" flipH="1">
            <a:off x="8753952" y="2489743"/>
            <a:ext cx="117217" cy="116853"/>
          </a:xfrm>
          <a:custGeom>
            <a:avLst/>
            <a:gdLst/>
            <a:ahLst/>
            <a:cxnLst/>
            <a:rect l="l" t="t" r="r" b="b"/>
            <a:pathLst>
              <a:path w="3859" h="3847" extrusionOk="0">
                <a:moveTo>
                  <a:pt x="1930" y="1"/>
                </a:moveTo>
                <a:cubicBezTo>
                  <a:pt x="870" y="1"/>
                  <a:pt x="1" y="858"/>
                  <a:pt x="1" y="1929"/>
                </a:cubicBezTo>
                <a:cubicBezTo>
                  <a:pt x="1" y="2989"/>
                  <a:pt x="870" y="3846"/>
                  <a:pt x="1930" y="3846"/>
                </a:cubicBezTo>
                <a:cubicBezTo>
                  <a:pt x="2989" y="3846"/>
                  <a:pt x="3858" y="2989"/>
                  <a:pt x="3858" y="1929"/>
                </a:cubicBezTo>
                <a:cubicBezTo>
                  <a:pt x="3858" y="858"/>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14"/>
          <p:cNvSpPr/>
          <p:nvPr/>
        </p:nvSpPr>
        <p:spPr>
          <a:xfrm rot="10800000" flipH="1">
            <a:off x="7990169" y="4505894"/>
            <a:ext cx="116822" cy="117217"/>
          </a:xfrm>
          <a:custGeom>
            <a:avLst/>
            <a:gdLst/>
            <a:ahLst/>
            <a:cxnLst/>
            <a:rect l="l" t="t" r="r" b="b"/>
            <a:pathLst>
              <a:path w="3846" h="3859" extrusionOk="0">
                <a:moveTo>
                  <a:pt x="1917" y="0"/>
                </a:moveTo>
                <a:cubicBezTo>
                  <a:pt x="858" y="0"/>
                  <a:pt x="0" y="858"/>
                  <a:pt x="0" y="1929"/>
                </a:cubicBezTo>
                <a:cubicBezTo>
                  <a:pt x="0" y="2989"/>
                  <a:pt x="858" y="3858"/>
                  <a:pt x="1917" y="3858"/>
                </a:cubicBezTo>
                <a:cubicBezTo>
                  <a:pt x="2989" y="3858"/>
                  <a:pt x="3846" y="2989"/>
                  <a:pt x="3846" y="1929"/>
                </a:cubicBezTo>
                <a:cubicBezTo>
                  <a:pt x="3846" y="858"/>
                  <a:pt x="2989" y="0"/>
                  <a:pt x="19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14"/>
          <p:cNvSpPr/>
          <p:nvPr/>
        </p:nvSpPr>
        <p:spPr>
          <a:xfrm rot="10800000" flipH="1">
            <a:off x="8787760" y="3902395"/>
            <a:ext cx="49572" cy="49572"/>
          </a:xfrm>
          <a:custGeom>
            <a:avLst/>
            <a:gdLst/>
            <a:ahLst/>
            <a:cxnLst/>
            <a:rect l="l" t="t" r="r" b="b"/>
            <a:pathLst>
              <a:path w="1632" h="1632" extrusionOk="0">
                <a:moveTo>
                  <a:pt x="810" y="0"/>
                </a:moveTo>
                <a:cubicBezTo>
                  <a:pt x="358" y="0"/>
                  <a:pt x="1" y="369"/>
                  <a:pt x="1" y="822"/>
                </a:cubicBezTo>
                <a:cubicBezTo>
                  <a:pt x="1" y="1274"/>
                  <a:pt x="358" y="1631"/>
                  <a:pt x="810" y="1631"/>
                </a:cubicBezTo>
                <a:cubicBezTo>
                  <a:pt x="1263" y="1631"/>
                  <a:pt x="1632" y="1274"/>
                  <a:pt x="1632" y="822"/>
                </a:cubicBezTo>
                <a:cubicBezTo>
                  <a:pt x="1632" y="369"/>
                  <a:pt x="1263" y="0"/>
                  <a:pt x="8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14"/>
          <p:cNvSpPr/>
          <p:nvPr/>
        </p:nvSpPr>
        <p:spPr>
          <a:xfrm rot="10800000" flipH="1">
            <a:off x="534011" y="4742739"/>
            <a:ext cx="49238" cy="49207"/>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14"/>
          <p:cNvSpPr/>
          <p:nvPr/>
        </p:nvSpPr>
        <p:spPr>
          <a:xfrm rot="10800000" flipH="1">
            <a:off x="8479262" y="3339123"/>
            <a:ext cx="184246" cy="184480"/>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14"/>
          <p:cNvSpPr/>
          <p:nvPr/>
        </p:nvSpPr>
        <p:spPr>
          <a:xfrm rot="10800000" flipH="1">
            <a:off x="3788296" y="1429014"/>
            <a:ext cx="117229" cy="117378"/>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14"/>
          <p:cNvSpPr/>
          <p:nvPr/>
        </p:nvSpPr>
        <p:spPr>
          <a:xfrm rot="10800000" flipH="1">
            <a:off x="2310366" y="1280830"/>
            <a:ext cx="49238" cy="49208"/>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14"/>
          <p:cNvSpPr/>
          <p:nvPr/>
        </p:nvSpPr>
        <p:spPr>
          <a:xfrm rot="10800000" flipH="1">
            <a:off x="5434424" y="189158"/>
            <a:ext cx="184246" cy="184480"/>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14"/>
          <p:cNvSpPr/>
          <p:nvPr/>
        </p:nvSpPr>
        <p:spPr>
          <a:xfrm rot="10800000" flipH="1">
            <a:off x="8663489" y="865255"/>
            <a:ext cx="49238" cy="49208"/>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14"/>
          <p:cNvSpPr/>
          <p:nvPr/>
        </p:nvSpPr>
        <p:spPr>
          <a:xfrm rot="10800000" flipH="1">
            <a:off x="7534899" y="500858"/>
            <a:ext cx="117229" cy="117378"/>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14"/>
          <p:cNvSpPr/>
          <p:nvPr/>
        </p:nvSpPr>
        <p:spPr>
          <a:xfrm rot="10800000" flipH="1">
            <a:off x="8174663" y="373641"/>
            <a:ext cx="49238" cy="49207"/>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14"/>
          <p:cNvSpPr/>
          <p:nvPr/>
        </p:nvSpPr>
        <p:spPr>
          <a:xfrm rot="10800000" flipH="1">
            <a:off x="845749" y="548783"/>
            <a:ext cx="184246" cy="184480"/>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14"/>
          <p:cNvSpPr/>
          <p:nvPr/>
        </p:nvSpPr>
        <p:spPr>
          <a:xfrm rot="10800000" flipH="1">
            <a:off x="3428302" y="341343"/>
            <a:ext cx="117217" cy="116853"/>
          </a:xfrm>
          <a:custGeom>
            <a:avLst/>
            <a:gdLst/>
            <a:ahLst/>
            <a:cxnLst/>
            <a:rect l="l" t="t" r="r" b="b"/>
            <a:pathLst>
              <a:path w="3859" h="3847" extrusionOk="0">
                <a:moveTo>
                  <a:pt x="1930" y="1"/>
                </a:moveTo>
                <a:cubicBezTo>
                  <a:pt x="870" y="1"/>
                  <a:pt x="1" y="858"/>
                  <a:pt x="1" y="1929"/>
                </a:cubicBezTo>
                <a:cubicBezTo>
                  <a:pt x="1" y="2989"/>
                  <a:pt x="870" y="3846"/>
                  <a:pt x="1930" y="3846"/>
                </a:cubicBezTo>
                <a:cubicBezTo>
                  <a:pt x="2989" y="3846"/>
                  <a:pt x="3858" y="2989"/>
                  <a:pt x="3858" y="1929"/>
                </a:cubicBezTo>
                <a:cubicBezTo>
                  <a:pt x="3858" y="858"/>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14"/>
          <p:cNvSpPr/>
          <p:nvPr/>
        </p:nvSpPr>
        <p:spPr>
          <a:xfrm rot="10800000" flipH="1">
            <a:off x="2068438" y="131866"/>
            <a:ext cx="49238" cy="49208"/>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14"/>
          <p:cNvSpPr/>
          <p:nvPr/>
        </p:nvSpPr>
        <p:spPr>
          <a:xfrm rot="10800000" flipH="1">
            <a:off x="443613" y="1170041"/>
            <a:ext cx="49238" cy="49208"/>
          </a:xfrm>
          <a:custGeom>
            <a:avLst/>
            <a:gdLst/>
            <a:ahLst/>
            <a:cxnLst/>
            <a:rect l="l" t="t" r="r" b="b"/>
            <a:pathLst>
              <a:path w="1621" h="1620" extrusionOk="0">
                <a:moveTo>
                  <a:pt x="811" y="0"/>
                </a:moveTo>
                <a:cubicBezTo>
                  <a:pt x="358" y="0"/>
                  <a:pt x="1" y="357"/>
                  <a:pt x="1" y="810"/>
                </a:cubicBezTo>
                <a:cubicBezTo>
                  <a:pt x="1" y="1262"/>
                  <a:pt x="358" y="1619"/>
                  <a:pt x="811" y="1619"/>
                </a:cubicBezTo>
                <a:cubicBezTo>
                  <a:pt x="1263" y="1619"/>
                  <a:pt x="1620" y="1262"/>
                  <a:pt x="1620" y="810"/>
                </a:cubicBezTo>
                <a:cubicBezTo>
                  <a:pt x="1620" y="357"/>
                  <a:pt x="1263" y="0"/>
                  <a:pt x="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14"/>
          <p:cNvSpPr/>
          <p:nvPr/>
        </p:nvSpPr>
        <p:spPr>
          <a:xfrm rot="10800000" flipH="1">
            <a:off x="409627" y="222980"/>
            <a:ext cx="117217" cy="116853"/>
          </a:xfrm>
          <a:custGeom>
            <a:avLst/>
            <a:gdLst/>
            <a:ahLst/>
            <a:cxnLst/>
            <a:rect l="l" t="t" r="r" b="b"/>
            <a:pathLst>
              <a:path w="3859" h="3847" extrusionOk="0">
                <a:moveTo>
                  <a:pt x="1930" y="1"/>
                </a:moveTo>
                <a:cubicBezTo>
                  <a:pt x="870" y="1"/>
                  <a:pt x="1" y="858"/>
                  <a:pt x="1" y="1929"/>
                </a:cubicBezTo>
                <a:cubicBezTo>
                  <a:pt x="1" y="2989"/>
                  <a:pt x="870" y="3846"/>
                  <a:pt x="1930" y="3846"/>
                </a:cubicBezTo>
                <a:cubicBezTo>
                  <a:pt x="2989" y="3846"/>
                  <a:pt x="3858" y="2989"/>
                  <a:pt x="3858" y="1929"/>
                </a:cubicBezTo>
                <a:cubicBezTo>
                  <a:pt x="3858" y="858"/>
                  <a:pt x="2989" y="1"/>
                  <a:pt x="19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091F54"/>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500"/>
              <a:buFont typeface="Righteous"/>
              <a:buNone/>
              <a:defRPr sz="3500">
                <a:solidFill>
                  <a:schemeClr val="dk1"/>
                </a:solidFill>
                <a:latin typeface="Righteous"/>
                <a:ea typeface="Righteous"/>
                <a:cs typeface="Righteous"/>
                <a:sym typeface="Righteous"/>
              </a:defRPr>
            </a:lvl1pPr>
            <a:lvl2pPr lvl="1" rtl="0">
              <a:spcBef>
                <a:spcPts val="0"/>
              </a:spcBef>
              <a:spcAft>
                <a:spcPts val="0"/>
              </a:spcAft>
              <a:buClr>
                <a:schemeClr val="dk1"/>
              </a:buClr>
              <a:buSzPts val="3500"/>
              <a:buFont typeface="Righteous"/>
              <a:buNone/>
              <a:defRPr sz="3500">
                <a:solidFill>
                  <a:schemeClr val="dk1"/>
                </a:solidFill>
                <a:latin typeface="Righteous"/>
                <a:ea typeface="Righteous"/>
                <a:cs typeface="Righteous"/>
                <a:sym typeface="Righteous"/>
              </a:defRPr>
            </a:lvl2pPr>
            <a:lvl3pPr lvl="2" rtl="0">
              <a:spcBef>
                <a:spcPts val="0"/>
              </a:spcBef>
              <a:spcAft>
                <a:spcPts val="0"/>
              </a:spcAft>
              <a:buClr>
                <a:schemeClr val="dk1"/>
              </a:buClr>
              <a:buSzPts val="3500"/>
              <a:buFont typeface="Righteous"/>
              <a:buNone/>
              <a:defRPr sz="3500">
                <a:solidFill>
                  <a:schemeClr val="dk1"/>
                </a:solidFill>
                <a:latin typeface="Righteous"/>
                <a:ea typeface="Righteous"/>
                <a:cs typeface="Righteous"/>
                <a:sym typeface="Righteous"/>
              </a:defRPr>
            </a:lvl3pPr>
            <a:lvl4pPr lvl="3" rtl="0">
              <a:spcBef>
                <a:spcPts val="0"/>
              </a:spcBef>
              <a:spcAft>
                <a:spcPts val="0"/>
              </a:spcAft>
              <a:buClr>
                <a:schemeClr val="dk1"/>
              </a:buClr>
              <a:buSzPts val="3500"/>
              <a:buFont typeface="Righteous"/>
              <a:buNone/>
              <a:defRPr sz="3500">
                <a:solidFill>
                  <a:schemeClr val="dk1"/>
                </a:solidFill>
                <a:latin typeface="Righteous"/>
                <a:ea typeface="Righteous"/>
                <a:cs typeface="Righteous"/>
                <a:sym typeface="Righteous"/>
              </a:defRPr>
            </a:lvl4pPr>
            <a:lvl5pPr lvl="4" rtl="0">
              <a:spcBef>
                <a:spcPts val="0"/>
              </a:spcBef>
              <a:spcAft>
                <a:spcPts val="0"/>
              </a:spcAft>
              <a:buClr>
                <a:schemeClr val="dk1"/>
              </a:buClr>
              <a:buSzPts val="3500"/>
              <a:buFont typeface="Righteous"/>
              <a:buNone/>
              <a:defRPr sz="3500">
                <a:solidFill>
                  <a:schemeClr val="dk1"/>
                </a:solidFill>
                <a:latin typeface="Righteous"/>
                <a:ea typeface="Righteous"/>
                <a:cs typeface="Righteous"/>
                <a:sym typeface="Righteous"/>
              </a:defRPr>
            </a:lvl5pPr>
            <a:lvl6pPr lvl="5" rtl="0">
              <a:spcBef>
                <a:spcPts val="0"/>
              </a:spcBef>
              <a:spcAft>
                <a:spcPts val="0"/>
              </a:spcAft>
              <a:buClr>
                <a:schemeClr val="dk1"/>
              </a:buClr>
              <a:buSzPts val="3500"/>
              <a:buFont typeface="Righteous"/>
              <a:buNone/>
              <a:defRPr sz="3500">
                <a:solidFill>
                  <a:schemeClr val="dk1"/>
                </a:solidFill>
                <a:latin typeface="Righteous"/>
                <a:ea typeface="Righteous"/>
                <a:cs typeface="Righteous"/>
                <a:sym typeface="Righteous"/>
              </a:defRPr>
            </a:lvl6pPr>
            <a:lvl7pPr lvl="6" rtl="0">
              <a:spcBef>
                <a:spcPts val="0"/>
              </a:spcBef>
              <a:spcAft>
                <a:spcPts val="0"/>
              </a:spcAft>
              <a:buClr>
                <a:schemeClr val="dk1"/>
              </a:buClr>
              <a:buSzPts val="3500"/>
              <a:buFont typeface="Righteous"/>
              <a:buNone/>
              <a:defRPr sz="3500">
                <a:solidFill>
                  <a:schemeClr val="dk1"/>
                </a:solidFill>
                <a:latin typeface="Righteous"/>
                <a:ea typeface="Righteous"/>
                <a:cs typeface="Righteous"/>
                <a:sym typeface="Righteous"/>
              </a:defRPr>
            </a:lvl7pPr>
            <a:lvl8pPr lvl="7" rtl="0">
              <a:spcBef>
                <a:spcPts val="0"/>
              </a:spcBef>
              <a:spcAft>
                <a:spcPts val="0"/>
              </a:spcAft>
              <a:buClr>
                <a:schemeClr val="dk1"/>
              </a:buClr>
              <a:buSzPts val="3500"/>
              <a:buFont typeface="Righteous"/>
              <a:buNone/>
              <a:defRPr sz="3500">
                <a:solidFill>
                  <a:schemeClr val="dk1"/>
                </a:solidFill>
                <a:latin typeface="Righteous"/>
                <a:ea typeface="Righteous"/>
                <a:cs typeface="Righteous"/>
                <a:sym typeface="Righteous"/>
              </a:defRPr>
            </a:lvl8pPr>
            <a:lvl9pPr lvl="8" rtl="0">
              <a:spcBef>
                <a:spcPts val="0"/>
              </a:spcBef>
              <a:spcAft>
                <a:spcPts val="0"/>
              </a:spcAft>
              <a:buClr>
                <a:schemeClr val="dk1"/>
              </a:buClr>
              <a:buSzPts val="3500"/>
              <a:buFont typeface="Righteous"/>
              <a:buNone/>
              <a:defRPr sz="3500">
                <a:solidFill>
                  <a:schemeClr val="dk1"/>
                </a:solidFill>
                <a:latin typeface="Righteous"/>
                <a:ea typeface="Righteous"/>
                <a:cs typeface="Righteous"/>
                <a:sym typeface="Righteous"/>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lt1"/>
              </a:buClr>
              <a:buSzPts val="1400"/>
              <a:buFont typeface="Comfortaa"/>
              <a:buChar char="●"/>
              <a:defRPr>
                <a:solidFill>
                  <a:schemeClr val="lt1"/>
                </a:solidFill>
                <a:latin typeface="Comfortaa"/>
                <a:ea typeface="Comfortaa"/>
                <a:cs typeface="Comfortaa"/>
                <a:sym typeface="Comfortaa"/>
              </a:defRPr>
            </a:lvl1pPr>
            <a:lvl2pPr marL="914400" lvl="1" indent="-317500">
              <a:lnSpc>
                <a:spcPct val="115000"/>
              </a:lnSpc>
              <a:spcBef>
                <a:spcPts val="1600"/>
              </a:spcBef>
              <a:spcAft>
                <a:spcPts val="0"/>
              </a:spcAft>
              <a:buClr>
                <a:schemeClr val="lt1"/>
              </a:buClr>
              <a:buSzPts val="1400"/>
              <a:buFont typeface="Comfortaa"/>
              <a:buChar char="○"/>
              <a:defRPr>
                <a:solidFill>
                  <a:schemeClr val="lt1"/>
                </a:solidFill>
                <a:latin typeface="Comfortaa"/>
                <a:ea typeface="Comfortaa"/>
                <a:cs typeface="Comfortaa"/>
                <a:sym typeface="Comfortaa"/>
              </a:defRPr>
            </a:lvl2pPr>
            <a:lvl3pPr marL="1371600" lvl="2" indent="-317500">
              <a:lnSpc>
                <a:spcPct val="115000"/>
              </a:lnSpc>
              <a:spcBef>
                <a:spcPts val="1600"/>
              </a:spcBef>
              <a:spcAft>
                <a:spcPts val="0"/>
              </a:spcAft>
              <a:buClr>
                <a:schemeClr val="lt1"/>
              </a:buClr>
              <a:buSzPts val="1400"/>
              <a:buFont typeface="Comfortaa"/>
              <a:buChar char="■"/>
              <a:defRPr>
                <a:solidFill>
                  <a:schemeClr val="lt1"/>
                </a:solidFill>
                <a:latin typeface="Comfortaa"/>
                <a:ea typeface="Comfortaa"/>
                <a:cs typeface="Comfortaa"/>
                <a:sym typeface="Comfortaa"/>
              </a:defRPr>
            </a:lvl3pPr>
            <a:lvl4pPr marL="1828800" lvl="3" indent="-317500">
              <a:lnSpc>
                <a:spcPct val="115000"/>
              </a:lnSpc>
              <a:spcBef>
                <a:spcPts val="1600"/>
              </a:spcBef>
              <a:spcAft>
                <a:spcPts val="0"/>
              </a:spcAft>
              <a:buClr>
                <a:schemeClr val="lt1"/>
              </a:buClr>
              <a:buSzPts val="1400"/>
              <a:buFont typeface="Comfortaa"/>
              <a:buChar char="●"/>
              <a:defRPr>
                <a:solidFill>
                  <a:schemeClr val="lt1"/>
                </a:solidFill>
                <a:latin typeface="Comfortaa"/>
                <a:ea typeface="Comfortaa"/>
                <a:cs typeface="Comfortaa"/>
                <a:sym typeface="Comfortaa"/>
              </a:defRPr>
            </a:lvl4pPr>
            <a:lvl5pPr marL="2286000" lvl="4" indent="-317500">
              <a:lnSpc>
                <a:spcPct val="115000"/>
              </a:lnSpc>
              <a:spcBef>
                <a:spcPts val="1600"/>
              </a:spcBef>
              <a:spcAft>
                <a:spcPts val="0"/>
              </a:spcAft>
              <a:buClr>
                <a:schemeClr val="lt1"/>
              </a:buClr>
              <a:buSzPts val="1400"/>
              <a:buFont typeface="Comfortaa"/>
              <a:buChar char="○"/>
              <a:defRPr>
                <a:solidFill>
                  <a:schemeClr val="lt1"/>
                </a:solidFill>
                <a:latin typeface="Comfortaa"/>
                <a:ea typeface="Comfortaa"/>
                <a:cs typeface="Comfortaa"/>
                <a:sym typeface="Comfortaa"/>
              </a:defRPr>
            </a:lvl5pPr>
            <a:lvl6pPr marL="2743200" lvl="5" indent="-317500">
              <a:lnSpc>
                <a:spcPct val="115000"/>
              </a:lnSpc>
              <a:spcBef>
                <a:spcPts val="1600"/>
              </a:spcBef>
              <a:spcAft>
                <a:spcPts val="0"/>
              </a:spcAft>
              <a:buClr>
                <a:schemeClr val="lt1"/>
              </a:buClr>
              <a:buSzPts val="1400"/>
              <a:buFont typeface="Comfortaa"/>
              <a:buChar char="■"/>
              <a:defRPr>
                <a:solidFill>
                  <a:schemeClr val="lt1"/>
                </a:solidFill>
                <a:latin typeface="Comfortaa"/>
                <a:ea typeface="Comfortaa"/>
                <a:cs typeface="Comfortaa"/>
                <a:sym typeface="Comfortaa"/>
              </a:defRPr>
            </a:lvl6pPr>
            <a:lvl7pPr marL="3200400" lvl="6" indent="-317500">
              <a:lnSpc>
                <a:spcPct val="115000"/>
              </a:lnSpc>
              <a:spcBef>
                <a:spcPts val="1600"/>
              </a:spcBef>
              <a:spcAft>
                <a:spcPts val="0"/>
              </a:spcAft>
              <a:buClr>
                <a:schemeClr val="lt1"/>
              </a:buClr>
              <a:buSzPts val="1400"/>
              <a:buFont typeface="Comfortaa"/>
              <a:buChar char="●"/>
              <a:defRPr>
                <a:solidFill>
                  <a:schemeClr val="lt1"/>
                </a:solidFill>
                <a:latin typeface="Comfortaa"/>
                <a:ea typeface="Comfortaa"/>
                <a:cs typeface="Comfortaa"/>
                <a:sym typeface="Comfortaa"/>
              </a:defRPr>
            </a:lvl7pPr>
            <a:lvl8pPr marL="3657600" lvl="7" indent="-317500">
              <a:lnSpc>
                <a:spcPct val="115000"/>
              </a:lnSpc>
              <a:spcBef>
                <a:spcPts val="1600"/>
              </a:spcBef>
              <a:spcAft>
                <a:spcPts val="0"/>
              </a:spcAft>
              <a:buClr>
                <a:schemeClr val="lt1"/>
              </a:buClr>
              <a:buSzPts val="1400"/>
              <a:buFont typeface="Comfortaa"/>
              <a:buChar char="○"/>
              <a:defRPr>
                <a:solidFill>
                  <a:schemeClr val="lt1"/>
                </a:solidFill>
                <a:latin typeface="Comfortaa"/>
                <a:ea typeface="Comfortaa"/>
                <a:cs typeface="Comfortaa"/>
                <a:sym typeface="Comfortaa"/>
              </a:defRPr>
            </a:lvl8pPr>
            <a:lvl9pPr marL="4114800" lvl="8" indent="-317500">
              <a:lnSpc>
                <a:spcPct val="115000"/>
              </a:lnSpc>
              <a:spcBef>
                <a:spcPts val="1600"/>
              </a:spcBef>
              <a:spcAft>
                <a:spcPts val="1600"/>
              </a:spcAft>
              <a:buClr>
                <a:schemeClr val="lt1"/>
              </a:buClr>
              <a:buSzPts val="1400"/>
              <a:buFont typeface="Comfortaa"/>
              <a:buChar char="■"/>
              <a:defRPr>
                <a:solidFill>
                  <a:schemeClr val="lt1"/>
                </a:solidFill>
                <a:latin typeface="Comfortaa"/>
                <a:ea typeface="Comfortaa"/>
                <a:cs typeface="Comfortaa"/>
                <a:sym typeface="Comfortaa"/>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2" r:id="rId4"/>
    <p:sldLayoutId id="2147483655" r:id="rId5"/>
    <p:sldLayoutId id="2147483657" r:id="rId6"/>
    <p:sldLayoutId id="2147483658" r:id="rId7"/>
    <p:sldLayoutId id="2147483659" r:id="rId8"/>
    <p:sldLayoutId id="2147483660" r:id="rId9"/>
    <p:sldLayoutId id="2147483661" r:id="rId10"/>
    <p:sldLayoutId id="2147483663" r:id="rId11"/>
    <p:sldLayoutId id="2147483664" r:id="rId12"/>
    <p:sldLayoutId id="2147483665" r:id="rId13"/>
    <p:sldLayoutId id="2147483667" r:id="rId14"/>
    <p:sldLayoutId id="2147483669" r:id="rId15"/>
    <p:sldLayoutId id="2147483671" r:id="rId16"/>
    <p:sldLayoutId id="2147483675" r:id="rId17"/>
    <p:sldLayoutId id="2147483676" r:id="rId18"/>
    <p:sldLayoutId id="2147483679" r:id="rId19"/>
    <p:sldLayoutId id="2147483680" r:id="rId20"/>
    <p:sldLayoutId id="2147483688" r:id="rId21"/>
    <p:sldLayoutId id="2147483689" r:id="rId2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450">
          <p15:clr>
            <a:srgbClr val="EA4335"/>
          </p15:clr>
        </p15:guide>
        <p15:guide id="2" orient="horz" pos="337">
          <p15:clr>
            <a:srgbClr val="EA4335"/>
          </p15:clr>
        </p15:guide>
        <p15:guide id="3" pos="5310">
          <p15:clr>
            <a:srgbClr val="EA4335"/>
          </p15:clr>
        </p15:guide>
        <p15:guide id="4" orient="horz" pos="2903">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1.xml"/><Relationship Id="rId5" Type="http://schemas.openxmlformats.org/officeDocument/2006/relationships/image" Target="../media/image4.jpg"/><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1.xm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3" Type="http://schemas.openxmlformats.org/officeDocument/2006/relationships/hyperlink" Target="https://forms.gle/nw9bxqsxehxPTFoL8" TargetMode="External"/><Relationship Id="rId2" Type="http://schemas.openxmlformats.org/officeDocument/2006/relationships/notesSlide" Target="../notesSlides/notesSlide32.xml"/><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hyperlink" Target="https://oneal-project.org/contact/" TargetMode="External"/><Relationship Id="rId2" Type="http://schemas.openxmlformats.org/officeDocument/2006/relationships/notesSlide" Target="../notesSlides/notesSlide34.xml"/><Relationship Id="rId1" Type="http://schemas.openxmlformats.org/officeDocument/2006/relationships/slideLayout" Target="../slideLayouts/slideLayout22.xml"/><Relationship Id="rId4" Type="http://schemas.openxmlformats.org/officeDocument/2006/relationships/hyperlink" Target="https://forms.gle/nw9bxqsxehxPTFoL8"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61"/>
        <p:cNvGrpSpPr/>
        <p:nvPr/>
      </p:nvGrpSpPr>
      <p:grpSpPr>
        <a:xfrm>
          <a:off x="0" y="0"/>
          <a:ext cx="0" cy="0"/>
          <a:chOff x="0" y="0"/>
          <a:chExt cx="0" cy="0"/>
        </a:xfrm>
      </p:grpSpPr>
      <p:sp>
        <p:nvSpPr>
          <p:cNvPr id="862" name="Google Shape;862;p41"/>
          <p:cNvSpPr txBox="1">
            <a:spLocks noGrp="1"/>
          </p:cNvSpPr>
          <p:nvPr>
            <p:ph type="subTitle" idx="1"/>
          </p:nvPr>
        </p:nvSpPr>
        <p:spPr>
          <a:xfrm>
            <a:off x="1418213" y="3839675"/>
            <a:ext cx="6438900" cy="609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000" dirty="0"/>
              <a:t>Discovering and addressing challenges faced during resource negotiations</a:t>
            </a:r>
          </a:p>
          <a:p>
            <a:pPr marL="0" lvl="0" indent="0" algn="ctr" rtl="0">
              <a:spcBef>
                <a:spcPts val="0"/>
              </a:spcBef>
              <a:spcAft>
                <a:spcPts val="0"/>
              </a:spcAft>
              <a:buNone/>
            </a:pPr>
            <a:endParaRPr lang="en" sz="2000" dirty="0"/>
          </a:p>
          <a:p>
            <a:pPr marL="0" lvl="0" indent="0" algn="ctr" rtl="0">
              <a:spcBef>
                <a:spcPts val="0"/>
              </a:spcBef>
              <a:spcAft>
                <a:spcPts val="0"/>
              </a:spcAft>
              <a:buNone/>
            </a:pPr>
            <a:endParaRPr lang="en" sz="2000" dirty="0"/>
          </a:p>
          <a:p>
            <a:pPr marL="0" lvl="0" indent="0" algn="ctr" rtl="0">
              <a:spcBef>
                <a:spcPts val="0"/>
              </a:spcBef>
              <a:spcAft>
                <a:spcPts val="0"/>
              </a:spcAft>
              <a:buNone/>
            </a:pPr>
            <a:endParaRPr lang="en" sz="2000" dirty="0"/>
          </a:p>
          <a:p>
            <a:pPr marL="0" lvl="0" indent="0" algn="ctr" rtl="0">
              <a:spcBef>
                <a:spcPts val="0"/>
              </a:spcBef>
              <a:spcAft>
                <a:spcPts val="0"/>
              </a:spcAft>
              <a:buNone/>
            </a:pPr>
            <a:r>
              <a:rPr lang="en" sz="2000" dirty="0"/>
              <a:t>March 4, 2024</a:t>
            </a:r>
            <a:endParaRPr sz="2000" dirty="0"/>
          </a:p>
        </p:txBody>
      </p:sp>
      <p:sp>
        <p:nvSpPr>
          <p:cNvPr id="863" name="Google Shape;863;p41"/>
          <p:cNvSpPr txBox="1">
            <a:spLocks noGrp="1"/>
          </p:cNvSpPr>
          <p:nvPr>
            <p:ph type="ctrTitle"/>
          </p:nvPr>
        </p:nvSpPr>
        <p:spPr>
          <a:xfrm>
            <a:off x="1158739" y="1234480"/>
            <a:ext cx="7230687" cy="220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b="0" dirty="0">
                <a:solidFill>
                  <a:schemeClr val="accent1"/>
                </a:solidFill>
              </a:rPr>
              <a:t>Launching a negotiation curriculum: </a:t>
            </a:r>
            <a:endParaRPr sz="4800" b="0" dirty="0"/>
          </a:p>
        </p:txBody>
      </p:sp>
      <p:sp>
        <p:nvSpPr>
          <p:cNvPr id="864" name="Google Shape;864;p41"/>
          <p:cNvSpPr/>
          <p:nvPr/>
        </p:nvSpPr>
        <p:spPr>
          <a:xfrm>
            <a:off x="2854501" y="2874939"/>
            <a:ext cx="352324" cy="35277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endParaRPr>
          </a:p>
        </p:txBody>
      </p:sp>
      <p:sp>
        <p:nvSpPr>
          <p:cNvPr id="865" name="Google Shape;865;p41"/>
          <p:cNvSpPr/>
          <p:nvPr/>
        </p:nvSpPr>
        <p:spPr>
          <a:xfrm>
            <a:off x="6022876" y="2874939"/>
            <a:ext cx="352324" cy="35277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endParaRPr>
          </a:p>
        </p:txBody>
      </p:sp>
      <p:grpSp>
        <p:nvGrpSpPr>
          <p:cNvPr id="866" name="Google Shape;866;p41"/>
          <p:cNvGrpSpPr/>
          <p:nvPr/>
        </p:nvGrpSpPr>
        <p:grpSpPr>
          <a:xfrm>
            <a:off x="6375206" y="3233814"/>
            <a:ext cx="3756013" cy="2816655"/>
            <a:chOff x="6375206" y="3233814"/>
            <a:chExt cx="3756013" cy="2816655"/>
          </a:xfrm>
        </p:grpSpPr>
        <p:sp>
          <p:nvSpPr>
            <p:cNvPr id="867" name="Google Shape;867;p41"/>
            <p:cNvSpPr/>
            <p:nvPr/>
          </p:nvSpPr>
          <p:spPr>
            <a:xfrm rot="899875" flipH="1">
              <a:off x="7427301" y="4162326"/>
              <a:ext cx="2541967" cy="1586250"/>
            </a:xfrm>
            <a:custGeom>
              <a:avLst/>
              <a:gdLst/>
              <a:ahLst/>
              <a:cxnLst/>
              <a:rect l="l" t="t" r="r" b="b"/>
              <a:pathLst>
                <a:path w="40625" h="25351" extrusionOk="0">
                  <a:moveTo>
                    <a:pt x="20434" y="5671"/>
                  </a:moveTo>
                  <a:cubicBezTo>
                    <a:pt x="20717" y="5671"/>
                    <a:pt x="21000" y="5727"/>
                    <a:pt x="21265" y="5834"/>
                  </a:cubicBezTo>
                  <a:cubicBezTo>
                    <a:pt x="21800" y="6049"/>
                    <a:pt x="22265" y="6418"/>
                    <a:pt x="22681" y="6834"/>
                  </a:cubicBezTo>
                  <a:cubicBezTo>
                    <a:pt x="23967" y="8156"/>
                    <a:pt x="24765" y="9978"/>
                    <a:pt x="24896" y="11835"/>
                  </a:cubicBezTo>
                  <a:cubicBezTo>
                    <a:pt x="25015" y="13669"/>
                    <a:pt x="24503" y="15502"/>
                    <a:pt x="23658" y="17121"/>
                  </a:cubicBezTo>
                  <a:cubicBezTo>
                    <a:pt x="22384" y="17110"/>
                    <a:pt x="21098" y="16990"/>
                    <a:pt x="19872" y="16633"/>
                  </a:cubicBezTo>
                  <a:cubicBezTo>
                    <a:pt x="18657" y="16276"/>
                    <a:pt x="17431" y="15633"/>
                    <a:pt x="16693" y="14585"/>
                  </a:cubicBezTo>
                  <a:cubicBezTo>
                    <a:pt x="15764" y="13252"/>
                    <a:pt x="15835" y="11514"/>
                    <a:pt x="16240" y="9966"/>
                  </a:cubicBezTo>
                  <a:cubicBezTo>
                    <a:pt x="16324" y="9656"/>
                    <a:pt x="16419" y="9335"/>
                    <a:pt x="16550" y="9037"/>
                  </a:cubicBezTo>
                  <a:cubicBezTo>
                    <a:pt x="16955" y="8120"/>
                    <a:pt x="17598" y="7275"/>
                    <a:pt x="18371" y="6608"/>
                  </a:cubicBezTo>
                  <a:cubicBezTo>
                    <a:pt x="18871" y="6191"/>
                    <a:pt x="19431" y="5834"/>
                    <a:pt x="20062" y="5703"/>
                  </a:cubicBezTo>
                  <a:cubicBezTo>
                    <a:pt x="20185" y="5682"/>
                    <a:pt x="20310" y="5671"/>
                    <a:pt x="20434" y="5671"/>
                  </a:cubicBezTo>
                  <a:close/>
                  <a:moveTo>
                    <a:pt x="3798" y="0"/>
                  </a:moveTo>
                  <a:lnTo>
                    <a:pt x="3739" y="24"/>
                  </a:lnTo>
                  <a:cubicBezTo>
                    <a:pt x="3108" y="441"/>
                    <a:pt x="2643" y="1024"/>
                    <a:pt x="2274" y="1655"/>
                  </a:cubicBezTo>
                  <a:cubicBezTo>
                    <a:pt x="1703" y="2643"/>
                    <a:pt x="1381" y="3715"/>
                    <a:pt x="1072" y="4787"/>
                  </a:cubicBezTo>
                  <a:cubicBezTo>
                    <a:pt x="857" y="5501"/>
                    <a:pt x="655" y="6227"/>
                    <a:pt x="500" y="6965"/>
                  </a:cubicBezTo>
                  <a:cubicBezTo>
                    <a:pt x="298" y="7858"/>
                    <a:pt x="143" y="8763"/>
                    <a:pt x="95" y="9680"/>
                  </a:cubicBezTo>
                  <a:cubicBezTo>
                    <a:pt x="0" y="11061"/>
                    <a:pt x="155" y="12454"/>
                    <a:pt x="488" y="13800"/>
                  </a:cubicBezTo>
                  <a:cubicBezTo>
                    <a:pt x="1084" y="16133"/>
                    <a:pt x="2167" y="18348"/>
                    <a:pt x="3631" y="20265"/>
                  </a:cubicBezTo>
                  <a:cubicBezTo>
                    <a:pt x="4846" y="21836"/>
                    <a:pt x="6358" y="23241"/>
                    <a:pt x="8144" y="24182"/>
                  </a:cubicBezTo>
                  <a:cubicBezTo>
                    <a:pt x="9575" y="24926"/>
                    <a:pt x="11171" y="25351"/>
                    <a:pt x="12783" y="25351"/>
                  </a:cubicBezTo>
                  <a:cubicBezTo>
                    <a:pt x="12848" y="25351"/>
                    <a:pt x="12913" y="25350"/>
                    <a:pt x="12978" y="25349"/>
                  </a:cubicBezTo>
                  <a:cubicBezTo>
                    <a:pt x="14680" y="25301"/>
                    <a:pt x="16359" y="24801"/>
                    <a:pt x="17883" y="24027"/>
                  </a:cubicBezTo>
                  <a:cubicBezTo>
                    <a:pt x="20348" y="22789"/>
                    <a:pt x="22491" y="20836"/>
                    <a:pt x="23979" y="18526"/>
                  </a:cubicBezTo>
                  <a:cubicBezTo>
                    <a:pt x="24694" y="18526"/>
                    <a:pt x="25408" y="18491"/>
                    <a:pt x="26134" y="18431"/>
                  </a:cubicBezTo>
                  <a:cubicBezTo>
                    <a:pt x="28670" y="18193"/>
                    <a:pt x="31206" y="17598"/>
                    <a:pt x="33600" y="16669"/>
                  </a:cubicBezTo>
                  <a:lnTo>
                    <a:pt x="33611" y="16669"/>
                  </a:lnTo>
                  <a:cubicBezTo>
                    <a:pt x="33921" y="16538"/>
                    <a:pt x="34219" y="16419"/>
                    <a:pt x="34516" y="16288"/>
                  </a:cubicBezTo>
                  <a:lnTo>
                    <a:pt x="34540" y="16276"/>
                  </a:lnTo>
                  <a:cubicBezTo>
                    <a:pt x="34826" y="16145"/>
                    <a:pt x="35124" y="16002"/>
                    <a:pt x="35409" y="15859"/>
                  </a:cubicBezTo>
                  <a:cubicBezTo>
                    <a:pt x="36016" y="15538"/>
                    <a:pt x="36612" y="15193"/>
                    <a:pt x="37159" y="14800"/>
                  </a:cubicBezTo>
                  <a:cubicBezTo>
                    <a:pt x="38076" y="14145"/>
                    <a:pt x="38945" y="13383"/>
                    <a:pt x="39600" y="12454"/>
                  </a:cubicBezTo>
                  <a:cubicBezTo>
                    <a:pt x="39600" y="12454"/>
                    <a:pt x="39612" y="12442"/>
                    <a:pt x="39612" y="12430"/>
                  </a:cubicBezTo>
                  <a:cubicBezTo>
                    <a:pt x="39624" y="12418"/>
                    <a:pt x="39636" y="12407"/>
                    <a:pt x="39636" y="12395"/>
                  </a:cubicBezTo>
                  <a:cubicBezTo>
                    <a:pt x="40255" y="11454"/>
                    <a:pt x="40624" y="10204"/>
                    <a:pt x="40279" y="9156"/>
                  </a:cubicBezTo>
                  <a:lnTo>
                    <a:pt x="40207" y="9061"/>
                  </a:lnTo>
                  <a:lnTo>
                    <a:pt x="40148" y="9037"/>
                  </a:lnTo>
                  <a:lnTo>
                    <a:pt x="40100" y="9037"/>
                  </a:lnTo>
                  <a:lnTo>
                    <a:pt x="40041" y="9061"/>
                  </a:lnTo>
                  <a:lnTo>
                    <a:pt x="40005" y="9097"/>
                  </a:lnTo>
                  <a:lnTo>
                    <a:pt x="39981" y="9216"/>
                  </a:lnTo>
                  <a:cubicBezTo>
                    <a:pt x="39993" y="9394"/>
                    <a:pt x="40005" y="9585"/>
                    <a:pt x="39993" y="9763"/>
                  </a:cubicBezTo>
                  <a:cubicBezTo>
                    <a:pt x="39922" y="10609"/>
                    <a:pt x="39469" y="11323"/>
                    <a:pt x="38910" y="11906"/>
                  </a:cubicBezTo>
                  <a:cubicBezTo>
                    <a:pt x="38302" y="12573"/>
                    <a:pt x="37564" y="13109"/>
                    <a:pt x="36790" y="13561"/>
                  </a:cubicBezTo>
                  <a:cubicBezTo>
                    <a:pt x="36612" y="13657"/>
                    <a:pt x="36386" y="13776"/>
                    <a:pt x="36386" y="13776"/>
                  </a:cubicBezTo>
                  <a:cubicBezTo>
                    <a:pt x="35766" y="14133"/>
                    <a:pt x="35124" y="14443"/>
                    <a:pt x="34469" y="14740"/>
                  </a:cubicBezTo>
                  <a:cubicBezTo>
                    <a:pt x="34219" y="14847"/>
                    <a:pt x="33921" y="14966"/>
                    <a:pt x="33921" y="14966"/>
                  </a:cubicBezTo>
                  <a:cubicBezTo>
                    <a:pt x="32849" y="15419"/>
                    <a:pt x="31718" y="15824"/>
                    <a:pt x="30563" y="16133"/>
                  </a:cubicBezTo>
                  <a:cubicBezTo>
                    <a:pt x="28635" y="16669"/>
                    <a:pt x="26730" y="17002"/>
                    <a:pt x="24789" y="17098"/>
                  </a:cubicBezTo>
                  <a:lnTo>
                    <a:pt x="24789" y="17074"/>
                  </a:lnTo>
                  <a:cubicBezTo>
                    <a:pt x="25563" y="15502"/>
                    <a:pt x="26003" y="13788"/>
                    <a:pt x="25968" y="12061"/>
                  </a:cubicBezTo>
                  <a:cubicBezTo>
                    <a:pt x="25932" y="10109"/>
                    <a:pt x="25229" y="8192"/>
                    <a:pt x="24027" y="6656"/>
                  </a:cubicBezTo>
                  <a:cubicBezTo>
                    <a:pt x="23146" y="5513"/>
                    <a:pt x="21919" y="4537"/>
                    <a:pt x="20574" y="4477"/>
                  </a:cubicBezTo>
                  <a:cubicBezTo>
                    <a:pt x="20529" y="4475"/>
                    <a:pt x="20484" y="4474"/>
                    <a:pt x="20439" y="4474"/>
                  </a:cubicBezTo>
                  <a:cubicBezTo>
                    <a:pt x="19690" y="4474"/>
                    <a:pt x="18977" y="4750"/>
                    <a:pt x="18348" y="5132"/>
                  </a:cubicBezTo>
                  <a:cubicBezTo>
                    <a:pt x="16955" y="5977"/>
                    <a:pt x="15704" y="7454"/>
                    <a:pt x="15181" y="9109"/>
                  </a:cubicBezTo>
                  <a:cubicBezTo>
                    <a:pt x="14800" y="10275"/>
                    <a:pt x="14573" y="11525"/>
                    <a:pt x="14692" y="12764"/>
                  </a:cubicBezTo>
                  <a:cubicBezTo>
                    <a:pt x="14788" y="13788"/>
                    <a:pt x="15157" y="14776"/>
                    <a:pt x="15776" y="15586"/>
                  </a:cubicBezTo>
                  <a:cubicBezTo>
                    <a:pt x="16407" y="16419"/>
                    <a:pt x="17300" y="17050"/>
                    <a:pt x="18264" y="17491"/>
                  </a:cubicBezTo>
                  <a:cubicBezTo>
                    <a:pt x="19669" y="18122"/>
                    <a:pt x="21205" y="18395"/>
                    <a:pt x="22741" y="18491"/>
                  </a:cubicBezTo>
                  <a:cubicBezTo>
                    <a:pt x="22777" y="18491"/>
                    <a:pt x="22801" y="18491"/>
                    <a:pt x="22824" y="18503"/>
                  </a:cubicBezTo>
                  <a:cubicBezTo>
                    <a:pt x="21824" y="19967"/>
                    <a:pt x="20574" y="21229"/>
                    <a:pt x="19145" y="22241"/>
                  </a:cubicBezTo>
                  <a:cubicBezTo>
                    <a:pt x="17288" y="23563"/>
                    <a:pt x="15133" y="24491"/>
                    <a:pt x="12895" y="24563"/>
                  </a:cubicBezTo>
                  <a:cubicBezTo>
                    <a:pt x="12814" y="24565"/>
                    <a:pt x="12734" y="24566"/>
                    <a:pt x="12654" y="24566"/>
                  </a:cubicBezTo>
                  <a:cubicBezTo>
                    <a:pt x="11854" y="24566"/>
                    <a:pt x="11056" y="24458"/>
                    <a:pt x="10287" y="24241"/>
                  </a:cubicBezTo>
                  <a:cubicBezTo>
                    <a:pt x="8394" y="23717"/>
                    <a:pt x="6739" y="22622"/>
                    <a:pt x="5370" y="21253"/>
                  </a:cubicBezTo>
                  <a:cubicBezTo>
                    <a:pt x="2881" y="18788"/>
                    <a:pt x="1107" y="15395"/>
                    <a:pt x="643" y="11835"/>
                  </a:cubicBezTo>
                  <a:cubicBezTo>
                    <a:pt x="441" y="10359"/>
                    <a:pt x="560" y="8870"/>
                    <a:pt x="834" y="7418"/>
                  </a:cubicBezTo>
                  <a:cubicBezTo>
                    <a:pt x="1119" y="5930"/>
                    <a:pt x="1488" y="4441"/>
                    <a:pt x="2024" y="3013"/>
                  </a:cubicBezTo>
                  <a:cubicBezTo>
                    <a:pt x="2405" y="2012"/>
                    <a:pt x="2953" y="977"/>
                    <a:pt x="3846" y="334"/>
                  </a:cubicBezTo>
                  <a:cubicBezTo>
                    <a:pt x="3882" y="298"/>
                    <a:pt x="3929" y="274"/>
                    <a:pt x="3953" y="238"/>
                  </a:cubicBezTo>
                  <a:cubicBezTo>
                    <a:pt x="4001" y="167"/>
                    <a:pt x="3953" y="72"/>
                    <a:pt x="3953" y="72"/>
                  </a:cubicBezTo>
                  <a:cubicBezTo>
                    <a:pt x="3917" y="24"/>
                    <a:pt x="3917" y="24"/>
                    <a:pt x="385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68" name="Google Shape;868;p41"/>
            <p:cNvGrpSpPr/>
            <p:nvPr/>
          </p:nvGrpSpPr>
          <p:grpSpPr>
            <a:xfrm rot="789351">
              <a:off x="6629007" y="3395389"/>
              <a:ext cx="1699591" cy="2426212"/>
              <a:chOff x="1879300" y="238100"/>
              <a:chExt cx="1466925" cy="2094075"/>
            </a:xfrm>
          </p:grpSpPr>
          <p:sp>
            <p:nvSpPr>
              <p:cNvPr id="869" name="Google Shape;869;p41"/>
              <p:cNvSpPr/>
              <p:nvPr/>
            </p:nvSpPr>
            <p:spPr>
              <a:xfrm>
                <a:off x="2622700" y="1429625"/>
                <a:ext cx="251300" cy="613900"/>
              </a:xfrm>
              <a:custGeom>
                <a:avLst/>
                <a:gdLst/>
                <a:ahLst/>
                <a:cxnLst/>
                <a:rect l="l" t="t" r="r" b="b"/>
                <a:pathLst>
                  <a:path w="10052" h="24556" extrusionOk="0">
                    <a:moveTo>
                      <a:pt x="8446" y="0"/>
                    </a:moveTo>
                    <a:cubicBezTo>
                      <a:pt x="7582" y="0"/>
                      <a:pt x="6624" y="1644"/>
                      <a:pt x="5918" y="1769"/>
                    </a:cubicBezTo>
                    <a:cubicBezTo>
                      <a:pt x="4742" y="1979"/>
                      <a:pt x="2871" y="1893"/>
                      <a:pt x="1603" y="4567"/>
                    </a:cubicBezTo>
                    <a:cubicBezTo>
                      <a:pt x="337" y="7242"/>
                      <a:pt x="0" y="24556"/>
                      <a:pt x="0" y="24556"/>
                    </a:cubicBezTo>
                    <a:cubicBezTo>
                      <a:pt x="803" y="23581"/>
                      <a:pt x="1633" y="23264"/>
                      <a:pt x="2372" y="23264"/>
                    </a:cubicBezTo>
                    <a:cubicBezTo>
                      <a:pt x="3745" y="23264"/>
                      <a:pt x="4805" y="24359"/>
                      <a:pt x="4805" y="24359"/>
                    </a:cubicBezTo>
                    <a:cubicBezTo>
                      <a:pt x="6586" y="21157"/>
                      <a:pt x="10051" y="2365"/>
                      <a:pt x="9346" y="827"/>
                    </a:cubicBezTo>
                    <a:cubicBezTo>
                      <a:pt x="9070" y="223"/>
                      <a:pt x="8765" y="0"/>
                      <a:pt x="844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41"/>
              <p:cNvSpPr/>
              <p:nvPr/>
            </p:nvSpPr>
            <p:spPr>
              <a:xfrm>
                <a:off x="2301300" y="1347300"/>
                <a:ext cx="303700" cy="644100"/>
              </a:xfrm>
              <a:custGeom>
                <a:avLst/>
                <a:gdLst/>
                <a:ahLst/>
                <a:cxnLst/>
                <a:rect l="l" t="t" r="r" b="b"/>
                <a:pathLst>
                  <a:path w="12148" h="25764" extrusionOk="0">
                    <a:moveTo>
                      <a:pt x="7762" y="1"/>
                    </a:moveTo>
                    <a:cubicBezTo>
                      <a:pt x="7526" y="1"/>
                      <a:pt x="7240" y="116"/>
                      <a:pt x="6886" y="394"/>
                    </a:cubicBezTo>
                    <a:cubicBezTo>
                      <a:pt x="5554" y="1437"/>
                      <a:pt x="0" y="19721"/>
                      <a:pt x="111" y="23382"/>
                    </a:cubicBezTo>
                    <a:cubicBezTo>
                      <a:pt x="111" y="23382"/>
                      <a:pt x="642" y="23204"/>
                      <a:pt x="1331" y="23204"/>
                    </a:cubicBezTo>
                    <a:cubicBezTo>
                      <a:pt x="2391" y="23204"/>
                      <a:pt x="3827" y="23625"/>
                      <a:pt x="4288" y="25764"/>
                    </a:cubicBezTo>
                    <a:cubicBezTo>
                      <a:pt x="4288" y="25764"/>
                      <a:pt x="11941" y="10230"/>
                      <a:pt x="12045" y="7273"/>
                    </a:cubicBezTo>
                    <a:cubicBezTo>
                      <a:pt x="12148" y="4315"/>
                      <a:pt x="10447" y="3532"/>
                      <a:pt x="9498" y="2806"/>
                    </a:cubicBezTo>
                    <a:cubicBezTo>
                      <a:pt x="8862" y="2319"/>
                      <a:pt x="8818" y="1"/>
                      <a:pt x="776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41"/>
              <p:cNvSpPr/>
              <p:nvPr/>
            </p:nvSpPr>
            <p:spPr>
              <a:xfrm>
                <a:off x="2646375" y="1429625"/>
                <a:ext cx="217450" cy="237950"/>
              </a:xfrm>
              <a:custGeom>
                <a:avLst/>
                <a:gdLst/>
                <a:ahLst/>
                <a:cxnLst/>
                <a:rect l="l" t="t" r="r" b="b"/>
                <a:pathLst>
                  <a:path w="8698" h="9518" extrusionOk="0">
                    <a:moveTo>
                      <a:pt x="7499" y="0"/>
                    </a:moveTo>
                    <a:cubicBezTo>
                      <a:pt x="6634" y="0"/>
                      <a:pt x="5677" y="1644"/>
                      <a:pt x="4971" y="1769"/>
                    </a:cubicBezTo>
                    <a:cubicBezTo>
                      <a:pt x="2178" y="1875"/>
                      <a:pt x="248" y="3626"/>
                      <a:pt x="0" y="7692"/>
                    </a:cubicBezTo>
                    <a:lnTo>
                      <a:pt x="7504" y="9517"/>
                    </a:lnTo>
                    <a:cubicBezTo>
                      <a:pt x="8251" y="5194"/>
                      <a:pt x="8697" y="1476"/>
                      <a:pt x="8399" y="827"/>
                    </a:cubicBezTo>
                    <a:cubicBezTo>
                      <a:pt x="8123" y="223"/>
                      <a:pt x="7817" y="0"/>
                      <a:pt x="7499"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41"/>
              <p:cNvSpPr/>
              <p:nvPr/>
            </p:nvSpPr>
            <p:spPr>
              <a:xfrm>
                <a:off x="2393500" y="1347300"/>
                <a:ext cx="228850" cy="258775"/>
              </a:xfrm>
              <a:custGeom>
                <a:avLst/>
                <a:gdLst/>
                <a:ahLst/>
                <a:cxnLst/>
                <a:rect l="l" t="t" r="r" b="b"/>
                <a:pathLst>
                  <a:path w="9154" h="10351" extrusionOk="0">
                    <a:moveTo>
                      <a:pt x="4074" y="1"/>
                    </a:moveTo>
                    <a:cubicBezTo>
                      <a:pt x="3838" y="1"/>
                      <a:pt x="3552" y="116"/>
                      <a:pt x="3198" y="394"/>
                    </a:cubicBezTo>
                    <a:cubicBezTo>
                      <a:pt x="2636" y="833"/>
                      <a:pt x="1324" y="4341"/>
                      <a:pt x="1" y="8524"/>
                    </a:cubicBezTo>
                    <a:lnTo>
                      <a:pt x="7505" y="10351"/>
                    </a:lnTo>
                    <a:cubicBezTo>
                      <a:pt x="9153" y="6620"/>
                      <a:pt x="8242" y="4185"/>
                      <a:pt x="5810" y="2806"/>
                    </a:cubicBezTo>
                    <a:cubicBezTo>
                      <a:pt x="5174" y="2319"/>
                      <a:pt x="5130" y="1"/>
                      <a:pt x="4074" y="1"/>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41"/>
              <p:cNvSpPr/>
              <p:nvPr/>
            </p:nvSpPr>
            <p:spPr>
              <a:xfrm>
                <a:off x="2377975" y="1661025"/>
                <a:ext cx="119350" cy="128675"/>
              </a:xfrm>
              <a:custGeom>
                <a:avLst/>
                <a:gdLst/>
                <a:ahLst/>
                <a:cxnLst/>
                <a:rect l="l" t="t" r="r" b="b"/>
                <a:pathLst>
                  <a:path w="4774" h="5147" extrusionOk="0">
                    <a:moveTo>
                      <a:pt x="2837" y="1"/>
                    </a:moveTo>
                    <a:cubicBezTo>
                      <a:pt x="2085" y="1"/>
                      <a:pt x="1225" y="595"/>
                      <a:pt x="701" y="1949"/>
                    </a:cubicBezTo>
                    <a:cubicBezTo>
                      <a:pt x="0" y="3916"/>
                      <a:pt x="856" y="5147"/>
                      <a:pt x="1938" y="5147"/>
                    </a:cubicBezTo>
                    <a:cubicBezTo>
                      <a:pt x="2689" y="5147"/>
                      <a:pt x="3549" y="4553"/>
                      <a:pt x="4072" y="3199"/>
                    </a:cubicBezTo>
                    <a:cubicBezTo>
                      <a:pt x="4774" y="1231"/>
                      <a:pt x="3918" y="1"/>
                      <a:pt x="283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41"/>
              <p:cNvSpPr/>
              <p:nvPr/>
            </p:nvSpPr>
            <p:spPr>
              <a:xfrm>
                <a:off x="2669300" y="1727675"/>
                <a:ext cx="99425" cy="132275"/>
              </a:xfrm>
              <a:custGeom>
                <a:avLst/>
                <a:gdLst/>
                <a:ahLst/>
                <a:cxnLst/>
                <a:rect l="l" t="t" r="r" b="b"/>
                <a:pathLst>
                  <a:path w="3977" h="5291" extrusionOk="0">
                    <a:moveTo>
                      <a:pt x="2149" y="1"/>
                    </a:moveTo>
                    <a:cubicBezTo>
                      <a:pt x="1312" y="1"/>
                      <a:pt x="427" y="781"/>
                      <a:pt x="203" y="2428"/>
                    </a:cubicBezTo>
                    <a:cubicBezTo>
                      <a:pt x="0" y="4295"/>
                      <a:pt x="883" y="5291"/>
                      <a:pt x="1828" y="5291"/>
                    </a:cubicBezTo>
                    <a:cubicBezTo>
                      <a:pt x="2664" y="5291"/>
                      <a:pt x="3549" y="4511"/>
                      <a:pt x="3773" y="2864"/>
                    </a:cubicBezTo>
                    <a:cubicBezTo>
                      <a:pt x="3977" y="997"/>
                      <a:pt x="3094" y="1"/>
                      <a:pt x="214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41"/>
              <p:cNvSpPr/>
              <p:nvPr/>
            </p:nvSpPr>
            <p:spPr>
              <a:xfrm>
                <a:off x="2288325" y="736675"/>
                <a:ext cx="860750" cy="875275"/>
              </a:xfrm>
              <a:custGeom>
                <a:avLst/>
                <a:gdLst/>
                <a:ahLst/>
                <a:cxnLst/>
                <a:rect l="l" t="t" r="r" b="b"/>
                <a:pathLst>
                  <a:path w="34430" h="35011" extrusionOk="0">
                    <a:moveTo>
                      <a:pt x="9238" y="0"/>
                    </a:moveTo>
                    <a:cubicBezTo>
                      <a:pt x="7777" y="0"/>
                      <a:pt x="6441" y="998"/>
                      <a:pt x="6081" y="2478"/>
                    </a:cubicBezTo>
                    <a:lnTo>
                      <a:pt x="423" y="25740"/>
                    </a:lnTo>
                    <a:cubicBezTo>
                      <a:pt x="0" y="27474"/>
                      <a:pt x="1074" y="29238"/>
                      <a:pt x="2808" y="29660"/>
                    </a:cubicBezTo>
                    <a:lnTo>
                      <a:pt x="24429" y="34919"/>
                    </a:lnTo>
                    <a:cubicBezTo>
                      <a:pt x="24684" y="34981"/>
                      <a:pt x="24939" y="35010"/>
                      <a:pt x="25191" y="35010"/>
                    </a:cubicBezTo>
                    <a:cubicBezTo>
                      <a:pt x="26652" y="35010"/>
                      <a:pt x="27987" y="34011"/>
                      <a:pt x="28348" y="32533"/>
                    </a:cubicBezTo>
                    <a:lnTo>
                      <a:pt x="34006" y="9271"/>
                    </a:lnTo>
                    <a:cubicBezTo>
                      <a:pt x="34430" y="7537"/>
                      <a:pt x="33355" y="5773"/>
                      <a:pt x="31622" y="5351"/>
                    </a:cubicBezTo>
                    <a:lnTo>
                      <a:pt x="10001" y="92"/>
                    </a:lnTo>
                    <a:cubicBezTo>
                      <a:pt x="9746" y="30"/>
                      <a:pt x="9490" y="0"/>
                      <a:pt x="9238"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41"/>
              <p:cNvSpPr/>
              <p:nvPr/>
            </p:nvSpPr>
            <p:spPr>
              <a:xfrm>
                <a:off x="2620325" y="1403350"/>
                <a:ext cx="215550" cy="169750"/>
              </a:xfrm>
              <a:custGeom>
                <a:avLst/>
                <a:gdLst/>
                <a:ahLst/>
                <a:cxnLst/>
                <a:rect l="l" t="t" r="r" b="b"/>
                <a:pathLst>
                  <a:path w="8622" h="6790" extrusionOk="0">
                    <a:moveTo>
                      <a:pt x="7236" y="1"/>
                    </a:moveTo>
                    <a:lnTo>
                      <a:pt x="1" y="2805"/>
                    </a:lnTo>
                    <a:cubicBezTo>
                      <a:pt x="1" y="2805"/>
                      <a:pt x="998" y="6004"/>
                      <a:pt x="1365" y="6720"/>
                    </a:cubicBezTo>
                    <a:cubicBezTo>
                      <a:pt x="1389" y="6767"/>
                      <a:pt x="1439" y="6790"/>
                      <a:pt x="1511" y="6790"/>
                    </a:cubicBezTo>
                    <a:cubicBezTo>
                      <a:pt x="2531" y="6790"/>
                      <a:pt x="8010" y="2360"/>
                      <a:pt x="8305" y="1612"/>
                    </a:cubicBezTo>
                    <a:cubicBezTo>
                      <a:pt x="8621" y="813"/>
                      <a:pt x="7236" y="1"/>
                      <a:pt x="72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41"/>
              <p:cNvSpPr/>
              <p:nvPr/>
            </p:nvSpPr>
            <p:spPr>
              <a:xfrm>
                <a:off x="2499625" y="1340775"/>
                <a:ext cx="172850" cy="222850"/>
              </a:xfrm>
              <a:custGeom>
                <a:avLst/>
                <a:gdLst/>
                <a:ahLst/>
                <a:cxnLst/>
                <a:rect l="l" t="t" r="r" b="b"/>
                <a:pathLst>
                  <a:path w="6914" h="8914" extrusionOk="0">
                    <a:moveTo>
                      <a:pt x="1775" y="0"/>
                    </a:moveTo>
                    <a:cubicBezTo>
                      <a:pt x="1775" y="0"/>
                      <a:pt x="172" y="85"/>
                      <a:pt x="84" y="941"/>
                    </a:cubicBezTo>
                    <a:cubicBezTo>
                      <a:pt x="0" y="1772"/>
                      <a:pt x="3006" y="8914"/>
                      <a:pt x="3783" y="8914"/>
                    </a:cubicBezTo>
                    <a:cubicBezTo>
                      <a:pt x="3807" y="8914"/>
                      <a:pt x="3829" y="8907"/>
                      <a:pt x="3849" y="8893"/>
                    </a:cubicBezTo>
                    <a:cubicBezTo>
                      <a:pt x="4501" y="8426"/>
                      <a:pt x="6914" y="5816"/>
                      <a:pt x="6914" y="5816"/>
                    </a:cubicBezTo>
                    <a:lnTo>
                      <a:pt x="177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41"/>
              <p:cNvSpPr/>
              <p:nvPr/>
            </p:nvSpPr>
            <p:spPr>
              <a:xfrm>
                <a:off x="2873225" y="1019425"/>
                <a:ext cx="446400" cy="251125"/>
              </a:xfrm>
              <a:custGeom>
                <a:avLst/>
                <a:gdLst/>
                <a:ahLst/>
                <a:cxnLst/>
                <a:rect l="l" t="t" r="r" b="b"/>
                <a:pathLst>
                  <a:path w="17856" h="10045" extrusionOk="0">
                    <a:moveTo>
                      <a:pt x="6465" y="0"/>
                    </a:moveTo>
                    <a:lnTo>
                      <a:pt x="1451" y="8539"/>
                    </a:lnTo>
                    <a:lnTo>
                      <a:pt x="1" y="10045"/>
                    </a:lnTo>
                    <a:cubicBezTo>
                      <a:pt x="1" y="10045"/>
                      <a:pt x="17855" y="6039"/>
                      <a:pt x="646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41"/>
              <p:cNvSpPr/>
              <p:nvPr/>
            </p:nvSpPr>
            <p:spPr>
              <a:xfrm>
                <a:off x="2958850" y="1079450"/>
                <a:ext cx="341575" cy="493800"/>
              </a:xfrm>
              <a:custGeom>
                <a:avLst/>
                <a:gdLst/>
                <a:ahLst/>
                <a:cxnLst/>
                <a:rect l="l" t="t" r="r" b="b"/>
                <a:pathLst>
                  <a:path w="13663" h="19752" extrusionOk="0">
                    <a:moveTo>
                      <a:pt x="6295" y="0"/>
                    </a:moveTo>
                    <a:cubicBezTo>
                      <a:pt x="6170" y="0"/>
                      <a:pt x="6054" y="36"/>
                      <a:pt x="5950" y="109"/>
                    </a:cubicBezTo>
                    <a:cubicBezTo>
                      <a:pt x="1" y="4315"/>
                      <a:pt x="5724" y="11891"/>
                      <a:pt x="6105" y="16636"/>
                    </a:cubicBezTo>
                    <a:cubicBezTo>
                      <a:pt x="6297" y="19028"/>
                      <a:pt x="7202" y="19752"/>
                      <a:pt x="8112" y="19752"/>
                    </a:cubicBezTo>
                    <a:cubicBezTo>
                      <a:pt x="9008" y="19752"/>
                      <a:pt x="9910" y="19050"/>
                      <a:pt x="10145" y="18548"/>
                    </a:cubicBezTo>
                    <a:cubicBezTo>
                      <a:pt x="13663" y="11010"/>
                      <a:pt x="8504" y="0"/>
                      <a:pt x="629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41"/>
              <p:cNvSpPr/>
              <p:nvPr/>
            </p:nvSpPr>
            <p:spPr>
              <a:xfrm>
                <a:off x="3169275" y="1164200"/>
                <a:ext cx="62950" cy="349625"/>
              </a:xfrm>
              <a:custGeom>
                <a:avLst/>
                <a:gdLst/>
                <a:ahLst/>
                <a:cxnLst/>
                <a:rect l="l" t="t" r="r" b="b"/>
                <a:pathLst>
                  <a:path w="2518" h="13985" extrusionOk="0">
                    <a:moveTo>
                      <a:pt x="1" y="1"/>
                    </a:moveTo>
                    <a:cubicBezTo>
                      <a:pt x="1" y="1"/>
                      <a:pt x="1397" y="11043"/>
                      <a:pt x="1207" y="13985"/>
                    </a:cubicBezTo>
                    <a:cubicBezTo>
                      <a:pt x="1207" y="13985"/>
                      <a:pt x="1702" y="13511"/>
                      <a:pt x="1910" y="12311"/>
                    </a:cubicBezTo>
                    <a:cubicBezTo>
                      <a:pt x="2517" y="8818"/>
                      <a:pt x="1620" y="1267"/>
                      <a:pt x="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41"/>
              <p:cNvSpPr/>
              <p:nvPr/>
            </p:nvSpPr>
            <p:spPr>
              <a:xfrm>
                <a:off x="2365625" y="894600"/>
                <a:ext cx="641025" cy="671400"/>
              </a:xfrm>
              <a:custGeom>
                <a:avLst/>
                <a:gdLst/>
                <a:ahLst/>
                <a:cxnLst/>
                <a:rect l="l" t="t" r="r" b="b"/>
                <a:pathLst>
                  <a:path w="25641" h="26856" extrusionOk="0">
                    <a:moveTo>
                      <a:pt x="10313" y="1"/>
                    </a:moveTo>
                    <a:cubicBezTo>
                      <a:pt x="9004" y="1"/>
                      <a:pt x="7621" y="322"/>
                      <a:pt x="6170" y="1250"/>
                    </a:cubicBezTo>
                    <a:lnTo>
                      <a:pt x="1" y="21417"/>
                    </a:lnTo>
                    <a:cubicBezTo>
                      <a:pt x="1" y="21417"/>
                      <a:pt x="1220" y="21731"/>
                      <a:pt x="1256" y="21767"/>
                    </a:cubicBezTo>
                    <a:lnTo>
                      <a:pt x="22170" y="26855"/>
                    </a:lnTo>
                    <a:cubicBezTo>
                      <a:pt x="22219" y="26841"/>
                      <a:pt x="22253" y="26831"/>
                      <a:pt x="22253" y="26831"/>
                    </a:cubicBezTo>
                    <a:lnTo>
                      <a:pt x="25641" y="5986"/>
                    </a:lnTo>
                    <a:cubicBezTo>
                      <a:pt x="23271" y="1891"/>
                      <a:pt x="18938" y="2023"/>
                      <a:pt x="16441" y="1416"/>
                    </a:cubicBezTo>
                    <a:cubicBezTo>
                      <a:pt x="14656" y="981"/>
                      <a:pt x="12599" y="1"/>
                      <a:pt x="1031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41"/>
              <p:cNvSpPr/>
              <p:nvPr/>
            </p:nvSpPr>
            <p:spPr>
              <a:xfrm>
                <a:off x="2321975" y="1363500"/>
                <a:ext cx="635800" cy="279150"/>
              </a:xfrm>
              <a:custGeom>
                <a:avLst/>
                <a:gdLst/>
                <a:ahLst/>
                <a:cxnLst/>
                <a:rect l="l" t="t" r="r" b="b"/>
                <a:pathLst>
                  <a:path w="25432" h="11166" extrusionOk="0">
                    <a:moveTo>
                      <a:pt x="3253" y="1"/>
                    </a:moveTo>
                    <a:cubicBezTo>
                      <a:pt x="2162" y="1"/>
                      <a:pt x="1163" y="747"/>
                      <a:pt x="895" y="1852"/>
                    </a:cubicBezTo>
                    <a:cubicBezTo>
                      <a:pt x="322" y="3673"/>
                      <a:pt x="0" y="5716"/>
                      <a:pt x="2284" y="6397"/>
                    </a:cubicBezTo>
                    <a:lnTo>
                      <a:pt x="21610" y="11098"/>
                    </a:lnTo>
                    <a:cubicBezTo>
                      <a:pt x="21800" y="11144"/>
                      <a:pt x="21991" y="11166"/>
                      <a:pt x="22179" y="11166"/>
                    </a:cubicBezTo>
                    <a:cubicBezTo>
                      <a:pt x="23271" y="11166"/>
                      <a:pt x="24269" y="10421"/>
                      <a:pt x="24538" y="9315"/>
                    </a:cubicBezTo>
                    <a:cubicBezTo>
                      <a:pt x="25111" y="7494"/>
                      <a:pt x="25432" y="5449"/>
                      <a:pt x="23148" y="4771"/>
                    </a:cubicBezTo>
                    <a:lnTo>
                      <a:pt x="3824" y="70"/>
                    </a:lnTo>
                    <a:cubicBezTo>
                      <a:pt x="3633" y="23"/>
                      <a:pt x="3442" y="1"/>
                      <a:pt x="325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41"/>
              <p:cNvSpPr/>
              <p:nvPr/>
            </p:nvSpPr>
            <p:spPr>
              <a:xfrm>
                <a:off x="2558850" y="890525"/>
                <a:ext cx="470600" cy="166300"/>
              </a:xfrm>
              <a:custGeom>
                <a:avLst/>
                <a:gdLst/>
                <a:ahLst/>
                <a:cxnLst/>
                <a:rect l="l" t="t" r="r" b="b"/>
                <a:pathLst>
                  <a:path w="18824" h="6652" extrusionOk="0">
                    <a:moveTo>
                      <a:pt x="2419" y="1"/>
                    </a:moveTo>
                    <a:cubicBezTo>
                      <a:pt x="1637" y="1"/>
                      <a:pt x="830" y="118"/>
                      <a:pt x="0" y="410"/>
                    </a:cubicBezTo>
                    <a:cubicBezTo>
                      <a:pt x="318" y="706"/>
                      <a:pt x="611" y="1224"/>
                      <a:pt x="943" y="1504"/>
                    </a:cubicBezTo>
                    <a:cubicBezTo>
                      <a:pt x="2604" y="2856"/>
                      <a:pt x="4431" y="4038"/>
                      <a:pt x="6365" y="4964"/>
                    </a:cubicBezTo>
                    <a:cubicBezTo>
                      <a:pt x="8686" y="5804"/>
                      <a:pt x="11147" y="6195"/>
                      <a:pt x="13585" y="6519"/>
                    </a:cubicBezTo>
                    <a:cubicBezTo>
                      <a:pt x="14403" y="6609"/>
                      <a:pt x="15223" y="6651"/>
                      <a:pt x="16043" y="6651"/>
                    </a:cubicBezTo>
                    <a:cubicBezTo>
                      <a:pt x="16570" y="6651"/>
                      <a:pt x="17097" y="6634"/>
                      <a:pt x="17623" y="6600"/>
                    </a:cubicBezTo>
                    <a:cubicBezTo>
                      <a:pt x="18004" y="6551"/>
                      <a:pt x="18343" y="6333"/>
                      <a:pt x="18753" y="6232"/>
                    </a:cubicBezTo>
                    <a:cubicBezTo>
                      <a:pt x="18753" y="6232"/>
                      <a:pt x="18823" y="5949"/>
                      <a:pt x="18823" y="5949"/>
                    </a:cubicBezTo>
                    <a:cubicBezTo>
                      <a:pt x="16272" y="1964"/>
                      <a:pt x="11743" y="2314"/>
                      <a:pt x="9148" y="1684"/>
                    </a:cubicBezTo>
                    <a:cubicBezTo>
                      <a:pt x="7190" y="1208"/>
                      <a:pt x="4932" y="1"/>
                      <a:pt x="2419"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41"/>
              <p:cNvSpPr/>
              <p:nvPr/>
            </p:nvSpPr>
            <p:spPr>
              <a:xfrm>
                <a:off x="2465300" y="1092650"/>
                <a:ext cx="460750" cy="408750"/>
              </a:xfrm>
              <a:custGeom>
                <a:avLst/>
                <a:gdLst/>
                <a:ahLst/>
                <a:cxnLst/>
                <a:rect l="l" t="t" r="r" b="b"/>
                <a:pathLst>
                  <a:path w="18430" h="16350" extrusionOk="0">
                    <a:moveTo>
                      <a:pt x="4582" y="0"/>
                    </a:moveTo>
                    <a:cubicBezTo>
                      <a:pt x="3641" y="0"/>
                      <a:pt x="2781" y="645"/>
                      <a:pt x="2549" y="1598"/>
                    </a:cubicBezTo>
                    <a:lnTo>
                      <a:pt x="272" y="10956"/>
                    </a:lnTo>
                    <a:cubicBezTo>
                      <a:pt x="0" y="12074"/>
                      <a:pt x="692" y="13210"/>
                      <a:pt x="1810" y="13482"/>
                    </a:cubicBezTo>
                    <a:lnTo>
                      <a:pt x="13354" y="16290"/>
                    </a:lnTo>
                    <a:cubicBezTo>
                      <a:pt x="13519" y="16330"/>
                      <a:pt x="13684" y="16349"/>
                      <a:pt x="13847" y="16349"/>
                    </a:cubicBezTo>
                    <a:cubicBezTo>
                      <a:pt x="14787" y="16349"/>
                      <a:pt x="15648" y="15705"/>
                      <a:pt x="15880" y="14753"/>
                    </a:cubicBezTo>
                    <a:lnTo>
                      <a:pt x="18157" y="5394"/>
                    </a:lnTo>
                    <a:cubicBezTo>
                      <a:pt x="18429" y="4277"/>
                      <a:pt x="17737" y="3139"/>
                      <a:pt x="16619" y="2868"/>
                    </a:cubicBezTo>
                    <a:lnTo>
                      <a:pt x="5075" y="60"/>
                    </a:lnTo>
                    <a:cubicBezTo>
                      <a:pt x="4910" y="19"/>
                      <a:pt x="4745" y="0"/>
                      <a:pt x="458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41"/>
              <p:cNvSpPr/>
              <p:nvPr/>
            </p:nvSpPr>
            <p:spPr>
              <a:xfrm>
                <a:off x="2910300" y="993700"/>
                <a:ext cx="166500" cy="340875"/>
              </a:xfrm>
              <a:custGeom>
                <a:avLst/>
                <a:gdLst/>
                <a:ahLst/>
                <a:cxnLst/>
                <a:rect l="l" t="t" r="r" b="b"/>
                <a:pathLst>
                  <a:path w="6660" h="13635" extrusionOk="0">
                    <a:moveTo>
                      <a:pt x="3945" y="1"/>
                    </a:moveTo>
                    <a:cubicBezTo>
                      <a:pt x="1" y="8066"/>
                      <a:pt x="2656" y="13634"/>
                      <a:pt x="2656" y="13634"/>
                    </a:cubicBezTo>
                    <a:cubicBezTo>
                      <a:pt x="2727" y="9069"/>
                      <a:pt x="6660" y="1493"/>
                      <a:pt x="6660" y="1493"/>
                    </a:cubicBezTo>
                    <a:lnTo>
                      <a:pt x="3945" y="1"/>
                    </a:lnTo>
                    <a:close/>
                  </a:path>
                </a:pathLst>
              </a:custGeom>
              <a:solidFill>
                <a:srgbClr val="C6C6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41"/>
              <p:cNvSpPr/>
              <p:nvPr/>
            </p:nvSpPr>
            <p:spPr>
              <a:xfrm>
                <a:off x="2321350" y="417050"/>
                <a:ext cx="244200" cy="229750"/>
              </a:xfrm>
              <a:custGeom>
                <a:avLst/>
                <a:gdLst/>
                <a:ahLst/>
                <a:cxnLst/>
                <a:rect l="l" t="t" r="r" b="b"/>
                <a:pathLst>
                  <a:path w="9768" h="9190" extrusionOk="0">
                    <a:moveTo>
                      <a:pt x="4408" y="0"/>
                    </a:moveTo>
                    <a:cubicBezTo>
                      <a:pt x="3970" y="0"/>
                      <a:pt x="3525" y="83"/>
                      <a:pt x="3097" y="259"/>
                    </a:cubicBezTo>
                    <a:cubicBezTo>
                      <a:pt x="1" y="1727"/>
                      <a:pt x="890" y="4517"/>
                      <a:pt x="2110" y="7029"/>
                    </a:cubicBezTo>
                    <a:cubicBezTo>
                      <a:pt x="2636" y="8345"/>
                      <a:pt x="3966" y="9189"/>
                      <a:pt x="5353" y="9189"/>
                    </a:cubicBezTo>
                    <a:cubicBezTo>
                      <a:pt x="5789" y="9189"/>
                      <a:pt x="6230" y="9106"/>
                      <a:pt x="6653" y="8928"/>
                    </a:cubicBezTo>
                    <a:cubicBezTo>
                      <a:pt x="9767" y="7457"/>
                      <a:pt x="8838" y="4626"/>
                      <a:pt x="7638" y="2158"/>
                    </a:cubicBezTo>
                    <a:cubicBezTo>
                      <a:pt x="7088" y="816"/>
                      <a:pt x="5780" y="0"/>
                      <a:pt x="440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41"/>
              <p:cNvSpPr/>
              <p:nvPr/>
            </p:nvSpPr>
            <p:spPr>
              <a:xfrm>
                <a:off x="3140100" y="610425"/>
                <a:ext cx="206125" cy="232175"/>
              </a:xfrm>
              <a:custGeom>
                <a:avLst/>
                <a:gdLst/>
                <a:ahLst/>
                <a:cxnLst/>
                <a:rect l="l" t="t" r="r" b="b"/>
                <a:pathLst>
                  <a:path w="8245" h="9287" extrusionOk="0">
                    <a:moveTo>
                      <a:pt x="4317" y="1"/>
                    </a:moveTo>
                    <a:cubicBezTo>
                      <a:pt x="1691" y="1"/>
                      <a:pt x="899" y="2507"/>
                      <a:pt x="458" y="4989"/>
                    </a:cubicBezTo>
                    <a:cubicBezTo>
                      <a:pt x="0" y="6794"/>
                      <a:pt x="1146" y="8756"/>
                      <a:pt x="3018" y="9195"/>
                    </a:cubicBezTo>
                    <a:cubicBezTo>
                      <a:pt x="3346" y="9257"/>
                      <a:pt x="3651" y="9286"/>
                      <a:pt x="3934" y="9286"/>
                    </a:cubicBezTo>
                    <a:cubicBezTo>
                      <a:pt x="6575" y="9286"/>
                      <a:pt x="7360" y="6736"/>
                      <a:pt x="7792" y="4296"/>
                    </a:cubicBezTo>
                    <a:cubicBezTo>
                      <a:pt x="8245" y="2437"/>
                      <a:pt x="7092" y="544"/>
                      <a:pt x="5232" y="91"/>
                    </a:cubicBezTo>
                    <a:cubicBezTo>
                      <a:pt x="4904" y="30"/>
                      <a:pt x="4600" y="1"/>
                      <a:pt x="431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41"/>
              <p:cNvSpPr/>
              <p:nvPr/>
            </p:nvSpPr>
            <p:spPr>
              <a:xfrm>
                <a:off x="2376400" y="238100"/>
                <a:ext cx="946500" cy="740250"/>
              </a:xfrm>
              <a:custGeom>
                <a:avLst/>
                <a:gdLst/>
                <a:ahLst/>
                <a:cxnLst/>
                <a:rect l="l" t="t" r="r" b="b"/>
                <a:pathLst>
                  <a:path w="37860" h="29610" extrusionOk="0">
                    <a:moveTo>
                      <a:pt x="17476" y="1"/>
                    </a:moveTo>
                    <a:cubicBezTo>
                      <a:pt x="10891" y="1"/>
                      <a:pt x="4597" y="3286"/>
                      <a:pt x="2724" y="10863"/>
                    </a:cubicBezTo>
                    <a:cubicBezTo>
                      <a:pt x="1" y="22234"/>
                      <a:pt x="10519" y="29610"/>
                      <a:pt x="20385" y="29610"/>
                    </a:cubicBezTo>
                    <a:cubicBezTo>
                      <a:pt x="26970" y="29610"/>
                      <a:pt x="33264" y="26324"/>
                      <a:pt x="35135" y="18748"/>
                    </a:cubicBezTo>
                    <a:cubicBezTo>
                      <a:pt x="37860" y="7377"/>
                      <a:pt x="27342" y="1"/>
                      <a:pt x="174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41"/>
              <p:cNvSpPr/>
              <p:nvPr/>
            </p:nvSpPr>
            <p:spPr>
              <a:xfrm>
                <a:off x="2515900" y="348875"/>
                <a:ext cx="711625" cy="522500"/>
              </a:xfrm>
              <a:custGeom>
                <a:avLst/>
                <a:gdLst/>
                <a:ahLst/>
                <a:cxnLst/>
                <a:rect l="l" t="t" r="r" b="b"/>
                <a:pathLst>
                  <a:path w="28465" h="20900" extrusionOk="0">
                    <a:moveTo>
                      <a:pt x="7110" y="1"/>
                    </a:moveTo>
                    <a:cubicBezTo>
                      <a:pt x="6255" y="1"/>
                      <a:pt x="5662" y="61"/>
                      <a:pt x="5441" y="173"/>
                    </a:cubicBezTo>
                    <a:cubicBezTo>
                      <a:pt x="3776" y="303"/>
                      <a:pt x="2387" y="1485"/>
                      <a:pt x="1969" y="3103"/>
                    </a:cubicBezTo>
                    <a:cubicBezTo>
                      <a:pt x="1072" y="6575"/>
                      <a:pt x="556" y="10283"/>
                      <a:pt x="291" y="12614"/>
                    </a:cubicBezTo>
                    <a:cubicBezTo>
                      <a:pt x="0" y="19514"/>
                      <a:pt x="16729" y="20900"/>
                      <a:pt x="20603" y="20900"/>
                    </a:cubicBezTo>
                    <a:cubicBezTo>
                      <a:pt x="20917" y="20900"/>
                      <a:pt x="21146" y="20891"/>
                      <a:pt x="21275" y="20875"/>
                    </a:cubicBezTo>
                    <a:cubicBezTo>
                      <a:pt x="25914" y="20774"/>
                      <a:pt x="26616" y="12586"/>
                      <a:pt x="27597" y="9603"/>
                    </a:cubicBezTo>
                    <a:cubicBezTo>
                      <a:pt x="28464" y="2422"/>
                      <a:pt x="12523" y="1"/>
                      <a:pt x="7110" y="1"/>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41"/>
              <p:cNvSpPr/>
              <p:nvPr/>
            </p:nvSpPr>
            <p:spPr>
              <a:xfrm>
                <a:off x="2551150" y="373275"/>
                <a:ext cx="623525" cy="365750"/>
              </a:xfrm>
              <a:custGeom>
                <a:avLst/>
                <a:gdLst/>
                <a:ahLst/>
                <a:cxnLst/>
                <a:rect l="l" t="t" r="r" b="b"/>
                <a:pathLst>
                  <a:path w="24941" h="14630" extrusionOk="0">
                    <a:moveTo>
                      <a:pt x="7252" y="1"/>
                    </a:moveTo>
                    <a:cubicBezTo>
                      <a:pt x="6331" y="1"/>
                      <a:pt x="5509" y="40"/>
                      <a:pt x="4812" y="94"/>
                    </a:cubicBezTo>
                    <a:cubicBezTo>
                      <a:pt x="3302" y="211"/>
                      <a:pt x="2043" y="1282"/>
                      <a:pt x="1664" y="2749"/>
                    </a:cubicBezTo>
                    <a:cubicBezTo>
                      <a:pt x="850" y="5897"/>
                      <a:pt x="381" y="9258"/>
                      <a:pt x="142" y="11373"/>
                    </a:cubicBezTo>
                    <a:cubicBezTo>
                      <a:pt x="1" y="12637"/>
                      <a:pt x="551" y="13883"/>
                      <a:pt x="1583" y="14630"/>
                    </a:cubicBezTo>
                    <a:cubicBezTo>
                      <a:pt x="1535" y="14324"/>
                      <a:pt x="1529" y="14014"/>
                      <a:pt x="1563" y="13707"/>
                    </a:cubicBezTo>
                    <a:cubicBezTo>
                      <a:pt x="1802" y="11594"/>
                      <a:pt x="2271" y="8231"/>
                      <a:pt x="3085" y="5085"/>
                    </a:cubicBezTo>
                    <a:cubicBezTo>
                      <a:pt x="3574" y="3038"/>
                      <a:pt x="5974" y="2192"/>
                      <a:pt x="9097" y="2192"/>
                    </a:cubicBezTo>
                    <a:cubicBezTo>
                      <a:pt x="14168" y="2192"/>
                      <a:pt x="21145" y="4422"/>
                      <a:pt x="24940" y="7352"/>
                    </a:cubicBezTo>
                    <a:cubicBezTo>
                      <a:pt x="24797" y="6429"/>
                      <a:pt x="24299" y="5599"/>
                      <a:pt x="23550" y="5039"/>
                    </a:cubicBezTo>
                    <a:cubicBezTo>
                      <a:pt x="17946" y="854"/>
                      <a:pt x="11540" y="1"/>
                      <a:pt x="7252"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41"/>
              <p:cNvSpPr/>
              <p:nvPr/>
            </p:nvSpPr>
            <p:spPr>
              <a:xfrm>
                <a:off x="2535775" y="1129225"/>
                <a:ext cx="181825" cy="180750"/>
              </a:xfrm>
              <a:custGeom>
                <a:avLst/>
                <a:gdLst/>
                <a:ahLst/>
                <a:cxnLst/>
                <a:rect l="l" t="t" r="r" b="b"/>
                <a:pathLst>
                  <a:path w="7273" h="7230" extrusionOk="0">
                    <a:moveTo>
                      <a:pt x="1566" y="0"/>
                    </a:moveTo>
                    <a:cubicBezTo>
                      <a:pt x="1470" y="0"/>
                      <a:pt x="1383" y="66"/>
                      <a:pt x="1359" y="163"/>
                    </a:cubicBezTo>
                    <a:lnTo>
                      <a:pt x="28" y="5635"/>
                    </a:lnTo>
                    <a:cubicBezTo>
                      <a:pt x="0" y="5749"/>
                      <a:pt x="72" y="5865"/>
                      <a:pt x="186" y="5892"/>
                    </a:cubicBezTo>
                    <a:lnTo>
                      <a:pt x="5657" y="7224"/>
                    </a:lnTo>
                    <a:cubicBezTo>
                      <a:pt x="5674" y="7228"/>
                      <a:pt x="5691" y="7230"/>
                      <a:pt x="5707" y="7230"/>
                    </a:cubicBezTo>
                    <a:cubicBezTo>
                      <a:pt x="5804" y="7230"/>
                      <a:pt x="5890" y="7164"/>
                      <a:pt x="5915" y="7066"/>
                    </a:cubicBezTo>
                    <a:lnTo>
                      <a:pt x="7245" y="1595"/>
                    </a:lnTo>
                    <a:cubicBezTo>
                      <a:pt x="7273" y="1480"/>
                      <a:pt x="7203" y="1366"/>
                      <a:pt x="7089" y="1336"/>
                    </a:cubicBezTo>
                    <a:lnTo>
                      <a:pt x="1617" y="6"/>
                    </a:lnTo>
                    <a:cubicBezTo>
                      <a:pt x="1600" y="2"/>
                      <a:pt x="1583" y="0"/>
                      <a:pt x="1566"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41"/>
              <p:cNvSpPr/>
              <p:nvPr/>
            </p:nvSpPr>
            <p:spPr>
              <a:xfrm>
                <a:off x="2527050" y="1293700"/>
                <a:ext cx="150750" cy="50475"/>
              </a:xfrm>
              <a:custGeom>
                <a:avLst/>
                <a:gdLst/>
                <a:ahLst/>
                <a:cxnLst/>
                <a:rect l="l" t="t" r="r" b="b"/>
                <a:pathLst>
                  <a:path w="6030" h="2019" extrusionOk="0">
                    <a:moveTo>
                      <a:pt x="143" y="0"/>
                    </a:moveTo>
                    <a:lnTo>
                      <a:pt x="1" y="588"/>
                    </a:lnTo>
                    <a:lnTo>
                      <a:pt x="5887" y="2019"/>
                    </a:lnTo>
                    <a:lnTo>
                      <a:pt x="6030" y="1433"/>
                    </a:lnTo>
                    <a:lnTo>
                      <a:pt x="143"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41"/>
              <p:cNvSpPr/>
              <p:nvPr/>
            </p:nvSpPr>
            <p:spPr>
              <a:xfrm>
                <a:off x="2520475" y="1320800"/>
                <a:ext cx="150750" cy="50475"/>
              </a:xfrm>
              <a:custGeom>
                <a:avLst/>
                <a:gdLst/>
                <a:ahLst/>
                <a:cxnLst/>
                <a:rect l="l" t="t" r="r" b="b"/>
                <a:pathLst>
                  <a:path w="6030" h="2019" extrusionOk="0">
                    <a:moveTo>
                      <a:pt x="142" y="0"/>
                    </a:moveTo>
                    <a:lnTo>
                      <a:pt x="0" y="588"/>
                    </a:lnTo>
                    <a:lnTo>
                      <a:pt x="5886" y="2019"/>
                    </a:lnTo>
                    <a:lnTo>
                      <a:pt x="6029" y="1433"/>
                    </a:lnTo>
                    <a:lnTo>
                      <a:pt x="14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41"/>
              <p:cNvSpPr/>
              <p:nvPr/>
            </p:nvSpPr>
            <p:spPr>
              <a:xfrm>
                <a:off x="2513875" y="1347900"/>
                <a:ext cx="150750" cy="50475"/>
              </a:xfrm>
              <a:custGeom>
                <a:avLst/>
                <a:gdLst/>
                <a:ahLst/>
                <a:cxnLst/>
                <a:rect l="l" t="t" r="r" b="b"/>
                <a:pathLst>
                  <a:path w="6030" h="2019" extrusionOk="0">
                    <a:moveTo>
                      <a:pt x="142" y="0"/>
                    </a:moveTo>
                    <a:lnTo>
                      <a:pt x="1" y="588"/>
                    </a:lnTo>
                    <a:lnTo>
                      <a:pt x="5886" y="2019"/>
                    </a:lnTo>
                    <a:lnTo>
                      <a:pt x="6030" y="1433"/>
                    </a:lnTo>
                    <a:lnTo>
                      <a:pt x="14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41"/>
              <p:cNvSpPr/>
              <p:nvPr/>
            </p:nvSpPr>
            <p:spPr>
              <a:xfrm>
                <a:off x="2507275" y="1375000"/>
                <a:ext cx="150750" cy="50475"/>
              </a:xfrm>
              <a:custGeom>
                <a:avLst/>
                <a:gdLst/>
                <a:ahLst/>
                <a:cxnLst/>
                <a:rect l="l" t="t" r="r" b="b"/>
                <a:pathLst>
                  <a:path w="6030" h="2019" extrusionOk="0">
                    <a:moveTo>
                      <a:pt x="144" y="0"/>
                    </a:moveTo>
                    <a:lnTo>
                      <a:pt x="1" y="588"/>
                    </a:lnTo>
                    <a:lnTo>
                      <a:pt x="5887" y="2019"/>
                    </a:lnTo>
                    <a:lnTo>
                      <a:pt x="6030" y="1433"/>
                    </a:lnTo>
                    <a:lnTo>
                      <a:pt x="144"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41"/>
              <p:cNvSpPr/>
              <p:nvPr/>
            </p:nvSpPr>
            <p:spPr>
              <a:xfrm>
                <a:off x="2700400" y="1169275"/>
                <a:ext cx="181850" cy="180750"/>
              </a:xfrm>
              <a:custGeom>
                <a:avLst/>
                <a:gdLst/>
                <a:ahLst/>
                <a:cxnLst/>
                <a:rect l="l" t="t" r="r" b="b"/>
                <a:pathLst>
                  <a:path w="7274" h="7230" extrusionOk="0">
                    <a:moveTo>
                      <a:pt x="1567" y="0"/>
                    </a:moveTo>
                    <a:cubicBezTo>
                      <a:pt x="1471" y="0"/>
                      <a:pt x="1384" y="65"/>
                      <a:pt x="1360" y="162"/>
                    </a:cubicBezTo>
                    <a:lnTo>
                      <a:pt x="29" y="5635"/>
                    </a:lnTo>
                    <a:cubicBezTo>
                      <a:pt x="1" y="5749"/>
                      <a:pt x="71" y="5864"/>
                      <a:pt x="185" y="5892"/>
                    </a:cubicBezTo>
                    <a:lnTo>
                      <a:pt x="5657" y="7223"/>
                    </a:lnTo>
                    <a:cubicBezTo>
                      <a:pt x="5674" y="7228"/>
                      <a:pt x="5691" y="7229"/>
                      <a:pt x="5708" y="7229"/>
                    </a:cubicBezTo>
                    <a:cubicBezTo>
                      <a:pt x="5803" y="7229"/>
                      <a:pt x="5891" y="7164"/>
                      <a:pt x="5914" y="7067"/>
                    </a:cubicBezTo>
                    <a:lnTo>
                      <a:pt x="7246" y="1595"/>
                    </a:lnTo>
                    <a:cubicBezTo>
                      <a:pt x="7274" y="1481"/>
                      <a:pt x="7204" y="1365"/>
                      <a:pt x="7088" y="1338"/>
                    </a:cubicBezTo>
                    <a:lnTo>
                      <a:pt x="1617" y="6"/>
                    </a:lnTo>
                    <a:cubicBezTo>
                      <a:pt x="1600" y="2"/>
                      <a:pt x="1584" y="0"/>
                      <a:pt x="1567"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41"/>
              <p:cNvSpPr/>
              <p:nvPr/>
            </p:nvSpPr>
            <p:spPr>
              <a:xfrm>
                <a:off x="2691700" y="1333725"/>
                <a:ext cx="150725" cy="50525"/>
              </a:xfrm>
              <a:custGeom>
                <a:avLst/>
                <a:gdLst/>
                <a:ahLst/>
                <a:cxnLst/>
                <a:rect l="l" t="t" r="r" b="b"/>
                <a:pathLst>
                  <a:path w="6029" h="2021" extrusionOk="0">
                    <a:moveTo>
                      <a:pt x="142" y="1"/>
                    </a:moveTo>
                    <a:lnTo>
                      <a:pt x="1" y="588"/>
                    </a:lnTo>
                    <a:lnTo>
                      <a:pt x="5886" y="2021"/>
                    </a:lnTo>
                    <a:lnTo>
                      <a:pt x="6028" y="1433"/>
                    </a:lnTo>
                    <a:lnTo>
                      <a:pt x="142"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41"/>
              <p:cNvSpPr/>
              <p:nvPr/>
            </p:nvSpPr>
            <p:spPr>
              <a:xfrm>
                <a:off x="2685100" y="1360825"/>
                <a:ext cx="150725" cy="50525"/>
              </a:xfrm>
              <a:custGeom>
                <a:avLst/>
                <a:gdLst/>
                <a:ahLst/>
                <a:cxnLst/>
                <a:rect l="l" t="t" r="r" b="b"/>
                <a:pathLst>
                  <a:path w="6029" h="2021" extrusionOk="0">
                    <a:moveTo>
                      <a:pt x="143" y="1"/>
                    </a:moveTo>
                    <a:lnTo>
                      <a:pt x="1" y="589"/>
                    </a:lnTo>
                    <a:lnTo>
                      <a:pt x="5887" y="2021"/>
                    </a:lnTo>
                    <a:lnTo>
                      <a:pt x="6028" y="1433"/>
                    </a:lnTo>
                    <a:lnTo>
                      <a:pt x="143"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41"/>
              <p:cNvSpPr/>
              <p:nvPr/>
            </p:nvSpPr>
            <p:spPr>
              <a:xfrm>
                <a:off x="2678525" y="1387925"/>
                <a:ext cx="150750" cy="50500"/>
              </a:xfrm>
              <a:custGeom>
                <a:avLst/>
                <a:gdLst/>
                <a:ahLst/>
                <a:cxnLst/>
                <a:rect l="l" t="t" r="r" b="b"/>
                <a:pathLst>
                  <a:path w="6030" h="2020" extrusionOk="0">
                    <a:moveTo>
                      <a:pt x="142" y="1"/>
                    </a:moveTo>
                    <a:lnTo>
                      <a:pt x="0" y="589"/>
                    </a:lnTo>
                    <a:lnTo>
                      <a:pt x="5886" y="2019"/>
                    </a:lnTo>
                    <a:lnTo>
                      <a:pt x="6029" y="1433"/>
                    </a:lnTo>
                    <a:lnTo>
                      <a:pt x="142"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41"/>
              <p:cNvSpPr/>
              <p:nvPr/>
            </p:nvSpPr>
            <p:spPr>
              <a:xfrm>
                <a:off x="2671925" y="1415050"/>
                <a:ext cx="150750" cy="50475"/>
              </a:xfrm>
              <a:custGeom>
                <a:avLst/>
                <a:gdLst/>
                <a:ahLst/>
                <a:cxnLst/>
                <a:rect l="l" t="t" r="r" b="b"/>
                <a:pathLst>
                  <a:path w="6030" h="2019" extrusionOk="0">
                    <a:moveTo>
                      <a:pt x="142" y="0"/>
                    </a:moveTo>
                    <a:lnTo>
                      <a:pt x="1" y="588"/>
                    </a:lnTo>
                    <a:lnTo>
                      <a:pt x="5886" y="2018"/>
                    </a:lnTo>
                    <a:lnTo>
                      <a:pt x="6030" y="1432"/>
                    </a:lnTo>
                    <a:lnTo>
                      <a:pt x="14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41"/>
              <p:cNvSpPr/>
              <p:nvPr/>
            </p:nvSpPr>
            <p:spPr>
              <a:xfrm>
                <a:off x="2323500" y="854050"/>
                <a:ext cx="258600" cy="278850"/>
              </a:xfrm>
              <a:custGeom>
                <a:avLst/>
                <a:gdLst/>
                <a:ahLst/>
                <a:cxnLst/>
                <a:rect l="l" t="t" r="r" b="b"/>
                <a:pathLst>
                  <a:path w="10344" h="11154" extrusionOk="0">
                    <a:moveTo>
                      <a:pt x="5117" y="0"/>
                    </a:moveTo>
                    <a:cubicBezTo>
                      <a:pt x="1" y="0"/>
                      <a:pt x="2784" y="7232"/>
                      <a:pt x="4472" y="8582"/>
                    </a:cubicBezTo>
                    <a:cubicBezTo>
                      <a:pt x="5513" y="9417"/>
                      <a:pt x="9525" y="11153"/>
                      <a:pt x="9525" y="11153"/>
                    </a:cubicBezTo>
                    <a:lnTo>
                      <a:pt x="10344" y="1455"/>
                    </a:lnTo>
                    <a:cubicBezTo>
                      <a:pt x="8054" y="423"/>
                      <a:pt x="6354" y="0"/>
                      <a:pt x="51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41"/>
              <p:cNvSpPr/>
              <p:nvPr/>
            </p:nvSpPr>
            <p:spPr>
              <a:xfrm>
                <a:off x="2049900" y="850050"/>
                <a:ext cx="446100" cy="294675"/>
              </a:xfrm>
              <a:custGeom>
                <a:avLst/>
                <a:gdLst/>
                <a:ahLst/>
                <a:cxnLst/>
                <a:rect l="l" t="t" r="r" b="b"/>
                <a:pathLst>
                  <a:path w="17844" h="11787" extrusionOk="0">
                    <a:moveTo>
                      <a:pt x="15525" y="1"/>
                    </a:moveTo>
                    <a:cubicBezTo>
                      <a:pt x="11697" y="1"/>
                      <a:pt x="3434" y="2894"/>
                      <a:pt x="380" y="8843"/>
                    </a:cubicBezTo>
                    <a:cubicBezTo>
                      <a:pt x="0" y="9583"/>
                      <a:pt x="188" y="11786"/>
                      <a:pt x="1953" y="11786"/>
                    </a:cubicBezTo>
                    <a:cubicBezTo>
                      <a:pt x="2559" y="11786"/>
                      <a:pt x="3349" y="11528"/>
                      <a:pt x="4366" y="10863"/>
                    </a:cubicBezTo>
                    <a:cubicBezTo>
                      <a:pt x="8350" y="8255"/>
                      <a:pt x="17843" y="8133"/>
                      <a:pt x="17521" y="855"/>
                    </a:cubicBezTo>
                    <a:cubicBezTo>
                      <a:pt x="17496" y="287"/>
                      <a:pt x="16730" y="1"/>
                      <a:pt x="1552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41"/>
              <p:cNvSpPr/>
              <p:nvPr/>
            </p:nvSpPr>
            <p:spPr>
              <a:xfrm>
                <a:off x="2090575" y="871850"/>
                <a:ext cx="294725" cy="191550"/>
              </a:xfrm>
              <a:custGeom>
                <a:avLst/>
                <a:gdLst/>
                <a:ahLst/>
                <a:cxnLst/>
                <a:rect l="l" t="t" r="r" b="b"/>
                <a:pathLst>
                  <a:path w="11789" h="7662" extrusionOk="0">
                    <a:moveTo>
                      <a:pt x="11388" y="1"/>
                    </a:moveTo>
                    <a:cubicBezTo>
                      <a:pt x="9037" y="1"/>
                      <a:pt x="3138" y="3616"/>
                      <a:pt x="891" y="6081"/>
                    </a:cubicBezTo>
                    <a:cubicBezTo>
                      <a:pt x="71" y="6981"/>
                      <a:pt x="1" y="7661"/>
                      <a:pt x="1" y="7661"/>
                    </a:cubicBezTo>
                    <a:cubicBezTo>
                      <a:pt x="2207" y="5708"/>
                      <a:pt x="11789" y="45"/>
                      <a:pt x="11789" y="45"/>
                    </a:cubicBezTo>
                    <a:cubicBezTo>
                      <a:pt x="11671" y="15"/>
                      <a:pt x="11537" y="1"/>
                      <a:pt x="113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41"/>
              <p:cNvSpPr/>
              <p:nvPr/>
            </p:nvSpPr>
            <p:spPr>
              <a:xfrm>
                <a:off x="1879300" y="992600"/>
                <a:ext cx="274625" cy="316175"/>
              </a:xfrm>
              <a:custGeom>
                <a:avLst/>
                <a:gdLst/>
                <a:ahLst/>
                <a:cxnLst/>
                <a:rect l="l" t="t" r="r" b="b"/>
                <a:pathLst>
                  <a:path w="10985" h="12647" extrusionOk="0">
                    <a:moveTo>
                      <a:pt x="8714" y="1"/>
                    </a:moveTo>
                    <a:cubicBezTo>
                      <a:pt x="8714" y="1"/>
                      <a:pt x="2556" y="5219"/>
                      <a:pt x="1279" y="7055"/>
                    </a:cubicBezTo>
                    <a:cubicBezTo>
                      <a:pt x="1" y="8891"/>
                      <a:pt x="1585" y="12020"/>
                      <a:pt x="2423" y="12596"/>
                    </a:cubicBezTo>
                    <a:cubicBezTo>
                      <a:pt x="2473" y="12630"/>
                      <a:pt x="2531" y="12646"/>
                      <a:pt x="2596" y="12646"/>
                    </a:cubicBezTo>
                    <a:cubicBezTo>
                      <a:pt x="3584" y="12646"/>
                      <a:pt x="6210" y="8943"/>
                      <a:pt x="7057" y="8943"/>
                    </a:cubicBezTo>
                    <a:cubicBezTo>
                      <a:pt x="7091" y="8943"/>
                      <a:pt x="7122" y="8949"/>
                      <a:pt x="7150" y="8961"/>
                    </a:cubicBezTo>
                    <a:cubicBezTo>
                      <a:pt x="7921" y="9300"/>
                      <a:pt x="6933" y="11566"/>
                      <a:pt x="7877" y="11603"/>
                    </a:cubicBezTo>
                    <a:cubicBezTo>
                      <a:pt x="7884" y="11603"/>
                      <a:pt x="7890" y="11603"/>
                      <a:pt x="7897" y="11603"/>
                    </a:cubicBezTo>
                    <a:cubicBezTo>
                      <a:pt x="8824" y="11603"/>
                      <a:pt x="9015" y="8951"/>
                      <a:pt x="9028" y="8230"/>
                    </a:cubicBezTo>
                    <a:cubicBezTo>
                      <a:pt x="9041" y="7506"/>
                      <a:pt x="10985" y="5782"/>
                      <a:pt x="10985" y="5782"/>
                    </a:cubicBezTo>
                    <a:lnTo>
                      <a:pt x="871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41"/>
              <p:cNvSpPr/>
              <p:nvPr/>
            </p:nvSpPr>
            <p:spPr>
              <a:xfrm>
                <a:off x="1917450" y="1156025"/>
                <a:ext cx="88875" cy="118100"/>
              </a:xfrm>
              <a:custGeom>
                <a:avLst/>
                <a:gdLst/>
                <a:ahLst/>
                <a:cxnLst/>
                <a:rect l="l" t="t" r="r" b="b"/>
                <a:pathLst>
                  <a:path w="3555" h="4724" extrusionOk="0">
                    <a:moveTo>
                      <a:pt x="1377" y="1"/>
                    </a:moveTo>
                    <a:cubicBezTo>
                      <a:pt x="1150" y="1"/>
                      <a:pt x="923" y="95"/>
                      <a:pt x="760" y="285"/>
                    </a:cubicBezTo>
                    <a:cubicBezTo>
                      <a:pt x="384" y="725"/>
                      <a:pt x="0" y="1254"/>
                      <a:pt x="55" y="1523"/>
                    </a:cubicBezTo>
                    <a:cubicBezTo>
                      <a:pt x="150" y="1989"/>
                      <a:pt x="423" y="4724"/>
                      <a:pt x="1203" y="4724"/>
                    </a:cubicBezTo>
                    <a:cubicBezTo>
                      <a:pt x="1279" y="4724"/>
                      <a:pt x="1359" y="4698"/>
                      <a:pt x="1444" y="4643"/>
                    </a:cubicBezTo>
                    <a:cubicBezTo>
                      <a:pt x="2048" y="4251"/>
                      <a:pt x="2792" y="3502"/>
                      <a:pt x="3264" y="2997"/>
                    </a:cubicBezTo>
                    <a:cubicBezTo>
                      <a:pt x="3537" y="2704"/>
                      <a:pt x="3555" y="2255"/>
                      <a:pt x="3306" y="1942"/>
                    </a:cubicBezTo>
                    <a:lnTo>
                      <a:pt x="2012" y="308"/>
                    </a:lnTo>
                    <a:cubicBezTo>
                      <a:pt x="1851" y="104"/>
                      <a:pt x="1614" y="1"/>
                      <a:pt x="1377" y="1"/>
                    </a:cubicBezTo>
                    <a:close/>
                  </a:path>
                </a:pathLst>
              </a:custGeom>
              <a:solidFill>
                <a:srgbClr val="B3B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41"/>
              <p:cNvSpPr/>
              <p:nvPr/>
            </p:nvSpPr>
            <p:spPr>
              <a:xfrm>
                <a:off x="1986500" y="1070375"/>
                <a:ext cx="126375" cy="109625"/>
              </a:xfrm>
              <a:custGeom>
                <a:avLst/>
                <a:gdLst/>
                <a:ahLst/>
                <a:cxnLst/>
                <a:rect l="l" t="t" r="r" b="b"/>
                <a:pathLst>
                  <a:path w="5055" h="4385" extrusionOk="0">
                    <a:moveTo>
                      <a:pt x="2992" y="1"/>
                    </a:moveTo>
                    <a:cubicBezTo>
                      <a:pt x="2838" y="1"/>
                      <a:pt x="2677" y="49"/>
                      <a:pt x="2509" y="163"/>
                    </a:cubicBezTo>
                    <a:cubicBezTo>
                      <a:pt x="1962" y="523"/>
                      <a:pt x="1174" y="1052"/>
                      <a:pt x="502" y="1542"/>
                    </a:cubicBezTo>
                    <a:cubicBezTo>
                      <a:pt x="98" y="1836"/>
                      <a:pt x="0" y="2398"/>
                      <a:pt x="280" y="2811"/>
                    </a:cubicBezTo>
                    <a:cubicBezTo>
                      <a:pt x="676" y="3343"/>
                      <a:pt x="1116" y="4385"/>
                      <a:pt x="1826" y="4385"/>
                    </a:cubicBezTo>
                    <a:cubicBezTo>
                      <a:pt x="1995" y="4385"/>
                      <a:pt x="2179" y="4326"/>
                      <a:pt x="2382" y="4187"/>
                    </a:cubicBezTo>
                    <a:cubicBezTo>
                      <a:pt x="2953" y="3764"/>
                      <a:pt x="3744" y="3202"/>
                      <a:pt x="4418" y="2821"/>
                    </a:cubicBezTo>
                    <a:cubicBezTo>
                      <a:pt x="4937" y="2533"/>
                      <a:pt x="5054" y="1840"/>
                      <a:pt x="4662" y="1394"/>
                    </a:cubicBezTo>
                    <a:cubicBezTo>
                      <a:pt x="4225" y="967"/>
                      <a:pt x="3678" y="1"/>
                      <a:pt x="2992" y="1"/>
                    </a:cubicBezTo>
                    <a:close/>
                  </a:path>
                </a:pathLst>
              </a:custGeom>
              <a:solidFill>
                <a:srgbClr val="B3B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41"/>
              <p:cNvSpPr/>
              <p:nvPr/>
            </p:nvSpPr>
            <p:spPr>
              <a:xfrm>
                <a:off x="3017200" y="1492525"/>
                <a:ext cx="236975" cy="314700"/>
              </a:xfrm>
              <a:custGeom>
                <a:avLst/>
                <a:gdLst/>
                <a:ahLst/>
                <a:cxnLst/>
                <a:rect l="l" t="t" r="r" b="b"/>
                <a:pathLst>
                  <a:path w="9479" h="12588" extrusionOk="0">
                    <a:moveTo>
                      <a:pt x="9479" y="0"/>
                    </a:moveTo>
                    <a:lnTo>
                      <a:pt x="3466" y="1564"/>
                    </a:lnTo>
                    <a:cubicBezTo>
                      <a:pt x="3466" y="1564"/>
                      <a:pt x="3216" y="4149"/>
                      <a:pt x="2638" y="4586"/>
                    </a:cubicBezTo>
                    <a:cubicBezTo>
                      <a:pt x="2058" y="5022"/>
                      <a:pt x="1" y="6759"/>
                      <a:pt x="587" y="7499"/>
                    </a:cubicBezTo>
                    <a:cubicBezTo>
                      <a:pt x="675" y="7611"/>
                      <a:pt x="778" y="7657"/>
                      <a:pt x="892" y="7657"/>
                    </a:cubicBezTo>
                    <a:cubicBezTo>
                      <a:pt x="1466" y="7657"/>
                      <a:pt x="2321" y="6477"/>
                      <a:pt x="2938" y="6477"/>
                    </a:cubicBezTo>
                    <a:cubicBezTo>
                      <a:pt x="3013" y="6477"/>
                      <a:pt x="3085" y="6495"/>
                      <a:pt x="3152" y="6534"/>
                    </a:cubicBezTo>
                    <a:cubicBezTo>
                      <a:pt x="3880" y="6959"/>
                      <a:pt x="2032" y="12156"/>
                      <a:pt x="2991" y="12496"/>
                    </a:cubicBezTo>
                    <a:cubicBezTo>
                      <a:pt x="3161" y="12556"/>
                      <a:pt x="3409" y="12588"/>
                      <a:pt x="3706" y="12588"/>
                    </a:cubicBezTo>
                    <a:cubicBezTo>
                      <a:pt x="5089" y="12588"/>
                      <a:pt x="7540" y="11901"/>
                      <a:pt x="8146" y="10162"/>
                    </a:cubicBezTo>
                    <a:cubicBezTo>
                      <a:pt x="8880" y="8049"/>
                      <a:pt x="9479" y="0"/>
                      <a:pt x="947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41"/>
              <p:cNvSpPr/>
              <p:nvPr/>
            </p:nvSpPr>
            <p:spPr>
              <a:xfrm>
                <a:off x="3071725" y="1470575"/>
                <a:ext cx="224500" cy="104175"/>
              </a:xfrm>
              <a:custGeom>
                <a:avLst/>
                <a:gdLst/>
                <a:ahLst/>
                <a:cxnLst/>
                <a:rect l="l" t="t" r="r" b="b"/>
                <a:pathLst>
                  <a:path w="8980" h="4167" extrusionOk="0">
                    <a:moveTo>
                      <a:pt x="8979" y="1"/>
                    </a:moveTo>
                    <a:lnTo>
                      <a:pt x="1" y="1555"/>
                    </a:lnTo>
                    <a:lnTo>
                      <a:pt x="1358" y="4166"/>
                    </a:lnTo>
                    <a:lnTo>
                      <a:pt x="7086" y="3359"/>
                    </a:lnTo>
                    <a:lnTo>
                      <a:pt x="897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41"/>
              <p:cNvSpPr/>
              <p:nvPr/>
            </p:nvSpPr>
            <p:spPr>
              <a:xfrm>
                <a:off x="3111625" y="1695650"/>
                <a:ext cx="102125" cy="87575"/>
              </a:xfrm>
              <a:custGeom>
                <a:avLst/>
                <a:gdLst/>
                <a:ahLst/>
                <a:cxnLst/>
                <a:rect l="l" t="t" r="r" b="b"/>
                <a:pathLst>
                  <a:path w="4085" h="3503" extrusionOk="0">
                    <a:moveTo>
                      <a:pt x="1093" y="0"/>
                    </a:moveTo>
                    <a:cubicBezTo>
                      <a:pt x="707" y="0"/>
                      <a:pt x="372" y="274"/>
                      <a:pt x="298" y="657"/>
                    </a:cubicBezTo>
                    <a:cubicBezTo>
                      <a:pt x="168" y="1336"/>
                      <a:pt x="0" y="2376"/>
                      <a:pt x="38" y="3097"/>
                    </a:cubicBezTo>
                    <a:cubicBezTo>
                      <a:pt x="53" y="3390"/>
                      <a:pt x="246" y="3502"/>
                      <a:pt x="534" y="3502"/>
                    </a:cubicBezTo>
                    <a:cubicBezTo>
                      <a:pt x="1376" y="3502"/>
                      <a:pt x="3025" y="2545"/>
                      <a:pt x="3378" y="2384"/>
                    </a:cubicBezTo>
                    <a:cubicBezTo>
                      <a:pt x="3627" y="2270"/>
                      <a:pt x="3830" y="1648"/>
                      <a:pt x="3965" y="1087"/>
                    </a:cubicBezTo>
                    <a:cubicBezTo>
                      <a:pt x="4084" y="590"/>
                      <a:pt x="3719" y="108"/>
                      <a:pt x="3210" y="87"/>
                    </a:cubicBezTo>
                    <a:lnTo>
                      <a:pt x="1126" y="1"/>
                    </a:lnTo>
                    <a:cubicBezTo>
                      <a:pt x="1115" y="0"/>
                      <a:pt x="1104" y="0"/>
                      <a:pt x="1093" y="0"/>
                    </a:cubicBezTo>
                    <a:close/>
                  </a:path>
                </a:pathLst>
              </a:custGeom>
              <a:solidFill>
                <a:srgbClr val="B3B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41"/>
              <p:cNvSpPr/>
              <p:nvPr/>
            </p:nvSpPr>
            <p:spPr>
              <a:xfrm>
                <a:off x="3132625" y="1551650"/>
                <a:ext cx="85225" cy="113025"/>
              </a:xfrm>
              <a:custGeom>
                <a:avLst/>
                <a:gdLst/>
                <a:ahLst/>
                <a:cxnLst/>
                <a:rect l="l" t="t" r="r" b="b"/>
                <a:pathLst>
                  <a:path w="3409" h="4521" extrusionOk="0">
                    <a:moveTo>
                      <a:pt x="992" y="87"/>
                    </a:moveTo>
                    <a:cubicBezTo>
                      <a:pt x="440" y="87"/>
                      <a:pt x="0" y="570"/>
                      <a:pt x="68" y="1130"/>
                    </a:cubicBezTo>
                    <a:cubicBezTo>
                      <a:pt x="158" y="1898"/>
                      <a:pt x="169" y="2868"/>
                      <a:pt x="161" y="3580"/>
                    </a:cubicBezTo>
                    <a:cubicBezTo>
                      <a:pt x="183" y="4375"/>
                      <a:pt x="772" y="4521"/>
                      <a:pt x="1410" y="4521"/>
                    </a:cubicBezTo>
                    <a:cubicBezTo>
                      <a:pt x="1782" y="4521"/>
                      <a:pt x="2170" y="4471"/>
                      <a:pt x="2474" y="4471"/>
                    </a:cubicBezTo>
                    <a:cubicBezTo>
                      <a:pt x="2486" y="4471"/>
                      <a:pt x="2498" y="4472"/>
                      <a:pt x="2510" y="4472"/>
                    </a:cubicBezTo>
                    <a:cubicBezTo>
                      <a:pt x="3010" y="4454"/>
                      <a:pt x="3407" y="4044"/>
                      <a:pt x="3407" y="3544"/>
                    </a:cubicBezTo>
                    <a:cubicBezTo>
                      <a:pt x="3408" y="2712"/>
                      <a:pt x="3373" y="1765"/>
                      <a:pt x="3342" y="1110"/>
                    </a:cubicBezTo>
                    <a:cubicBezTo>
                      <a:pt x="3304" y="0"/>
                      <a:pt x="1818" y="218"/>
                      <a:pt x="1081" y="91"/>
                    </a:cubicBezTo>
                    <a:cubicBezTo>
                      <a:pt x="1051" y="89"/>
                      <a:pt x="1021" y="87"/>
                      <a:pt x="992" y="87"/>
                    </a:cubicBezTo>
                    <a:close/>
                  </a:path>
                </a:pathLst>
              </a:custGeom>
              <a:solidFill>
                <a:srgbClr val="B3B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41"/>
              <p:cNvSpPr/>
              <p:nvPr/>
            </p:nvSpPr>
            <p:spPr>
              <a:xfrm>
                <a:off x="2125575" y="2087950"/>
                <a:ext cx="275775" cy="121100"/>
              </a:xfrm>
              <a:custGeom>
                <a:avLst/>
                <a:gdLst/>
                <a:ahLst/>
                <a:cxnLst/>
                <a:rect l="l" t="t" r="r" b="b"/>
                <a:pathLst>
                  <a:path w="11031" h="4844" extrusionOk="0">
                    <a:moveTo>
                      <a:pt x="10356" y="0"/>
                    </a:moveTo>
                    <a:lnTo>
                      <a:pt x="483" y="1590"/>
                    </a:lnTo>
                    <a:lnTo>
                      <a:pt x="1" y="3052"/>
                    </a:lnTo>
                    <a:cubicBezTo>
                      <a:pt x="926" y="4709"/>
                      <a:pt x="3375" y="4844"/>
                      <a:pt x="4964" y="4844"/>
                    </a:cubicBezTo>
                    <a:cubicBezTo>
                      <a:pt x="5211" y="4844"/>
                      <a:pt x="5436" y="4841"/>
                      <a:pt x="5633" y="4839"/>
                    </a:cubicBezTo>
                    <a:cubicBezTo>
                      <a:pt x="7093" y="4830"/>
                      <a:pt x="10192" y="2507"/>
                      <a:pt x="10192" y="2507"/>
                    </a:cubicBezTo>
                    <a:cubicBezTo>
                      <a:pt x="11030" y="1918"/>
                      <a:pt x="10760" y="601"/>
                      <a:pt x="10760" y="601"/>
                    </a:cubicBezTo>
                    <a:lnTo>
                      <a:pt x="10356" y="0"/>
                    </a:lnTo>
                    <a:close/>
                  </a:path>
                </a:pathLst>
              </a:custGeom>
              <a:solidFill>
                <a:srgbClr val="7070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41"/>
              <p:cNvSpPr/>
              <p:nvPr/>
            </p:nvSpPr>
            <p:spPr>
              <a:xfrm>
                <a:off x="2129575" y="1776425"/>
                <a:ext cx="371150" cy="407600"/>
              </a:xfrm>
              <a:custGeom>
                <a:avLst/>
                <a:gdLst/>
                <a:ahLst/>
                <a:cxnLst/>
                <a:rect l="l" t="t" r="r" b="b"/>
                <a:pathLst>
                  <a:path w="14846" h="16304" extrusionOk="0">
                    <a:moveTo>
                      <a:pt x="7655" y="1"/>
                    </a:moveTo>
                    <a:cubicBezTo>
                      <a:pt x="7655" y="1"/>
                      <a:pt x="6134" y="2639"/>
                      <a:pt x="7214" y="2848"/>
                    </a:cubicBezTo>
                    <a:cubicBezTo>
                      <a:pt x="5816" y="7192"/>
                      <a:pt x="5497" y="8810"/>
                      <a:pt x="1864" y="12416"/>
                    </a:cubicBezTo>
                    <a:cubicBezTo>
                      <a:pt x="1596" y="12645"/>
                      <a:pt x="485" y="13041"/>
                      <a:pt x="323" y="14051"/>
                    </a:cubicBezTo>
                    <a:cubicBezTo>
                      <a:pt x="1" y="15536"/>
                      <a:pt x="2101" y="16304"/>
                      <a:pt x="4091" y="16304"/>
                    </a:cubicBezTo>
                    <a:cubicBezTo>
                      <a:pt x="5242" y="16304"/>
                      <a:pt x="6356" y="16047"/>
                      <a:pt x="6943" y="15523"/>
                    </a:cubicBezTo>
                    <a:cubicBezTo>
                      <a:pt x="8635" y="14406"/>
                      <a:pt x="10445" y="14037"/>
                      <a:pt x="10688" y="12775"/>
                    </a:cubicBezTo>
                    <a:cubicBezTo>
                      <a:pt x="11144" y="10570"/>
                      <a:pt x="12029" y="5857"/>
                      <a:pt x="13836" y="4729"/>
                    </a:cubicBezTo>
                    <a:cubicBezTo>
                      <a:pt x="14446" y="4628"/>
                      <a:pt x="14845" y="2283"/>
                      <a:pt x="14845" y="2283"/>
                    </a:cubicBezTo>
                    <a:cubicBezTo>
                      <a:pt x="14845" y="2283"/>
                      <a:pt x="10371" y="2241"/>
                      <a:pt x="765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41"/>
              <p:cNvSpPr/>
              <p:nvPr/>
            </p:nvSpPr>
            <p:spPr>
              <a:xfrm>
                <a:off x="2181350" y="1861525"/>
                <a:ext cx="200050" cy="264025"/>
              </a:xfrm>
              <a:custGeom>
                <a:avLst/>
                <a:gdLst/>
                <a:ahLst/>
                <a:cxnLst/>
                <a:rect l="l" t="t" r="r" b="b"/>
                <a:pathLst>
                  <a:path w="8002" h="10561" extrusionOk="0">
                    <a:moveTo>
                      <a:pt x="5962" y="1"/>
                    </a:moveTo>
                    <a:cubicBezTo>
                      <a:pt x="5955" y="1"/>
                      <a:pt x="5949" y="1"/>
                      <a:pt x="5944" y="2"/>
                    </a:cubicBezTo>
                    <a:cubicBezTo>
                      <a:pt x="5736" y="36"/>
                      <a:pt x="3540" y="5995"/>
                      <a:pt x="3540" y="5995"/>
                    </a:cubicBezTo>
                    <a:lnTo>
                      <a:pt x="439" y="9480"/>
                    </a:lnTo>
                    <a:cubicBezTo>
                      <a:pt x="0" y="9973"/>
                      <a:pt x="745" y="10560"/>
                      <a:pt x="1389" y="10560"/>
                    </a:cubicBezTo>
                    <a:cubicBezTo>
                      <a:pt x="1522" y="10560"/>
                      <a:pt x="1650" y="10535"/>
                      <a:pt x="1763" y="10480"/>
                    </a:cubicBezTo>
                    <a:cubicBezTo>
                      <a:pt x="2425" y="10154"/>
                      <a:pt x="5109" y="7494"/>
                      <a:pt x="5500" y="6902"/>
                    </a:cubicBezTo>
                    <a:cubicBezTo>
                      <a:pt x="5892" y="6310"/>
                      <a:pt x="8002" y="699"/>
                      <a:pt x="8002" y="699"/>
                    </a:cubicBezTo>
                    <a:cubicBezTo>
                      <a:pt x="8002" y="699"/>
                      <a:pt x="6241" y="1"/>
                      <a:pt x="5962" y="1"/>
                    </a:cubicBezTo>
                    <a:close/>
                  </a:path>
                </a:pathLst>
              </a:custGeom>
              <a:solidFill>
                <a:srgbClr val="ECE8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41"/>
              <p:cNvSpPr/>
              <p:nvPr/>
            </p:nvSpPr>
            <p:spPr>
              <a:xfrm>
                <a:off x="2200825" y="1894650"/>
                <a:ext cx="173575" cy="224200"/>
              </a:xfrm>
              <a:custGeom>
                <a:avLst/>
                <a:gdLst/>
                <a:ahLst/>
                <a:cxnLst/>
                <a:rect l="l" t="t" r="r" b="b"/>
                <a:pathLst>
                  <a:path w="6943" h="8968" fill="none" extrusionOk="0">
                    <a:moveTo>
                      <a:pt x="4128" y="0"/>
                    </a:moveTo>
                    <a:cubicBezTo>
                      <a:pt x="4128" y="0"/>
                      <a:pt x="5828" y="1325"/>
                      <a:pt x="6386" y="1360"/>
                    </a:cubicBezTo>
                    <a:cubicBezTo>
                      <a:pt x="6943" y="1395"/>
                      <a:pt x="3761" y="2011"/>
                      <a:pt x="3761" y="2011"/>
                    </a:cubicBezTo>
                    <a:cubicBezTo>
                      <a:pt x="3761" y="2011"/>
                      <a:pt x="5260" y="3507"/>
                      <a:pt x="5724" y="3730"/>
                    </a:cubicBezTo>
                    <a:lnTo>
                      <a:pt x="3087" y="3829"/>
                    </a:lnTo>
                    <a:lnTo>
                      <a:pt x="4882" y="5268"/>
                    </a:lnTo>
                    <a:lnTo>
                      <a:pt x="2392" y="4934"/>
                    </a:lnTo>
                    <a:lnTo>
                      <a:pt x="3676" y="6746"/>
                    </a:lnTo>
                    <a:lnTo>
                      <a:pt x="995" y="6655"/>
                    </a:lnTo>
                    <a:lnTo>
                      <a:pt x="2196" y="8181"/>
                    </a:lnTo>
                    <a:lnTo>
                      <a:pt x="0" y="7509"/>
                    </a:lnTo>
                    <a:lnTo>
                      <a:pt x="1272" y="8968"/>
                    </a:lnTo>
                  </a:path>
                </a:pathLst>
              </a:custGeom>
              <a:noFill/>
              <a:ln w="525" cap="rnd" cmpd="sng">
                <a:solidFill>
                  <a:srgbClr val="C6C6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41"/>
              <p:cNvSpPr/>
              <p:nvPr/>
            </p:nvSpPr>
            <p:spPr>
              <a:xfrm>
                <a:off x="2343900" y="1886825"/>
                <a:ext cx="64475" cy="120250"/>
              </a:xfrm>
              <a:custGeom>
                <a:avLst/>
                <a:gdLst/>
                <a:ahLst/>
                <a:cxnLst/>
                <a:rect l="l" t="t" r="r" b="b"/>
                <a:pathLst>
                  <a:path w="2579" h="4810" fill="none" extrusionOk="0">
                    <a:moveTo>
                      <a:pt x="35" y="1"/>
                    </a:moveTo>
                    <a:cubicBezTo>
                      <a:pt x="35" y="1"/>
                      <a:pt x="1" y="4785"/>
                      <a:pt x="1290" y="4796"/>
                    </a:cubicBezTo>
                    <a:cubicBezTo>
                      <a:pt x="2579" y="4809"/>
                      <a:pt x="35" y="1"/>
                      <a:pt x="35" y="1"/>
                    </a:cubicBezTo>
                    <a:close/>
                  </a:path>
                </a:pathLst>
              </a:custGeom>
              <a:noFill/>
              <a:ln w="525" cap="rnd" cmpd="sng">
                <a:solidFill>
                  <a:srgbClr val="C6C6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41"/>
              <p:cNvSpPr/>
              <p:nvPr/>
            </p:nvSpPr>
            <p:spPr>
              <a:xfrm>
                <a:off x="2229550" y="1887275"/>
                <a:ext cx="110925" cy="104725"/>
              </a:xfrm>
              <a:custGeom>
                <a:avLst/>
                <a:gdLst/>
                <a:ahLst/>
                <a:cxnLst/>
                <a:rect l="l" t="t" r="r" b="b"/>
                <a:pathLst>
                  <a:path w="4437" h="4189" fill="none" extrusionOk="0">
                    <a:moveTo>
                      <a:pt x="4436" y="1"/>
                    </a:moveTo>
                    <a:cubicBezTo>
                      <a:pt x="4436" y="1"/>
                      <a:pt x="1" y="1795"/>
                      <a:pt x="482" y="2993"/>
                    </a:cubicBezTo>
                    <a:cubicBezTo>
                      <a:pt x="964" y="4189"/>
                      <a:pt x="4436" y="1"/>
                      <a:pt x="4436" y="1"/>
                    </a:cubicBezTo>
                    <a:close/>
                  </a:path>
                </a:pathLst>
              </a:custGeom>
              <a:noFill/>
              <a:ln w="525" cap="rnd" cmpd="sng">
                <a:solidFill>
                  <a:srgbClr val="C6C6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41"/>
              <p:cNvSpPr/>
              <p:nvPr/>
            </p:nvSpPr>
            <p:spPr>
              <a:xfrm>
                <a:off x="2578325" y="2141250"/>
                <a:ext cx="242900" cy="190925"/>
              </a:xfrm>
              <a:custGeom>
                <a:avLst/>
                <a:gdLst/>
                <a:ahLst/>
                <a:cxnLst/>
                <a:rect l="l" t="t" r="r" b="b"/>
                <a:pathLst>
                  <a:path w="9716" h="7637" extrusionOk="0">
                    <a:moveTo>
                      <a:pt x="1414" y="0"/>
                    </a:moveTo>
                    <a:lnTo>
                      <a:pt x="797" y="378"/>
                    </a:lnTo>
                    <a:cubicBezTo>
                      <a:pt x="797" y="378"/>
                      <a:pt x="1" y="1460"/>
                      <a:pt x="515" y="2348"/>
                    </a:cubicBezTo>
                    <a:cubicBezTo>
                      <a:pt x="515" y="2348"/>
                      <a:pt x="2356" y="5754"/>
                      <a:pt x="3678" y="6375"/>
                    </a:cubicBezTo>
                    <a:cubicBezTo>
                      <a:pt x="4609" y="6810"/>
                      <a:pt x="6257" y="7636"/>
                      <a:pt x="7769" y="7636"/>
                    </a:cubicBezTo>
                    <a:cubicBezTo>
                      <a:pt x="8405" y="7636"/>
                      <a:pt x="9017" y="7491"/>
                      <a:pt x="9541" y="7109"/>
                    </a:cubicBezTo>
                    <a:lnTo>
                      <a:pt x="9715" y="5580"/>
                    </a:lnTo>
                    <a:lnTo>
                      <a:pt x="1414" y="0"/>
                    </a:lnTo>
                    <a:close/>
                  </a:path>
                </a:pathLst>
              </a:custGeom>
              <a:solidFill>
                <a:srgbClr val="7070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41"/>
              <p:cNvSpPr/>
              <p:nvPr/>
            </p:nvSpPr>
            <p:spPr>
              <a:xfrm>
                <a:off x="2591550" y="1861525"/>
                <a:ext cx="236575" cy="446875"/>
              </a:xfrm>
              <a:custGeom>
                <a:avLst/>
                <a:gdLst/>
                <a:ahLst/>
                <a:cxnLst/>
                <a:rect l="l" t="t" r="r" b="b"/>
                <a:pathLst>
                  <a:path w="9463" h="17875" extrusionOk="0">
                    <a:moveTo>
                      <a:pt x="927" y="0"/>
                    </a:moveTo>
                    <a:cubicBezTo>
                      <a:pt x="927" y="0"/>
                      <a:pt x="307" y="2297"/>
                      <a:pt x="820" y="2645"/>
                    </a:cubicBezTo>
                    <a:cubicBezTo>
                      <a:pt x="1988" y="4426"/>
                      <a:pt x="818" y="9077"/>
                      <a:pt x="308" y="11269"/>
                    </a:cubicBezTo>
                    <a:cubicBezTo>
                      <a:pt x="1" y="12518"/>
                      <a:pt x="1490" y="13611"/>
                      <a:pt x="2560" y="15334"/>
                    </a:cubicBezTo>
                    <a:cubicBezTo>
                      <a:pt x="3127" y="16639"/>
                      <a:pt x="5630" y="17875"/>
                      <a:pt x="7402" y="17875"/>
                    </a:cubicBezTo>
                    <a:cubicBezTo>
                      <a:pt x="8301" y="17875"/>
                      <a:pt x="9012" y="17557"/>
                      <a:pt x="9188" y="16769"/>
                    </a:cubicBezTo>
                    <a:cubicBezTo>
                      <a:pt x="9463" y="15783"/>
                      <a:pt x="8620" y="14959"/>
                      <a:pt x="8471" y="14639"/>
                    </a:cubicBezTo>
                    <a:cubicBezTo>
                      <a:pt x="6683" y="9843"/>
                      <a:pt x="7070" y="8240"/>
                      <a:pt x="7620" y="3710"/>
                    </a:cubicBezTo>
                    <a:lnTo>
                      <a:pt x="7620" y="3710"/>
                    </a:lnTo>
                    <a:cubicBezTo>
                      <a:pt x="7664" y="3721"/>
                      <a:pt x="7706" y="3726"/>
                      <a:pt x="7746" y="3726"/>
                    </a:cubicBezTo>
                    <a:cubicBezTo>
                      <a:pt x="8666" y="3726"/>
                      <a:pt x="8411" y="940"/>
                      <a:pt x="8411" y="940"/>
                    </a:cubicBezTo>
                    <a:lnTo>
                      <a:pt x="8411" y="940"/>
                    </a:lnTo>
                    <a:cubicBezTo>
                      <a:pt x="7743" y="1116"/>
                      <a:pt x="7049" y="1186"/>
                      <a:pt x="6365" y="1186"/>
                    </a:cubicBezTo>
                    <a:cubicBezTo>
                      <a:pt x="3563" y="1186"/>
                      <a:pt x="927" y="0"/>
                      <a:pt x="92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41"/>
              <p:cNvSpPr/>
              <p:nvPr/>
            </p:nvSpPr>
            <p:spPr>
              <a:xfrm>
                <a:off x="2693125" y="1952850"/>
                <a:ext cx="94100" cy="295925"/>
              </a:xfrm>
              <a:custGeom>
                <a:avLst/>
                <a:gdLst/>
                <a:ahLst/>
                <a:cxnLst/>
                <a:rect l="l" t="t" r="r" b="b"/>
                <a:pathLst>
                  <a:path w="3764" h="11837" extrusionOk="0">
                    <a:moveTo>
                      <a:pt x="435" y="0"/>
                    </a:moveTo>
                    <a:cubicBezTo>
                      <a:pt x="435" y="0"/>
                      <a:pt x="1" y="5977"/>
                      <a:pt x="110" y="6680"/>
                    </a:cubicBezTo>
                    <a:cubicBezTo>
                      <a:pt x="217" y="7382"/>
                      <a:pt x="1539" y="10920"/>
                      <a:pt x="2004" y="11493"/>
                    </a:cubicBezTo>
                    <a:cubicBezTo>
                      <a:pt x="2192" y="11725"/>
                      <a:pt x="2531" y="11836"/>
                      <a:pt x="2852" y="11836"/>
                    </a:cubicBezTo>
                    <a:cubicBezTo>
                      <a:pt x="3326" y="11836"/>
                      <a:pt x="3763" y="11594"/>
                      <a:pt x="3626" y="11140"/>
                    </a:cubicBezTo>
                    <a:lnTo>
                      <a:pt x="2268" y="6677"/>
                    </a:lnTo>
                    <a:cubicBezTo>
                      <a:pt x="2268" y="6677"/>
                      <a:pt x="2769" y="347"/>
                      <a:pt x="2594" y="228"/>
                    </a:cubicBezTo>
                    <a:cubicBezTo>
                      <a:pt x="2418" y="107"/>
                      <a:pt x="435" y="0"/>
                      <a:pt x="435" y="0"/>
                    </a:cubicBezTo>
                    <a:close/>
                  </a:path>
                </a:pathLst>
              </a:custGeom>
              <a:solidFill>
                <a:srgbClr val="ECE8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41"/>
              <p:cNvSpPr/>
              <p:nvPr/>
            </p:nvSpPr>
            <p:spPr>
              <a:xfrm>
                <a:off x="2689175" y="1999425"/>
                <a:ext cx="93625" cy="233500"/>
              </a:xfrm>
              <a:custGeom>
                <a:avLst/>
                <a:gdLst/>
                <a:ahLst/>
                <a:cxnLst/>
                <a:rect l="l" t="t" r="r" b="b"/>
                <a:pathLst>
                  <a:path w="3745" h="9340" fill="none" extrusionOk="0">
                    <a:moveTo>
                      <a:pt x="3141" y="1"/>
                    </a:moveTo>
                    <a:cubicBezTo>
                      <a:pt x="3141" y="1"/>
                      <a:pt x="1042" y="492"/>
                      <a:pt x="522" y="291"/>
                    </a:cubicBezTo>
                    <a:cubicBezTo>
                      <a:pt x="1" y="89"/>
                      <a:pt x="2633" y="1982"/>
                      <a:pt x="2633" y="1982"/>
                    </a:cubicBezTo>
                    <a:cubicBezTo>
                      <a:pt x="2633" y="1982"/>
                      <a:pt x="645" y="2711"/>
                      <a:pt x="129" y="2719"/>
                    </a:cubicBezTo>
                    <a:lnTo>
                      <a:pt x="2483" y="3914"/>
                    </a:lnTo>
                    <a:lnTo>
                      <a:pt x="250" y="4469"/>
                    </a:lnTo>
                    <a:lnTo>
                      <a:pt x="2652" y="5208"/>
                    </a:lnTo>
                    <a:lnTo>
                      <a:pt x="727" y="6316"/>
                    </a:lnTo>
                    <a:lnTo>
                      <a:pt x="3199" y="7356"/>
                    </a:lnTo>
                    <a:lnTo>
                      <a:pt x="1469" y="8239"/>
                    </a:lnTo>
                    <a:lnTo>
                      <a:pt x="3744" y="8548"/>
                    </a:lnTo>
                    <a:lnTo>
                      <a:pt x="1980" y="9339"/>
                    </a:lnTo>
                  </a:path>
                </a:pathLst>
              </a:custGeom>
              <a:noFill/>
              <a:ln w="525" cap="rnd"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41"/>
              <p:cNvSpPr/>
              <p:nvPr/>
            </p:nvSpPr>
            <p:spPr>
              <a:xfrm>
                <a:off x="2625875" y="1975250"/>
                <a:ext cx="108100" cy="109000"/>
              </a:xfrm>
              <a:custGeom>
                <a:avLst/>
                <a:gdLst/>
                <a:ahLst/>
                <a:cxnLst/>
                <a:rect l="l" t="t" r="r" b="b"/>
                <a:pathLst>
                  <a:path w="4324" h="4360" fill="none" extrusionOk="0">
                    <a:moveTo>
                      <a:pt x="4323" y="1"/>
                    </a:moveTo>
                    <a:cubicBezTo>
                      <a:pt x="4323" y="1"/>
                      <a:pt x="2352" y="4360"/>
                      <a:pt x="1175" y="3831"/>
                    </a:cubicBezTo>
                    <a:cubicBezTo>
                      <a:pt x="0" y="3304"/>
                      <a:pt x="4323" y="1"/>
                      <a:pt x="4323" y="1"/>
                    </a:cubicBezTo>
                    <a:close/>
                  </a:path>
                </a:pathLst>
              </a:custGeom>
              <a:noFill/>
              <a:ln w="525" cap="rnd"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41"/>
              <p:cNvSpPr/>
              <p:nvPr/>
            </p:nvSpPr>
            <p:spPr>
              <a:xfrm>
                <a:off x="2737675" y="1977500"/>
                <a:ext cx="81900" cy="131425"/>
              </a:xfrm>
              <a:custGeom>
                <a:avLst/>
                <a:gdLst/>
                <a:ahLst/>
                <a:cxnLst/>
                <a:rect l="l" t="t" r="r" b="b"/>
                <a:pathLst>
                  <a:path w="3276" h="5257" fill="none" extrusionOk="0">
                    <a:moveTo>
                      <a:pt x="1" y="0"/>
                    </a:moveTo>
                    <a:cubicBezTo>
                      <a:pt x="1" y="0"/>
                      <a:pt x="3276" y="3485"/>
                      <a:pt x="2340" y="4371"/>
                    </a:cubicBezTo>
                    <a:cubicBezTo>
                      <a:pt x="1402" y="5256"/>
                      <a:pt x="1" y="0"/>
                      <a:pt x="1" y="0"/>
                    </a:cubicBezTo>
                    <a:close/>
                  </a:path>
                </a:pathLst>
              </a:custGeom>
              <a:noFill/>
              <a:ln w="525" cap="rnd"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41"/>
              <p:cNvSpPr/>
              <p:nvPr/>
            </p:nvSpPr>
            <p:spPr>
              <a:xfrm>
                <a:off x="2387925" y="812050"/>
                <a:ext cx="174800" cy="324425"/>
              </a:xfrm>
              <a:custGeom>
                <a:avLst/>
                <a:gdLst/>
                <a:ahLst/>
                <a:cxnLst/>
                <a:rect l="l" t="t" r="r" b="b"/>
                <a:pathLst>
                  <a:path w="6992" h="12977" extrusionOk="0">
                    <a:moveTo>
                      <a:pt x="3959" y="0"/>
                    </a:moveTo>
                    <a:cubicBezTo>
                      <a:pt x="3959" y="0"/>
                      <a:pt x="2706" y="9296"/>
                      <a:pt x="1" y="12977"/>
                    </a:cubicBezTo>
                    <a:cubicBezTo>
                      <a:pt x="1" y="12977"/>
                      <a:pt x="5258" y="11167"/>
                      <a:pt x="6992" y="2356"/>
                    </a:cubicBezTo>
                    <a:lnTo>
                      <a:pt x="3959" y="0"/>
                    </a:lnTo>
                    <a:close/>
                  </a:path>
                </a:pathLst>
              </a:custGeom>
              <a:solidFill>
                <a:srgbClr val="C6C6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24" name="Google Shape;924;p41"/>
          <p:cNvGrpSpPr/>
          <p:nvPr/>
        </p:nvGrpSpPr>
        <p:grpSpPr>
          <a:xfrm rot="10800000">
            <a:off x="-957204" y="-873195"/>
            <a:ext cx="3755638" cy="2816373"/>
            <a:chOff x="6375206" y="3233814"/>
            <a:chExt cx="3756013" cy="2816655"/>
          </a:xfrm>
        </p:grpSpPr>
        <p:sp>
          <p:nvSpPr>
            <p:cNvPr id="925" name="Google Shape;925;p41"/>
            <p:cNvSpPr/>
            <p:nvPr/>
          </p:nvSpPr>
          <p:spPr>
            <a:xfrm rot="899875" flipH="1">
              <a:off x="7427301" y="4162326"/>
              <a:ext cx="2541967" cy="1586250"/>
            </a:xfrm>
            <a:custGeom>
              <a:avLst/>
              <a:gdLst/>
              <a:ahLst/>
              <a:cxnLst/>
              <a:rect l="l" t="t" r="r" b="b"/>
              <a:pathLst>
                <a:path w="40625" h="25351" extrusionOk="0">
                  <a:moveTo>
                    <a:pt x="20434" y="5671"/>
                  </a:moveTo>
                  <a:cubicBezTo>
                    <a:pt x="20717" y="5671"/>
                    <a:pt x="21000" y="5727"/>
                    <a:pt x="21265" y="5834"/>
                  </a:cubicBezTo>
                  <a:cubicBezTo>
                    <a:pt x="21800" y="6049"/>
                    <a:pt x="22265" y="6418"/>
                    <a:pt x="22681" y="6834"/>
                  </a:cubicBezTo>
                  <a:cubicBezTo>
                    <a:pt x="23967" y="8156"/>
                    <a:pt x="24765" y="9978"/>
                    <a:pt x="24896" y="11835"/>
                  </a:cubicBezTo>
                  <a:cubicBezTo>
                    <a:pt x="25015" y="13669"/>
                    <a:pt x="24503" y="15502"/>
                    <a:pt x="23658" y="17121"/>
                  </a:cubicBezTo>
                  <a:cubicBezTo>
                    <a:pt x="22384" y="17110"/>
                    <a:pt x="21098" y="16990"/>
                    <a:pt x="19872" y="16633"/>
                  </a:cubicBezTo>
                  <a:cubicBezTo>
                    <a:pt x="18657" y="16276"/>
                    <a:pt x="17431" y="15633"/>
                    <a:pt x="16693" y="14585"/>
                  </a:cubicBezTo>
                  <a:cubicBezTo>
                    <a:pt x="15764" y="13252"/>
                    <a:pt x="15835" y="11514"/>
                    <a:pt x="16240" y="9966"/>
                  </a:cubicBezTo>
                  <a:cubicBezTo>
                    <a:pt x="16324" y="9656"/>
                    <a:pt x="16419" y="9335"/>
                    <a:pt x="16550" y="9037"/>
                  </a:cubicBezTo>
                  <a:cubicBezTo>
                    <a:pt x="16955" y="8120"/>
                    <a:pt x="17598" y="7275"/>
                    <a:pt x="18371" y="6608"/>
                  </a:cubicBezTo>
                  <a:cubicBezTo>
                    <a:pt x="18871" y="6191"/>
                    <a:pt x="19431" y="5834"/>
                    <a:pt x="20062" y="5703"/>
                  </a:cubicBezTo>
                  <a:cubicBezTo>
                    <a:pt x="20185" y="5682"/>
                    <a:pt x="20310" y="5671"/>
                    <a:pt x="20434" y="5671"/>
                  </a:cubicBezTo>
                  <a:close/>
                  <a:moveTo>
                    <a:pt x="3798" y="0"/>
                  </a:moveTo>
                  <a:lnTo>
                    <a:pt x="3739" y="24"/>
                  </a:lnTo>
                  <a:cubicBezTo>
                    <a:pt x="3108" y="441"/>
                    <a:pt x="2643" y="1024"/>
                    <a:pt x="2274" y="1655"/>
                  </a:cubicBezTo>
                  <a:cubicBezTo>
                    <a:pt x="1703" y="2643"/>
                    <a:pt x="1381" y="3715"/>
                    <a:pt x="1072" y="4787"/>
                  </a:cubicBezTo>
                  <a:cubicBezTo>
                    <a:pt x="857" y="5501"/>
                    <a:pt x="655" y="6227"/>
                    <a:pt x="500" y="6965"/>
                  </a:cubicBezTo>
                  <a:cubicBezTo>
                    <a:pt x="298" y="7858"/>
                    <a:pt x="143" y="8763"/>
                    <a:pt x="95" y="9680"/>
                  </a:cubicBezTo>
                  <a:cubicBezTo>
                    <a:pt x="0" y="11061"/>
                    <a:pt x="155" y="12454"/>
                    <a:pt x="488" y="13800"/>
                  </a:cubicBezTo>
                  <a:cubicBezTo>
                    <a:pt x="1084" y="16133"/>
                    <a:pt x="2167" y="18348"/>
                    <a:pt x="3631" y="20265"/>
                  </a:cubicBezTo>
                  <a:cubicBezTo>
                    <a:pt x="4846" y="21836"/>
                    <a:pt x="6358" y="23241"/>
                    <a:pt x="8144" y="24182"/>
                  </a:cubicBezTo>
                  <a:cubicBezTo>
                    <a:pt x="9575" y="24926"/>
                    <a:pt x="11171" y="25351"/>
                    <a:pt x="12783" y="25351"/>
                  </a:cubicBezTo>
                  <a:cubicBezTo>
                    <a:pt x="12848" y="25351"/>
                    <a:pt x="12913" y="25350"/>
                    <a:pt x="12978" y="25349"/>
                  </a:cubicBezTo>
                  <a:cubicBezTo>
                    <a:pt x="14680" y="25301"/>
                    <a:pt x="16359" y="24801"/>
                    <a:pt x="17883" y="24027"/>
                  </a:cubicBezTo>
                  <a:cubicBezTo>
                    <a:pt x="20348" y="22789"/>
                    <a:pt x="22491" y="20836"/>
                    <a:pt x="23979" y="18526"/>
                  </a:cubicBezTo>
                  <a:cubicBezTo>
                    <a:pt x="24694" y="18526"/>
                    <a:pt x="25408" y="18491"/>
                    <a:pt x="26134" y="18431"/>
                  </a:cubicBezTo>
                  <a:cubicBezTo>
                    <a:pt x="28670" y="18193"/>
                    <a:pt x="31206" y="17598"/>
                    <a:pt x="33600" y="16669"/>
                  </a:cubicBezTo>
                  <a:lnTo>
                    <a:pt x="33611" y="16669"/>
                  </a:lnTo>
                  <a:cubicBezTo>
                    <a:pt x="33921" y="16538"/>
                    <a:pt x="34219" y="16419"/>
                    <a:pt x="34516" y="16288"/>
                  </a:cubicBezTo>
                  <a:lnTo>
                    <a:pt x="34540" y="16276"/>
                  </a:lnTo>
                  <a:cubicBezTo>
                    <a:pt x="34826" y="16145"/>
                    <a:pt x="35124" y="16002"/>
                    <a:pt x="35409" y="15859"/>
                  </a:cubicBezTo>
                  <a:cubicBezTo>
                    <a:pt x="36016" y="15538"/>
                    <a:pt x="36612" y="15193"/>
                    <a:pt x="37159" y="14800"/>
                  </a:cubicBezTo>
                  <a:cubicBezTo>
                    <a:pt x="38076" y="14145"/>
                    <a:pt x="38945" y="13383"/>
                    <a:pt x="39600" y="12454"/>
                  </a:cubicBezTo>
                  <a:cubicBezTo>
                    <a:pt x="39600" y="12454"/>
                    <a:pt x="39612" y="12442"/>
                    <a:pt x="39612" y="12430"/>
                  </a:cubicBezTo>
                  <a:cubicBezTo>
                    <a:pt x="39624" y="12418"/>
                    <a:pt x="39636" y="12407"/>
                    <a:pt x="39636" y="12395"/>
                  </a:cubicBezTo>
                  <a:cubicBezTo>
                    <a:pt x="40255" y="11454"/>
                    <a:pt x="40624" y="10204"/>
                    <a:pt x="40279" y="9156"/>
                  </a:cubicBezTo>
                  <a:lnTo>
                    <a:pt x="40207" y="9061"/>
                  </a:lnTo>
                  <a:lnTo>
                    <a:pt x="40148" y="9037"/>
                  </a:lnTo>
                  <a:lnTo>
                    <a:pt x="40100" y="9037"/>
                  </a:lnTo>
                  <a:lnTo>
                    <a:pt x="40041" y="9061"/>
                  </a:lnTo>
                  <a:lnTo>
                    <a:pt x="40005" y="9097"/>
                  </a:lnTo>
                  <a:lnTo>
                    <a:pt x="39981" y="9216"/>
                  </a:lnTo>
                  <a:cubicBezTo>
                    <a:pt x="39993" y="9394"/>
                    <a:pt x="40005" y="9585"/>
                    <a:pt x="39993" y="9763"/>
                  </a:cubicBezTo>
                  <a:cubicBezTo>
                    <a:pt x="39922" y="10609"/>
                    <a:pt x="39469" y="11323"/>
                    <a:pt x="38910" y="11906"/>
                  </a:cubicBezTo>
                  <a:cubicBezTo>
                    <a:pt x="38302" y="12573"/>
                    <a:pt x="37564" y="13109"/>
                    <a:pt x="36790" y="13561"/>
                  </a:cubicBezTo>
                  <a:cubicBezTo>
                    <a:pt x="36612" y="13657"/>
                    <a:pt x="36386" y="13776"/>
                    <a:pt x="36386" y="13776"/>
                  </a:cubicBezTo>
                  <a:cubicBezTo>
                    <a:pt x="35766" y="14133"/>
                    <a:pt x="35124" y="14443"/>
                    <a:pt x="34469" y="14740"/>
                  </a:cubicBezTo>
                  <a:cubicBezTo>
                    <a:pt x="34219" y="14847"/>
                    <a:pt x="33921" y="14966"/>
                    <a:pt x="33921" y="14966"/>
                  </a:cubicBezTo>
                  <a:cubicBezTo>
                    <a:pt x="32849" y="15419"/>
                    <a:pt x="31718" y="15824"/>
                    <a:pt x="30563" y="16133"/>
                  </a:cubicBezTo>
                  <a:cubicBezTo>
                    <a:pt x="28635" y="16669"/>
                    <a:pt x="26730" y="17002"/>
                    <a:pt x="24789" y="17098"/>
                  </a:cubicBezTo>
                  <a:lnTo>
                    <a:pt x="24789" y="17074"/>
                  </a:lnTo>
                  <a:cubicBezTo>
                    <a:pt x="25563" y="15502"/>
                    <a:pt x="26003" y="13788"/>
                    <a:pt x="25968" y="12061"/>
                  </a:cubicBezTo>
                  <a:cubicBezTo>
                    <a:pt x="25932" y="10109"/>
                    <a:pt x="25229" y="8192"/>
                    <a:pt x="24027" y="6656"/>
                  </a:cubicBezTo>
                  <a:cubicBezTo>
                    <a:pt x="23146" y="5513"/>
                    <a:pt x="21919" y="4537"/>
                    <a:pt x="20574" y="4477"/>
                  </a:cubicBezTo>
                  <a:cubicBezTo>
                    <a:pt x="20529" y="4475"/>
                    <a:pt x="20484" y="4474"/>
                    <a:pt x="20439" y="4474"/>
                  </a:cubicBezTo>
                  <a:cubicBezTo>
                    <a:pt x="19690" y="4474"/>
                    <a:pt x="18977" y="4750"/>
                    <a:pt x="18348" y="5132"/>
                  </a:cubicBezTo>
                  <a:cubicBezTo>
                    <a:pt x="16955" y="5977"/>
                    <a:pt x="15704" y="7454"/>
                    <a:pt x="15181" y="9109"/>
                  </a:cubicBezTo>
                  <a:cubicBezTo>
                    <a:pt x="14800" y="10275"/>
                    <a:pt x="14573" y="11525"/>
                    <a:pt x="14692" y="12764"/>
                  </a:cubicBezTo>
                  <a:cubicBezTo>
                    <a:pt x="14788" y="13788"/>
                    <a:pt x="15157" y="14776"/>
                    <a:pt x="15776" y="15586"/>
                  </a:cubicBezTo>
                  <a:cubicBezTo>
                    <a:pt x="16407" y="16419"/>
                    <a:pt x="17300" y="17050"/>
                    <a:pt x="18264" y="17491"/>
                  </a:cubicBezTo>
                  <a:cubicBezTo>
                    <a:pt x="19669" y="18122"/>
                    <a:pt x="21205" y="18395"/>
                    <a:pt x="22741" y="18491"/>
                  </a:cubicBezTo>
                  <a:cubicBezTo>
                    <a:pt x="22777" y="18491"/>
                    <a:pt x="22801" y="18491"/>
                    <a:pt x="22824" y="18503"/>
                  </a:cubicBezTo>
                  <a:cubicBezTo>
                    <a:pt x="21824" y="19967"/>
                    <a:pt x="20574" y="21229"/>
                    <a:pt x="19145" y="22241"/>
                  </a:cubicBezTo>
                  <a:cubicBezTo>
                    <a:pt x="17288" y="23563"/>
                    <a:pt x="15133" y="24491"/>
                    <a:pt x="12895" y="24563"/>
                  </a:cubicBezTo>
                  <a:cubicBezTo>
                    <a:pt x="12814" y="24565"/>
                    <a:pt x="12734" y="24566"/>
                    <a:pt x="12654" y="24566"/>
                  </a:cubicBezTo>
                  <a:cubicBezTo>
                    <a:pt x="11854" y="24566"/>
                    <a:pt x="11056" y="24458"/>
                    <a:pt x="10287" y="24241"/>
                  </a:cubicBezTo>
                  <a:cubicBezTo>
                    <a:pt x="8394" y="23717"/>
                    <a:pt x="6739" y="22622"/>
                    <a:pt x="5370" y="21253"/>
                  </a:cubicBezTo>
                  <a:cubicBezTo>
                    <a:pt x="2881" y="18788"/>
                    <a:pt x="1107" y="15395"/>
                    <a:pt x="643" y="11835"/>
                  </a:cubicBezTo>
                  <a:cubicBezTo>
                    <a:pt x="441" y="10359"/>
                    <a:pt x="560" y="8870"/>
                    <a:pt x="834" y="7418"/>
                  </a:cubicBezTo>
                  <a:cubicBezTo>
                    <a:pt x="1119" y="5930"/>
                    <a:pt x="1488" y="4441"/>
                    <a:pt x="2024" y="3013"/>
                  </a:cubicBezTo>
                  <a:cubicBezTo>
                    <a:pt x="2405" y="2012"/>
                    <a:pt x="2953" y="977"/>
                    <a:pt x="3846" y="334"/>
                  </a:cubicBezTo>
                  <a:cubicBezTo>
                    <a:pt x="3882" y="298"/>
                    <a:pt x="3929" y="274"/>
                    <a:pt x="3953" y="238"/>
                  </a:cubicBezTo>
                  <a:cubicBezTo>
                    <a:pt x="4001" y="167"/>
                    <a:pt x="3953" y="72"/>
                    <a:pt x="3953" y="72"/>
                  </a:cubicBezTo>
                  <a:cubicBezTo>
                    <a:pt x="3917" y="24"/>
                    <a:pt x="3917" y="24"/>
                    <a:pt x="385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26" name="Google Shape;926;p41"/>
            <p:cNvGrpSpPr/>
            <p:nvPr/>
          </p:nvGrpSpPr>
          <p:grpSpPr>
            <a:xfrm rot="789351">
              <a:off x="6629007" y="3395389"/>
              <a:ext cx="1699591" cy="2426212"/>
              <a:chOff x="1879300" y="238100"/>
              <a:chExt cx="1466925" cy="2094075"/>
            </a:xfrm>
          </p:grpSpPr>
          <p:sp>
            <p:nvSpPr>
              <p:cNvPr id="927" name="Google Shape;927;p41"/>
              <p:cNvSpPr/>
              <p:nvPr/>
            </p:nvSpPr>
            <p:spPr>
              <a:xfrm>
                <a:off x="2622700" y="1429625"/>
                <a:ext cx="251300" cy="613900"/>
              </a:xfrm>
              <a:custGeom>
                <a:avLst/>
                <a:gdLst/>
                <a:ahLst/>
                <a:cxnLst/>
                <a:rect l="l" t="t" r="r" b="b"/>
                <a:pathLst>
                  <a:path w="10052" h="24556" extrusionOk="0">
                    <a:moveTo>
                      <a:pt x="8446" y="0"/>
                    </a:moveTo>
                    <a:cubicBezTo>
                      <a:pt x="7582" y="0"/>
                      <a:pt x="6624" y="1644"/>
                      <a:pt x="5918" y="1769"/>
                    </a:cubicBezTo>
                    <a:cubicBezTo>
                      <a:pt x="4742" y="1979"/>
                      <a:pt x="2871" y="1893"/>
                      <a:pt x="1603" y="4567"/>
                    </a:cubicBezTo>
                    <a:cubicBezTo>
                      <a:pt x="337" y="7242"/>
                      <a:pt x="0" y="24556"/>
                      <a:pt x="0" y="24556"/>
                    </a:cubicBezTo>
                    <a:cubicBezTo>
                      <a:pt x="803" y="23581"/>
                      <a:pt x="1633" y="23264"/>
                      <a:pt x="2372" y="23264"/>
                    </a:cubicBezTo>
                    <a:cubicBezTo>
                      <a:pt x="3745" y="23264"/>
                      <a:pt x="4805" y="24359"/>
                      <a:pt x="4805" y="24359"/>
                    </a:cubicBezTo>
                    <a:cubicBezTo>
                      <a:pt x="6586" y="21157"/>
                      <a:pt x="10051" y="2365"/>
                      <a:pt x="9346" y="827"/>
                    </a:cubicBezTo>
                    <a:cubicBezTo>
                      <a:pt x="9070" y="223"/>
                      <a:pt x="8765" y="0"/>
                      <a:pt x="844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41"/>
              <p:cNvSpPr/>
              <p:nvPr/>
            </p:nvSpPr>
            <p:spPr>
              <a:xfrm>
                <a:off x="2301300" y="1347300"/>
                <a:ext cx="303700" cy="644100"/>
              </a:xfrm>
              <a:custGeom>
                <a:avLst/>
                <a:gdLst/>
                <a:ahLst/>
                <a:cxnLst/>
                <a:rect l="l" t="t" r="r" b="b"/>
                <a:pathLst>
                  <a:path w="12148" h="25764" extrusionOk="0">
                    <a:moveTo>
                      <a:pt x="7762" y="1"/>
                    </a:moveTo>
                    <a:cubicBezTo>
                      <a:pt x="7526" y="1"/>
                      <a:pt x="7240" y="116"/>
                      <a:pt x="6886" y="394"/>
                    </a:cubicBezTo>
                    <a:cubicBezTo>
                      <a:pt x="5554" y="1437"/>
                      <a:pt x="0" y="19721"/>
                      <a:pt x="111" y="23382"/>
                    </a:cubicBezTo>
                    <a:cubicBezTo>
                      <a:pt x="111" y="23382"/>
                      <a:pt x="642" y="23204"/>
                      <a:pt x="1331" y="23204"/>
                    </a:cubicBezTo>
                    <a:cubicBezTo>
                      <a:pt x="2391" y="23204"/>
                      <a:pt x="3827" y="23625"/>
                      <a:pt x="4288" y="25764"/>
                    </a:cubicBezTo>
                    <a:cubicBezTo>
                      <a:pt x="4288" y="25764"/>
                      <a:pt x="11941" y="10230"/>
                      <a:pt x="12045" y="7273"/>
                    </a:cubicBezTo>
                    <a:cubicBezTo>
                      <a:pt x="12148" y="4315"/>
                      <a:pt x="10447" y="3532"/>
                      <a:pt x="9498" y="2806"/>
                    </a:cubicBezTo>
                    <a:cubicBezTo>
                      <a:pt x="8862" y="2319"/>
                      <a:pt x="8818" y="1"/>
                      <a:pt x="776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41"/>
              <p:cNvSpPr/>
              <p:nvPr/>
            </p:nvSpPr>
            <p:spPr>
              <a:xfrm>
                <a:off x="2646375" y="1429625"/>
                <a:ext cx="217450" cy="237950"/>
              </a:xfrm>
              <a:custGeom>
                <a:avLst/>
                <a:gdLst/>
                <a:ahLst/>
                <a:cxnLst/>
                <a:rect l="l" t="t" r="r" b="b"/>
                <a:pathLst>
                  <a:path w="8698" h="9518" extrusionOk="0">
                    <a:moveTo>
                      <a:pt x="7499" y="0"/>
                    </a:moveTo>
                    <a:cubicBezTo>
                      <a:pt x="6634" y="0"/>
                      <a:pt x="5677" y="1644"/>
                      <a:pt x="4971" y="1769"/>
                    </a:cubicBezTo>
                    <a:cubicBezTo>
                      <a:pt x="2178" y="1875"/>
                      <a:pt x="248" y="3626"/>
                      <a:pt x="0" y="7692"/>
                    </a:cubicBezTo>
                    <a:lnTo>
                      <a:pt x="7504" y="9517"/>
                    </a:lnTo>
                    <a:cubicBezTo>
                      <a:pt x="8251" y="5194"/>
                      <a:pt x="8697" y="1476"/>
                      <a:pt x="8399" y="827"/>
                    </a:cubicBezTo>
                    <a:cubicBezTo>
                      <a:pt x="8123" y="223"/>
                      <a:pt x="7817" y="0"/>
                      <a:pt x="7499"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41"/>
              <p:cNvSpPr/>
              <p:nvPr/>
            </p:nvSpPr>
            <p:spPr>
              <a:xfrm>
                <a:off x="2393500" y="1347300"/>
                <a:ext cx="228850" cy="258775"/>
              </a:xfrm>
              <a:custGeom>
                <a:avLst/>
                <a:gdLst/>
                <a:ahLst/>
                <a:cxnLst/>
                <a:rect l="l" t="t" r="r" b="b"/>
                <a:pathLst>
                  <a:path w="9154" h="10351" extrusionOk="0">
                    <a:moveTo>
                      <a:pt x="4074" y="1"/>
                    </a:moveTo>
                    <a:cubicBezTo>
                      <a:pt x="3838" y="1"/>
                      <a:pt x="3552" y="116"/>
                      <a:pt x="3198" y="394"/>
                    </a:cubicBezTo>
                    <a:cubicBezTo>
                      <a:pt x="2636" y="833"/>
                      <a:pt x="1324" y="4341"/>
                      <a:pt x="1" y="8524"/>
                    </a:cubicBezTo>
                    <a:lnTo>
                      <a:pt x="7505" y="10351"/>
                    </a:lnTo>
                    <a:cubicBezTo>
                      <a:pt x="9153" y="6620"/>
                      <a:pt x="8242" y="4185"/>
                      <a:pt x="5810" y="2806"/>
                    </a:cubicBezTo>
                    <a:cubicBezTo>
                      <a:pt x="5174" y="2319"/>
                      <a:pt x="5130" y="1"/>
                      <a:pt x="4074" y="1"/>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41"/>
              <p:cNvSpPr/>
              <p:nvPr/>
            </p:nvSpPr>
            <p:spPr>
              <a:xfrm>
                <a:off x="2377975" y="1661025"/>
                <a:ext cx="119350" cy="128675"/>
              </a:xfrm>
              <a:custGeom>
                <a:avLst/>
                <a:gdLst/>
                <a:ahLst/>
                <a:cxnLst/>
                <a:rect l="l" t="t" r="r" b="b"/>
                <a:pathLst>
                  <a:path w="4774" h="5147" extrusionOk="0">
                    <a:moveTo>
                      <a:pt x="2837" y="1"/>
                    </a:moveTo>
                    <a:cubicBezTo>
                      <a:pt x="2085" y="1"/>
                      <a:pt x="1225" y="595"/>
                      <a:pt x="701" y="1949"/>
                    </a:cubicBezTo>
                    <a:cubicBezTo>
                      <a:pt x="0" y="3916"/>
                      <a:pt x="856" y="5147"/>
                      <a:pt x="1938" y="5147"/>
                    </a:cubicBezTo>
                    <a:cubicBezTo>
                      <a:pt x="2689" y="5147"/>
                      <a:pt x="3549" y="4553"/>
                      <a:pt x="4072" y="3199"/>
                    </a:cubicBezTo>
                    <a:cubicBezTo>
                      <a:pt x="4774" y="1231"/>
                      <a:pt x="3918" y="1"/>
                      <a:pt x="283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41"/>
              <p:cNvSpPr/>
              <p:nvPr/>
            </p:nvSpPr>
            <p:spPr>
              <a:xfrm>
                <a:off x="2669300" y="1727675"/>
                <a:ext cx="99425" cy="132275"/>
              </a:xfrm>
              <a:custGeom>
                <a:avLst/>
                <a:gdLst/>
                <a:ahLst/>
                <a:cxnLst/>
                <a:rect l="l" t="t" r="r" b="b"/>
                <a:pathLst>
                  <a:path w="3977" h="5291" extrusionOk="0">
                    <a:moveTo>
                      <a:pt x="2149" y="1"/>
                    </a:moveTo>
                    <a:cubicBezTo>
                      <a:pt x="1312" y="1"/>
                      <a:pt x="427" y="781"/>
                      <a:pt x="203" y="2428"/>
                    </a:cubicBezTo>
                    <a:cubicBezTo>
                      <a:pt x="0" y="4295"/>
                      <a:pt x="883" y="5291"/>
                      <a:pt x="1828" y="5291"/>
                    </a:cubicBezTo>
                    <a:cubicBezTo>
                      <a:pt x="2664" y="5291"/>
                      <a:pt x="3549" y="4511"/>
                      <a:pt x="3773" y="2864"/>
                    </a:cubicBezTo>
                    <a:cubicBezTo>
                      <a:pt x="3977" y="997"/>
                      <a:pt x="3094" y="1"/>
                      <a:pt x="214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41"/>
              <p:cNvSpPr/>
              <p:nvPr/>
            </p:nvSpPr>
            <p:spPr>
              <a:xfrm>
                <a:off x="2288325" y="736675"/>
                <a:ext cx="860750" cy="875275"/>
              </a:xfrm>
              <a:custGeom>
                <a:avLst/>
                <a:gdLst/>
                <a:ahLst/>
                <a:cxnLst/>
                <a:rect l="l" t="t" r="r" b="b"/>
                <a:pathLst>
                  <a:path w="34430" h="35011" extrusionOk="0">
                    <a:moveTo>
                      <a:pt x="9238" y="0"/>
                    </a:moveTo>
                    <a:cubicBezTo>
                      <a:pt x="7777" y="0"/>
                      <a:pt x="6441" y="998"/>
                      <a:pt x="6081" y="2478"/>
                    </a:cubicBezTo>
                    <a:lnTo>
                      <a:pt x="423" y="25740"/>
                    </a:lnTo>
                    <a:cubicBezTo>
                      <a:pt x="0" y="27474"/>
                      <a:pt x="1074" y="29238"/>
                      <a:pt x="2808" y="29660"/>
                    </a:cubicBezTo>
                    <a:lnTo>
                      <a:pt x="24429" y="34919"/>
                    </a:lnTo>
                    <a:cubicBezTo>
                      <a:pt x="24684" y="34981"/>
                      <a:pt x="24939" y="35010"/>
                      <a:pt x="25191" y="35010"/>
                    </a:cubicBezTo>
                    <a:cubicBezTo>
                      <a:pt x="26652" y="35010"/>
                      <a:pt x="27987" y="34011"/>
                      <a:pt x="28348" y="32533"/>
                    </a:cubicBezTo>
                    <a:lnTo>
                      <a:pt x="34006" y="9271"/>
                    </a:lnTo>
                    <a:cubicBezTo>
                      <a:pt x="34430" y="7537"/>
                      <a:pt x="33355" y="5773"/>
                      <a:pt x="31622" y="5351"/>
                    </a:cubicBezTo>
                    <a:lnTo>
                      <a:pt x="10001" y="92"/>
                    </a:lnTo>
                    <a:cubicBezTo>
                      <a:pt x="9746" y="30"/>
                      <a:pt x="9490" y="0"/>
                      <a:pt x="9238"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41"/>
              <p:cNvSpPr/>
              <p:nvPr/>
            </p:nvSpPr>
            <p:spPr>
              <a:xfrm>
                <a:off x="2620325" y="1403350"/>
                <a:ext cx="215550" cy="169750"/>
              </a:xfrm>
              <a:custGeom>
                <a:avLst/>
                <a:gdLst/>
                <a:ahLst/>
                <a:cxnLst/>
                <a:rect l="l" t="t" r="r" b="b"/>
                <a:pathLst>
                  <a:path w="8622" h="6790" extrusionOk="0">
                    <a:moveTo>
                      <a:pt x="7236" y="1"/>
                    </a:moveTo>
                    <a:lnTo>
                      <a:pt x="1" y="2805"/>
                    </a:lnTo>
                    <a:cubicBezTo>
                      <a:pt x="1" y="2805"/>
                      <a:pt x="998" y="6004"/>
                      <a:pt x="1365" y="6720"/>
                    </a:cubicBezTo>
                    <a:cubicBezTo>
                      <a:pt x="1389" y="6767"/>
                      <a:pt x="1439" y="6790"/>
                      <a:pt x="1511" y="6790"/>
                    </a:cubicBezTo>
                    <a:cubicBezTo>
                      <a:pt x="2531" y="6790"/>
                      <a:pt x="8010" y="2360"/>
                      <a:pt x="8305" y="1612"/>
                    </a:cubicBezTo>
                    <a:cubicBezTo>
                      <a:pt x="8621" y="813"/>
                      <a:pt x="7236" y="1"/>
                      <a:pt x="72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41"/>
              <p:cNvSpPr/>
              <p:nvPr/>
            </p:nvSpPr>
            <p:spPr>
              <a:xfrm>
                <a:off x="2499625" y="1340775"/>
                <a:ext cx="172850" cy="222850"/>
              </a:xfrm>
              <a:custGeom>
                <a:avLst/>
                <a:gdLst/>
                <a:ahLst/>
                <a:cxnLst/>
                <a:rect l="l" t="t" r="r" b="b"/>
                <a:pathLst>
                  <a:path w="6914" h="8914" extrusionOk="0">
                    <a:moveTo>
                      <a:pt x="1775" y="0"/>
                    </a:moveTo>
                    <a:cubicBezTo>
                      <a:pt x="1775" y="0"/>
                      <a:pt x="172" y="85"/>
                      <a:pt x="84" y="941"/>
                    </a:cubicBezTo>
                    <a:cubicBezTo>
                      <a:pt x="0" y="1772"/>
                      <a:pt x="3006" y="8914"/>
                      <a:pt x="3783" y="8914"/>
                    </a:cubicBezTo>
                    <a:cubicBezTo>
                      <a:pt x="3807" y="8914"/>
                      <a:pt x="3829" y="8907"/>
                      <a:pt x="3849" y="8893"/>
                    </a:cubicBezTo>
                    <a:cubicBezTo>
                      <a:pt x="4501" y="8426"/>
                      <a:pt x="6914" y="5816"/>
                      <a:pt x="6914" y="5816"/>
                    </a:cubicBezTo>
                    <a:lnTo>
                      <a:pt x="177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41"/>
              <p:cNvSpPr/>
              <p:nvPr/>
            </p:nvSpPr>
            <p:spPr>
              <a:xfrm>
                <a:off x="2873225" y="1019425"/>
                <a:ext cx="446400" cy="251125"/>
              </a:xfrm>
              <a:custGeom>
                <a:avLst/>
                <a:gdLst/>
                <a:ahLst/>
                <a:cxnLst/>
                <a:rect l="l" t="t" r="r" b="b"/>
                <a:pathLst>
                  <a:path w="17856" h="10045" extrusionOk="0">
                    <a:moveTo>
                      <a:pt x="6465" y="0"/>
                    </a:moveTo>
                    <a:lnTo>
                      <a:pt x="1451" y="8539"/>
                    </a:lnTo>
                    <a:lnTo>
                      <a:pt x="1" y="10045"/>
                    </a:lnTo>
                    <a:cubicBezTo>
                      <a:pt x="1" y="10045"/>
                      <a:pt x="17855" y="6039"/>
                      <a:pt x="646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41"/>
              <p:cNvSpPr/>
              <p:nvPr/>
            </p:nvSpPr>
            <p:spPr>
              <a:xfrm>
                <a:off x="2958850" y="1079450"/>
                <a:ext cx="341575" cy="493800"/>
              </a:xfrm>
              <a:custGeom>
                <a:avLst/>
                <a:gdLst/>
                <a:ahLst/>
                <a:cxnLst/>
                <a:rect l="l" t="t" r="r" b="b"/>
                <a:pathLst>
                  <a:path w="13663" h="19752" extrusionOk="0">
                    <a:moveTo>
                      <a:pt x="6295" y="0"/>
                    </a:moveTo>
                    <a:cubicBezTo>
                      <a:pt x="6170" y="0"/>
                      <a:pt x="6054" y="36"/>
                      <a:pt x="5950" y="109"/>
                    </a:cubicBezTo>
                    <a:cubicBezTo>
                      <a:pt x="1" y="4315"/>
                      <a:pt x="5724" y="11891"/>
                      <a:pt x="6105" y="16636"/>
                    </a:cubicBezTo>
                    <a:cubicBezTo>
                      <a:pt x="6297" y="19028"/>
                      <a:pt x="7202" y="19752"/>
                      <a:pt x="8112" y="19752"/>
                    </a:cubicBezTo>
                    <a:cubicBezTo>
                      <a:pt x="9008" y="19752"/>
                      <a:pt x="9910" y="19050"/>
                      <a:pt x="10145" y="18548"/>
                    </a:cubicBezTo>
                    <a:cubicBezTo>
                      <a:pt x="13663" y="11010"/>
                      <a:pt x="8504" y="0"/>
                      <a:pt x="629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41"/>
              <p:cNvSpPr/>
              <p:nvPr/>
            </p:nvSpPr>
            <p:spPr>
              <a:xfrm>
                <a:off x="3169275" y="1164200"/>
                <a:ext cx="62950" cy="349625"/>
              </a:xfrm>
              <a:custGeom>
                <a:avLst/>
                <a:gdLst/>
                <a:ahLst/>
                <a:cxnLst/>
                <a:rect l="l" t="t" r="r" b="b"/>
                <a:pathLst>
                  <a:path w="2518" h="13985" extrusionOk="0">
                    <a:moveTo>
                      <a:pt x="1" y="1"/>
                    </a:moveTo>
                    <a:cubicBezTo>
                      <a:pt x="1" y="1"/>
                      <a:pt x="1397" y="11043"/>
                      <a:pt x="1207" y="13985"/>
                    </a:cubicBezTo>
                    <a:cubicBezTo>
                      <a:pt x="1207" y="13985"/>
                      <a:pt x="1702" y="13511"/>
                      <a:pt x="1910" y="12311"/>
                    </a:cubicBezTo>
                    <a:cubicBezTo>
                      <a:pt x="2517" y="8818"/>
                      <a:pt x="1620" y="1267"/>
                      <a:pt x="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41"/>
              <p:cNvSpPr/>
              <p:nvPr/>
            </p:nvSpPr>
            <p:spPr>
              <a:xfrm>
                <a:off x="2365625" y="894600"/>
                <a:ext cx="641025" cy="671400"/>
              </a:xfrm>
              <a:custGeom>
                <a:avLst/>
                <a:gdLst/>
                <a:ahLst/>
                <a:cxnLst/>
                <a:rect l="l" t="t" r="r" b="b"/>
                <a:pathLst>
                  <a:path w="25641" h="26856" extrusionOk="0">
                    <a:moveTo>
                      <a:pt x="10313" y="1"/>
                    </a:moveTo>
                    <a:cubicBezTo>
                      <a:pt x="9004" y="1"/>
                      <a:pt x="7621" y="322"/>
                      <a:pt x="6170" y="1250"/>
                    </a:cubicBezTo>
                    <a:lnTo>
                      <a:pt x="1" y="21417"/>
                    </a:lnTo>
                    <a:cubicBezTo>
                      <a:pt x="1" y="21417"/>
                      <a:pt x="1220" y="21731"/>
                      <a:pt x="1256" y="21767"/>
                    </a:cubicBezTo>
                    <a:lnTo>
                      <a:pt x="22170" y="26855"/>
                    </a:lnTo>
                    <a:cubicBezTo>
                      <a:pt x="22219" y="26841"/>
                      <a:pt x="22253" y="26831"/>
                      <a:pt x="22253" y="26831"/>
                    </a:cubicBezTo>
                    <a:lnTo>
                      <a:pt x="25641" y="5986"/>
                    </a:lnTo>
                    <a:cubicBezTo>
                      <a:pt x="23271" y="1891"/>
                      <a:pt x="18938" y="2023"/>
                      <a:pt x="16441" y="1416"/>
                    </a:cubicBezTo>
                    <a:cubicBezTo>
                      <a:pt x="14656" y="981"/>
                      <a:pt x="12599" y="1"/>
                      <a:pt x="1031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41"/>
              <p:cNvSpPr/>
              <p:nvPr/>
            </p:nvSpPr>
            <p:spPr>
              <a:xfrm>
                <a:off x="2321975" y="1363500"/>
                <a:ext cx="635800" cy="279150"/>
              </a:xfrm>
              <a:custGeom>
                <a:avLst/>
                <a:gdLst/>
                <a:ahLst/>
                <a:cxnLst/>
                <a:rect l="l" t="t" r="r" b="b"/>
                <a:pathLst>
                  <a:path w="25432" h="11166" extrusionOk="0">
                    <a:moveTo>
                      <a:pt x="3253" y="1"/>
                    </a:moveTo>
                    <a:cubicBezTo>
                      <a:pt x="2162" y="1"/>
                      <a:pt x="1163" y="747"/>
                      <a:pt x="895" y="1852"/>
                    </a:cubicBezTo>
                    <a:cubicBezTo>
                      <a:pt x="322" y="3673"/>
                      <a:pt x="0" y="5716"/>
                      <a:pt x="2284" y="6397"/>
                    </a:cubicBezTo>
                    <a:lnTo>
                      <a:pt x="21610" y="11098"/>
                    </a:lnTo>
                    <a:cubicBezTo>
                      <a:pt x="21800" y="11144"/>
                      <a:pt x="21991" y="11166"/>
                      <a:pt x="22179" y="11166"/>
                    </a:cubicBezTo>
                    <a:cubicBezTo>
                      <a:pt x="23271" y="11166"/>
                      <a:pt x="24269" y="10421"/>
                      <a:pt x="24538" y="9315"/>
                    </a:cubicBezTo>
                    <a:cubicBezTo>
                      <a:pt x="25111" y="7494"/>
                      <a:pt x="25432" y="5449"/>
                      <a:pt x="23148" y="4771"/>
                    </a:cubicBezTo>
                    <a:lnTo>
                      <a:pt x="3824" y="70"/>
                    </a:lnTo>
                    <a:cubicBezTo>
                      <a:pt x="3633" y="23"/>
                      <a:pt x="3442" y="1"/>
                      <a:pt x="325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41"/>
              <p:cNvSpPr/>
              <p:nvPr/>
            </p:nvSpPr>
            <p:spPr>
              <a:xfrm>
                <a:off x="2558850" y="890525"/>
                <a:ext cx="470600" cy="166300"/>
              </a:xfrm>
              <a:custGeom>
                <a:avLst/>
                <a:gdLst/>
                <a:ahLst/>
                <a:cxnLst/>
                <a:rect l="l" t="t" r="r" b="b"/>
                <a:pathLst>
                  <a:path w="18824" h="6652" extrusionOk="0">
                    <a:moveTo>
                      <a:pt x="2419" y="1"/>
                    </a:moveTo>
                    <a:cubicBezTo>
                      <a:pt x="1637" y="1"/>
                      <a:pt x="830" y="118"/>
                      <a:pt x="0" y="410"/>
                    </a:cubicBezTo>
                    <a:cubicBezTo>
                      <a:pt x="318" y="706"/>
                      <a:pt x="611" y="1224"/>
                      <a:pt x="943" y="1504"/>
                    </a:cubicBezTo>
                    <a:cubicBezTo>
                      <a:pt x="2604" y="2856"/>
                      <a:pt x="4431" y="4038"/>
                      <a:pt x="6365" y="4964"/>
                    </a:cubicBezTo>
                    <a:cubicBezTo>
                      <a:pt x="8686" y="5804"/>
                      <a:pt x="11147" y="6195"/>
                      <a:pt x="13585" y="6519"/>
                    </a:cubicBezTo>
                    <a:cubicBezTo>
                      <a:pt x="14403" y="6609"/>
                      <a:pt x="15223" y="6651"/>
                      <a:pt x="16043" y="6651"/>
                    </a:cubicBezTo>
                    <a:cubicBezTo>
                      <a:pt x="16570" y="6651"/>
                      <a:pt x="17097" y="6634"/>
                      <a:pt x="17623" y="6600"/>
                    </a:cubicBezTo>
                    <a:cubicBezTo>
                      <a:pt x="18004" y="6551"/>
                      <a:pt x="18343" y="6333"/>
                      <a:pt x="18753" y="6232"/>
                    </a:cubicBezTo>
                    <a:cubicBezTo>
                      <a:pt x="18753" y="6232"/>
                      <a:pt x="18823" y="5949"/>
                      <a:pt x="18823" y="5949"/>
                    </a:cubicBezTo>
                    <a:cubicBezTo>
                      <a:pt x="16272" y="1964"/>
                      <a:pt x="11743" y="2314"/>
                      <a:pt x="9148" y="1684"/>
                    </a:cubicBezTo>
                    <a:cubicBezTo>
                      <a:pt x="7190" y="1208"/>
                      <a:pt x="4932" y="1"/>
                      <a:pt x="2419"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41"/>
              <p:cNvSpPr/>
              <p:nvPr/>
            </p:nvSpPr>
            <p:spPr>
              <a:xfrm>
                <a:off x="2465300" y="1092650"/>
                <a:ext cx="460750" cy="408750"/>
              </a:xfrm>
              <a:custGeom>
                <a:avLst/>
                <a:gdLst/>
                <a:ahLst/>
                <a:cxnLst/>
                <a:rect l="l" t="t" r="r" b="b"/>
                <a:pathLst>
                  <a:path w="18430" h="16350" extrusionOk="0">
                    <a:moveTo>
                      <a:pt x="4582" y="0"/>
                    </a:moveTo>
                    <a:cubicBezTo>
                      <a:pt x="3641" y="0"/>
                      <a:pt x="2781" y="645"/>
                      <a:pt x="2549" y="1598"/>
                    </a:cubicBezTo>
                    <a:lnTo>
                      <a:pt x="272" y="10956"/>
                    </a:lnTo>
                    <a:cubicBezTo>
                      <a:pt x="0" y="12074"/>
                      <a:pt x="692" y="13210"/>
                      <a:pt x="1810" y="13482"/>
                    </a:cubicBezTo>
                    <a:lnTo>
                      <a:pt x="13354" y="16290"/>
                    </a:lnTo>
                    <a:cubicBezTo>
                      <a:pt x="13519" y="16330"/>
                      <a:pt x="13684" y="16349"/>
                      <a:pt x="13847" y="16349"/>
                    </a:cubicBezTo>
                    <a:cubicBezTo>
                      <a:pt x="14787" y="16349"/>
                      <a:pt x="15648" y="15705"/>
                      <a:pt x="15880" y="14753"/>
                    </a:cubicBezTo>
                    <a:lnTo>
                      <a:pt x="18157" y="5394"/>
                    </a:lnTo>
                    <a:cubicBezTo>
                      <a:pt x="18429" y="4277"/>
                      <a:pt x="17737" y="3139"/>
                      <a:pt x="16619" y="2868"/>
                    </a:cubicBezTo>
                    <a:lnTo>
                      <a:pt x="5075" y="60"/>
                    </a:lnTo>
                    <a:cubicBezTo>
                      <a:pt x="4910" y="19"/>
                      <a:pt x="4745" y="0"/>
                      <a:pt x="458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41"/>
              <p:cNvSpPr/>
              <p:nvPr/>
            </p:nvSpPr>
            <p:spPr>
              <a:xfrm>
                <a:off x="2910300" y="993700"/>
                <a:ext cx="166500" cy="340875"/>
              </a:xfrm>
              <a:custGeom>
                <a:avLst/>
                <a:gdLst/>
                <a:ahLst/>
                <a:cxnLst/>
                <a:rect l="l" t="t" r="r" b="b"/>
                <a:pathLst>
                  <a:path w="6660" h="13635" extrusionOk="0">
                    <a:moveTo>
                      <a:pt x="3945" y="1"/>
                    </a:moveTo>
                    <a:cubicBezTo>
                      <a:pt x="1" y="8066"/>
                      <a:pt x="2656" y="13634"/>
                      <a:pt x="2656" y="13634"/>
                    </a:cubicBezTo>
                    <a:cubicBezTo>
                      <a:pt x="2727" y="9069"/>
                      <a:pt x="6660" y="1493"/>
                      <a:pt x="6660" y="1493"/>
                    </a:cubicBezTo>
                    <a:lnTo>
                      <a:pt x="3945" y="1"/>
                    </a:lnTo>
                    <a:close/>
                  </a:path>
                </a:pathLst>
              </a:custGeom>
              <a:solidFill>
                <a:srgbClr val="C6C6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41"/>
              <p:cNvSpPr/>
              <p:nvPr/>
            </p:nvSpPr>
            <p:spPr>
              <a:xfrm>
                <a:off x="2321350" y="417050"/>
                <a:ext cx="244200" cy="229750"/>
              </a:xfrm>
              <a:custGeom>
                <a:avLst/>
                <a:gdLst/>
                <a:ahLst/>
                <a:cxnLst/>
                <a:rect l="l" t="t" r="r" b="b"/>
                <a:pathLst>
                  <a:path w="9768" h="9190" extrusionOk="0">
                    <a:moveTo>
                      <a:pt x="4408" y="0"/>
                    </a:moveTo>
                    <a:cubicBezTo>
                      <a:pt x="3970" y="0"/>
                      <a:pt x="3525" y="83"/>
                      <a:pt x="3097" y="259"/>
                    </a:cubicBezTo>
                    <a:cubicBezTo>
                      <a:pt x="1" y="1727"/>
                      <a:pt x="890" y="4517"/>
                      <a:pt x="2110" y="7029"/>
                    </a:cubicBezTo>
                    <a:cubicBezTo>
                      <a:pt x="2636" y="8345"/>
                      <a:pt x="3966" y="9189"/>
                      <a:pt x="5353" y="9189"/>
                    </a:cubicBezTo>
                    <a:cubicBezTo>
                      <a:pt x="5789" y="9189"/>
                      <a:pt x="6230" y="9106"/>
                      <a:pt x="6653" y="8928"/>
                    </a:cubicBezTo>
                    <a:cubicBezTo>
                      <a:pt x="9767" y="7457"/>
                      <a:pt x="8838" y="4626"/>
                      <a:pt x="7638" y="2158"/>
                    </a:cubicBezTo>
                    <a:cubicBezTo>
                      <a:pt x="7088" y="816"/>
                      <a:pt x="5780" y="0"/>
                      <a:pt x="440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41"/>
              <p:cNvSpPr/>
              <p:nvPr/>
            </p:nvSpPr>
            <p:spPr>
              <a:xfrm>
                <a:off x="3140100" y="610425"/>
                <a:ext cx="206125" cy="232175"/>
              </a:xfrm>
              <a:custGeom>
                <a:avLst/>
                <a:gdLst/>
                <a:ahLst/>
                <a:cxnLst/>
                <a:rect l="l" t="t" r="r" b="b"/>
                <a:pathLst>
                  <a:path w="8245" h="9287" extrusionOk="0">
                    <a:moveTo>
                      <a:pt x="4317" y="1"/>
                    </a:moveTo>
                    <a:cubicBezTo>
                      <a:pt x="1691" y="1"/>
                      <a:pt x="899" y="2507"/>
                      <a:pt x="458" y="4989"/>
                    </a:cubicBezTo>
                    <a:cubicBezTo>
                      <a:pt x="0" y="6794"/>
                      <a:pt x="1146" y="8756"/>
                      <a:pt x="3018" y="9195"/>
                    </a:cubicBezTo>
                    <a:cubicBezTo>
                      <a:pt x="3346" y="9257"/>
                      <a:pt x="3651" y="9286"/>
                      <a:pt x="3934" y="9286"/>
                    </a:cubicBezTo>
                    <a:cubicBezTo>
                      <a:pt x="6575" y="9286"/>
                      <a:pt x="7360" y="6736"/>
                      <a:pt x="7792" y="4296"/>
                    </a:cubicBezTo>
                    <a:cubicBezTo>
                      <a:pt x="8245" y="2437"/>
                      <a:pt x="7092" y="544"/>
                      <a:pt x="5232" y="91"/>
                    </a:cubicBezTo>
                    <a:cubicBezTo>
                      <a:pt x="4904" y="30"/>
                      <a:pt x="4600" y="1"/>
                      <a:pt x="431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41"/>
              <p:cNvSpPr/>
              <p:nvPr/>
            </p:nvSpPr>
            <p:spPr>
              <a:xfrm>
                <a:off x="2376400" y="238100"/>
                <a:ext cx="946500" cy="740250"/>
              </a:xfrm>
              <a:custGeom>
                <a:avLst/>
                <a:gdLst/>
                <a:ahLst/>
                <a:cxnLst/>
                <a:rect l="l" t="t" r="r" b="b"/>
                <a:pathLst>
                  <a:path w="37860" h="29610" extrusionOk="0">
                    <a:moveTo>
                      <a:pt x="17476" y="1"/>
                    </a:moveTo>
                    <a:cubicBezTo>
                      <a:pt x="10891" y="1"/>
                      <a:pt x="4597" y="3286"/>
                      <a:pt x="2724" y="10863"/>
                    </a:cubicBezTo>
                    <a:cubicBezTo>
                      <a:pt x="1" y="22234"/>
                      <a:pt x="10519" y="29610"/>
                      <a:pt x="20385" y="29610"/>
                    </a:cubicBezTo>
                    <a:cubicBezTo>
                      <a:pt x="26970" y="29610"/>
                      <a:pt x="33264" y="26324"/>
                      <a:pt x="35135" y="18748"/>
                    </a:cubicBezTo>
                    <a:cubicBezTo>
                      <a:pt x="37860" y="7377"/>
                      <a:pt x="27342" y="1"/>
                      <a:pt x="174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41"/>
              <p:cNvSpPr/>
              <p:nvPr/>
            </p:nvSpPr>
            <p:spPr>
              <a:xfrm>
                <a:off x="2515900" y="348875"/>
                <a:ext cx="711625" cy="522500"/>
              </a:xfrm>
              <a:custGeom>
                <a:avLst/>
                <a:gdLst/>
                <a:ahLst/>
                <a:cxnLst/>
                <a:rect l="l" t="t" r="r" b="b"/>
                <a:pathLst>
                  <a:path w="28465" h="20900" extrusionOk="0">
                    <a:moveTo>
                      <a:pt x="7110" y="1"/>
                    </a:moveTo>
                    <a:cubicBezTo>
                      <a:pt x="6255" y="1"/>
                      <a:pt x="5662" y="61"/>
                      <a:pt x="5441" y="173"/>
                    </a:cubicBezTo>
                    <a:cubicBezTo>
                      <a:pt x="3776" y="303"/>
                      <a:pt x="2387" y="1485"/>
                      <a:pt x="1969" y="3103"/>
                    </a:cubicBezTo>
                    <a:cubicBezTo>
                      <a:pt x="1072" y="6575"/>
                      <a:pt x="556" y="10283"/>
                      <a:pt x="291" y="12614"/>
                    </a:cubicBezTo>
                    <a:cubicBezTo>
                      <a:pt x="0" y="19514"/>
                      <a:pt x="16729" y="20900"/>
                      <a:pt x="20603" y="20900"/>
                    </a:cubicBezTo>
                    <a:cubicBezTo>
                      <a:pt x="20917" y="20900"/>
                      <a:pt x="21146" y="20891"/>
                      <a:pt x="21275" y="20875"/>
                    </a:cubicBezTo>
                    <a:cubicBezTo>
                      <a:pt x="25914" y="20774"/>
                      <a:pt x="26616" y="12586"/>
                      <a:pt x="27597" y="9603"/>
                    </a:cubicBezTo>
                    <a:cubicBezTo>
                      <a:pt x="28464" y="2422"/>
                      <a:pt x="12523" y="1"/>
                      <a:pt x="7110" y="1"/>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41"/>
              <p:cNvSpPr/>
              <p:nvPr/>
            </p:nvSpPr>
            <p:spPr>
              <a:xfrm>
                <a:off x="2551150" y="373275"/>
                <a:ext cx="623525" cy="365750"/>
              </a:xfrm>
              <a:custGeom>
                <a:avLst/>
                <a:gdLst/>
                <a:ahLst/>
                <a:cxnLst/>
                <a:rect l="l" t="t" r="r" b="b"/>
                <a:pathLst>
                  <a:path w="24941" h="14630" extrusionOk="0">
                    <a:moveTo>
                      <a:pt x="7252" y="1"/>
                    </a:moveTo>
                    <a:cubicBezTo>
                      <a:pt x="6331" y="1"/>
                      <a:pt x="5509" y="40"/>
                      <a:pt x="4812" y="94"/>
                    </a:cubicBezTo>
                    <a:cubicBezTo>
                      <a:pt x="3302" y="211"/>
                      <a:pt x="2043" y="1282"/>
                      <a:pt x="1664" y="2749"/>
                    </a:cubicBezTo>
                    <a:cubicBezTo>
                      <a:pt x="850" y="5897"/>
                      <a:pt x="381" y="9258"/>
                      <a:pt x="142" y="11373"/>
                    </a:cubicBezTo>
                    <a:cubicBezTo>
                      <a:pt x="1" y="12637"/>
                      <a:pt x="551" y="13883"/>
                      <a:pt x="1583" y="14630"/>
                    </a:cubicBezTo>
                    <a:cubicBezTo>
                      <a:pt x="1535" y="14324"/>
                      <a:pt x="1529" y="14014"/>
                      <a:pt x="1563" y="13707"/>
                    </a:cubicBezTo>
                    <a:cubicBezTo>
                      <a:pt x="1802" y="11594"/>
                      <a:pt x="2271" y="8231"/>
                      <a:pt x="3085" y="5085"/>
                    </a:cubicBezTo>
                    <a:cubicBezTo>
                      <a:pt x="3574" y="3038"/>
                      <a:pt x="5974" y="2192"/>
                      <a:pt x="9097" y="2192"/>
                    </a:cubicBezTo>
                    <a:cubicBezTo>
                      <a:pt x="14168" y="2192"/>
                      <a:pt x="21145" y="4422"/>
                      <a:pt x="24940" y="7352"/>
                    </a:cubicBezTo>
                    <a:cubicBezTo>
                      <a:pt x="24797" y="6429"/>
                      <a:pt x="24299" y="5599"/>
                      <a:pt x="23550" y="5039"/>
                    </a:cubicBezTo>
                    <a:cubicBezTo>
                      <a:pt x="17946" y="854"/>
                      <a:pt x="11540" y="1"/>
                      <a:pt x="7252"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41"/>
              <p:cNvSpPr/>
              <p:nvPr/>
            </p:nvSpPr>
            <p:spPr>
              <a:xfrm>
                <a:off x="2535775" y="1129225"/>
                <a:ext cx="181825" cy="180750"/>
              </a:xfrm>
              <a:custGeom>
                <a:avLst/>
                <a:gdLst/>
                <a:ahLst/>
                <a:cxnLst/>
                <a:rect l="l" t="t" r="r" b="b"/>
                <a:pathLst>
                  <a:path w="7273" h="7230" extrusionOk="0">
                    <a:moveTo>
                      <a:pt x="1566" y="0"/>
                    </a:moveTo>
                    <a:cubicBezTo>
                      <a:pt x="1470" y="0"/>
                      <a:pt x="1383" y="66"/>
                      <a:pt x="1359" y="163"/>
                    </a:cubicBezTo>
                    <a:lnTo>
                      <a:pt x="28" y="5635"/>
                    </a:lnTo>
                    <a:cubicBezTo>
                      <a:pt x="0" y="5749"/>
                      <a:pt x="72" y="5865"/>
                      <a:pt x="186" y="5892"/>
                    </a:cubicBezTo>
                    <a:lnTo>
                      <a:pt x="5657" y="7224"/>
                    </a:lnTo>
                    <a:cubicBezTo>
                      <a:pt x="5674" y="7228"/>
                      <a:pt x="5691" y="7230"/>
                      <a:pt x="5707" y="7230"/>
                    </a:cubicBezTo>
                    <a:cubicBezTo>
                      <a:pt x="5804" y="7230"/>
                      <a:pt x="5890" y="7164"/>
                      <a:pt x="5915" y="7066"/>
                    </a:cubicBezTo>
                    <a:lnTo>
                      <a:pt x="7245" y="1595"/>
                    </a:lnTo>
                    <a:cubicBezTo>
                      <a:pt x="7273" y="1480"/>
                      <a:pt x="7203" y="1366"/>
                      <a:pt x="7089" y="1336"/>
                    </a:cubicBezTo>
                    <a:lnTo>
                      <a:pt x="1617" y="6"/>
                    </a:lnTo>
                    <a:cubicBezTo>
                      <a:pt x="1600" y="2"/>
                      <a:pt x="1583" y="0"/>
                      <a:pt x="1566"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41"/>
              <p:cNvSpPr/>
              <p:nvPr/>
            </p:nvSpPr>
            <p:spPr>
              <a:xfrm>
                <a:off x="2527050" y="1293700"/>
                <a:ext cx="150750" cy="50475"/>
              </a:xfrm>
              <a:custGeom>
                <a:avLst/>
                <a:gdLst/>
                <a:ahLst/>
                <a:cxnLst/>
                <a:rect l="l" t="t" r="r" b="b"/>
                <a:pathLst>
                  <a:path w="6030" h="2019" extrusionOk="0">
                    <a:moveTo>
                      <a:pt x="143" y="0"/>
                    </a:moveTo>
                    <a:lnTo>
                      <a:pt x="1" y="588"/>
                    </a:lnTo>
                    <a:lnTo>
                      <a:pt x="5887" y="2019"/>
                    </a:lnTo>
                    <a:lnTo>
                      <a:pt x="6030" y="1433"/>
                    </a:lnTo>
                    <a:lnTo>
                      <a:pt x="143"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41"/>
              <p:cNvSpPr/>
              <p:nvPr/>
            </p:nvSpPr>
            <p:spPr>
              <a:xfrm>
                <a:off x="2520475" y="1320800"/>
                <a:ext cx="150750" cy="50475"/>
              </a:xfrm>
              <a:custGeom>
                <a:avLst/>
                <a:gdLst/>
                <a:ahLst/>
                <a:cxnLst/>
                <a:rect l="l" t="t" r="r" b="b"/>
                <a:pathLst>
                  <a:path w="6030" h="2019" extrusionOk="0">
                    <a:moveTo>
                      <a:pt x="142" y="0"/>
                    </a:moveTo>
                    <a:lnTo>
                      <a:pt x="0" y="588"/>
                    </a:lnTo>
                    <a:lnTo>
                      <a:pt x="5886" y="2019"/>
                    </a:lnTo>
                    <a:lnTo>
                      <a:pt x="6029" y="1433"/>
                    </a:lnTo>
                    <a:lnTo>
                      <a:pt x="14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41"/>
              <p:cNvSpPr/>
              <p:nvPr/>
            </p:nvSpPr>
            <p:spPr>
              <a:xfrm>
                <a:off x="2513875" y="1347900"/>
                <a:ext cx="150750" cy="50475"/>
              </a:xfrm>
              <a:custGeom>
                <a:avLst/>
                <a:gdLst/>
                <a:ahLst/>
                <a:cxnLst/>
                <a:rect l="l" t="t" r="r" b="b"/>
                <a:pathLst>
                  <a:path w="6030" h="2019" extrusionOk="0">
                    <a:moveTo>
                      <a:pt x="142" y="0"/>
                    </a:moveTo>
                    <a:lnTo>
                      <a:pt x="1" y="588"/>
                    </a:lnTo>
                    <a:lnTo>
                      <a:pt x="5886" y="2019"/>
                    </a:lnTo>
                    <a:lnTo>
                      <a:pt x="6030" y="1433"/>
                    </a:lnTo>
                    <a:lnTo>
                      <a:pt x="14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41"/>
              <p:cNvSpPr/>
              <p:nvPr/>
            </p:nvSpPr>
            <p:spPr>
              <a:xfrm>
                <a:off x="2507275" y="1375000"/>
                <a:ext cx="150750" cy="50475"/>
              </a:xfrm>
              <a:custGeom>
                <a:avLst/>
                <a:gdLst/>
                <a:ahLst/>
                <a:cxnLst/>
                <a:rect l="l" t="t" r="r" b="b"/>
                <a:pathLst>
                  <a:path w="6030" h="2019" extrusionOk="0">
                    <a:moveTo>
                      <a:pt x="144" y="0"/>
                    </a:moveTo>
                    <a:lnTo>
                      <a:pt x="1" y="588"/>
                    </a:lnTo>
                    <a:lnTo>
                      <a:pt x="5887" y="2019"/>
                    </a:lnTo>
                    <a:lnTo>
                      <a:pt x="6030" y="1433"/>
                    </a:lnTo>
                    <a:lnTo>
                      <a:pt x="144"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41"/>
              <p:cNvSpPr/>
              <p:nvPr/>
            </p:nvSpPr>
            <p:spPr>
              <a:xfrm>
                <a:off x="2700400" y="1169275"/>
                <a:ext cx="181850" cy="180750"/>
              </a:xfrm>
              <a:custGeom>
                <a:avLst/>
                <a:gdLst/>
                <a:ahLst/>
                <a:cxnLst/>
                <a:rect l="l" t="t" r="r" b="b"/>
                <a:pathLst>
                  <a:path w="7274" h="7230" extrusionOk="0">
                    <a:moveTo>
                      <a:pt x="1567" y="0"/>
                    </a:moveTo>
                    <a:cubicBezTo>
                      <a:pt x="1471" y="0"/>
                      <a:pt x="1384" y="65"/>
                      <a:pt x="1360" y="162"/>
                    </a:cubicBezTo>
                    <a:lnTo>
                      <a:pt x="29" y="5635"/>
                    </a:lnTo>
                    <a:cubicBezTo>
                      <a:pt x="1" y="5749"/>
                      <a:pt x="71" y="5864"/>
                      <a:pt x="185" y="5892"/>
                    </a:cubicBezTo>
                    <a:lnTo>
                      <a:pt x="5657" y="7223"/>
                    </a:lnTo>
                    <a:cubicBezTo>
                      <a:pt x="5674" y="7228"/>
                      <a:pt x="5691" y="7229"/>
                      <a:pt x="5708" y="7229"/>
                    </a:cubicBezTo>
                    <a:cubicBezTo>
                      <a:pt x="5803" y="7229"/>
                      <a:pt x="5891" y="7164"/>
                      <a:pt x="5914" y="7067"/>
                    </a:cubicBezTo>
                    <a:lnTo>
                      <a:pt x="7246" y="1595"/>
                    </a:lnTo>
                    <a:cubicBezTo>
                      <a:pt x="7274" y="1481"/>
                      <a:pt x="7204" y="1365"/>
                      <a:pt x="7088" y="1338"/>
                    </a:cubicBezTo>
                    <a:lnTo>
                      <a:pt x="1617" y="6"/>
                    </a:lnTo>
                    <a:cubicBezTo>
                      <a:pt x="1600" y="2"/>
                      <a:pt x="1584" y="0"/>
                      <a:pt x="1567"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41"/>
              <p:cNvSpPr/>
              <p:nvPr/>
            </p:nvSpPr>
            <p:spPr>
              <a:xfrm>
                <a:off x="2691700" y="1333725"/>
                <a:ext cx="150725" cy="50525"/>
              </a:xfrm>
              <a:custGeom>
                <a:avLst/>
                <a:gdLst/>
                <a:ahLst/>
                <a:cxnLst/>
                <a:rect l="l" t="t" r="r" b="b"/>
                <a:pathLst>
                  <a:path w="6029" h="2021" extrusionOk="0">
                    <a:moveTo>
                      <a:pt x="142" y="1"/>
                    </a:moveTo>
                    <a:lnTo>
                      <a:pt x="1" y="588"/>
                    </a:lnTo>
                    <a:lnTo>
                      <a:pt x="5886" y="2021"/>
                    </a:lnTo>
                    <a:lnTo>
                      <a:pt x="6028" y="1433"/>
                    </a:lnTo>
                    <a:lnTo>
                      <a:pt x="142"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41"/>
              <p:cNvSpPr/>
              <p:nvPr/>
            </p:nvSpPr>
            <p:spPr>
              <a:xfrm>
                <a:off x="2685100" y="1360825"/>
                <a:ext cx="150725" cy="50525"/>
              </a:xfrm>
              <a:custGeom>
                <a:avLst/>
                <a:gdLst/>
                <a:ahLst/>
                <a:cxnLst/>
                <a:rect l="l" t="t" r="r" b="b"/>
                <a:pathLst>
                  <a:path w="6029" h="2021" extrusionOk="0">
                    <a:moveTo>
                      <a:pt x="143" y="1"/>
                    </a:moveTo>
                    <a:lnTo>
                      <a:pt x="1" y="589"/>
                    </a:lnTo>
                    <a:lnTo>
                      <a:pt x="5887" y="2021"/>
                    </a:lnTo>
                    <a:lnTo>
                      <a:pt x="6028" y="1433"/>
                    </a:lnTo>
                    <a:lnTo>
                      <a:pt x="143"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41"/>
              <p:cNvSpPr/>
              <p:nvPr/>
            </p:nvSpPr>
            <p:spPr>
              <a:xfrm>
                <a:off x="2678525" y="1387925"/>
                <a:ext cx="150750" cy="50500"/>
              </a:xfrm>
              <a:custGeom>
                <a:avLst/>
                <a:gdLst/>
                <a:ahLst/>
                <a:cxnLst/>
                <a:rect l="l" t="t" r="r" b="b"/>
                <a:pathLst>
                  <a:path w="6030" h="2020" extrusionOk="0">
                    <a:moveTo>
                      <a:pt x="142" y="1"/>
                    </a:moveTo>
                    <a:lnTo>
                      <a:pt x="0" y="589"/>
                    </a:lnTo>
                    <a:lnTo>
                      <a:pt x="5886" y="2019"/>
                    </a:lnTo>
                    <a:lnTo>
                      <a:pt x="6029" y="1433"/>
                    </a:lnTo>
                    <a:lnTo>
                      <a:pt x="142"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41"/>
              <p:cNvSpPr/>
              <p:nvPr/>
            </p:nvSpPr>
            <p:spPr>
              <a:xfrm>
                <a:off x="2671925" y="1415050"/>
                <a:ext cx="150750" cy="50475"/>
              </a:xfrm>
              <a:custGeom>
                <a:avLst/>
                <a:gdLst/>
                <a:ahLst/>
                <a:cxnLst/>
                <a:rect l="l" t="t" r="r" b="b"/>
                <a:pathLst>
                  <a:path w="6030" h="2019" extrusionOk="0">
                    <a:moveTo>
                      <a:pt x="142" y="0"/>
                    </a:moveTo>
                    <a:lnTo>
                      <a:pt x="1" y="588"/>
                    </a:lnTo>
                    <a:lnTo>
                      <a:pt x="5886" y="2018"/>
                    </a:lnTo>
                    <a:lnTo>
                      <a:pt x="6030" y="1432"/>
                    </a:lnTo>
                    <a:lnTo>
                      <a:pt x="14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41"/>
              <p:cNvSpPr/>
              <p:nvPr/>
            </p:nvSpPr>
            <p:spPr>
              <a:xfrm>
                <a:off x="2323500" y="854050"/>
                <a:ext cx="258600" cy="278850"/>
              </a:xfrm>
              <a:custGeom>
                <a:avLst/>
                <a:gdLst/>
                <a:ahLst/>
                <a:cxnLst/>
                <a:rect l="l" t="t" r="r" b="b"/>
                <a:pathLst>
                  <a:path w="10344" h="11154" extrusionOk="0">
                    <a:moveTo>
                      <a:pt x="5117" y="0"/>
                    </a:moveTo>
                    <a:cubicBezTo>
                      <a:pt x="1" y="0"/>
                      <a:pt x="2784" y="7232"/>
                      <a:pt x="4472" y="8582"/>
                    </a:cubicBezTo>
                    <a:cubicBezTo>
                      <a:pt x="5513" y="9417"/>
                      <a:pt x="9525" y="11153"/>
                      <a:pt x="9525" y="11153"/>
                    </a:cubicBezTo>
                    <a:lnTo>
                      <a:pt x="10344" y="1455"/>
                    </a:lnTo>
                    <a:cubicBezTo>
                      <a:pt x="8054" y="423"/>
                      <a:pt x="6354" y="0"/>
                      <a:pt x="51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41"/>
              <p:cNvSpPr/>
              <p:nvPr/>
            </p:nvSpPr>
            <p:spPr>
              <a:xfrm>
                <a:off x="2049900" y="850050"/>
                <a:ext cx="446100" cy="294675"/>
              </a:xfrm>
              <a:custGeom>
                <a:avLst/>
                <a:gdLst/>
                <a:ahLst/>
                <a:cxnLst/>
                <a:rect l="l" t="t" r="r" b="b"/>
                <a:pathLst>
                  <a:path w="17844" h="11787" extrusionOk="0">
                    <a:moveTo>
                      <a:pt x="15525" y="1"/>
                    </a:moveTo>
                    <a:cubicBezTo>
                      <a:pt x="11697" y="1"/>
                      <a:pt x="3434" y="2894"/>
                      <a:pt x="380" y="8843"/>
                    </a:cubicBezTo>
                    <a:cubicBezTo>
                      <a:pt x="0" y="9583"/>
                      <a:pt x="188" y="11786"/>
                      <a:pt x="1953" y="11786"/>
                    </a:cubicBezTo>
                    <a:cubicBezTo>
                      <a:pt x="2559" y="11786"/>
                      <a:pt x="3349" y="11528"/>
                      <a:pt x="4366" y="10863"/>
                    </a:cubicBezTo>
                    <a:cubicBezTo>
                      <a:pt x="8350" y="8255"/>
                      <a:pt x="17843" y="8133"/>
                      <a:pt x="17521" y="855"/>
                    </a:cubicBezTo>
                    <a:cubicBezTo>
                      <a:pt x="17496" y="287"/>
                      <a:pt x="16730" y="1"/>
                      <a:pt x="1552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41"/>
              <p:cNvSpPr/>
              <p:nvPr/>
            </p:nvSpPr>
            <p:spPr>
              <a:xfrm>
                <a:off x="2090575" y="871850"/>
                <a:ext cx="294725" cy="191550"/>
              </a:xfrm>
              <a:custGeom>
                <a:avLst/>
                <a:gdLst/>
                <a:ahLst/>
                <a:cxnLst/>
                <a:rect l="l" t="t" r="r" b="b"/>
                <a:pathLst>
                  <a:path w="11789" h="7662" extrusionOk="0">
                    <a:moveTo>
                      <a:pt x="11388" y="1"/>
                    </a:moveTo>
                    <a:cubicBezTo>
                      <a:pt x="9037" y="1"/>
                      <a:pt x="3138" y="3616"/>
                      <a:pt x="891" y="6081"/>
                    </a:cubicBezTo>
                    <a:cubicBezTo>
                      <a:pt x="71" y="6981"/>
                      <a:pt x="1" y="7661"/>
                      <a:pt x="1" y="7661"/>
                    </a:cubicBezTo>
                    <a:cubicBezTo>
                      <a:pt x="2207" y="5708"/>
                      <a:pt x="11789" y="45"/>
                      <a:pt x="11789" y="45"/>
                    </a:cubicBezTo>
                    <a:cubicBezTo>
                      <a:pt x="11671" y="15"/>
                      <a:pt x="11537" y="1"/>
                      <a:pt x="113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41"/>
              <p:cNvSpPr/>
              <p:nvPr/>
            </p:nvSpPr>
            <p:spPr>
              <a:xfrm>
                <a:off x="1879300" y="992600"/>
                <a:ext cx="274625" cy="316175"/>
              </a:xfrm>
              <a:custGeom>
                <a:avLst/>
                <a:gdLst/>
                <a:ahLst/>
                <a:cxnLst/>
                <a:rect l="l" t="t" r="r" b="b"/>
                <a:pathLst>
                  <a:path w="10985" h="12647" extrusionOk="0">
                    <a:moveTo>
                      <a:pt x="8714" y="1"/>
                    </a:moveTo>
                    <a:cubicBezTo>
                      <a:pt x="8714" y="1"/>
                      <a:pt x="2556" y="5219"/>
                      <a:pt x="1279" y="7055"/>
                    </a:cubicBezTo>
                    <a:cubicBezTo>
                      <a:pt x="1" y="8891"/>
                      <a:pt x="1585" y="12020"/>
                      <a:pt x="2423" y="12596"/>
                    </a:cubicBezTo>
                    <a:cubicBezTo>
                      <a:pt x="2473" y="12630"/>
                      <a:pt x="2531" y="12646"/>
                      <a:pt x="2596" y="12646"/>
                    </a:cubicBezTo>
                    <a:cubicBezTo>
                      <a:pt x="3584" y="12646"/>
                      <a:pt x="6210" y="8943"/>
                      <a:pt x="7057" y="8943"/>
                    </a:cubicBezTo>
                    <a:cubicBezTo>
                      <a:pt x="7091" y="8943"/>
                      <a:pt x="7122" y="8949"/>
                      <a:pt x="7150" y="8961"/>
                    </a:cubicBezTo>
                    <a:cubicBezTo>
                      <a:pt x="7921" y="9300"/>
                      <a:pt x="6933" y="11566"/>
                      <a:pt x="7877" y="11603"/>
                    </a:cubicBezTo>
                    <a:cubicBezTo>
                      <a:pt x="7884" y="11603"/>
                      <a:pt x="7890" y="11603"/>
                      <a:pt x="7897" y="11603"/>
                    </a:cubicBezTo>
                    <a:cubicBezTo>
                      <a:pt x="8824" y="11603"/>
                      <a:pt x="9015" y="8951"/>
                      <a:pt x="9028" y="8230"/>
                    </a:cubicBezTo>
                    <a:cubicBezTo>
                      <a:pt x="9041" y="7506"/>
                      <a:pt x="10985" y="5782"/>
                      <a:pt x="10985" y="5782"/>
                    </a:cubicBezTo>
                    <a:lnTo>
                      <a:pt x="871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41"/>
              <p:cNvSpPr/>
              <p:nvPr/>
            </p:nvSpPr>
            <p:spPr>
              <a:xfrm>
                <a:off x="1917450" y="1156025"/>
                <a:ext cx="88875" cy="118100"/>
              </a:xfrm>
              <a:custGeom>
                <a:avLst/>
                <a:gdLst/>
                <a:ahLst/>
                <a:cxnLst/>
                <a:rect l="l" t="t" r="r" b="b"/>
                <a:pathLst>
                  <a:path w="3555" h="4724" extrusionOk="0">
                    <a:moveTo>
                      <a:pt x="1377" y="1"/>
                    </a:moveTo>
                    <a:cubicBezTo>
                      <a:pt x="1150" y="1"/>
                      <a:pt x="923" y="95"/>
                      <a:pt x="760" y="285"/>
                    </a:cubicBezTo>
                    <a:cubicBezTo>
                      <a:pt x="384" y="725"/>
                      <a:pt x="0" y="1254"/>
                      <a:pt x="55" y="1523"/>
                    </a:cubicBezTo>
                    <a:cubicBezTo>
                      <a:pt x="150" y="1989"/>
                      <a:pt x="423" y="4724"/>
                      <a:pt x="1203" y="4724"/>
                    </a:cubicBezTo>
                    <a:cubicBezTo>
                      <a:pt x="1279" y="4724"/>
                      <a:pt x="1359" y="4698"/>
                      <a:pt x="1444" y="4643"/>
                    </a:cubicBezTo>
                    <a:cubicBezTo>
                      <a:pt x="2048" y="4251"/>
                      <a:pt x="2792" y="3502"/>
                      <a:pt x="3264" y="2997"/>
                    </a:cubicBezTo>
                    <a:cubicBezTo>
                      <a:pt x="3537" y="2704"/>
                      <a:pt x="3555" y="2255"/>
                      <a:pt x="3306" y="1942"/>
                    </a:cubicBezTo>
                    <a:lnTo>
                      <a:pt x="2012" y="308"/>
                    </a:lnTo>
                    <a:cubicBezTo>
                      <a:pt x="1851" y="104"/>
                      <a:pt x="1614" y="1"/>
                      <a:pt x="1377" y="1"/>
                    </a:cubicBezTo>
                    <a:close/>
                  </a:path>
                </a:pathLst>
              </a:custGeom>
              <a:solidFill>
                <a:srgbClr val="B3B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41"/>
              <p:cNvSpPr/>
              <p:nvPr/>
            </p:nvSpPr>
            <p:spPr>
              <a:xfrm>
                <a:off x="1986500" y="1070375"/>
                <a:ext cx="126375" cy="109625"/>
              </a:xfrm>
              <a:custGeom>
                <a:avLst/>
                <a:gdLst/>
                <a:ahLst/>
                <a:cxnLst/>
                <a:rect l="l" t="t" r="r" b="b"/>
                <a:pathLst>
                  <a:path w="5055" h="4385" extrusionOk="0">
                    <a:moveTo>
                      <a:pt x="2992" y="1"/>
                    </a:moveTo>
                    <a:cubicBezTo>
                      <a:pt x="2838" y="1"/>
                      <a:pt x="2677" y="49"/>
                      <a:pt x="2509" y="163"/>
                    </a:cubicBezTo>
                    <a:cubicBezTo>
                      <a:pt x="1962" y="523"/>
                      <a:pt x="1174" y="1052"/>
                      <a:pt x="502" y="1542"/>
                    </a:cubicBezTo>
                    <a:cubicBezTo>
                      <a:pt x="98" y="1836"/>
                      <a:pt x="0" y="2398"/>
                      <a:pt x="280" y="2811"/>
                    </a:cubicBezTo>
                    <a:cubicBezTo>
                      <a:pt x="676" y="3343"/>
                      <a:pt x="1116" y="4385"/>
                      <a:pt x="1826" y="4385"/>
                    </a:cubicBezTo>
                    <a:cubicBezTo>
                      <a:pt x="1995" y="4385"/>
                      <a:pt x="2179" y="4326"/>
                      <a:pt x="2382" y="4187"/>
                    </a:cubicBezTo>
                    <a:cubicBezTo>
                      <a:pt x="2953" y="3764"/>
                      <a:pt x="3744" y="3202"/>
                      <a:pt x="4418" y="2821"/>
                    </a:cubicBezTo>
                    <a:cubicBezTo>
                      <a:pt x="4937" y="2533"/>
                      <a:pt x="5054" y="1840"/>
                      <a:pt x="4662" y="1394"/>
                    </a:cubicBezTo>
                    <a:cubicBezTo>
                      <a:pt x="4225" y="967"/>
                      <a:pt x="3678" y="1"/>
                      <a:pt x="2992" y="1"/>
                    </a:cubicBezTo>
                    <a:close/>
                  </a:path>
                </a:pathLst>
              </a:custGeom>
              <a:solidFill>
                <a:srgbClr val="B3B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41"/>
              <p:cNvSpPr/>
              <p:nvPr/>
            </p:nvSpPr>
            <p:spPr>
              <a:xfrm>
                <a:off x="3017200" y="1492525"/>
                <a:ext cx="236975" cy="314700"/>
              </a:xfrm>
              <a:custGeom>
                <a:avLst/>
                <a:gdLst/>
                <a:ahLst/>
                <a:cxnLst/>
                <a:rect l="l" t="t" r="r" b="b"/>
                <a:pathLst>
                  <a:path w="9479" h="12588" extrusionOk="0">
                    <a:moveTo>
                      <a:pt x="9479" y="0"/>
                    </a:moveTo>
                    <a:lnTo>
                      <a:pt x="3466" y="1564"/>
                    </a:lnTo>
                    <a:cubicBezTo>
                      <a:pt x="3466" y="1564"/>
                      <a:pt x="3216" y="4149"/>
                      <a:pt x="2638" y="4586"/>
                    </a:cubicBezTo>
                    <a:cubicBezTo>
                      <a:pt x="2058" y="5022"/>
                      <a:pt x="1" y="6759"/>
                      <a:pt x="587" y="7499"/>
                    </a:cubicBezTo>
                    <a:cubicBezTo>
                      <a:pt x="675" y="7611"/>
                      <a:pt x="778" y="7657"/>
                      <a:pt x="892" y="7657"/>
                    </a:cubicBezTo>
                    <a:cubicBezTo>
                      <a:pt x="1466" y="7657"/>
                      <a:pt x="2321" y="6477"/>
                      <a:pt x="2938" y="6477"/>
                    </a:cubicBezTo>
                    <a:cubicBezTo>
                      <a:pt x="3013" y="6477"/>
                      <a:pt x="3085" y="6495"/>
                      <a:pt x="3152" y="6534"/>
                    </a:cubicBezTo>
                    <a:cubicBezTo>
                      <a:pt x="3880" y="6959"/>
                      <a:pt x="2032" y="12156"/>
                      <a:pt x="2991" y="12496"/>
                    </a:cubicBezTo>
                    <a:cubicBezTo>
                      <a:pt x="3161" y="12556"/>
                      <a:pt x="3409" y="12588"/>
                      <a:pt x="3706" y="12588"/>
                    </a:cubicBezTo>
                    <a:cubicBezTo>
                      <a:pt x="5089" y="12588"/>
                      <a:pt x="7540" y="11901"/>
                      <a:pt x="8146" y="10162"/>
                    </a:cubicBezTo>
                    <a:cubicBezTo>
                      <a:pt x="8880" y="8049"/>
                      <a:pt x="9479" y="0"/>
                      <a:pt x="947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41"/>
              <p:cNvSpPr/>
              <p:nvPr/>
            </p:nvSpPr>
            <p:spPr>
              <a:xfrm>
                <a:off x="3071725" y="1470575"/>
                <a:ext cx="224500" cy="104175"/>
              </a:xfrm>
              <a:custGeom>
                <a:avLst/>
                <a:gdLst/>
                <a:ahLst/>
                <a:cxnLst/>
                <a:rect l="l" t="t" r="r" b="b"/>
                <a:pathLst>
                  <a:path w="8980" h="4167" extrusionOk="0">
                    <a:moveTo>
                      <a:pt x="8979" y="1"/>
                    </a:moveTo>
                    <a:lnTo>
                      <a:pt x="1" y="1555"/>
                    </a:lnTo>
                    <a:lnTo>
                      <a:pt x="1358" y="4166"/>
                    </a:lnTo>
                    <a:lnTo>
                      <a:pt x="7086" y="3359"/>
                    </a:lnTo>
                    <a:lnTo>
                      <a:pt x="897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41"/>
              <p:cNvSpPr/>
              <p:nvPr/>
            </p:nvSpPr>
            <p:spPr>
              <a:xfrm>
                <a:off x="3111625" y="1695650"/>
                <a:ext cx="102125" cy="87575"/>
              </a:xfrm>
              <a:custGeom>
                <a:avLst/>
                <a:gdLst/>
                <a:ahLst/>
                <a:cxnLst/>
                <a:rect l="l" t="t" r="r" b="b"/>
                <a:pathLst>
                  <a:path w="4085" h="3503" extrusionOk="0">
                    <a:moveTo>
                      <a:pt x="1093" y="0"/>
                    </a:moveTo>
                    <a:cubicBezTo>
                      <a:pt x="707" y="0"/>
                      <a:pt x="372" y="274"/>
                      <a:pt x="298" y="657"/>
                    </a:cubicBezTo>
                    <a:cubicBezTo>
                      <a:pt x="168" y="1336"/>
                      <a:pt x="0" y="2376"/>
                      <a:pt x="38" y="3097"/>
                    </a:cubicBezTo>
                    <a:cubicBezTo>
                      <a:pt x="53" y="3390"/>
                      <a:pt x="246" y="3502"/>
                      <a:pt x="534" y="3502"/>
                    </a:cubicBezTo>
                    <a:cubicBezTo>
                      <a:pt x="1376" y="3502"/>
                      <a:pt x="3025" y="2545"/>
                      <a:pt x="3378" y="2384"/>
                    </a:cubicBezTo>
                    <a:cubicBezTo>
                      <a:pt x="3627" y="2270"/>
                      <a:pt x="3830" y="1648"/>
                      <a:pt x="3965" y="1087"/>
                    </a:cubicBezTo>
                    <a:cubicBezTo>
                      <a:pt x="4084" y="590"/>
                      <a:pt x="3719" y="108"/>
                      <a:pt x="3210" y="87"/>
                    </a:cubicBezTo>
                    <a:lnTo>
                      <a:pt x="1126" y="1"/>
                    </a:lnTo>
                    <a:cubicBezTo>
                      <a:pt x="1115" y="0"/>
                      <a:pt x="1104" y="0"/>
                      <a:pt x="1093" y="0"/>
                    </a:cubicBezTo>
                    <a:close/>
                  </a:path>
                </a:pathLst>
              </a:custGeom>
              <a:solidFill>
                <a:srgbClr val="B3B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41"/>
              <p:cNvSpPr/>
              <p:nvPr/>
            </p:nvSpPr>
            <p:spPr>
              <a:xfrm>
                <a:off x="3132625" y="1551650"/>
                <a:ext cx="85225" cy="113025"/>
              </a:xfrm>
              <a:custGeom>
                <a:avLst/>
                <a:gdLst/>
                <a:ahLst/>
                <a:cxnLst/>
                <a:rect l="l" t="t" r="r" b="b"/>
                <a:pathLst>
                  <a:path w="3409" h="4521" extrusionOk="0">
                    <a:moveTo>
                      <a:pt x="992" y="87"/>
                    </a:moveTo>
                    <a:cubicBezTo>
                      <a:pt x="440" y="87"/>
                      <a:pt x="0" y="570"/>
                      <a:pt x="68" y="1130"/>
                    </a:cubicBezTo>
                    <a:cubicBezTo>
                      <a:pt x="158" y="1898"/>
                      <a:pt x="169" y="2868"/>
                      <a:pt x="161" y="3580"/>
                    </a:cubicBezTo>
                    <a:cubicBezTo>
                      <a:pt x="183" y="4375"/>
                      <a:pt x="772" y="4521"/>
                      <a:pt x="1410" y="4521"/>
                    </a:cubicBezTo>
                    <a:cubicBezTo>
                      <a:pt x="1782" y="4521"/>
                      <a:pt x="2170" y="4471"/>
                      <a:pt x="2474" y="4471"/>
                    </a:cubicBezTo>
                    <a:cubicBezTo>
                      <a:pt x="2486" y="4471"/>
                      <a:pt x="2498" y="4472"/>
                      <a:pt x="2510" y="4472"/>
                    </a:cubicBezTo>
                    <a:cubicBezTo>
                      <a:pt x="3010" y="4454"/>
                      <a:pt x="3407" y="4044"/>
                      <a:pt x="3407" y="3544"/>
                    </a:cubicBezTo>
                    <a:cubicBezTo>
                      <a:pt x="3408" y="2712"/>
                      <a:pt x="3373" y="1765"/>
                      <a:pt x="3342" y="1110"/>
                    </a:cubicBezTo>
                    <a:cubicBezTo>
                      <a:pt x="3304" y="0"/>
                      <a:pt x="1818" y="218"/>
                      <a:pt x="1081" y="91"/>
                    </a:cubicBezTo>
                    <a:cubicBezTo>
                      <a:pt x="1051" y="89"/>
                      <a:pt x="1021" y="87"/>
                      <a:pt x="992" y="87"/>
                    </a:cubicBezTo>
                    <a:close/>
                  </a:path>
                </a:pathLst>
              </a:custGeom>
              <a:solidFill>
                <a:srgbClr val="B3B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41"/>
              <p:cNvSpPr/>
              <p:nvPr/>
            </p:nvSpPr>
            <p:spPr>
              <a:xfrm>
                <a:off x="2125575" y="2087950"/>
                <a:ext cx="275775" cy="121100"/>
              </a:xfrm>
              <a:custGeom>
                <a:avLst/>
                <a:gdLst/>
                <a:ahLst/>
                <a:cxnLst/>
                <a:rect l="l" t="t" r="r" b="b"/>
                <a:pathLst>
                  <a:path w="11031" h="4844" extrusionOk="0">
                    <a:moveTo>
                      <a:pt x="10356" y="0"/>
                    </a:moveTo>
                    <a:lnTo>
                      <a:pt x="483" y="1590"/>
                    </a:lnTo>
                    <a:lnTo>
                      <a:pt x="1" y="3052"/>
                    </a:lnTo>
                    <a:cubicBezTo>
                      <a:pt x="926" y="4709"/>
                      <a:pt x="3375" y="4844"/>
                      <a:pt x="4964" y="4844"/>
                    </a:cubicBezTo>
                    <a:cubicBezTo>
                      <a:pt x="5211" y="4844"/>
                      <a:pt x="5436" y="4841"/>
                      <a:pt x="5633" y="4839"/>
                    </a:cubicBezTo>
                    <a:cubicBezTo>
                      <a:pt x="7093" y="4830"/>
                      <a:pt x="10192" y="2507"/>
                      <a:pt x="10192" y="2507"/>
                    </a:cubicBezTo>
                    <a:cubicBezTo>
                      <a:pt x="11030" y="1918"/>
                      <a:pt x="10760" y="601"/>
                      <a:pt x="10760" y="601"/>
                    </a:cubicBezTo>
                    <a:lnTo>
                      <a:pt x="10356" y="0"/>
                    </a:lnTo>
                    <a:close/>
                  </a:path>
                </a:pathLst>
              </a:custGeom>
              <a:solidFill>
                <a:srgbClr val="7070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41"/>
              <p:cNvSpPr/>
              <p:nvPr/>
            </p:nvSpPr>
            <p:spPr>
              <a:xfrm>
                <a:off x="2129575" y="1776425"/>
                <a:ext cx="371150" cy="407600"/>
              </a:xfrm>
              <a:custGeom>
                <a:avLst/>
                <a:gdLst/>
                <a:ahLst/>
                <a:cxnLst/>
                <a:rect l="l" t="t" r="r" b="b"/>
                <a:pathLst>
                  <a:path w="14846" h="16304" extrusionOk="0">
                    <a:moveTo>
                      <a:pt x="7655" y="1"/>
                    </a:moveTo>
                    <a:cubicBezTo>
                      <a:pt x="7655" y="1"/>
                      <a:pt x="6134" y="2639"/>
                      <a:pt x="7214" y="2848"/>
                    </a:cubicBezTo>
                    <a:cubicBezTo>
                      <a:pt x="5816" y="7192"/>
                      <a:pt x="5497" y="8810"/>
                      <a:pt x="1864" y="12416"/>
                    </a:cubicBezTo>
                    <a:cubicBezTo>
                      <a:pt x="1596" y="12645"/>
                      <a:pt x="485" y="13041"/>
                      <a:pt x="323" y="14051"/>
                    </a:cubicBezTo>
                    <a:cubicBezTo>
                      <a:pt x="1" y="15536"/>
                      <a:pt x="2101" y="16304"/>
                      <a:pt x="4091" y="16304"/>
                    </a:cubicBezTo>
                    <a:cubicBezTo>
                      <a:pt x="5242" y="16304"/>
                      <a:pt x="6356" y="16047"/>
                      <a:pt x="6943" y="15523"/>
                    </a:cubicBezTo>
                    <a:cubicBezTo>
                      <a:pt x="8635" y="14406"/>
                      <a:pt x="10445" y="14037"/>
                      <a:pt x="10688" y="12775"/>
                    </a:cubicBezTo>
                    <a:cubicBezTo>
                      <a:pt x="11144" y="10570"/>
                      <a:pt x="12029" y="5857"/>
                      <a:pt x="13836" y="4729"/>
                    </a:cubicBezTo>
                    <a:cubicBezTo>
                      <a:pt x="14446" y="4628"/>
                      <a:pt x="14845" y="2283"/>
                      <a:pt x="14845" y="2283"/>
                    </a:cubicBezTo>
                    <a:cubicBezTo>
                      <a:pt x="14845" y="2283"/>
                      <a:pt x="10371" y="2241"/>
                      <a:pt x="765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41"/>
              <p:cNvSpPr/>
              <p:nvPr/>
            </p:nvSpPr>
            <p:spPr>
              <a:xfrm>
                <a:off x="2181350" y="1861525"/>
                <a:ext cx="200050" cy="264025"/>
              </a:xfrm>
              <a:custGeom>
                <a:avLst/>
                <a:gdLst/>
                <a:ahLst/>
                <a:cxnLst/>
                <a:rect l="l" t="t" r="r" b="b"/>
                <a:pathLst>
                  <a:path w="8002" h="10561" extrusionOk="0">
                    <a:moveTo>
                      <a:pt x="5962" y="1"/>
                    </a:moveTo>
                    <a:cubicBezTo>
                      <a:pt x="5955" y="1"/>
                      <a:pt x="5949" y="1"/>
                      <a:pt x="5944" y="2"/>
                    </a:cubicBezTo>
                    <a:cubicBezTo>
                      <a:pt x="5736" y="36"/>
                      <a:pt x="3540" y="5995"/>
                      <a:pt x="3540" y="5995"/>
                    </a:cubicBezTo>
                    <a:lnTo>
                      <a:pt x="439" y="9480"/>
                    </a:lnTo>
                    <a:cubicBezTo>
                      <a:pt x="0" y="9973"/>
                      <a:pt x="745" y="10560"/>
                      <a:pt x="1389" y="10560"/>
                    </a:cubicBezTo>
                    <a:cubicBezTo>
                      <a:pt x="1522" y="10560"/>
                      <a:pt x="1650" y="10535"/>
                      <a:pt x="1763" y="10480"/>
                    </a:cubicBezTo>
                    <a:cubicBezTo>
                      <a:pt x="2425" y="10154"/>
                      <a:pt x="5109" y="7494"/>
                      <a:pt x="5500" y="6902"/>
                    </a:cubicBezTo>
                    <a:cubicBezTo>
                      <a:pt x="5892" y="6310"/>
                      <a:pt x="8002" y="699"/>
                      <a:pt x="8002" y="699"/>
                    </a:cubicBezTo>
                    <a:cubicBezTo>
                      <a:pt x="8002" y="699"/>
                      <a:pt x="6241" y="1"/>
                      <a:pt x="5962" y="1"/>
                    </a:cubicBezTo>
                    <a:close/>
                  </a:path>
                </a:pathLst>
              </a:custGeom>
              <a:solidFill>
                <a:srgbClr val="ECE8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41"/>
              <p:cNvSpPr/>
              <p:nvPr/>
            </p:nvSpPr>
            <p:spPr>
              <a:xfrm>
                <a:off x="2200825" y="1894650"/>
                <a:ext cx="173575" cy="224200"/>
              </a:xfrm>
              <a:custGeom>
                <a:avLst/>
                <a:gdLst/>
                <a:ahLst/>
                <a:cxnLst/>
                <a:rect l="l" t="t" r="r" b="b"/>
                <a:pathLst>
                  <a:path w="6943" h="8968" fill="none" extrusionOk="0">
                    <a:moveTo>
                      <a:pt x="4128" y="0"/>
                    </a:moveTo>
                    <a:cubicBezTo>
                      <a:pt x="4128" y="0"/>
                      <a:pt x="5828" y="1325"/>
                      <a:pt x="6386" y="1360"/>
                    </a:cubicBezTo>
                    <a:cubicBezTo>
                      <a:pt x="6943" y="1395"/>
                      <a:pt x="3761" y="2011"/>
                      <a:pt x="3761" y="2011"/>
                    </a:cubicBezTo>
                    <a:cubicBezTo>
                      <a:pt x="3761" y="2011"/>
                      <a:pt x="5260" y="3507"/>
                      <a:pt x="5724" y="3730"/>
                    </a:cubicBezTo>
                    <a:lnTo>
                      <a:pt x="3087" y="3829"/>
                    </a:lnTo>
                    <a:lnTo>
                      <a:pt x="4882" y="5268"/>
                    </a:lnTo>
                    <a:lnTo>
                      <a:pt x="2392" y="4934"/>
                    </a:lnTo>
                    <a:lnTo>
                      <a:pt x="3676" y="6746"/>
                    </a:lnTo>
                    <a:lnTo>
                      <a:pt x="995" y="6655"/>
                    </a:lnTo>
                    <a:lnTo>
                      <a:pt x="2196" y="8181"/>
                    </a:lnTo>
                    <a:lnTo>
                      <a:pt x="0" y="7509"/>
                    </a:lnTo>
                    <a:lnTo>
                      <a:pt x="1272" y="8968"/>
                    </a:lnTo>
                  </a:path>
                </a:pathLst>
              </a:custGeom>
              <a:noFill/>
              <a:ln w="525" cap="rnd" cmpd="sng">
                <a:solidFill>
                  <a:srgbClr val="C6C6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41"/>
              <p:cNvSpPr/>
              <p:nvPr/>
            </p:nvSpPr>
            <p:spPr>
              <a:xfrm>
                <a:off x="2343900" y="1886825"/>
                <a:ext cx="64475" cy="120250"/>
              </a:xfrm>
              <a:custGeom>
                <a:avLst/>
                <a:gdLst/>
                <a:ahLst/>
                <a:cxnLst/>
                <a:rect l="l" t="t" r="r" b="b"/>
                <a:pathLst>
                  <a:path w="2579" h="4810" fill="none" extrusionOk="0">
                    <a:moveTo>
                      <a:pt x="35" y="1"/>
                    </a:moveTo>
                    <a:cubicBezTo>
                      <a:pt x="35" y="1"/>
                      <a:pt x="1" y="4785"/>
                      <a:pt x="1290" y="4796"/>
                    </a:cubicBezTo>
                    <a:cubicBezTo>
                      <a:pt x="2579" y="4809"/>
                      <a:pt x="35" y="1"/>
                      <a:pt x="35" y="1"/>
                    </a:cubicBezTo>
                    <a:close/>
                  </a:path>
                </a:pathLst>
              </a:custGeom>
              <a:noFill/>
              <a:ln w="525" cap="rnd" cmpd="sng">
                <a:solidFill>
                  <a:srgbClr val="C6C6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41"/>
              <p:cNvSpPr/>
              <p:nvPr/>
            </p:nvSpPr>
            <p:spPr>
              <a:xfrm>
                <a:off x="2229550" y="1887275"/>
                <a:ext cx="110925" cy="104725"/>
              </a:xfrm>
              <a:custGeom>
                <a:avLst/>
                <a:gdLst/>
                <a:ahLst/>
                <a:cxnLst/>
                <a:rect l="l" t="t" r="r" b="b"/>
                <a:pathLst>
                  <a:path w="4437" h="4189" fill="none" extrusionOk="0">
                    <a:moveTo>
                      <a:pt x="4436" y="1"/>
                    </a:moveTo>
                    <a:cubicBezTo>
                      <a:pt x="4436" y="1"/>
                      <a:pt x="1" y="1795"/>
                      <a:pt x="482" y="2993"/>
                    </a:cubicBezTo>
                    <a:cubicBezTo>
                      <a:pt x="964" y="4189"/>
                      <a:pt x="4436" y="1"/>
                      <a:pt x="4436" y="1"/>
                    </a:cubicBezTo>
                    <a:close/>
                  </a:path>
                </a:pathLst>
              </a:custGeom>
              <a:noFill/>
              <a:ln w="525" cap="rnd" cmpd="sng">
                <a:solidFill>
                  <a:srgbClr val="C6C6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41"/>
              <p:cNvSpPr/>
              <p:nvPr/>
            </p:nvSpPr>
            <p:spPr>
              <a:xfrm>
                <a:off x="2578325" y="2141250"/>
                <a:ext cx="242900" cy="190925"/>
              </a:xfrm>
              <a:custGeom>
                <a:avLst/>
                <a:gdLst/>
                <a:ahLst/>
                <a:cxnLst/>
                <a:rect l="l" t="t" r="r" b="b"/>
                <a:pathLst>
                  <a:path w="9716" h="7637" extrusionOk="0">
                    <a:moveTo>
                      <a:pt x="1414" y="0"/>
                    </a:moveTo>
                    <a:lnTo>
                      <a:pt x="797" y="378"/>
                    </a:lnTo>
                    <a:cubicBezTo>
                      <a:pt x="797" y="378"/>
                      <a:pt x="1" y="1460"/>
                      <a:pt x="515" y="2348"/>
                    </a:cubicBezTo>
                    <a:cubicBezTo>
                      <a:pt x="515" y="2348"/>
                      <a:pt x="2356" y="5754"/>
                      <a:pt x="3678" y="6375"/>
                    </a:cubicBezTo>
                    <a:cubicBezTo>
                      <a:pt x="4609" y="6810"/>
                      <a:pt x="6257" y="7636"/>
                      <a:pt x="7769" y="7636"/>
                    </a:cubicBezTo>
                    <a:cubicBezTo>
                      <a:pt x="8405" y="7636"/>
                      <a:pt x="9017" y="7491"/>
                      <a:pt x="9541" y="7109"/>
                    </a:cubicBezTo>
                    <a:lnTo>
                      <a:pt x="9715" y="5580"/>
                    </a:lnTo>
                    <a:lnTo>
                      <a:pt x="1414" y="0"/>
                    </a:lnTo>
                    <a:close/>
                  </a:path>
                </a:pathLst>
              </a:custGeom>
              <a:solidFill>
                <a:srgbClr val="7070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41"/>
              <p:cNvSpPr/>
              <p:nvPr/>
            </p:nvSpPr>
            <p:spPr>
              <a:xfrm>
                <a:off x="2591550" y="1861525"/>
                <a:ext cx="236575" cy="446875"/>
              </a:xfrm>
              <a:custGeom>
                <a:avLst/>
                <a:gdLst/>
                <a:ahLst/>
                <a:cxnLst/>
                <a:rect l="l" t="t" r="r" b="b"/>
                <a:pathLst>
                  <a:path w="9463" h="17875" extrusionOk="0">
                    <a:moveTo>
                      <a:pt x="927" y="0"/>
                    </a:moveTo>
                    <a:cubicBezTo>
                      <a:pt x="927" y="0"/>
                      <a:pt x="307" y="2297"/>
                      <a:pt x="820" y="2645"/>
                    </a:cubicBezTo>
                    <a:cubicBezTo>
                      <a:pt x="1988" y="4426"/>
                      <a:pt x="818" y="9077"/>
                      <a:pt x="308" y="11269"/>
                    </a:cubicBezTo>
                    <a:cubicBezTo>
                      <a:pt x="1" y="12518"/>
                      <a:pt x="1490" y="13611"/>
                      <a:pt x="2560" y="15334"/>
                    </a:cubicBezTo>
                    <a:cubicBezTo>
                      <a:pt x="3127" y="16639"/>
                      <a:pt x="5630" y="17875"/>
                      <a:pt x="7402" y="17875"/>
                    </a:cubicBezTo>
                    <a:cubicBezTo>
                      <a:pt x="8301" y="17875"/>
                      <a:pt x="9012" y="17557"/>
                      <a:pt x="9188" y="16769"/>
                    </a:cubicBezTo>
                    <a:cubicBezTo>
                      <a:pt x="9463" y="15783"/>
                      <a:pt x="8620" y="14959"/>
                      <a:pt x="8471" y="14639"/>
                    </a:cubicBezTo>
                    <a:cubicBezTo>
                      <a:pt x="6683" y="9843"/>
                      <a:pt x="7070" y="8240"/>
                      <a:pt x="7620" y="3710"/>
                    </a:cubicBezTo>
                    <a:lnTo>
                      <a:pt x="7620" y="3710"/>
                    </a:lnTo>
                    <a:cubicBezTo>
                      <a:pt x="7664" y="3721"/>
                      <a:pt x="7706" y="3726"/>
                      <a:pt x="7746" y="3726"/>
                    </a:cubicBezTo>
                    <a:cubicBezTo>
                      <a:pt x="8666" y="3726"/>
                      <a:pt x="8411" y="940"/>
                      <a:pt x="8411" y="940"/>
                    </a:cubicBezTo>
                    <a:lnTo>
                      <a:pt x="8411" y="940"/>
                    </a:lnTo>
                    <a:cubicBezTo>
                      <a:pt x="7743" y="1116"/>
                      <a:pt x="7049" y="1186"/>
                      <a:pt x="6365" y="1186"/>
                    </a:cubicBezTo>
                    <a:cubicBezTo>
                      <a:pt x="3563" y="1186"/>
                      <a:pt x="927" y="0"/>
                      <a:pt x="92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41"/>
              <p:cNvSpPr/>
              <p:nvPr/>
            </p:nvSpPr>
            <p:spPr>
              <a:xfrm>
                <a:off x="2693125" y="1952850"/>
                <a:ext cx="94100" cy="295925"/>
              </a:xfrm>
              <a:custGeom>
                <a:avLst/>
                <a:gdLst/>
                <a:ahLst/>
                <a:cxnLst/>
                <a:rect l="l" t="t" r="r" b="b"/>
                <a:pathLst>
                  <a:path w="3764" h="11837" extrusionOk="0">
                    <a:moveTo>
                      <a:pt x="435" y="0"/>
                    </a:moveTo>
                    <a:cubicBezTo>
                      <a:pt x="435" y="0"/>
                      <a:pt x="1" y="5977"/>
                      <a:pt x="110" y="6680"/>
                    </a:cubicBezTo>
                    <a:cubicBezTo>
                      <a:pt x="217" y="7382"/>
                      <a:pt x="1539" y="10920"/>
                      <a:pt x="2004" y="11493"/>
                    </a:cubicBezTo>
                    <a:cubicBezTo>
                      <a:pt x="2192" y="11725"/>
                      <a:pt x="2531" y="11836"/>
                      <a:pt x="2852" y="11836"/>
                    </a:cubicBezTo>
                    <a:cubicBezTo>
                      <a:pt x="3326" y="11836"/>
                      <a:pt x="3763" y="11594"/>
                      <a:pt x="3626" y="11140"/>
                    </a:cubicBezTo>
                    <a:lnTo>
                      <a:pt x="2268" y="6677"/>
                    </a:lnTo>
                    <a:cubicBezTo>
                      <a:pt x="2268" y="6677"/>
                      <a:pt x="2769" y="347"/>
                      <a:pt x="2594" y="228"/>
                    </a:cubicBezTo>
                    <a:cubicBezTo>
                      <a:pt x="2418" y="107"/>
                      <a:pt x="435" y="0"/>
                      <a:pt x="435" y="0"/>
                    </a:cubicBezTo>
                    <a:close/>
                  </a:path>
                </a:pathLst>
              </a:custGeom>
              <a:solidFill>
                <a:srgbClr val="ECE8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41"/>
              <p:cNvSpPr/>
              <p:nvPr/>
            </p:nvSpPr>
            <p:spPr>
              <a:xfrm>
                <a:off x="2689175" y="1999425"/>
                <a:ext cx="93625" cy="233500"/>
              </a:xfrm>
              <a:custGeom>
                <a:avLst/>
                <a:gdLst/>
                <a:ahLst/>
                <a:cxnLst/>
                <a:rect l="l" t="t" r="r" b="b"/>
                <a:pathLst>
                  <a:path w="3745" h="9340" fill="none" extrusionOk="0">
                    <a:moveTo>
                      <a:pt x="3141" y="1"/>
                    </a:moveTo>
                    <a:cubicBezTo>
                      <a:pt x="3141" y="1"/>
                      <a:pt x="1042" y="492"/>
                      <a:pt x="522" y="291"/>
                    </a:cubicBezTo>
                    <a:cubicBezTo>
                      <a:pt x="1" y="89"/>
                      <a:pt x="2633" y="1982"/>
                      <a:pt x="2633" y="1982"/>
                    </a:cubicBezTo>
                    <a:cubicBezTo>
                      <a:pt x="2633" y="1982"/>
                      <a:pt x="645" y="2711"/>
                      <a:pt x="129" y="2719"/>
                    </a:cubicBezTo>
                    <a:lnTo>
                      <a:pt x="2483" y="3914"/>
                    </a:lnTo>
                    <a:lnTo>
                      <a:pt x="250" y="4469"/>
                    </a:lnTo>
                    <a:lnTo>
                      <a:pt x="2652" y="5208"/>
                    </a:lnTo>
                    <a:lnTo>
                      <a:pt x="727" y="6316"/>
                    </a:lnTo>
                    <a:lnTo>
                      <a:pt x="3199" y="7356"/>
                    </a:lnTo>
                    <a:lnTo>
                      <a:pt x="1469" y="8239"/>
                    </a:lnTo>
                    <a:lnTo>
                      <a:pt x="3744" y="8548"/>
                    </a:lnTo>
                    <a:lnTo>
                      <a:pt x="1980" y="9339"/>
                    </a:lnTo>
                  </a:path>
                </a:pathLst>
              </a:custGeom>
              <a:noFill/>
              <a:ln w="525" cap="rnd"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41"/>
              <p:cNvSpPr/>
              <p:nvPr/>
            </p:nvSpPr>
            <p:spPr>
              <a:xfrm>
                <a:off x="2625875" y="1975250"/>
                <a:ext cx="108100" cy="109000"/>
              </a:xfrm>
              <a:custGeom>
                <a:avLst/>
                <a:gdLst/>
                <a:ahLst/>
                <a:cxnLst/>
                <a:rect l="l" t="t" r="r" b="b"/>
                <a:pathLst>
                  <a:path w="4324" h="4360" fill="none" extrusionOk="0">
                    <a:moveTo>
                      <a:pt x="4323" y="1"/>
                    </a:moveTo>
                    <a:cubicBezTo>
                      <a:pt x="4323" y="1"/>
                      <a:pt x="2352" y="4360"/>
                      <a:pt x="1175" y="3831"/>
                    </a:cubicBezTo>
                    <a:cubicBezTo>
                      <a:pt x="0" y="3304"/>
                      <a:pt x="4323" y="1"/>
                      <a:pt x="4323" y="1"/>
                    </a:cubicBezTo>
                    <a:close/>
                  </a:path>
                </a:pathLst>
              </a:custGeom>
              <a:noFill/>
              <a:ln w="525" cap="rnd"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41"/>
              <p:cNvSpPr/>
              <p:nvPr/>
            </p:nvSpPr>
            <p:spPr>
              <a:xfrm>
                <a:off x="2737675" y="1977500"/>
                <a:ext cx="81900" cy="131425"/>
              </a:xfrm>
              <a:custGeom>
                <a:avLst/>
                <a:gdLst/>
                <a:ahLst/>
                <a:cxnLst/>
                <a:rect l="l" t="t" r="r" b="b"/>
                <a:pathLst>
                  <a:path w="3276" h="5257" fill="none" extrusionOk="0">
                    <a:moveTo>
                      <a:pt x="1" y="0"/>
                    </a:moveTo>
                    <a:cubicBezTo>
                      <a:pt x="1" y="0"/>
                      <a:pt x="3276" y="3485"/>
                      <a:pt x="2340" y="4371"/>
                    </a:cubicBezTo>
                    <a:cubicBezTo>
                      <a:pt x="1402" y="5256"/>
                      <a:pt x="1" y="0"/>
                      <a:pt x="1" y="0"/>
                    </a:cubicBezTo>
                    <a:close/>
                  </a:path>
                </a:pathLst>
              </a:custGeom>
              <a:noFill/>
              <a:ln w="525" cap="rnd"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41"/>
              <p:cNvSpPr/>
              <p:nvPr/>
            </p:nvSpPr>
            <p:spPr>
              <a:xfrm>
                <a:off x="2387925" y="812050"/>
                <a:ext cx="174800" cy="324425"/>
              </a:xfrm>
              <a:custGeom>
                <a:avLst/>
                <a:gdLst/>
                <a:ahLst/>
                <a:cxnLst/>
                <a:rect l="l" t="t" r="r" b="b"/>
                <a:pathLst>
                  <a:path w="6992" h="12977" extrusionOk="0">
                    <a:moveTo>
                      <a:pt x="3959" y="0"/>
                    </a:moveTo>
                    <a:cubicBezTo>
                      <a:pt x="3959" y="0"/>
                      <a:pt x="2706" y="9296"/>
                      <a:pt x="1" y="12977"/>
                    </a:cubicBezTo>
                    <a:cubicBezTo>
                      <a:pt x="1" y="12977"/>
                      <a:pt x="5258" y="11167"/>
                      <a:pt x="6992" y="2356"/>
                    </a:cubicBezTo>
                    <a:lnTo>
                      <a:pt x="3959" y="0"/>
                    </a:lnTo>
                    <a:close/>
                  </a:path>
                </a:pathLst>
              </a:custGeom>
              <a:solidFill>
                <a:srgbClr val="C6C6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3" name="Picture 2">
            <a:extLst>
              <a:ext uri="{FF2B5EF4-FFF2-40B4-BE49-F238E27FC236}">
                <a16:creationId xmlns:a16="http://schemas.microsoft.com/office/drawing/2014/main" id="{2516603F-DC27-8F3B-94BE-EE628E3A2B2A}"/>
              </a:ext>
            </a:extLst>
          </p:cNvPr>
          <p:cNvPicPr>
            <a:picLocks noChangeAspect="1"/>
          </p:cNvPicPr>
          <p:nvPr/>
        </p:nvPicPr>
        <p:blipFill>
          <a:blip r:embed="rId3"/>
          <a:stretch>
            <a:fillRect/>
          </a:stretch>
        </p:blipFill>
        <p:spPr>
          <a:xfrm>
            <a:off x="6263651" y="157183"/>
            <a:ext cx="2652047" cy="410881"/>
          </a:xfrm>
          <a:prstGeom prst="rect">
            <a:avLst/>
          </a:prstGeom>
        </p:spPr>
      </p:pic>
      <p:sp>
        <p:nvSpPr>
          <p:cNvPr id="5" name="TextBox 4">
            <a:extLst>
              <a:ext uri="{FF2B5EF4-FFF2-40B4-BE49-F238E27FC236}">
                <a16:creationId xmlns:a16="http://schemas.microsoft.com/office/drawing/2014/main" id="{D4F1B3C8-7B2A-DFBA-647F-969CC5749090}"/>
              </a:ext>
            </a:extLst>
          </p:cNvPr>
          <p:cNvSpPr txBox="1"/>
          <p:nvPr/>
        </p:nvSpPr>
        <p:spPr>
          <a:xfrm>
            <a:off x="7197206" y="594680"/>
            <a:ext cx="1726804" cy="369332"/>
          </a:xfrm>
          <a:prstGeom prst="rect">
            <a:avLst/>
          </a:prstGeom>
          <a:noFill/>
        </p:spPr>
        <p:txBody>
          <a:bodyPr wrap="square" rtlCol="0">
            <a:spAutoFit/>
          </a:bodyPr>
          <a:lstStyle/>
          <a:p>
            <a:r>
              <a:rPr lang="en-US" sz="1800" dirty="0">
                <a:solidFill>
                  <a:schemeClr val="tx1"/>
                </a:solidFill>
                <a:latin typeface="Oswald" pitchFamily="2" charset="0"/>
              </a:rPr>
              <a:t>the ONEAL project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706">
          <a:extLst>
            <a:ext uri="{FF2B5EF4-FFF2-40B4-BE49-F238E27FC236}">
              <a16:creationId xmlns:a16="http://schemas.microsoft.com/office/drawing/2014/main" id="{051A5EC9-9BB3-569F-EB24-C15C53EEE26B}"/>
            </a:ext>
          </a:extLst>
        </p:cNvPr>
        <p:cNvGrpSpPr/>
        <p:nvPr/>
      </p:nvGrpSpPr>
      <p:grpSpPr>
        <a:xfrm>
          <a:off x="0" y="0"/>
          <a:ext cx="0" cy="0"/>
          <a:chOff x="0" y="0"/>
          <a:chExt cx="0" cy="0"/>
        </a:xfrm>
      </p:grpSpPr>
      <p:sp>
        <p:nvSpPr>
          <p:cNvPr id="3707" name="Google Shape;3707;p78">
            <a:extLst>
              <a:ext uri="{FF2B5EF4-FFF2-40B4-BE49-F238E27FC236}">
                <a16:creationId xmlns:a16="http://schemas.microsoft.com/office/drawing/2014/main" id="{88ED2DC1-281A-4517-29AA-BC0A53A753E7}"/>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solidFill>
                  <a:schemeClr val="accent1"/>
                </a:solidFill>
              </a:rPr>
              <a:t>Interview Study</a:t>
            </a:r>
            <a:endParaRPr dirty="0"/>
          </a:p>
        </p:txBody>
      </p:sp>
      <p:sp>
        <p:nvSpPr>
          <p:cNvPr id="3708" name="Google Shape;3708;p78">
            <a:extLst>
              <a:ext uri="{FF2B5EF4-FFF2-40B4-BE49-F238E27FC236}">
                <a16:creationId xmlns:a16="http://schemas.microsoft.com/office/drawing/2014/main" id="{815E12A9-EEBF-FB7B-E30A-849E0E44AF76}"/>
              </a:ext>
            </a:extLst>
          </p:cNvPr>
          <p:cNvSpPr txBox="1"/>
          <p:nvPr/>
        </p:nvSpPr>
        <p:spPr>
          <a:xfrm>
            <a:off x="4971425" y="1326225"/>
            <a:ext cx="3176450" cy="3120300"/>
          </a:xfrm>
          <a:prstGeom prst="rect">
            <a:avLst/>
          </a:prstGeom>
          <a:noFill/>
          <a:ln>
            <a:noFill/>
          </a:ln>
        </p:spPr>
        <p:txBody>
          <a:bodyPr spcFirstLastPara="1" wrap="square" lIns="91425" tIns="91425" rIns="91425" bIns="91425" anchor="ctr" anchorCtr="0">
            <a:noAutofit/>
          </a:bodyPr>
          <a:lstStyle/>
          <a:p>
            <a:pPr marL="457200" lvl="0" indent="-317500" algn="l" rtl="0">
              <a:spcBef>
                <a:spcPts val="1000"/>
              </a:spcBef>
              <a:spcAft>
                <a:spcPts val="0"/>
              </a:spcAft>
              <a:buClr>
                <a:schemeClr val="lt1"/>
              </a:buClr>
              <a:buSzPts val="1400"/>
              <a:buFont typeface="Comfortaa"/>
              <a:buChar char="●"/>
            </a:pPr>
            <a:r>
              <a:rPr lang="en-US" dirty="0">
                <a:solidFill>
                  <a:schemeClr val="lt1"/>
                </a:solidFill>
                <a:latin typeface="Comfortaa"/>
                <a:ea typeface="Comfortaa"/>
                <a:cs typeface="Comfortaa"/>
                <a:sym typeface="Comfortaa"/>
              </a:rPr>
              <a:t>Overall experience with negotiations</a:t>
            </a:r>
            <a:endParaRPr dirty="0">
              <a:solidFill>
                <a:schemeClr val="lt1"/>
              </a:solidFill>
              <a:latin typeface="Comfortaa"/>
              <a:ea typeface="Comfortaa"/>
              <a:cs typeface="Comfortaa"/>
              <a:sym typeface="Comfortaa"/>
            </a:endParaRPr>
          </a:p>
          <a:p>
            <a:pPr marL="457200" lvl="0" indent="-317500" algn="l" rtl="0">
              <a:spcBef>
                <a:spcPts val="1600"/>
              </a:spcBef>
              <a:spcAft>
                <a:spcPts val="0"/>
              </a:spcAft>
              <a:buClr>
                <a:schemeClr val="lt1"/>
              </a:buClr>
              <a:buSzPts val="1400"/>
              <a:buFont typeface="Comfortaa"/>
              <a:buChar char="●"/>
            </a:pPr>
            <a:r>
              <a:rPr lang="en-US" dirty="0">
                <a:solidFill>
                  <a:schemeClr val="lt1"/>
                </a:solidFill>
                <a:latin typeface="Comfortaa"/>
                <a:ea typeface="Comfortaa"/>
                <a:cs typeface="Comfortaa"/>
                <a:sym typeface="Comfortaa"/>
              </a:rPr>
              <a:t>Describe a negotiation that went well and one that was particularly difficult</a:t>
            </a:r>
            <a:endParaRPr dirty="0">
              <a:solidFill>
                <a:schemeClr val="lt1"/>
              </a:solidFill>
              <a:latin typeface="Comfortaa"/>
              <a:ea typeface="Comfortaa"/>
              <a:cs typeface="Comfortaa"/>
              <a:sym typeface="Comfortaa"/>
            </a:endParaRPr>
          </a:p>
          <a:p>
            <a:pPr marL="457200" lvl="0" indent="-317500" algn="l" rtl="0">
              <a:spcBef>
                <a:spcPts val="1600"/>
              </a:spcBef>
              <a:spcAft>
                <a:spcPts val="0"/>
              </a:spcAft>
              <a:buClr>
                <a:schemeClr val="lt1"/>
              </a:buClr>
              <a:buSzPts val="1400"/>
              <a:buFont typeface="Comfortaa"/>
              <a:buChar char="●"/>
            </a:pPr>
            <a:r>
              <a:rPr lang="en-US" dirty="0">
                <a:solidFill>
                  <a:schemeClr val="lt1"/>
                </a:solidFill>
                <a:latin typeface="Comfortaa"/>
                <a:ea typeface="Comfortaa"/>
                <a:cs typeface="Comfortaa"/>
                <a:sym typeface="Comfortaa"/>
              </a:rPr>
              <a:t>Challenges with negotiating</a:t>
            </a:r>
            <a:endParaRPr dirty="0">
              <a:solidFill>
                <a:schemeClr val="lt1"/>
              </a:solidFill>
              <a:latin typeface="Comfortaa"/>
              <a:ea typeface="Comfortaa"/>
              <a:cs typeface="Comfortaa"/>
              <a:sym typeface="Comfortaa"/>
            </a:endParaRPr>
          </a:p>
          <a:p>
            <a:pPr marL="457200" lvl="0" indent="-330200" algn="l" rtl="0">
              <a:spcBef>
                <a:spcPts val="1600"/>
              </a:spcBef>
              <a:spcAft>
                <a:spcPts val="1600"/>
              </a:spcAft>
              <a:buClr>
                <a:schemeClr val="lt1"/>
              </a:buClr>
              <a:buSzPts val="1600"/>
              <a:buFont typeface="Comfortaa"/>
              <a:buChar char="●"/>
            </a:pPr>
            <a:r>
              <a:rPr lang="en" dirty="0">
                <a:solidFill>
                  <a:schemeClr val="lt1"/>
                </a:solidFill>
                <a:latin typeface="Comfortaa"/>
                <a:ea typeface="Comfortaa"/>
                <a:cs typeface="Comfortaa"/>
                <a:sym typeface="Comfortaa"/>
              </a:rPr>
              <a:t>Desired training &amp; Support</a:t>
            </a:r>
            <a:endParaRPr dirty="0">
              <a:solidFill>
                <a:schemeClr val="lt1"/>
              </a:solidFill>
              <a:latin typeface="Comfortaa"/>
              <a:ea typeface="Comfortaa"/>
              <a:cs typeface="Comfortaa"/>
              <a:sym typeface="Comfortaa"/>
            </a:endParaRPr>
          </a:p>
        </p:txBody>
      </p:sp>
      <p:grpSp>
        <p:nvGrpSpPr>
          <p:cNvPr id="3709" name="Google Shape;3709;p78">
            <a:extLst>
              <a:ext uri="{FF2B5EF4-FFF2-40B4-BE49-F238E27FC236}">
                <a16:creationId xmlns:a16="http://schemas.microsoft.com/office/drawing/2014/main" id="{1C1AAF4C-3E13-EE0E-619F-373A9C11506E}"/>
              </a:ext>
            </a:extLst>
          </p:cNvPr>
          <p:cNvGrpSpPr/>
          <p:nvPr/>
        </p:nvGrpSpPr>
        <p:grpSpPr>
          <a:xfrm>
            <a:off x="1427875" y="1696850"/>
            <a:ext cx="3278680" cy="2559400"/>
            <a:chOff x="936775" y="1772850"/>
            <a:chExt cx="3278680" cy="2559400"/>
          </a:xfrm>
        </p:grpSpPr>
        <p:sp>
          <p:nvSpPr>
            <p:cNvPr id="3710" name="Google Shape;3710;p78">
              <a:extLst>
                <a:ext uri="{FF2B5EF4-FFF2-40B4-BE49-F238E27FC236}">
                  <a16:creationId xmlns:a16="http://schemas.microsoft.com/office/drawing/2014/main" id="{53BB73E6-4DBA-3086-6342-8040887C58B6}"/>
                </a:ext>
              </a:extLst>
            </p:cNvPr>
            <p:cNvSpPr/>
            <p:nvPr/>
          </p:nvSpPr>
          <p:spPr>
            <a:xfrm>
              <a:off x="4135501" y="2392992"/>
              <a:ext cx="25679" cy="25679"/>
            </a:xfrm>
            <a:custGeom>
              <a:avLst/>
              <a:gdLst/>
              <a:ahLst/>
              <a:cxnLst/>
              <a:rect l="l" t="t" r="r" b="b"/>
              <a:pathLst>
                <a:path w="300" h="300" extrusionOk="0">
                  <a:moveTo>
                    <a:pt x="150" y="0"/>
                  </a:moveTo>
                  <a:cubicBezTo>
                    <a:pt x="67" y="0"/>
                    <a:pt x="1" y="67"/>
                    <a:pt x="1" y="150"/>
                  </a:cubicBezTo>
                  <a:cubicBezTo>
                    <a:pt x="1" y="232"/>
                    <a:pt x="67" y="299"/>
                    <a:pt x="150" y="299"/>
                  </a:cubicBezTo>
                  <a:cubicBezTo>
                    <a:pt x="232" y="299"/>
                    <a:pt x="300" y="232"/>
                    <a:pt x="300" y="150"/>
                  </a:cubicBezTo>
                  <a:cubicBezTo>
                    <a:pt x="300" y="67"/>
                    <a:pt x="232" y="0"/>
                    <a:pt x="1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1" name="Google Shape;3711;p78">
              <a:extLst>
                <a:ext uri="{FF2B5EF4-FFF2-40B4-BE49-F238E27FC236}">
                  <a16:creationId xmlns:a16="http://schemas.microsoft.com/office/drawing/2014/main" id="{73387257-31E3-371D-4EAD-A100B17EF1F9}"/>
                </a:ext>
              </a:extLst>
            </p:cNvPr>
            <p:cNvSpPr/>
            <p:nvPr/>
          </p:nvSpPr>
          <p:spPr>
            <a:xfrm>
              <a:off x="4156985" y="2486548"/>
              <a:ext cx="48363" cy="41429"/>
            </a:xfrm>
            <a:custGeom>
              <a:avLst/>
              <a:gdLst/>
              <a:ahLst/>
              <a:cxnLst/>
              <a:rect l="l" t="t" r="r" b="b"/>
              <a:pathLst>
                <a:path w="565" h="484" extrusionOk="0">
                  <a:moveTo>
                    <a:pt x="244" y="1"/>
                  </a:moveTo>
                  <a:cubicBezTo>
                    <a:pt x="120" y="1"/>
                    <a:pt x="1" y="97"/>
                    <a:pt x="1" y="243"/>
                  </a:cubicBezTo>
                  <a:cubicBezTo>
                    <a:pt x="1" y="375"/>
                    <a:pt x="110" y="484"/>
                    <a:pt x="242" y="484"/>
                  </a:cubicBezTo>
                  <a:cubicBezTo>
                    <a:pt x="456" y="484"/>
                    <a:pt x="565" y="224"/>
                    <a:pt x="413" y="72"/>
                  </a:cubicBezTo>
                  <a:cubicBezTo>
                    <a:pt x="363" y="23"/>
                    <a:pt x="303" y="1"/>
                    <a:pt x="2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2" name="Google Shape;3712;p78">
              <a:extLst>
                <a:ext uri="{FF2B5EF4-FFF2-40B4-BE49-F238E27FC236}">
                  <a16:creationId xmlns:a16="http://schemas.microsoft.com/office/drawing/2014/main" id="{5E2BF742-8EE6-5BD0-AEA4-618D8E7FEC9B}"/>
                </a:ext>
              </a:extLst>
            </p:cNvPr>
            <p:cNvSpPr/>
            <p:nvPr/>
          </p:nvSpPr>
          <p:spPr>
            <a:xfrm>
              <a:off x="2421781" y="4174326"/>
              <a:ext cx="71474" cy="53670"/>
            </a:xfrm>
            <a:custGeom>
              <a:avLst/>
              <a:gdLst/>
              <a:ahLst/>
              <a:cxnLst/>
              <a:rect l="l" t="t" r="r" b="b"/>
              <a:pathLst>
                <a:path w="835" h="627" extrusionOk="0">
                  <a:moveTo>
                    <a:pt x="417" y="1"/>
                  </a:moveTo>
                  <a:cubicBezTo>
                    <a:pt x="141" y="1"/>
                    <a:pt x="1" y="335"/>
                    <a:pt x="195" y="534"/>
                  </a:cubicBezTo>
                  <a:cubicBezTo>
                    <a:pt x="256" y="596"/>
                    <a:pt x="337" y="627"/>
                    <a:pt x="418" y="627"/>
                  </a:cubicBezTo>
                  <a:cubicBezTo>
                    <a:pt x="497" y="627"/>
                    <a:pt x="577" y="597"/>
                    <a:pt x="637" y="537"/>
                  </a:cubicBezTo>
                  <a:cubicBezTo>
                    <a:pt x="835" y="341"/>
                    <a:pt x="698" y="2"/>
                    <a:pt x="419" y="1"/>
                  </a:cubicBezTo>
                  <a:cubicBezTo>
                    <a:pt x="418" y="1"/>
                    <a:pt x="418" y="1"/>
                    <a:pt x="4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3" name="Google Shape;3713;p78">
              <a:extLst>
                <a:ext uri="{FF2B5EF4-FFF2-40B4-BE49-F238E27FC236}">
                  <a16:creationId xmlns:a16="http://schemas.microsoft.com/office/drawing/2014/main" id="{6B35D53F-E632-87F8-C737-B4BAEED14557}"/>
                </a:ext>
              </a:extLst>
            </p:cNvPr>
            <p:cNvSpPr/>
            <p:nvPr/>
          </p:nvSpPr>
          <p:spPr>
            <a:xfrm>
              <a:off x="2537336" y="4127162"/>
              <a:ext cx="23539" cy="17462"/>
            </a:xfrm>
            <a:custGeom>
              <a:avLst/>
              <a:gdLst/>
              <a:ahLst/>
              <a:cxnLst/>
              <a:rect l="l" t="t" r="r" b="b"/>
              <a:pathLst>
                <a:path w="275" h="204" extrusionOk="0">
                  <a:moveTo>
                    <a:pt x="138" y="1"/>
                  </a:moveTo>
                  <a:cubicBezTo>
                    <a:pt x="47" y="1"/>
                    <a:pt x="1" y="111"/>
                    <a:pt x="66" y="174"/>
                  </a:cubicBezTo>
                  <a:cubicBezTo>
                    <a:pt x="85" y="194"/>
                    <a:pt x="111" y="204"/>
                    <a:pt x="138" y="204"/>
                  </a:cubicBezTo>
                  <a:cubicBezTo>
                    <a:pt x="164" y="204"/>
                    <a:pt x="190" y="194"/>
                    <a:pt x="209" y="174"/>
                  </a:cubicBezTo>
                  <a:cubicBezTo>
                    <a:pt x="274" y="111"/>
                    <a:pt x="228" y="1"/>
                    <a:pt x="1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4" name="Google Shape;3714;p78">
              <a:extLst>
                <a:ext uri="{FF2B5EF4-FFF2-40B4-BE49-F238E27FC236}">
                  <a16:creationId xmlns:a16="http://schemas.microsoft.com/office/drawing/2014/main" id="{A8591728-E1E6-854F-770A-3809564E04BF}"/>
                </a:ext>
              </a:extLst>
            </p:cNvPr>
            <p:cNvSpPr/>
            <p:nvPr/>
          </p:nvSpPr>
          <p:spPr>
            <a:xfrm>
              <a:off x="2368797" y="4117490"/>
              <a:ext cx="46651" cy="35009"/>
            </a:xfrm>
            <a:custGeom>
              <a:avLst/>
              <a:gdLst/>
              <a:ahLst/>
              <a:cxnLst/>
              <a:rect l="l" t="t" r="r" b="b"/>
              <a:pathLst>
                <a:path w="545" h="409" extrusionOk="0">
                  <a:moveTo>
                    <a:pt x="272" y="1"/>
                  </a:moveTo>
                  <a:cubicBezTo>
                    <a:pt x="91" y="1"/>
                    <a:pt x="1" y="220"/>
                    <a:pt x="127" y="348"/>
                  </a:cubicBezTo>
                  <a:cubicBezTo>
                    <a:pt x="168" y="388"/>
                    <a:pt x="221" y="409"/>
                    <a:pt x="274" y="409"/>
                  </a:cubicBezTo>
                  <a:cubicBezTo>
                    <a:pt x="325" y="409"/>
                    <a:pt x="376" y="389"/>
                    <a:pt x="416" y="350"/>
                  </a:cubicBezTo>
                  <a:cubicBezTo>
                    <a:pt x="544" y="222"/>
                    <a:pt x="456" y="2"/>
                    <a:pt x="274" y="1"/>
                  </a:cubicBezTo>
                  <a:cubicBezTo>
                    <a:pt x="273" y="1"/>
                    <a:pt x="273" y="1"/>
                    <a:pt x="27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5" name="Google Shape;3715;p78">
              <a:extLst>
                <a:ext uri="{FF2B5EF4-FFF2-40B4-BE49-F238E27FC236}">
                  <a16:creationId xmlns:a16="http://schemas.microsoft.com/office/drawing/2014/main" id="{E04E7B72-45C3-2363-703D-A87404F34732}"/>
                </a:ext>
              </a:extLst>
            </p:cNvPr>
            <p:cNvSpPr/>
            <p:nvPr/>
          </p:nvSpPr>
          <p:spPr>
            <a:xfrm>
              <a:off x="2368455" y="4280807"/>
              <a:ext cx="24138" cy="18147"/>
            </a:xfrm>
            <a:custGeom>
              <a:avLst/>
              <a:gdLst/>
              <a:ahLst/>
              <a:cxnLst/>
              <a:rect l="l" t="t" r="r" b="b"/>
              <a:pathLst>
                <a:path w="282" h="212" extrusionOk="0">
                  <a:moveTo>
                    <a:pt x="141" y="0"/>
                  </a:moveTo>
                  <a:cubicBezTo>
                    <a:pt x="47" y="0"/>
                    <a:pt x="0" y="114"/>
                    <a:pt x="66" y="181"/>
                  </a:cubicBezTo>
                  <a:cubicBezTo>
                    <a:pt x="87" y="201"/>
                    <a:pt x="113" y="211"/>
                    <a:pt x="140" y="211"/>
                  </a:cubicBezTo>
                  <a:cubicBezTo>
                    <a:pt x="167" y="211"/>
                    <a:pt x="195" y="201"/>
                    <a:pt x="216" y="181"/>
                  </a:cubicBezTo>
                  <a:cubicBezTo>
                    <a:pt x="282" y="115"/>
                    <a:pt x="237" y="0"/>
                    <a:pt x="142" y="0"/>
                  </a:cubicBezTo>
                  <a:cubicBezTo>
                    <a:pt x="142" y="0"/>
                    <a:pt x="141" y="0"/>
                    <a:pt x="1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6" name="Google Shape;3716;p78">
              <a:extLst>
                <a:ext uri="{FF2B5EF4-FFF2-40B4-BE49-F238E27FC236}">
                  <a16:creationId xmlns:a16="http://schemas.microsoft.com/office/drawing/2014/main" id="{137609CB-C67D-5888-AACF-DED368CDA6C9}"/>
                </a:ext>
              </a:extLst>
            </p:cNvPr>
            <p:cNvSpPr/>
            <p:nvPr/>
          </p:nvSpPr>
          <p:spPr>
            <a:xfrm>
              <a:off x="2523812" y="4241604"/>
              <a:ext cx="86967" cy="65140"/>
            </a:xfrm>
            <a:custGeom>
              <a:avLst/>
              <a:gdLst/>
              <a:ahLst/>
              <a:cxnLst/>
              <a:rect l="l" t="t" r="r" b="b"/>
              <a:pathLst>
                <a:path w="1016" h="761" extrusionOk="0">
                  <a:moveTo>
                    <a:pt x="506" y="0"/>
                  </a:moveTo>
                  <a:cubicBezTo>
                    <a:pt x="170" y="0"/>
                    <a:pt x="0" y="407"/>
                    <a:pt x="236" y="647"/>
                  </a:cubicBezTo>
                  <a:cubicBezTo>
                    <a:pt x="311" y="723"/>
                    <a:pt x="409" y="760"/>
                    <a:pt x="508" y="760"/>
                  </a:cubicBezTo>
                  <a:cubicBezTo>
                    <a:pt x="604" y="760"/>
                    <a:pt x="701" y="724"/>
                    <a:pt x="775" y="652"/>
                  </a:cubicBezTo>
                  <a:cubicBezTo>
                    <a:pt x="1016" y="413"/>
                    <a:pt x="848" y="2"/>
                    <a:pt x="510" y="0"/>
                  </a:cubicBezTo>
                  <a:cubicBezTo>
                    <a:pt x="509" y="0"/>
                    <a:pt x="508" y="0"/>
                    <a:pt x="5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7" name="Google Shape;3717;p78">
              <a:extLst>
                <a:ext uri="{FF2B5EF4-FFF2-40B4-BE49-F238E27FC236}">
                  <a16:creationId xmlns:a16="http://schemas.microsoft.com/office/drawing/2014/main" id="{56AE7BCE-D72A-D17F-8DC5-B332B31D466D}"/>
                </a:ext>
              </a:extLst>
            </p:cNvPr>
            <p:cNvSpPr/>
            <p:nvPr/>
          </p:nvSpPr>
          <p:spPr>
            <a:xfrm>
              <a:off x="2459016" y="4313504"/>
              <a:ext cx="25080" cy="18746"/>
            </a:xfrm>
            <a:custGeom>
              <a:avLst/>
              <a:gdLst/>
              <a:ahLst/>
              <a:cxnLst/>
              <a:rect l="l" t="t" r="r" b="b"/>
              <a:pathLst>
                <a:path w="293" h="219" extrusionOk="0">
                  <a:moveTo>
                    <a:pt x="146" y="0"/>
                  </a:moveTo>
                  <a:cubicBezTo>
                    <a:pt x="50" y="0"/>
                    <a:pt x="1" y="117"/>
                    <a:pt x="70" y="187"/>
                  </a:cubicBezTo>
                  <a:cubicBezTo>
                    <a:pt x="91" y="208"/>
                    <a:pt x="119" y="218"/>
                    <a:pt x="147" y="218"/>
                  </a:cubicBezTo>
                  <a:cubicBezTo>
                    <a:pt x="175" y="218"/>
                    <a:pt x="202" y="208"/>
                    <a:pt x="224" y="187"/>
                  </a:cubicBezTo>
                  <a:cubicBezTo>
                    <a:pt x="293" y="117"/>
                    <a:pt x="243" y="0"/>
                    <a:pt x="1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8" name="Google Shape;3718;p78">
              <a:extLst>
                <a:ext uri="{FF2B5EF4-FFF2-40B4-BE49-F238E27FC236}">
                  <a16:creationId xmlns:a16="http://schemas.microsoft.com/office/drawing/2014/main" id="{F5ED03B0-829A-8637-B3D8-7A7B91E77B08}"/>
                </a:ext>
              </a:extLst>
            </p:cNvPr>
            <p:cNvSpPr/>
            <p:nvPr/>
          </p:nvSpPr>
          <p:spPr>
            <a:xfrm>
              <a:off x="2622419" y="4182286"/>
              <a:ext cx="39118" cy="39118"/>
            </a:xfrm>
            <a:custGeom>
              <a:avLst/>
              <a:gdLst/>
              <a:ahLst/>
              <a:cxnLst/>
              <a:rect l="l" t="t" r="r" b="b"/>
              <a:pathLst>
                <a:path w="457" h="457" extrusionOk="0">
                  <a:moveTo>
                    <a:pt x="229" y="1"/>
                  </a:moveTo>
                  <a:cubicBezTo>
                    <a:pt x="104" y="1"/>
                    <a:pt x="2" y="101"/>
                    <a:pt x="1" y="226"/>
                  </a:cubicBezTo>
                  <a:cubicBezTo>
                    <a:pt x="1" y="353"/>
                    <a:pt x="101" y="455"/>
                    <a:pt x="228" y="456"/>
                  </a:cubicBezTo>
                  <a:cubicBezTo>
                    <a:pt x="353" y="456"/>
                    <a:pt x="455" y="356"/>
                    <a:pt x="456" y="229"/>
                  </a:cubicBezTo>
                  <a:cubicBezTo>
                    <a:pt x="456" y="104"/>
                    <a:pt x="356" y="2"/>
                    <a:pt x="22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9" name="Google Shape;3719;p78">
              <a:extLst>
                <a:ext uri="{FF2B5EF4-FFF2-40B4-BE49-F238E27FC236}">
                  <a16:creationId xmlns:a16="http://schemas.microsoft.com/office/drawing/2014/main" id="{F141FEAA-20B4-2BDA-009E-31BCF1E14DEE}"/>
                </a:ext>
              </a:extLst>
            </p:cNvPr>
            <p:cNvSpPr/>
            <p:nvPr/>
          </p:nvSpPr>
          <p:spPr>
            <a:xfrm>
              <a:off x="1221981" y="3303046"/>
              <a:ext cx="62829" cy="53670"/>
            </a:xfrm>
            <a:custGeom>
              <a:avLst/>
              <a:gdLst/>
              <a:ahLst/>
              <a:cxnLst/>
              <a:rect l="l" t="t" r="r" b="b"/>
              <a:pathLst>
                <a:path w="734" h="627" extrusionOk="0">
                  <a:moveTo>
                    <a:pt x="414" y="0"/>
                  </a:moveTo>
                  <a:cubicBezTo>
                    <a:pt x="334" y="0"/>
                    <a:pt x="253" y="31"/>
                    <a:pt x="189" y="99"/>
                  </a:cubicBezTo>
                  <a:cubicBezTo>
                    <a:pt x="1" y="299"/>
                    <a:pt x="144" y="626"/>
                    <a:pt x="416" y="626"/>
                  </a:cubicBezTo>
                  <a:cubicBezTo>
                    <a:pt x="419" y="626"/>
                    <a:pt x="421" y="626"/>
                    <a:pt x="424" y="626"/>
                  </a:cubicBezTo>
                  <a:cubicBezTo>
                    <a:pt x="598" y="621"/>
                    <a:pt x="733" y="477"/>
                    <a:pt x="729" y="305"/>
                  </a:cubicBezTo>
                  <a:cubicBezTo>
                    <a:pt x="724" y="120"/>
                    <a:pt x="572" y="0"/>
                    <a:pt x="4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0" name="Google Shape;3720;p78">
              <a:extLst>
                <a:ext uri="{FF2B5EF4-FFF2-40B4-BE49-F238E27FC236}">
                  <a16:creationId xmlns:a16="http://schemas.microsoft.com/office/drawing/2014/main" id="{F3527B32-6152-FA7F-1B1E-AEF619A4779B}"/>
                </a:ext>
              </a:extLst>
            </p:cNvPr>
            <p:cNvSpPr/>
            <p:nvPr/>
          </p:nvSpPr>
          <p:spPr>
            <a:xfrm>
              <a:off x="1261013" y="3209661"/>
              <a:ext cx="20543" cy="17547"/>
            </a:xfrm>
            <a:custGeom>
              <a:avLst/>
              <a:gdLst/>
              <a:ahLst/>
              <a:cxnLst/>
              <a:rect l="l" t="t" r="r" b="b"/>
              <a:pathLst>
                <a:path w="240" h="205" extrusionOk="0">
                  <a:moveTo>
                    <a:pt x="135" y="0"/>
                  </a:moveTo>
                  <a:cubicBezTo>
                    <a:pt x="109" y="0"/>
                    <a:pt x="83" y="10"/>
                    <a:pt x="61" y="33"/>
                  </a:cubicBezTo>
                  <a:cubicBezTo>
                    <a:pt x="0" y="98"/>
                    <a:pt x="47" y="205"/>
                    <a:pt x="135" y="205"/>
                  </a:cubicBezTo>
                  <a:cubicBezTo>
                    <a:pt x="137" y="205"/>
                    <a:pt x="138" y="205"/>
                    <a:pt x="139" y="205"/>
                  </a:cubicBezTo>
                  <a:cubicBezTo>
                    <a:pt x="195" y="203"/>
                    <a:pt x="239" y="157"/>
                    <a:pt x="238" y="100"/>
                  </a:cubicBezTo>
                  <a:cubicBezTo>
                    <a:pt x="236" y="39"/>
                    <a:pt x="187" y="0"/>
                    <a:pt x="13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1" name="Google Shape;3721;p78">
              <a:extLst>
                <a:ext uri="{FF2B5EF4-FFF2-40B4-BE49-F238E27FC236}">
                  <a16:creationId xmlns:a16="http://schemas.microsoft.com/office/drawing/2014/main" id="{1F5312CE-F6B6-70FA-DD77-5D46C476EF56}"/>
                </a:ext>
              </a:extLst>
            </p:cNvPr>
            <p:cNvSpPr/>
            <p:nvPr/>
          </p:nvSpPr>
          <p:spPr>
            <a:xfrm>
              <a:off x="1141435" y="3314944"/>
              <a:ext cx="41001" cy="35009"/>
            </a:xfrm>
            <a:custGeom>
              <a:avLst/>
              <a:gdLst/>
              <a:ahLst/>
              <a:cxnLst/>
              <a:rect l="l" t="t" r="r" b="b"/>
              <a:pathLst>
                <a:path w="479" h="409" extrusionOk="0">
                  <a:moveTo>
                    <a:pt x="270" y="1"/>
                  </a:moveTo>
                  <a:cubicBezTo>
                    <a:pt x="218" y="1"/>
                    <a:pt x="165" y="21"/>
                    <a:pt x="123" y="64"/>
                  </a:cubicBezTo>
                  <a:cubicBezTo>
                    <a:pt x="1" y="195"/>
                    <a:pt x="94" y="409"/>
                    <a:pt x="270" y="409"/>
                  </a:cubicBezTo>
                  <a:cubicBezTo>
                    <a:pt x="272" y="409"/>
                    <a:pt x="275" y="408"/>
                    <a:pt x="277" y="408"/>
                  </a:cubicBezTo>
                  <a:cubicBezTo>
                    <a:pt x="390" y="406"/>
                    <a:pt x="479" y="311"/>
                    <a:pt x="476" y="200"/>
                  </a:cubicBezTo>
                  <a:cubicBezTo>
                    <a:pt x="472" y="79"/>
                    <a:pt x="373" y="1"/>
                    <a:pt x="2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2" name="Google Shape;3722;p78">
              <a:extLst>
                <a:ext uri="{FF2B5EF4-FFF2-40B4-BE49-F238E27FC236}">
                  <a16:creationId xmlns:a16="http://schemas.microsoft.com/office/drawing/2014/main" id="{E7DED4BD-E425-1C84-5D00-2A654CFEF1F2}"/>
                </a:ext>
              </a:extLst>
            </p:cNvPr>
            <p:cNvSpPr/>
            <p:nvPr/>
          </p:nvSpPr>
          <p:spPr>
            <a:xfrm>
              <a:off x="1257760" y="3437603"/>
              <a:ext cx="21228" cy="18147"/>
            </a:xfrm>
            <a:custGeom>
              <a:avLst/>
              <a:gdLst/>
              <a:ahLst/>
              <a:cxnLst/>
              <a:rect l="l" t="t" r="r" b="b"/>
              <a:pathLst>
                <a:path w="248" h="212" extrusionOk="0">
                  <a:moveTo>
                    <a:pt x="140" y="1"/>
                  </a:moveTo>
                  <a:cubicBezTo>
                    <a:pt x="113" y="1"/>
                    <a:pt x="86" y="11"/>
                    <a:pt x="64" y="34"/>
                  </a:cubicBezTo>
                  <a:cubicBezTo>
                    <a:pt x="0" y="101"/>
                    <a:pt x="49" y="212"/>
                    <a:pt x="141" y="212"/>
                  </a:cubicBezTo>
                  <a:cubicBezTo>
                    <a:pt x="142" y="212"/>
                    <a:pt x="143" y="212"/>
                    <a:pt x="145" y="212"/>
                  </a:cubicBezTo>
                  <a:cubicBezTo>
                    <a:pt x="202" y="210"/>
                    <a:pt x="247" y="163"/>
                    <a:pt x="246" y="105"/>
                  </a:cubicBezTo>
                  <a:cubicBezTo>
                    <a:pt x="245" y="42"/>
                    <a:pt x="194" y="1"/>
                    <a:pt x="1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3" name="Google Shape;3723;p78">
              <a:extLst>
                <a:ext uri="{FF2B5EF4-FFF2-40B4-BE49-F238E27FC236}">
                  <a16:creationId xmlns:a16="http://schemas.microsoft.com/office/drawing/2014/main" id="{B89CAB10-396C-9103-C613-0D9EA671E7A9}"/>
                </a:ext>
              </a:extLst>
            </p:cNvPr>
            <p:cNvSpPr/>
            <p:nvPr/>
          </p:nvSpPr>
          <p:spPr>
            <a:xfrm>
              <a:off x="1342586" y="3267010"/>
              <a:ext cx="76524" cy="65311"/>
            </a:xfrm>
            <a:custGeom>
              <a:avLst/>
              <a:gdLst/>
              <a:ahLst/>
              <a:cxnLst/>
              <a:rect l="l" t="t" r="r" b="b"/>
              <a:pathLst>
                <a:path w="894" h="763" extrusionOk="0">
                  <a:moveTo>
                    <a:pt x="504" y="1"/>
                  </a:moveTo>
                  <a:cubicBezTo>
                    <a:pt x="407" y="1"/>
                    <a:pt x="309" y="37"/>
                    <a:pt x="231" y="120"/>
                  </a:cubicBezTo>
                  <a:cubicBezTo>
                    <a:pt x="0" y="364"/>
                    <a:pt x="175" y="763"/>
                    <a:pt x="506" y="763"/>
                  </a:cubicBezTo>
                  <a:cubicBezTo>
                    <a:pt x="510" y="763"/>
                    <a:pt x="513" y="763"/>
                    <a:pt x="517" y="763"/>
                  </a:cubicBezTo>
                  <a:cubicBezTo>
                    <a:pt x="727" y="757"/>
                    <a:pt x="893" y="581"/>
                    <a:pt x="888" y="372"/>
                  </a:cubicBezTo>
                  <a:cubicBezTo>
                    <a:pt x="881" y="146"/>
                    <a:pt x="696" y="1"/>
                    <a:pt x="50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4" name="Google Shape;3724;p78">
              <a:extLst>
                <a:ext uri="{FF2B5EF4-FFF2-40B4-BE49-F238E27FC236}">
                  <a16:creationId xmlns:a16="http://schemas.microsoft.com/office/drawing/2014/main" id="{8CC7423B-3351-8FE5-1B7A-C3CA7EF648D7}"/>
                </a:ext>
              </a:extLst>
            </p:cNvPr>
            <p:cNvSpPr/>
            <p:nvPr/>
          </p:nvSpPr>
          <p:spPr>
            <a:xfrm>
              <a:off x="1343784" y="3393521"/>
              <a:ext cx="21827" cy="18660"/>
            </a:xfrm>
            <a:custGeom>
              <a:avLst/>
              <a:gdLst/>
              <a:ahLst/>
              <a:cxnLst/>
              <a:rect l="l" t="t" r="r" b="b"/>
              <a:pathLst>
                <a:path w="255" h="218" extrusionOk="0">
                  <a:moveTo>
                    <a:pt x="144" y="0"/>
                  </a:moveTo>
                  <a:cubicBezTo>
                    <a:pt x="116" y="0"/>
                    <a:pt x="88" y="11"/>
                    <a:pt x="66" y="35"/>
                  </a:cubicBezTo>
                  <a:cubicBezTo>
                    <a:pt x="0" y="104"/>
                    <a:pt x="49" y="218"/>
                    <a:pt x="144" y="218"/>
                  </a:cubicBezTo>
                  <a:cubicBezTo>
                    <a:pt x="145" y="218"/>
                    <a:pt x="146" y="218"/>
                    <a:pt x="148" y="218"/>
                  </a:cubicBezTo>
                  <a:cubicBezTo>
                    <a:pt x="207" y="217"/>
                    <a:pt x="255" y="166"/>
                    <a:pt x="253" y="107"/>
                  </a:cubicBezTo>
                  <a:cubicBezTo>
                    <a:pt x="251" y="42"/>
                    <a:pt x="199" y="0"/>
                    <a:pt x="14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5" name="Google Shape;3725;p78">
              <a:extLst>
                <a:ext uri="{FF2B5EF4-FFF2-40B4-BE49-F238E27FC236}">
                  <a16:creationId xmlns:a16="http://schemas.microsoft.com/office/drawing/2014/main" id="{2E626F0F-B2A9-0D53-4D8A-E59325AF3110}"/>
                </a:ext>
              </a:extLst>
            </p:cNvPr>
            <p:cNvSpPr/>
            <p:nvPr/>
          </p:nvSpPr>
          <p:spPr>
            <a:xfrm>
              <a:off x="1358592" y="3176364"/>
              <a:ext cx="45795" cy="39032"/>
            </a:xfrm>
            <a:custGeom>
              <a:avLst/>
              <a:gdLst/>
              <a:ahLst/>
              <a:cxnLst/>
              <a:rect l="l" t="t" r="r" b="b"/>
              <a:pathLst>
                <a:path w="535" h="456" extrusionOk="0">
                  <a:moveTo>
                    <a:pt x="301" y="1"/>
                  </a:moveTo>
                  <a:cubicBezTo>
                    <a:pt x="244" y="1"/>
                    <a:pt x="185" y="23"/>
                    <a:pt x="138" y="72"/>
                  </a:cubicBezTo>
                  <a:cubicBezTo>
                    <a:pt x="0" y="218"/>
                    <a:pt x="105" y="455"/>
                    <a:pt x="302" y="455"/>
                  </a:cubicBezTo>
                  <a:cubicBezTo>
                    <a:pt x="304" y="455"/>
                    <a:pt x="306" y="455"/>
                    <a:pt x="309" y="455"/>
                  </a:cubicBezTo>
                  <a:cubicBezTo>
                    <a:pt x="434" y="453"/>
                    <a:pt x="534" y="348"/>
                    <a:pt x="530" y="223"/>
                  </a:cubicBezTo>
                  <a:cubicBezTo>
                    <a:pt x="526" y="88"/>
                    <a:pt x="416" y="1"/>
                    <a:pt x="30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6" name="Google Shape;3726;p78">
              <a:extLst>
                <a:ext uri="{FF2B5EF4-FFF2-40B4-BE49-F238E27FC236}">
                  <a16:creationId xmlns:a16="http://schemas.microsoft.com/office/drawing/2014/main" id="{307BE8DC-35F4-AFEF-2EBB-E4ECEFD9E431}"/>
                </a:ext>
              </a:extLst>
            </p:cNvPr>
            <p:cNvSpPr/>
            <p:nvPr/>
          </p:nvSpPr>
          <p:spPr>
            <a:xfrm>
              <a:off x="1245777" y="3572673"/>
              <a:ext cx="37321" cy="31757"/>
            </a:xfrm>
            <a:custGeom>
              <a:avLst/>
              <a:gdLst/>
              <a:ahLst/>
              <a:cxnLst/>
              <a:rect l="l" t="t" r="r" b="b"/>
              <a:pathLst>
                <a:path w="436" h="371" extrusionOk="0">
                  <a:moveTo>
                    <a:pt x="247" y="1"/>
                  </a:moveTo>
                  <a:cubicBezTo>
                    <a:pt x="200" y="1"/>
                    <a:pt x="152" y="19"/>
                    <a:pt x="114" y="59"/>
                  </a:cubicBezTo>
                  <a:cubicBezTo>
                    <a:pt x="1" y="178"/>
                    <a:pt x="85" y="371"/>
                    <a:pt x="247" y="371"/>
                  </a:cubicBezTo>
                  <a:cubicBezTo>
                    <a:pt x="249" y="371"/>
                    <a:pt x="250" y="371"/>
                    <a:pt x="252" y="371"/>
                  </a:cubicBezTo>
                  <a:cubicBezTo>
                    <a:pt x="355" y="368"/>
                    <a:pt x="435" y="283"/>
                    <a:pt x="433" y="181"/>
                  </a:cubicBezTo>
                  <a:cubicBezTo>
                    <a:pt x="430" y="71"/>
                    <a:pt x="340" y="1"/>
                    <a:pt x="24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7" name="Google Shape;3727;p78">
              <a:extLst>
                <a:ext uri="{FF2B5EF4-FFF2-40B4-BE49-F238E27FC236}">
                  <a16:creationId xmlns:a16="http://schemas.microsoft.com/office/drawing/2014/main" id="{AFBDD7CA-7F78-690F-FAE8-7FB276DBE6BB}"/>
                </a:ext>
              </a:extLst>
            </p:cNvPr>
            <p:cNvSpPr/>
            <p:nvPr/>
          </p:nvSpPr>
          <p:spPr>
            <a:xfrm>
              <a:off x="1680006" y="2324429"/>
              <a:ext cx="27306" cy="23368"/>
            </a:xfrm>
            <a:custGeom>
              <a:avLst/>
              <a:gdLst/>
              <a:ahLst/>
              <a:cxnLst/>
              <a:rect l="l" t="t" r="r" b="b"/>
              <a:pathLst>
                <a:path w="319" h="273" extrusionOk="0">
                  <a:moveTo>
                    <a:pt x="138" y="0"/>
                  </a:moveTo>
                  <a:cubicBezTo>
                    <a:pt x="68" y="0"/>
                    <a:pt x="1" y="54"/>
                    <a:pt x="1" y="136"/>
                  </a:cubicBezTo>
                  <a:cubicBezTo>
                    <a:pt x="1" y="212"/>
                    <a:pt x="62" y="273"/>
                    <a:pt x="136" y="273"/>
                  </a:cubicBezTo>
                  <a:cubicBezTo>
                    <a:pt x="258" y="273"/>
                    <a:pt x="318" y="126"/>
                    <a:pt x="234" y="40"/>
                  </a:cubicBezTo>
                  <a:cubicBezTo>
                    <a:pt x="206" y="13"/>
                    <a:pt x="171" y="0"/>
                    <a:pt x="1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8" name="Google Shape;3728;p78">
              <a:extLst>
                <a:ext uri="{FF2B5EF4-FFF2-40B4-BE49-F238E27FC236}">
                  <a16:creationId xmlns:a16="http://schemas.microsoft.com/office/drawing/2014/main" id="{E600846E-2DAA-8DFB-57FF-B771A1A2E837}"/>
                </a:ext>
              </a:extLst>
            </p:cNvPr>
            <p:cNvSpPr/>
            <p:nvPr/>
          </p:nvSpPr>
          <p:spPr>
            <a:xfrm>
              <a:off x="1663742" y="2422094"/>
              <a:ext cx="19174" cy="16349"/>
            </a:xfrm>
            <a:custGeom>
              <a:avLst/>
              <a:gdLst/>
              <a:ahLst/>
              <a:cxnLst/>
              <a:rect l="l" t="t" r="r" b="b"/>
              <a:pathLst>
                <a:path w="224" h="191" extrusionOk="0">
                  <a:moveTo>
                    <a:pt x="97" y="0"/>
                  </a:moveTo>
                  <a:cubicBezTo>
                    <a:pt x="48" y="0"/>
                    <a:pt x="1" y="39"/>
                    <a:pt x="1" y="96"/>
                  </a:cubicBezTo>
                  <a:cubicBezTo>
                    <a:pt x="1" y="148"/>
                    <a:pt x="43" y="190"/>
                    <a:pt x="96" y="190"/>
                  </a:cubicBezTo>
                  <a:cubicBezTo>
                    <a:pt x="181" y="190"/>
                    <a:pt x="223" y="89"/>
                    <a:pt x="163" y="28"/>
                  </a:cubicBezTo>
                  <a:cubicBezTo>
                    <a:pt x="144" y="9"/>
                    <a:pt x="120" y="0"/>
                    <a:pt x="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9" name="Google Shape;3729;p78">
              <a:extLst>
                <a:ext uri="{FF2B5EF4-FFF2-40B4-BE49-F238E27FC236}">
                  <a16:creationId xmlns:a16="http://schemas.microsoft.com/office/drawing/2014/main" id="{FB373FEF-A42C-E2F7-AD32-4FFE2DB12441}"/>
                </a:ext>
              </a:extLst>
            </p:cNvPr>
            <p:cNvSpPr/>
            <p:nvPr/>
          </p:nvSpPr>
          <p:spPr>
            <a:xfrm>
              <a:off x="1663751" y="2230956"/>
              <a:ext cx="46565" cy="46565"/>
            </a:xfrm>
            <a:custGeom>
              <a:avLst/>
              <a:gdLst/>
              <a:ahLst/>
              <a:cxnLst/>
              <a:rect l="l" t="t" r="r" b="b"/>
              <a:pathLst>
                <a:path w="544" h="544" extrusionOk="0">
                  <a:moveTo>
                    <a:pt x="272" y="1"/>
                  </a:moveTo>
                  <a:cubicBezTo>
                    <a:pt x="122" y="1"/>
                    <a:pt x="0" y="122"/>
                    <a:pt x="0" y="271"/>
                  </a:cubicBezTo>
                  <a:cubicBezTo>
                    <a:pt x="0" y="422"/>
                    <a:pt x="122" y="544"/>
                    <a:pt x="272" y="544"/>
                  </a:cubicBezTo>
                  <a:cubicBezTo>
                    <a:pt x="422" y="544"/>
                    <a:pt x="543" y="422"/>
                    <a:pt x="543" y="271"/>
                  </a:cubicBezTo>
                  <a:cubicBezTo>
                    <a:pt x="543" y="122"/>
                    <a:pt x="422" y="1"/>
                    <a:pt x="27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0" name="Google Shape;3730;p78">
              <a:extLst>
                <a:ext uri="{FF2B5EF4-FFF2-40B4-BE49-F238E27FC236}">
                  <a16:creationId xmlns:a16="http://schemas.microsoft.com/office/drawing/2014/main" id="{5A508466-67D4-5A3E-A0A3-61F4D7C66828}"/>
                </a:ext>
              </a:extLst>
            </p:cNvPr>
            <p:cNvSpPr/>
            <p:nvPr/>
          </p:nvSpPr>
          <p:spPr>
            <a:xfrm>
              <a:off x="1582426" y="2431424"/>
              <a:ext cx="27220" cy="23283"/>
            </a:xfrm>
            <a:custGeom>
              <a:avLst/>
              <a:gdLst/>
              <a:ahLst/>
              <a:cxnLst/>
              <a:rect l="l" t="t" r="r" b="b"/>
              <a:pathLst>
                <a:path w="318" h="272" extrusionOk="0">
                  <a:moveTo>
                    <a:pt x="137" y="0"/>
                  </a:moveTo>
                  <a:cubicBezTo>
                    <a:pt x="67" y="0"/>
                    <a:pt x="0" y="55"/>
                    <a:pt x="0" y="136"/>
                  </a:cubicBezTo>
                  <a:cubicBezTo>
                    <a:pt x="0" y="211"/>
                    <a:pt x="61" y="272"/>
                    <a:pt x="136" y="272"/>
                  </a:cubicBezTo>
                  <a:cubicBezTo>
                    <a:pt x="257" y="272"/>
                    <a:pt x="318" y="125"/>
                    <a:pt x="232" y="41"/>
                  </a:cubicBezTo>
                  <a:cubicBezTo>
                    <a:pt x="204" y="13"/>
                    <a:pt x="170" y="0"/>
                    <a:pt x="13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1" name="Google Shape;3731;p78">
              <a:extLst>
                <a:ext uri="{FF2B5EF4-FFF2-40B4-BE49-F238E27FC236}">
                  <a16:creationId xmlns:a16="http://schemas.microsoft.com/office/drawing/2014/main" id="{64D8B969-5E3F-2A23-27F9-DC391D8C1B14}"/>
                </a:ext>
              </a:extLst>
            </p:cNvPr>
            <p:cNvSpPr/>
            <p:nvPr/>
          </p:nvSpPr>
          <p:spPr>
            <a:xfrm>
              <a:off x="1716127" y="2537220"/>
              <a:ext cx="36037" cy="36122"/>
            </a:xfrm>
            <a:custGeom>
              <a:avLst/>
              <a:gdLst/>
              <a:ahLst/>
              <a:cxnLst/>
              <a:rect l="l" t="t" r="r" b="b"/>
              <a:pathLst>
                <a:path w="421" h="422" extrusionOk="0">
                  <a:moveTo>
                    <a:pt x="211" y="0"/>
                  </a:moveTo>
                  <a:cubicBezTo>
                    <a:pt x="95" y="0"/>
                    <a:pt x="0" y="95"/>
                    <a:pt x="0" y="210"/>
                  </a:cubicBezTo>
                  <a:cubicBezTo>
                    <a:pt x="0" y="327"/>
                    <a:pt x="95" y="422"/>
                    <a:pt x="211" y="422"/>
                  </a:cubicBezTo>
                  <a:cubicBezTo>
                    <a:pt x="326" y="422"/>
                    <a:pt x="421" y="327"/>
                    <a:pt x="421" y="210"/>
                  </a:cubicBezTo>
                  <a:cubicBezTo>
                    <a:pt x="421" y="95"/>
                    <a:pt x="326" y="0"/>
                    <a:pt x="211" y="0"/>
                  </a:cubicBezTo>
                  <a:close/>
                </a:path>
              </a:pathLst>
            </a:custGeom>
            <a:solidFill>
              <a:srgbClr val="EEDAE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2" name="Google Shape;3732;p78">
              <a:extLst>
                <a:ext uri="{FF2B5EF4-FFF2-40B4-BE49-F238E27FC236}">
                  <a16:creationId xmlns:a16="http://schemas.microsoft.com/office/drawing/2014/main" id="{EAB9C925-7DE7-2036-7F1A-F37106AEA057}"/>
                </a:ext>
              </a:extLst>
            </p:cNvPr>
            <p:cNvSpPr/>
            <p:nvPr/>
          </p:nvSpPr>
          <p:spPr>
            <a:xfrm>
              <a:off x="1167285" y="2383747"/>
              <a:ext cx="23197" cy="19859"/>
            </a:xfrm>
            <a:custGeom>
              <a:avLst/>
              <a:gdLst/>
              <a:ahLst/>
              <a:cxnLst/>
              <a:rect l="l" t="t" r="r" b="b"/>
              <a:pathLst>
                <a:path w="271" h="232" extrusionOk="0">
                  <a:moveTo>
                    <a:pt x="117" y="0"/>
                  </a:moveTo>
                  <a:cubicBezTo>
                    <a:pt x="58" y="0"/>
                    <a:pt x="2" y="46"/>
                    <a:pt x="2" y="115"/>
                  </a:cubicBezTo>
                  <a:cubicBezTo>
                    <a:pt x="0" y="180"/>
                    <a:pt x="52" y="231"/>
                    <a:pt x="116" y="231"/>
                  </a:cubicBezTo>
                  <a:cubicBezTo>
                    <a:pt x="219" y="231"/>
                    <a:pt x="271" y="107"/>
                    <a:pt x="198" y="35"/>
                  </a:cubicBezTo>
                  <a:cubicBezTo>
                    <a:pt x="174" y="11"/>
                    <a:pt x="145" y="0"/>
                    <a:pt x="1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3" name="Google Shape;3733;p78">
              <a:extLst>
                <a:ext uri="{FF2B5EF4-FFF2-40B4-BE49-F238E27FC236}">
                  <a16:creationId xmlns:a16="http://schemas.microsoft.com/office/drawing/2014/main" id="{2CBF9992-541E-04B0-53B4-D041B1A24737}"/>
                </a:ext>
              </a:extLst>
            </p:cNvPr>
            <p:cNvSpPr/>
            <p:nvPr/>
          </p:nvSpPr>
          <p:spPr>
            <a:xfrm>
              <a:off x="1187058" y="2473280"/>
              <a:ext cx="32784" cy="28076"/>
            </a:xfrm>
            <a:custGeom>
              <a:avLst/>
              <a:gdLst/>
              <a:ahLst/>
              <a:cxnLst/>
              <a:rect l="l" t="t" r="r" b="b"/>
              <a:pathLst>
                <a:path w="383" h="328" extrusionOk="0">
                  <a:moveTo>
                    <a:pt x="165" y="1"/>
                  </a:moveTo>
                  <a:cubicBezTo>
                    <a:pt x="81" y="1"/>
                    <a:pt x="1" y="65"/>
                    <a:pt x="0" y="163"/>
                  </a:cubicBezTo>
                  <a:cubicBezTo>
                    <a:pt x="0" y="254"/>
                    <a:pt x="74" y="327"/>
                    <a:pt x="163" y="327"/>
                  </a:cubicBezTo>
                  <a:cubicBezTo>
                    <a:pt x="308" y="327"/>
                    <a:pt x="383" y="152"/>
                    <a:pt x="280" y="49"/>
                  </a:cubicBezTo>
                  <a:cubicBezTo>
                    <a:pt x="246" y="16"/>
                    <a:pt x="205" y="1"/>
                    <a:pt x="1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4" name="Google Shape;3734;p78">
              <a:extLst>
                <a:ext uri="{FF2B5EF4-FFF2-40B4-BE49-F238E27FC236}">
                  <a16:creationId xmlns:a16="http://schemas.microsoft.com/office/drawing/2014/main" id="{73E54315-4810-D0F7-97FC-A7B89256829D}"/>
                </a:ext>
              </a:extLst>
            </p:cNvPr>
            <p:cNvSpPr/>
            <p:nvPr/>
          </p:nvSpPr>
          <p:spPr>
            <a:xfrm>
              <a:off x="1084856" y="2461639"/>
              <a:ext cx="25679" cy="25679"/>
            </a:xfrm>
            <a:custGeom>
              <a:avLst/>
              <a:gdLst/>
              <a:ahLst/>
              <a:cxnLst/>
              <a:rect l="l" t="t" r="r" b="b"/>
              <a:pathLst>
                <a:path w="300" h="300" extrusionOk="0">
                  <a:moveTo>
                    <a:pt x="150" y="1"/>
                  </a:moveTo>
                  <a:cubicBezTo>
                    <a:pt x="67" y="1"/>
                    <a:pt x="0" y="67"/>
                    <a:pt x="0" y="150"/>
                  </a:cubicBezTo>
                  <a:cubicBezTo>
                    <a:pt x="0" y="232"/>
                    <a:pt x="67" y="299"/>
                    <a:pt x="150" y="299"/>
                  </a:cubicBezTo>
                  <a:cubicBezTo>
                    <a:pt x="232" y="299"/>
                    <a:pt x="299" y="232"/>
                    <a:pt x="299" y="150"/>
                  </a:cubicBezTo>
                  <a:cubicBezTo>
                    <a:pt x="299" y="67"/>
                    <a:pt x="232" y="1"/>
                    <a:pt x="1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5" name="Google Shape;3735;p78">
              <a:extLst>
                <a:ext uri="{FF2B5EF4-FFF2-40B4-BE49-F238E27FC236}">
                  <a16:creationId xmlns:a16="http://schemas.microsoft.com/office/drawing/2014/main" id="{EEAFCE0E-0CA1-9813-1460-4C1D42FDBAA4}"/>
                </a:ext>
              </a:extLst>
            </p:cNvPr>
            <p:cNvSpPr/>
            <p:nvPr/>
          </p:nvSpPr>
          <p:spPr>
            <a:xfrm>
              <a:off x="1106341" y="2555196"/>
              <a:ext cx="48191" cy="41344"/>
            </a:xfrm>
            <a:custGeom>
              <a:avLst/>
              <a:gdLst/>
              <a:ahLst/>
              <a:cxnLst/>
              <a:rect l="l" t="t" r="r" b="b"/>
              <a:pathLst>
                <a:path w="563" h="483" extrusionOk="0">
                  <a:moveTo>
                    <a:pt x="243" y="0"/>
                  </a:moveTo>
                  <a:cubicBezTo>
                    <a:pt x="119" y="0"/>
                    <a:pt x="0" y="96"/>
                    <a:pt x="0" y="241"/>
                  </a:cubicBezTo>
                  <a:cubicBezTo>
                    <a:pt x="0" y="375"/>
                    <a:pt x="107" y="482"/>
                    <a:pt x="241" y="482"/>
                  </a:cubicBezTo>
                  <a:cubicBezTo>
                    <a:pt x="456" y="482"/>
                    <a:pt x="563" y="223"/>
                    <a:pt x="412" y="71"/>
                  </a:cubicBezTo>
                  <a:cubicBezTo>
                    <a:pt x="363" y="22"/>
                    <a:pt x="302" y="0"/>
                    <a:pt x="2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6" name="Google Shape;3736;p78">
              <a:extLst>
                <a:ext uri="{FF2B5EF4-FFF2-40B4-BE49-F238E27FC236}">
                  <a16:creationId xmlns:a16="http://schemas.microsoft.com/office/drawing/2014/main" id="{735BF2B8-008F-7196-C413-AC3DA4D8A9D5}"/>
                </a:ext>
              </a:extLst>
            </p:cNvPr>
            <p:cNvSpPr/>
            <p:nvPr/>
          </p:nvSpPr>
          <p:spPr>
            <a:xfrm>
              <a:off x="1374513" y="1965526"/>
              <a:ext cx="62657" cy="47421"/>
            </a:xfrm>
            <a:custGeom>
              <a:avLst/>
              <a:gdLst/>
              <a:ahLst/>
              <a:cxnLst/>
              <a:rect l="l" t="t" r="r" b="b"/>
              <a:pathLst>
                <a:path w="732" h="554" extrusionOk="0">
                  <a:moveTo>
                    <a:pt x="362" y="1"/>
                  </a:moveTo>
                  <a:cubicBezTo>
                    <a:pt x="132" y="1"/>
                    <a:pt x="0" y="275"/>
                    <a:pt x="154" y="456"/>
                  </a:cubicBezTo>
                  <a:cubicBezTo>
                    <a:pt x="208" y="521"/>
                    <a:pt x="286" y="554"/>
                    <a:pt x="365" y="554"/>
                  </a:cubicBezTo>
                  <a:cubicBezTo>
                    <a:pt x="428" y="554"/>
                    <a:pt x="492" y="532"/>
                    <a:pt x="544" y="488"/>
                  </a:cubicBezTo>
                  <a:cubicBezTo>
                    <a:pt x="732" y="329"/>
                    <a:pt x="633" y="22"/>
                    <a:pt x="388" y="2"/>
                  </a:cubicBezTo>
                  <a:cubicBezTo>
                    <a:pt x="379" y="1"/>
                    <a:pt x="371" y="1"/>
                    <a:pt x="36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7" name="Google Shape;3737;p78">
              <a:extLst>
                <a:ext uri="{FF2B5EF4-FFF2-40B4-BE49-F238E27FC236}">
                  <a16:creationId xmlns:a16="http://schemas.microsoft.com/office/drawing/2014/main" id="{BEE1B0F3-8742-41C9-346B-E1621CA958F1}"/>
                </a:ext>
              </a:extLst>
            </p:cNvPr>
            <p:cNvSpPr/>
            <p:nvPr/>
          </p:nvSpPr>
          <p:spPr>
            <a:xfrm>
              <a:off x="1388380" y="2090753"/>
              <a:ext cx="48448" cy="36636"/>
            </a:xfrm>
            <a:custGeom>
              <a:avLst/>
              <a:gdLst/>
              <a:ahLst/>
              <a:cxnLst/>
              <a:rect l="l" t="t" r="r" b="b"/>
              <a:pathLst>
                <a:path w="566" h="428" extrusionOk="0">
                  <a:moveTo>
                    <a:pt x="282" y="0"/>
                  </a:moveTo>
                  <a:cubicBezTo>
                    <a:pt x="103" y="0"/>
                    <a:pt x="0" y="212"/>
                    <a:pt x="119" y="352"/>
                  </a:cubicBezTo>
                  <a:cubicBezTo>
                    <a:pt x="161" y="402"/>
                    <a:pt x="221" y="428"/>
                    <a:pt x="282" y="428"/>
                  </a:cubicBezTo>
                  <a:cubicBezTo>
                    <a:pt x="331" y="428"/>
                    <a:pt x="380" y="411"/>
                    <a:pt x="420" y="377"/>
                  </a:cubicBezTo>
                  <a:cubicBezTo>
                    <a:pt x="566" y="255"/>
                    <a:pt x="489" y="16"/>
                    <a:pt x="301" y="1"/>
                  </a:cubicBezTo>
                  <a:cubicBezTo>
                    <a:pt x="294" y="0"/>
                    <a:pt x="288" y="0"/>
                    <a:pt x="2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8" name="Google Shape;3738;p78">
              <a:extLst>
                <a:ext uri="{FF2B5EF4-FFF2-40B4-BE49-F238E27FC236}">
                  <a16:creationId xmlns:a16="http://schemas.microsoft.com/office/drawing/2014/main" id="{BC535C3B-64E7-0E1A-794F-E6919C085519}"/>
                </a:ext>
              </a:extLst>
            </p:cNvPr>
            <p:cNvSpPr/>
            <p:nvPr/>
          </p:nvSpPr>
          <p:spPr>
            <a:xfrm>
              <a:off x="1243380" y="2085788"/>
              <a:ext cx="31500" cy="23796"/>
            </a:xfrm>
            <a:custGeom>
              <a:avLst/>
              <a:gdLst/>
              <a:ahLst/>
              <a:cxnLst/>
              <a:rect l="l" t="t" r="r" b="b"/>
              <a:pathLst>
                <a:path w="368" h="278" extrusionOk="0">
                  <a:moveTo>
                    <a:pt x="182" y="1"/>
                  </a:moveTo>
                  <a:cubicBezTo>
                    <a:pt x="67" y="1"/>
                    <a:pt x="1" y="138"/>
                    <a:pt x="77" y="228"/>
                  </a:cubicBezTo>
                  <a:cubicBezTo>
                    <a:pt x="104" y="261"/>
                    <a:pt x="144" y="278"/>
                    <a:pt x="183" y="278"/>
                  </a:cubicBezTo>
                  <a:cubicBezTo>
                    <a:pt x="215" y="278"/>
                    <a:pt x="247" y="267"/>
                    <a:pt x="273" y="245"/>
                  </a:cubicBezTo>
                  <a:cubicBezTo>
                    <a:pt x="367" y="166"/>
                    <a:pt x="318" y="11"/>
                    <a:pt x="194" y="1"/>
                  </a:cubicBezTo>
                  <a:cubicBezTo>
                    <a:pt x="190" y="1"/>
                    <a:pt x="186" y="1"/>
                    <a:pt x="1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9" name="Google Shape;3739;p78">
              <a:extLst>
                <a:ext uri="{FF2B5EF4-FFF2-40B4-BE49-F238E27FC236}">
                  <a16:creationId xmlns:a16="http://schemas.microsoft.com/office/drawing/2014/main" id="{E96D360E-9594-995E-5F4E-FB5C86A6F0EF}"/>
                </a:ext>
              </a:extLst>
            </p:cNvPr>
            <p:cNvSpPr/>
            <p:nvPr/>
          </p:nvSpPr>
          <p:spPr>
            <a:xfrm>
              <a:off x="1512751" y="1772850"/>
              <a:ext cx="42970" cy="32356"/>
            </a:xfrm>
            <a:custGeom>
              <a:avLst/>
              <a:gdLst/>
              <a:ahLst/>
              <a:cxnLst/>
              <a:rect l="l" t="t" r="r" b="b"/>
              <a:pathLst>
                <a:path w="502" h="378" extrusionOk="0">
                  <a:moveTo>
                    <a:pt x="249" y="1"/>
                  </a:moveTo>
                  <a:cubicBezTo>
                    <a:pt x="91" y="1"/>
                    <a:pt x="0" y="188"/>
                    <a:pt x="107" y="311"/>
                  </a:cubicBezTo>
                  <a:cubicBezTo>
                    <a:pt x="143" y="355"/>
                    <a:pt x="197" y="378"/>
                    <a:pt x="250" y="378"/>
                  </a:cubicBezTo>
                  <a:cubicBezTo>
                    <a:pt x="293" y="378"/>
                    <a:pt x="337" y="363"/>
                    <a:pt x="372" y="334"/>
                  </a:cubicBezTo>
                  <a:cubicBezTo>
                    <a:pt x="501" y="225"/>
                    <a:pt x="434" y="15"/>
                    <a:pt x="266" y="1"/>
                  </a:cubicBezTo>
                  <a:cubicBezTo>
                    <a:pt x="260" y="1"/>
                    <a:pt x="254" y="1"/>
                    <a:pt x="24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0" name="Google Shape;3740;p78">
              <a:extLst>
                <a:ext uri="{FF2B5EF4-FFF2-40B4-BE49-F238E27FC236}">
                  <a16:creationId xmlns:a16="http://schemas.microsoft.com/office/drawing/2014/main" id="{4FC356CE-E157-33A3-7D96-197395538FCE}"/>
                </a:ext>
              </a:extLst>
            </p:cNvPr>
            <p:cNvSpPr/>
            <p:nvPr/>
          </p:nvSpPr>
          <p:spPr>
            <a:xfrm>
              <a:off x="1523279" y="1976654"/>
              <a:ext cx="48448" cy="36721"/>
            </a:xfrm>
            <a:custGeom>
              <a:avLst/>
              <a:gdLst/>
              <a:ahLst/>
              <a:cxnLst/>
              <a:rect l="l" t="t" r="r" b="b"/>
              <a:pathLst>
                <a:path w="566" h="429" extrusionOk="0">
                  <a:moveTo>
                    <a:pt x="282" y="1"/>
                  </a:moveTo>
                  <a:cubicBezTo>
                    <a:pt x="103" y="1"/>
                    <a:pt x="0" y="212"/>
                    <a:pt x="119" y="353"/>
                  </a:cubicBezTo>
                  <a:cubicBezTo>
                    <a:pt x="161" y="403"/>
                    <a:pt x="222" y="429"/>
                    <a:pt x="283" y="429"/>
                  </a:cubicBezTo>
                  <a:cubicBezTo>
                    <a:pt x="331" y="429"/>
                    <a:pt x="380" y="412"/>
                    <a:pt x="421" y="378"/>
                  </a:cubicBezTo>
                  <a:cubicBezTo>
                    <a:pt x="566" y="255"/>
                    <a:pt x="490" y="17"/>
                    <a:pt x="301" y="2"/>
                  </a:cubicBezTo>
                  <a:cubicBezTo>
                    <a:pt x="294" y="1"/>
                    <a:pt x="288" y="1"/>
                    <a:pt x="2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1" name="Google Shape;3741;p78">
              <a:extLst>
                <a:ext uri="{FF2B5EF4-FFF2-40B4-BE49-F238E27FC236}">
                  <a16:creationId xmlns:a16="http://schemas.microsoft.com/office/drawing/2014/main" id="{B2104930-9CC7-45E2-C1A0-A0E521299460}"/>
                </a:ext>
              </a:extLst>
            </p:cNvPr>
            <p:cNvSpPr/>
            <p:nvPr/>
          </p:nvSpPr>
          <p:spPr>
            <a:xfrm>
              <a:off x="1290629" y="2193040"/>
              <a:ext cx="290689" cy="302074"/>
            </a:xfrm>
            <a:custGeom>
              <a:avLst/>
              <a:gdLst/>
              <a:ahLst/>
              <a:cxnLst/>
              <a:rect l="l" t="t" r="r" b="b"/>
              <a:pathLst>
                <a:path w="3396" h="3529" extrusionOk="0">
                  <a:moveTo>
                    <a:pt x="2155" y="0"/>
                  </a:moveTo>
                  <a:cubicBezTo>
                    <a:pt x="1756" y="0"/>
                    <a:pt x="1248" y="157"/>
                    <a:pt x="959" y="630"/>
                  </a:cubicBezTo>
                  <a:cubicBezTo>
                    <a:pt x="519" y="1349"/>
                    <a:pt x="340" y="1700"/>
                    <a:pt x="154" y="2293"/>
                  </a:cubicBezTo>
                  <a:cubicBezTo>
                    <a:pt x="1" y="2781"/>
                    <a:pt x="859" y="3528"/>
                    <a:pt x="1338" y="3528"/>
                  </a:cubicBezTo>
                  <a:cubicBezTo>
                    <a:pt x="1441" y="3528"/>
                    <a:pt x="1527" y="3493"/>
                    <a:pt x="1581" y="3414"/>
                  </a:cubicBezTo>
                  <a:cubicBezTo>
                    <a:pt x="1885" y="2962"/>
                    <a:pt x="1864" y="2561"/>
                    <a:pt x="1933" y="2215"/>
                  </a:cubicBezTo>
                  <a:cubicBezTo>
                    <a:pt x="2004" y="1870"/>
                    <a:pt x="2861" y="1970"/>
                    <a:pt x="3129" y="1533"/>
                  </a:cubicBezTo>
                  <a:cubicBezTo>
                    <a:pt x="3395" y="1096"/>
                    <a:pt x="2988" y="492"/>
                    <a:pt x="2988" y="492"/>
                  </a:cubicBezTo>
                  <a:cubicBezTo>
                    <a:pt x="2988" y="492"/>
                    <a:pt x="2937" y="285"/>
                    <a:pt x="2641" y="104"/>
                  </a:cubicBezTo>
                  <a:cubicBezTo>
                    <a:pt x="2540" y="43"/>
                    <a:pt x="2362" y="0"/>
                    <a:pt x="2155" y="0"/>
                  </a:cubicBezTo>
                  <a:close/>
                </a:path>
              </a:pathLst>
            </a:custGeom>
            <a:solidFill>
              <a:srgbClr val="9E9E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2" name="Google Shape;3742;p78">
              <a:extLst>
                <a:ext uri="{FF2B5EF4-FFF2-40B4-BE49-F238E27FC236}">
                  <a16:creationId xmlns:a16="http://schemas.microsoft.com/office/drawing/2014/main" id="{A86BC7A2-CEE5-0C28-6D72-E5DB0C6C04D4}"/>
                </a:ext>
              </a:extLst>
            </p:cNvPr>
            <p:cNvSpPr/>
            <p:nvPr/>
          </p:nvSpPr>
          <p:spPr>
            <a:xfrm>
              <a:off x="1362444" y="2277523"/>
              <a:ext cx="205177" cy="217503"/>
            </a:xfrm>
            <a:custGeom>
              <a:avLst/>
              <a:gdLst/>
              <a:ahLst/>
              <a:cxnLst/>
              <a:rect l="l" t="t" r="r" b="b"/>
              <a:pathLst>
                <a:path w="2397" h="2541" extrusionOk="0">
                  <a:moveTo>
                    <a:pt x="2357" y="0"/>
                  </a:moveTo>
                  <a:lnTo>
                    <a:pt x="2322" y="13"/>
                  </a:lnTo>
                  <a:cubicBezTo>
                    <a:pt x="2322" y="13"/>
                    <a:pt x="2167" y="372"/>
                    <a:pt x="1899" y="437"/>
                  </a:cubicBezTo>
                  <a:cubicBezTo>
                    <a:pt x="1631" y="501"/>
                    <a:pt x="1172" y="536"/>
                    <a:pt x="971" y="784"/>
                  </a:cubicBezTo>
                  <a:cubicBezTo>
                    <a:pt x="773" y="1031"/>
                    <a:pt x="546" y="1933"/>
                    <a:pt x="546" y="1933"/>
                  </a:cubicBezTo>
                  <a:lnTo>
                    <a:pt x="536" y="1488"/>
                  </a:lnTo>
                  <a:lnTo>
                    <a:pt x="282" y="2388"/>
                  </a:lnTo>
                  <a:lnTo>
                    <a:pt x="282" y="2388"/>
                  </a:lnTo>
                  <a:lnTo>
                    <a:pt x="347" y="1795"/>
                  </a:lnTo>
                  <a:lnTo>
                    <a:pt x="0" y="2363"/>
                  </a:lnTo>
                  <a:cubicBezTo>
                    <a:pt x="177" y="2472"/>
                    <a:pt x="356" y="2541"/>
                    <a:pt x="501" y="2541"/>
                  </a:cubicBezTo>
                  <a:cubicBezTo>
                    <a:pt x="604" y="2541"/>
                    <a:pt x="689" y="2506"/>
                    <a:pt x="743" y="2427"/>
                  </a:cubicBezTo>
                  <a:cubicBezTo>
                    <a:pt x="1048" y="1977"/>
                    <a:pt x="1025" y="1575"/>
                    <a:pt x="1096" y="1228"/>
                  </a:cubicBezTo>
                  <a:cubicBezTo>
                    <a:pt x="1166" y="883"/>
                    <a:pt x="2023" y="983"/>
                    <a:pt x="2291" y="546"/>
                  </a:cubicBezTo>
                  <a:cubicBezTo>
                    <a:pt x="2397" y="374"/>
                    <a:pt x="2397" y="176"/>
                    <a:pt x="2357" y="0"/>
                  </a:cubicBezTo>
                  <a:close/>
                </a:path>
              </a:pathLst>
            </a:custGeom>
            <a:solidFill>
              <a:srgbClr val="7070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3" name="Google Shape;3743;p78">
              <a:extLst>
                <a:ext uri="{FF2B5EF4-FFF2-40B4-BE49-F238E27FC236}">
                  <a16:creationId xmlns:a16="http://schemas.microsoft.com/office/drawing/2014/main" id="{14159F47-BFA3-357F-635E-4D98674AF213}"/>
                </a:ext>
              </a:extLst>
            </p:cNvPr>
            <p:cNvSpPr/>
            <p:nvPr/>
          </p:nvSpPr>
          <p:spPr>
            <a:xfrm>
              <a:off x="1431435" y="2265111"/>
              <a:ext cx="91161" cy="57607"/>
            </a:xfrm>
            <a:custGeom>
              <a:avLst/>
              <a:gdLst/>
              <a:ahLst/>
              <a:cxnLst/>
              <a:rect l="l" t="t" r="r" b="b"/>
              <a:pathLst>
                <a:path w="1065" h="673" extrusionOk="0">
                  <a:moveTo>
                    <a:pt x="719" y="1"/>
                  </a:moveTo>
                  <a:cubicBezTo>
                    <a:pt x="570" y="1"/>
                    <a:pt x="417" y="17"/>
                    <a:pt x="363" y="79"/>
                  </a:cubicBezTo>
                  <a:cubicBezTo>
                    <a:pt x="244" y="214"/>
                    <a:pt x="1" y="672"/>
                    <a:pt x="1" y="672"/>
                  </a:cubicBezTo>
                  <a:cubicBezTo>
                    <a:pt x="1" y="672"/>
                    <a:pt x="395" y="209"/>
                    <a:pt x="619" y="176"/>
                  </a:cubicBezTo>
                  <a:cubicBezTo>
                    <a:pt x="845" y="144"/>
                    <a:pt x="1065" y="24"/>
                    <a:pt x="1065" y="24"/>
                  </a:cubicBezTo>
                  <a:cubicBezTo>
                    <a:pt x="1065" y="24"/>
                    <a:pt x="894" y="1"/>
                    <a:pt x="719" y="1"/>
                  </a:cubicBezTo>
                  <a:close/>
                </a:path>
              </a:pathLst>
            </a:custGeom>
            <a:solidFill>
              <a:srgbClr val="7070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4" name="Google Shape;3744;p78">
              <a:extLst>
                <a:ext uri="{FF2B5EF4-FFF2-40B4-BE49-F238E27FC236}">
                  <a16:creationId xmlns:a16="http://schemas.microsoft.com/office/drawing/2014/main" id="{D690F95A-3086-5DEE-49EF-355D471E0F90}"/>
                </a:ext>
              </a:extLst>
            </p:cNvPr>
            <p:cNvSpPr/>
            <p:nvPr/>
          </p:nvSpPr>
          <p:spPr>
            <a:xfrm>
              <a:off x="1298932" y="2193125"/>
              <a:ext cx="255337" cy="247719"/>
            </a:xfrm>
            <a:custGeom>
              <a:avLst/>
              <a:gdLst/>
              <a:ahLst/>
              <a:cxnLst/>
              <a:rect l="l" t="t" r="r" b="b"/>
              <a:pathLst>
                <a:path w="2983" h="2894" extrusionOk="0">
                  <a:moveTo>
                    <a:pt x="2059" y="0"/>
                  </a:moveTo>
                  <a:cubicBezTo>
                    <a:pt x="1661" y="0"/>
                    <a:pt x="1153" y="157"/>
                    <a:pt x="863" y="629"/>
                  </a:cubicBezTo>
                  <a:cubicBezTo>
                    <a:pt x="422" y="1350"/>
                    <a:pt x="243" y="1699"/>
                    <a:pt x="58" y="2292"/>
                  </a:cubicBezTo>
                  <a:cubicBezTo>
                    <a:pt x="0" y="2474"/>
                    <a:pt x="85" y="2692"/>
                    <a:pt x="237" y="2894"/>
                  </a:cubicBezTo>
                  <a:cubicBezTo>
                    <a:pt x="597" y="2433"/>
                    <a:pt x="979" y="2020"/>
                    <a:pt x="1062" y="1908"/>
                  </a:cubicBezTo>
                  <a:cubicBezTo>
                    <a:pt x="1175" y="1762"/>
                    <a:pt x="1523" y="1019"/>
                    <a:pt x="1742" y="765"/>
                  </a:cubicBezTo>
                  <a:cubicBezTo>
                    <a:pt x="1828" y="666"/>
                    <a:pt x="2118" y="636"/>
                    <a:pt x="2440" y="636"/>
                  </a:cubicBezTo>
                  <a:cubicBezTo>
                    <a:pt x="2621" y="636"/>
                    <a:pt x="2812" y="645"/>
                    <a:pt x="2982" y="658"/>
                  </a:cubicBezTo>
                  <a:cubicBezTo>
                    <a:pt x="2956" y="600"/>
                    <a:pt x="2925" y="545"/>
                    <a:pt x="2891" y="493"/>
                  </a:cubicBezTo>
                  <a:cubicBezTo>
                    <a:pt x="2891" y="493"/>
                    <a:pt x="2840" y="285"/>
                    <a:pt x="2545" y="105"/>
                  </a:cubicBezTo>
                  <a:cubicBezTo>
                    <a:pt x="2444" y="43"/>
                    <a:pt x="2266" y="0"/>
                    <a:pt x="2059" y="0"/>
                  </a:cubicBezTo>
                  <a:close/>
                </a:path>
              </a:pathLst>
            </a:custGeom>
            <a:solidFill>
              <a:srgbClr val="C6C6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5" name="Google Shape;3745;p78">
              <a:extLst>
                <a:ext uri="{FF2B5EF4-FFF2-40B4-BE49-F238E27FC236}">
                  <a16:creationId xmlns:a16="http://schemas.microsoft.com/office/drawing/2014/main" id="{85D66FA3-9670-2A77-8E16-91E94DF8BD2D}"/>
                </a:ext>
              </a:extLst>
            </p:cNvPr>
            <p:cNvSpPr/>
            <p:nvPr/>
          </p:nvSpPr>
          <p:spPr>
            <a:xfrm>
              <a:off x="1282754" y="2183967"/>
              <a:ext cx="307209" cy="320135"/>
            </a:xfrm>
            <a:custGeom>
              <a:avLst/>
              <a:gdLst/>
              <a:ahLst/>
              <a:cxnLst/>
              <a:rect l="l" t="t" r="r" b="b"/>
              <a:pathLst>
                <a:path w="3589" h="3740" extrusionOk="0">
                  <a:moveTo>
                    <a:pt x="2243" y="213"/>
                  </a:moveTo>
                  <a:cubicBezTo>
                    <a:pt x="2436" y="213"/>
                    <a:pt x="2597" y="251"/>
                    <a:pt x="2678" y="301"/>
                  </a:cubicBezTo>
                  <a:cubicBezTo>
                    <a:pt x="2925" y="452"/>
                    <a:pt x="2975" y="614"/>
                    <a:pt x="2978" y="625"/>
                  </a:cubicBezTo>
                  <a:lnTo>
                    <a:pt x="2992" y="657"/>
                  </a:lnTo>
                  <a:cubicBezTo>
                    <a:pt x="2995" y="663"/>
                    <a:pt x="3359" y="1212"/>
                    <a:pt x="3131" y="1585"/>
                  </a:cubicBezTo>
                  <a:cubicBezTo>
                    <a:pt x="3015" y="1774"/>
                    <a:pt x="2741" y="1852"/>
                    <a:pt x="2500" y="1919"/>
                  </a:cubicBezTo>
                  <a:cubicBezTo>
                    <a:pt x="2227" y="1997"/>
                    <a:pt x="1969" y="2070"/>
                    <a:pt x="1922" y="2301"/>
                  </a:cubicBezTo>
                  <a:cubicBezTo>
                    <a:pt x="1905" y="2386"/>
                    <a:pt x="1893" y="2473"/>
                    <a:pt x="1881" y="2564"/>
                  </a:cubicBezTo>
                  <a:cubicBezTo>
                    <a:pt x="1843" y="2846"/>
                    <a:pt x="1805" y="3139"/>
                    <a:pt x="1585" y="3462"/>
                  </a:cubicBezTo>
                  <a:cubicBezTo>
                    <a:pt x="1552" y="3512"/>
                    <a:pt x="1495" y="3530"/>
                    <a:pt x="1431" y="3530"/>
                  </a:cubicBezTo>
                  <a:cubicBezTo>
                    <a:pt x="1315" y="3530"/>
                    <a:pt x="1177" y="3470"/>
                    <a:pt x="1123" y="3443"/>
                  </a:cubicBezTo>
                  <a:cubicBezTo>
                    <a:pt x="691" y="3236"/>
                    <a:pt x="249" y="2738"/>
                    <a:pt x="346" y="2430"/>
                  </a:cubicBezTo>
                  <a:cubicBezTo>
                    <a:pt x="532" y="1838"/>
                    <a:pt x="715" y="1485"/>
                    <a:pt x="1141" y="791"/>
                  </a:cubicBezTo>
                  <a:cubicBezTo>
                    <a:pt x="1413" y="346"/>
                    <a:pt x="1884" y="213"/>
                    <a:pt x="2243" y="213"/>
                  </a:cubicBezTo>
                  <a:close/>
                  <a:moveTo>
                    <a:pt x="2253" y="0"/>
                  </a:moveTo>
                  <a:cubicBezTo>
                    <a:pt x="1814" y="0"/>
                    <a:pt x="1267" y="185"/>
                    <a:pt x="962" y="681"/>
                  </a:cubicBezTo>
                  <a:cubicBezTo>
                    <a:pt x="528" y="1392"/>
                    <a:pt x="339" y="1753"/>
                    <a:pt x="147" y="2368"/>
                  </a:cubicBezTo>
                  <a:cubicBezTo>
                    <a:pt x="1" y="2837"/>
                    <a:pt x="577" y="3414"/>
                    <a:pt x="1033" y="3632"/>
                  </a:cubicBezTo>
                  <a:cubicBezTo>
                    <a:pt x="1181" y="3704"/>
                    <a:pt x="1316" y="3740"/>
                    <a:pt x="1432" y="3740"/>
                  </a:cubicBezTo>
                  <a:cubicBezTo>
                    <a:pt x="1575" y="3740"/>
                    <a:pt x="1689" y="3685"/>
                    <a:pt x="1761" y="3579"/>
                  </a:cubicBezTo>
                  <a:cubicBezTo>
                    <a:pt x="2005" y="3214"/>
                    <a:pt x="2051" y="2884"/>
                    <a:pt x="2090" y="2592"/>
                  </a:cubicBezTo>
                  <a:cubicBezTo>
                    <a:pt x="2101" y="2506"/>
                    <a:pt x="2113" y="2423"/>
                    <a:pt x="2129" y="2342"/>
                  </a:cubicBezTo>
                  <a:cubicBezTo>
                    <a:pt x="2151" y="2237"/>
                    <a:pt x="2348" y="2180"/>
                    <a:pt x="2558" y="2121"/>
                  </a:cubicBezTo>
                  <a:cubicBezTo>
                    <a:pt x="2836" y="2042"/>
                    <a:pt x="3152" y="1953"/>
                    <a:pt x="3311" y="1694"/>
                  </a:cubicBezTo>
                  <a:cubicBezTo>
                    <a:pt x="3589" y="1238"/>
                    <a:pt x="3240" y="655"/>
                    <a:pt x="3176" y="555"/>
                  </a:cubicBezTo>
                  <a:cubicBezTo>
                    <a:pt x="3154" y="490"/>
                    <a:pt x="3070" y="294"/>
                    <a:pt x="2788" y="122"/>
                  </a:cubicBezTo>
                  <a:cubicBezTo>
                    <a:pt x="2665" y="46"/>
                    <a:pt x="2472" y="0"/>
                    <a:pt x="2253" y="0"/>
                  </a:cubicBezTo>
                  <a:close/>
                </a:path>
              </a:pathLst>
            </a:custGeom>
            <a:solidFill>
              <a:srgbClr val="7070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6" name="Google Shape;3746;p78">
              <a:extLst>
                <a:ext uri="{FF2B5EF4-FFF2-40B4-BE49-F238E27FC236}">
                  <a16:creationId xmlns:a16="http://schemas.microsoft.com/office/drawing/2014/main" id="{7CE3BA45-50D1-A279-2D86-0B0CE582F495}"/>
                </a:ext>
              </a:extLst>
            </p:cNvPr>
            <p:cNvSpPr/>
            <p:nvPr/>
          </p:nvSpPr>
          <p:spPr>
            <a:xfrm>
              <a:off x="3838825" y="3065774"/>
              <a:ext cx="165032" cy="195248"/>
            </a:xfrm>
            <a:custGeom>
              <a:avLst/>
              <a:gdLst/>
              <a:ahLst/>
              <a:cxnLst/>
              <a:rect l="l" t="t" r="r" b="b"/>
              <a:pathLst>
                <a:path w="1928" h="2281" extrusionOk="0">
                  <a:moveTo>
                    <a:pt x="861" y="0"/>
                  </a:moveTo>
                  <a:cubicBezTo>
                    <a:pt x="502" y="0"/>
                    <a:pt x="156" y="92"/>
                    <a:pt x="162" y="264"/>
                  </a:cubicBezTo>
                  <a:cubicBezTo>
                    <a:pt x="175" y="600"/>
                    <a:pt x="378" y="786"/>
                    <a:pt x="494" y="980"/>
                  </a:cubicBezTo>
                  <a:cubicBezTo>
                    <a:pt x="611" y="1174"/>
                    <a:pt x="0" y="1457"/>
                    <a:pt x="31" y="1771"/>
                  </a:cubicBezTo>
                  <a:cubicBezTo>
                    <a:pt x="62" y="2086"/>
                    <a:pt x="613" y="2220"/>
                    <a:pt x="613" y="2220"/>
                  </a:cubicBezTo>
                  <a:cubicBezTo>
                    <a:pt x="613" y="2220"/>
                    <a:pt x="709" y="2280"/>
                    <a:pt x="913" y="2280"/>
                  </a:cubicBezTo>
                  <a:cubicBezTo>
                    <a:pt x="947" y="2280"/>
                    <a:pt x="983" y="2278"/>
                    <a:pt x="1022" y="2275"/>
                  </a:cubicBezTo>
                  <a:cubicBezTo>
                    <a:pt x="1300" y="2248"/>
                    <a:pt x="1927" y="1890"/>
                    <a:pt x="1878" y="1371"/>
                  </a:cubicBezTo>
                  <a:cubicBezTo>
                    <a:pt x="1829" y="852"/>
                    <a:pt x="1782" y="615"/>
                    <a:pt x="1624" y="256"/>
                  </a:cubicBezTo>
                  <a:cubicBezTo>
                    <a:pt x="1548" y="82"/>
                    <a:pt x="1199" y="0"/>
                    <a:pt x="861" y="0"/>
                  </a:cubicBezTo>
                  <a:close/>
                </a:path>
              </a:pathLst>
            </a:custGeom>
            <a:solidFill>
              <a:srgbClr val="9E9E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7" name="Google Shape;3747;p78">
              <a:extLst>
                <a:ext uri="{FF2B5EF4-FFF2-40B4-BE49-F238E27FC236}">
                  <a16:creationId xmlns:a16="http://schemas.microsoft.com/office/drawing/2014/main" id="{777A5877-1C28-471E-DD9D-23D805DB9BD1}"/>
                </a:ext>
              </a:extLst>
            </p:cNvPr>
            <p:cNvSpPr/>
            <p:nvPr/>
          </p:nvSpPr>
          <p:spPr>
            <a:xfrm>
              <a:off x="3838910" y="3066459"/>
              <a:ext cx="68392" cy="175817"/>
            </a:xfrm>
            <a:custGeom>
              <a:avLst/>
              <a:gdLst/>
              <a:ahLst/>
              <a:cxnLst/>
              <a:rect l="l" t="t" r="r" b="b"/>
              <a:pathLst>
                <a:path w="799" h="2054" extrusionOk="0">
                  <a:moveTo>
                    <a:pt x="679" y="1"/>
                  </a:moveTo>
                  <a:cubicBezTo>
                    <a:pt x="394" y="26"/>
                    <a:pt x="156" y="114"/>
                    <a:pt x="161" y="256"/>
                  </a:cubicBezTo>
                  <a:cubicBezTo>
                    <a:pt x="174" y="592"/>
                    <a:pt x="377" y="778"/>
                    <a:pt x="494" y="972"/>
                  </a:cubicBezTo>
                  <a:cubicBezTo>
                    <a:pt x="610" y="1166"/>
                    <a:pt x="0" y="1448"/>
                    <a:pt x="30" y="1763"/>
                  </a:cubicBezTo>
                  <a:cubicBezTo>
                    <a:pt x="43" y="1886"/>
                    <a:pt x="136" y="1982"/>
                    <a:pt x="243" y="2054"/>
                  </a:cubicBezTo>
                  <a:lnTo>
                    <a:pt x="261" y="2033"/>
                  </a:lnTo>
                  <a:cubicBezTo>
                    <a:pt x="261" y="2033"/>
                    <a:pt x="194" y="1799"/>
                    <a:pt x="339" y="1665"/>
                  </a:cubicBezTo>
                  <a:cubicBezTo>
                    <a:pt x="484" y="1531"/>
                    <a:pt x="769" y="1336"/>
                    <a:pt x="784" y="1139"/>
                  </a:cubicBezTo>
                  <a:cubicBezTo>
                    <a:pt x="798" y="943"/>
                    <a:pt x="524" y="418"/>
                    <a:pt x="524" y="418"/>
                  </a:cubicBezTo>
                  <a:lnTo>
                    <a:pt x="524" y="418"/>
                  </a:lnTo>
                  <a:lnTo>
                    <a:pt x="739" y="630"/>
                  </a:lnTo>
                  <a:lnTo>
                    <a:pt x="739" y="630"/>
                  </a:lnTo>
                  <a:lnTo>
                    <a:pt x="481" y="97"/>
                  </a:lnTo>
                  <a:lnTo>
                    <a:pt x="481" y="97"/>
                  </a:lnTo>
                  <a:lnTo>
                    <a:pt x="718" y="408"/>
                  </a:lnTo>
                  <a:lnTo>
                    <a:pt x="679" y="1"/>
                  </a:ln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8" name="Google Shape;3748;p78">
              <a:extLst>
                <a:ext uri="{FF2B5EF4-FFF2-40B4-BE49-F238E27FC236}">
                  <a16:creationId xmlns:a16="http://schemas.microsoft.com/office/drawing/2014/main" id="{64D0B90F-A220-503C-A1DB-94699E754B5D}"/>
                </a:ext>
              </a:extLst>
            </p:cNvPr>
            <p:cNvSpPr/>
            <p:nvPr/>
          </p:nvSpPr>
          <p:spPr>
            <a:xfrm>
              <a:off x="3891894" y="3169089"/>
              <a:ext cx="38433" cy="62144"/>
            </a:xfrm>
            <a:custGeom>
              <a:avLst/>
              <a:gdLst/>
              <a:ahLst/>
              <a:cxnLst/>
              <a:rect l="l" t="t" r="r" b="b"/>
              <a:pathLst>
                <a:path w="449" h="726" extrusionOk="0">
                  <a:moveTo>
                    <a:pt x="394" y="0"/>
                  </a:moveTo>
                  <a:cubicBezTo>
                    <a:pt x="394" y="0"/>
                    <a:pt x="353" y="377"/>
                    <a:pt x="220" y="480"/>
                  </a:cubicBezTo>
                  <a:cubicBezTo>
                    <a:pt x="134" y="549"/>
                    <a:pt x="60" y="632"/>
                    <a:pt x="0" y="725"/>
                  </a:cubicBezTo>
                  <a:cubicBezTo>
                    <a:pt x="0" y="725"/>
                    <a:pt x="419" y="538"/>
                    <a:pt x="435" y="428"/>
                  </a:cubicBezTo>
                  <a:cubicBezTo>
                    <a:pt x="449" y="316"/>
                    <a:pt x="394" y="0"/>
                    <a:pt x="394" y="0"/>
                  </a:cubicBezTo>
                  <a:close/>
                </a:path>
              </a:pathLst>
            </a:custGeom>
            <a:solidFill>
              <a:srgbClr val="7070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9" name="Google Shape;3749;p78">
              <a:extLst>
                <a:ext uri="{FF2B5EF4-FFF2-40B4-BE49-F238E27FC236}">
                  <a16:creationId xmlns:a16="http://schemas.microsoft.com/office/drawing/2014/main" id="{D7D4DDB4-6AD7-C176-313B-888C37C8D030}"/>
                </a:ext>
              </a:extLst>
            </p:cNvPr>
            <p:cNvSpPr/>
            <p:nvPr/>
          </p:nvSpPr>
          <p:spPr>
            <a:xfrm>
              <a:off x="3879312" y="3068685"/>
              <a:ext cx="124544" cy="192252"/>
            </a:xfrm>
            <a:custGeom>
              <a:avLst/>
              <a:gdLst/>
              <a:ahLst/>
              <a:cxnLst/>
              <a:rect l="l" t="t" r="r" b="b"/>
              <a:pathLst>
                <a:path w="1455" h="2246" extrusionOk="0">
                  <a:moveTo>
                    <a:pt x="751" y="0"/>
                  </a:moveTo>
                  <a:cubicBezTo>
                    <a:pt x="731" y="363"/>
                    <a:pt x="676" y="710"/>
                    <a:pt x="673" y="796"/>
                  </a:cubicBezTo>
                  <a:cubicBezTo>
                    <a:pt x="669" y="910"/>
                    <a:pt x="790" y="1403"/>
                    <a:pt x="765" y="1610"/>
                  </a:cubicBezTo>
                  <a:cubicBezTo>
                    <a:pt x="749" y="1736"/>
                    <a:pt x="329" y="1974"/>
                    <a:pt x="1" y="2142"/>
                  </a:cubicBezTo>
                  <a:cubicBezTo>
                    <a:pt x="46" y="2159"/>
                    <a:pt x="92" y="2173"/>
                    <a:pt x="140" y="2186"/>
                  </a:cubicBezTo>
                  <a:cubicBezTo>
                    <a:pt x="140" y="2186"/>
                    <a:pt x="237" y="2246"/>
                    <a:pt x="442" y="2246"/>
                  </a:cubicBezTo>
                  <a:cubicBezTo>
                    <a:pt x="475" y="2246"/>
                    <a:pt x="510" y="2244"/>
                    <a:pt x="548" y="2241"/>
                  </a:cubicBezTo>
                  <a:cubicBezTo>
                    <a:pt x="827" y="2214"/>
                    <a:pt x="1454" y="1856"/>
                    <a:pt x="1405" y="1337"/>
                  </a:cubicBezTo>
                  <a:cubicBezTo>
                    <a:pt x="1356" y="818"/>
                    <a:pt x="1308" y="581"/>
                    <a:pt x="1151" y="222"/>
                  </a:cubicBezTo>
                  <a:cubicBezTo>
                    <a:pt x="1103" y="112"/>
                    <a:pt x="945" y="38"/>
                    <a:pt x="751" y="0"/>
                  </a:cubicBezTo>
                  <a:close/>
                </a:path>
              </a:pathLst>
            </a:custGeom>
            <a:solidFill>
              <a:srgbClr val="9E9E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0" name="Google Shape;3750;p78">
              <a:extLst>
                <a:ext uri="{FF2B5EF4-FFF2-40B4-BE49-F238E27FC236}">
                  <a16:creationId xmlns:a16="http://schemas.microsoft.com/office/drawing/2014/main" id="{F4B06087-2D4D-9813-4EF7-6BEA732EB72A}"/>
                </a:ext>
              </a:extLst>
            </p:cNvPr>
            <p:cNvSpPr/>
            <p:nvPr/>
          </p:nvSpPr>
          <p:spPr>
            <a:xfrm>
              <a:off x="3832747" y="3060125"/>
              <a:ext cx="178471" cy="206376"/>
            </a:xfrm>
            <a:custGeom>
              <a:avLst/>
              <a:gdLst/>
              <a:ahLst/>
              <a:cxnLst/>
              <a:rect l="l" t="t" r="r" b="b"/>
              <a:pathLst>
                <a:path w="2085" h="2411" extrusionOk="0">
                  <a:moveTo>
                    <a:pt x="930" y="131"/>
                  </a:moveTo>
                  <a:cubicBezTo>
                    <a:pt x="1242" y="131"/>
                    <a:pt x="1554" y="206"/>
                    <a:pt x="1615" y="346"/>
                  </a:cubicBezTo>
                  <a:cubicBezTo>
                    <a:pt x="1773" y="705"/>
                    <a:pt x="1817" y="945"/>
                    <a:pt x="1864" y="1445"/>
                  </a:cubicBezTo>
                  <a:cubicBezTo>
                    <a:pt x="1911" y="1937"/>
                    <a:pt x="1305" y="2255"/>
                    <a:pt x="1086" y="2276"/>
                  </a:cubicBezTo>
                  <a:cubicBezTo>
                    <a:pt x="1050" y="2279"/>
                    <a:pt x="1017" y="2281"/>
                    <a:pt x="987" y="2281"/>
                  </a:cubicBezTo>
                  <a:cubicBezTo>
                    <a:pt x="823" y="2281"/>
                    <a:pt x="744" y="2237"/>
                    <a:pt x="738" y="2234"/>
                  </a:cubicBezTo>
                  <a:lnTo>
                    <a:pt x="713" y="2224"/>
                  </a:lnTo>
                  <a:cubicBezTo>
                    <a:pt x="708" y="2222"/>
                    <a:pt x="212" y="2098"/>
                    <a:pt x="187" y="1829"/>
                  </a:cubicBezTo>
                  <a:cubicBezTo>
                    <a:pt x="174" y="1692"/>
                    <a:pt x="316" y="1550"/>
                    <a:pt x="443" y="1424"/>
                  </a:cubicBezTo>
                  <a:cubicBezTo>
                    <a:pt x="586" y="1280"/>
                    <a:pt x="721" y="1147"/>
                    <a:pt x="642" y="1017"/>
                  </a:cubicBezTo>
                  <a:cubicBezTo>
                    <a:pt x="614" y="969"/>
                    <a:pt x="581" y="922"/>
                    <a:pt x="546" y="873"/>
                  </a:cubicBezTo>
                  <a:cubicBezTo>
                    <a:pt x="439" y="722"/>
                    <a:pt x="325" y="566"/>
                    <a:pt x="318" y="326"/>
                  </a:cubicBezTo>
                  <a:cubicBezTo>
                    <a:pt x="314" y="217"/>
                    <a:pt x="556" y="168"/>
                    <a:pt x="631" y="155"/>
                  </a:cubicBezTo>
                  <a:cubicBezTo>
                    <a:pt x="724" y="139"/>
                    <a:pt x="827" y="131"/>
                    <a:pt x="930" y="131"/>
                  </a:cubicBezTo>
                  <a:close/>
                  <a:moveTo>
                    <a:pt x="940" y="1"/>
                  </a:moveTo>
                  <a:cubicBezTo>
                    <a:pt x="820" y="1"/>
                    <a:pt x="703" y="11"/>
                    <a:pt x="601" y="28"/>
                  </a:cubicBezTo>
                  <a:cubicBezTo>
                    <a:pt x="308" y="79"/>
                    <a:pt x="143" y="191"/>
                    <a:pt x="149" y="336"/>
                  </a:cubicBezTo>
                  <a:cubicBezTo>
                    <a:pt x="160" y="607"/>
                    <a:pt x="285" y="783"/>
                    <a:pt x="397" y="939"/>
                  </a:cubicBezTo>
                  <a:cubicBezTo>
                    <a:pt x="429" y="986"/>
                    <a:pt x="462" y="1031"/>
                    <a:pt x="488" y="1076"/>
                  </a:cubicBezTo>
                  <a:cubicBezTo>
                    <a:pt x="524" y="1135"/>
                    <a:pt x="421" y="1238"/>
                    <a:pt x="311" y="1348"/>
                  </a:cubicBezTo>
                  <a:cubicBezTo>
                    <a:pt x="166" y="1493"/>
                    <a:pt x="1" y="1658"/>
                    <a:pt x="19" y="1844"/>
                  </a:cubicBezTo>
                  <a:cubicBezTo>
                    <a:pt x="50" y="2173"/>
                    <a:pt x="552" y="2321"/>
                    <a:pt x="642" y="2345"/>
                  </a:cubicBezTo>
                  <a:cubicBezTo>
                    <a:pt x="679" y="2364"/>
                    <a:pt x="788" y="2410"/>
                    <a:pt x="977" y="2410"/>
                  </a:cubicBezTo>
                  <a:cubicBezTo>
                    <a:pt x="1015" y="2410"/>
                    <a:pt x="1055" y="2408"/>
                    <a:pt x="1099" y="2404"/>
                  </a:cubicBezTo>
                  <a:cubicBezTo>
                    <a:pt x="1449" y="2372"/>
                    <a:pt x="2084" y="1966"/>
                    <a:pt x="2032" y="1428"/>
                  </a:cubicBezTo>
                  <a:cubicBezTo>
                    <a:pt x="1984" y="918"/>
                    <a:pt x="1938" y="670"/>
                    <a:pt x="1776" y="299"/>
                  </a:cubicBezTo>
                  <a:cubicBezTo>
                    <a:pt x="1683" y="86"/>
                    <a:pt x="1297" y="1"/>
                    <a:pt x="940" y="1"/>
                  </a:cubicBezTo>
                  <a:close/>
                </a:path>
              </a:pathLst>
            </a:custGeom>
            <a:solidFill>
              <a:srgbClr val="7070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1" name="Google Shape;3751;p78">
              <a:extLst>
                <a:ext uri="{FF2B5EF4-FFF2-40B4-BE49-F238E27FC236}">
                  <a16:creationId xmlns:a16="http://schemas.microsoft.com/office/drawing/2014/main" id="{705E467A-CDCC-CFEB-ADB8-9E02AF91B51A}"/>
                </a:ext>
              </a:extLst>
            </p:cNvPr>
            <p:cNvSpPr/>
            <p:nvPr/>
          </p:nvSpPr>
          <p:spPr>
            <a:xfrm>
              <a:off x="942595" y="2745304"/>
              <a:ext cx="259874" cy="223067"/>
            </a:xfrm>
            <a:custGeom>
              <a:avLst/>
              <a:gdLst/>
              <a:ahLst/>
              <a:cxnLst/>
              <a:rect l="l" t="t" r="r" b="b"/>
              <a:pathLst>
                <a:path w="3036" h="2606" extrusionOk="0">
                  <a:moveTo>
                    <a:pt x="878" y="1"/>
                  </a:moveTo>
                  <a:cubicBezTo>
                    <a:pt x="781" y="1"/>
                    <a:pt x="682" y="25"/>
                    <a:pt x="595" y="69"/>
                  </a:cubicBezTo>
                  <a:cubicBezTo>
                    <a:pt x="447" y="142"/>
                    <a:pt x="333" y="266"/>
                    <a:pt x="254" y="410"/>
                  </a:cubicBezTo>
                  <a:cubicBezTo>
                    <a:pt x="148" y="603"/>
                    <a:pt x="0" y="932"/>
                    <a:pt x="117" y="1116"/>
                  </a:cubicBezTo>
                  <a:cubicBezTo>
                    <a:pt x="288" y="1389"/>
                    <a:pt x="588" y="1415"/>
                    <a:pt x="689" y="1675"/>
                  </a:cubicBezTo>
                  <a:cubicBezTo>
                    <a:pt x="790" y="1933"/>
                    <a:pt x="646" y="2447"/>
                    <a:pt x="1032" y="2576"/>
                  </a:cubicBezTo>
                  <a:cubicBezTo>
                    <a:pt x="1095" y="2597"/>
                    <a:pt x="1170" y="2606"/>
                    <a:pt x="1252" y="2606"/>
                  </a:cubicBezTo>
                  <a:cubicBezTo>
                    <a:pt x="1673" y="2606"/>
                    <a:pt x="2274" y="2364"/>
                    <a:pt x="2333" y="2232"/>
                  </a:cubicBezTo>
                  <a:cubicBezTo>
                    <a:pt x="2405" y="2075"/>
                    <a:pt x="2534" y="1633"/>
                    <a:pt x="2677" y="1432"/>
                  </a:cubicBezTo>
                  <a:cubicBezTo>
                    <a:pt x="2821" y="1231"/>
                    <a:pt x="3036" y="988"/>
                    <a:pt x="2976" y="744"/>
                  </a:cubicBezTo>
                  <a:cubicBezTo>
                    <a:pt x="2919" y="502"/>
                    <a:pt x="2820" y="172"/>
                    <a:pt x="2462" y="86"/>
                  </a:cubicBezTo>
                  <a:cubicBezTo>
                    <a:pt x="2423" y="77"/>
                    <a:pt x="2384" y="73"/>
                    <a:pt x="2345" y="73"/>
                  </a:cubicBezTo>
                  <a:cubicBezTo>
                    <a:pt x="2066" y="73"/>
                    <a:pt x="1776" y="276"/>
                    <a:pt x="1604" y="276"/>
                  </a:cubicBezTo>
                  <a:cubicBezTo>
                    <a:pt x="1576" y="276"/>
                    <a:pt x="1551" y="270"/>
                    <a:pt x="1530" y="258"/>
                  </a:cubicBezTo>
                  <a:cubicBezTo>
                    <a:pt x="1361" y="158"/>
                    <a:pt x="1232" y="15"/>
                    <a:pt x="902" y="1"/>
                  </a:cubicBezTo>
                  <a:cubicBezTo>
                    <a:pt x="894" y="1"/>
                    <a:pt x="886" y="1"/>
                    <a:pt x="878" y="1"/>
                  </a:cubicBezTo>
                  <a:close/>
                </a:path>
              </a:pathLst>
            </a:custGeom>
            <a:solidFill>
              <a:srgbClr val="C6C6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2" name="Google Shape;3752;p78">
              <a:extLst>
                <a:ext uri="{FF2B5EF4-FFF2-40B4-BE49-F238E27FC236}">
                  <a16:creationId xmlns:a16="http://schemas.microsoft.com/office/drawing/2014/main" id="{2D1F3936-DDDE-08CD-E2FC-996F7BB05E74}"/>
                </a:ext>
              </a:extLst>
            </p:cNvPr>
            <p:cNvSpPr/>
            <p:nvPr/>
          </p:nvSpPr>
          <p:spPr>
            <a:xfrm>
              <a:off x="947474" y="2781596"/>
              <a:ext cx="254995" cy="186774"/>
            </a:xfrm>
            <a:custGeom>
              <a:avLst/>
              <a:gdLst/>
              <a:ahLst/>
              <a:cxnLst/>
              <a:rect l="l" t="t" r="r" b="b"/>
              <a:pathLst>
                <a:path w="2979" h="2182" extrusionOk="0">
                  <a:moveTo>
                    <a:pt x="2812" y="0"/>
                  </a:moveTo>
                  <a:cubicBezTo>
                    <a:pt x="2812" y="13"/>
                    <a:pt x="2799" y="401"/>
                    <a:pt x="2783" y="482"/>
                  </a:cubicBezTo>
                  <a:cubicBezTo>
                    <a:pt x="2752" y="628"/>
                    <a:pt x="2451" y="769"/>
                    <a:pt x="2285" y="788"/>
                  </a:cubicBezTo>
                  <a:cubicBezTo>
                    <a:pt x="2279" y="789"/>
                    <a:pt x="2273" y="789"/>
                    <a:pt x="2267" y="789"/>
                  </a:cubicBezTo>
                  <a:cubicBezTo>
                    <a:pt x="2098" y="789"/>
                    <a:pt x="1615" y="593"/>
                    <a:pt x="1499" y="593"/>
                  </a:cubicBezTo>
                  <a:cubicBezTo>
                    <a:pt x="1485" y="593"/>
                    <a:pt x="1476" y="596"/>
                    <a:pt x="1474" y="602"/>
                  </a:cubicBezTo>
                  <a:cubicBezTo>
                    <a:pt x="1463" y="642"/>
                    <a:pt x="1711" y="776"/>
                    <a:pt x="1910" y="874"/>
                  </a:cubicBezTo>
                  <a:cubicBezTo>
                    <a:pt x="2048" y="943"/>
                    <a:pt x="2075" y="1130"/>
                    <a:pt x="1963" y="1237"/>
                  </a:cubicBezTo>
                  <a:cubicBezTo>
                    <a:pt x="1882" y="1317"/>
                    <a:pt x="1776" y="1388"/>
                    <a:pt x="1649" y="1395"/>
                  </a:cubicBezTo>
                  <a:cubicBezTo>
                    <a:pt x="1610" y="1397"/>
                    <a:pt x="1574" y="1398"/>
                    <a:pt x="1542" y="1398"/>
                  </a:cubicBezTo>
                  <a:cubicBezTo>
                    <a:pt x="1324" y="1398"/>
                    <a:pt x="1252" y="1345"/>
                    <a:pt x="1189" y="1248"/>
                  </a:cubicBezTo>
                  <a:cubicBezTo>
                    <a:pt x="1160" y="1203"/>
                    <a:pt x="1206" y="934"/>
                    <a:pt x="1125" y="879"/>
                  </a:cubicBezTo>
                  <a:cubicBezTo>
                    <a:pt x="1043" y="824"/>
                    <a:pt x="642" y="879"/>
                    <a:pt x="222" y="640"/>
                  </a:cubicBezTo>
                  <a:cubicBezTo>
                    <a:pt x="135" y="591"/>
                    <a:pt x="77" y="450"/>
                    <a:pt x="47" y="333"/>
                  </a:cubicBezTo>
                  <a:lnTo>
                    <a:pt x="47" y="333"/>
                  </a:lnTo>
                  <a:cubicBezTo>
                    <a:pt x="11" y="465"/>
                    <a:pt x="1" y="598"/>
                    <a:pt x="60" y="692"/>
                  </a:cubicBezTo>
                  <a:cubicBezTo>
                    <a:pt x="232" y="965"/>
                    <a:pt x="532" y="991"/>
                    <a:pt x="632" y="1251"/>
                  </a:cubicBezTo>
                  <a:cubicBezTo>
                    <a:pt x="733" y="1509"/>
                    <a:pt x="589" y="2022"/>
                    <a:pt x="975" y="2152"/>
                  </a:cubicBezTo>
                  <a:cubicBezTo>
                    <a:pt x="1038" y="2173"/>
                    <a:pt x="1113" y="2182"/>
                    <a:pt x="1195" y="2182"/>
                  </a:cubicBezTo>
                  <a:cubicBezTo>
                    <a:pt x="1617" y="2182"/>
                    <a:pt x="2218" y="1940"/>
                    <a:pt x="2278" y="1808"/>
                  </a:cubicBezTo>
                  <a:cubicBezTo>
                    <a:pt x="2348" y="1651"/>
                    <a:pt x="2478" y="1209"/>
                    <a:pt x="2620" y="1008"/>
                  </a:cubicBezTo>
                  <a:cubicBezTo>
                    <a:pt x="2764" y="807"/>
                    <a:pt x="2979" y="564"/>
                    <a:pt x="2921" y="320"/>
                  </a:cubicBezTo>
                  <a:cubicBezTo>
                    <a:pt x="2897" y="210"/>
                    <a:pt x="2860" y="102"/>
                    <a:pt x="2812" y="0"/>
                  </a:cubicBezTo>
                  <a:close/>
                </a:path>
              </a:pathLst>
            </a:custGeom>
            <a:solidFill>
              <a:srgbClr val="9E9E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3" name="Google Shape;3753;p78">
              <a:extLst>
                <a:ext uri="{FF2B5EF4-FFF2-40B4-BE49-F238E27FC236}">
                  <a16:creationId xmlns:a16="http://schemas.microsoft.com/office/drawing/2014/main" id="{08183AE2-D0A7-DEEA-C69F-56DD512389C5}"/>
                </a:ext>
              </a:extLst>
            </p:cNvPr>
            <p:cNvSpPr/>
            <p:nvPr/>
          </p:nvSpPr>
          <p:spPr>
            <a:xfrm>
              <a:off x="959201" y="2745218"/>
              <a:ext cx="227861" cy="58377"/>
            </a:xfrm>
            <a:custGeom>
              <a:avLst/>
              <a:gdLst/>
              <a:ahLst/>
              <a:cxnLst/>
              <a:rect l="l" t="t" r="r" b="b"/>
              <a:pathLst>
                <a:path w="2662" h="682" extrusionOk="0">
                  <a:moveTo>
                    <a:pt x="693" y="1"/>
                  </a:moveTo>
                  <a:cubicBezTo>
                    <a:pt x="592" y="1"/>
                    <a:pt x="492" y="25"/>
                    <a:pt x="401" y="70"/>
                  </a:cubicBezTo>
                  <a:cubicBezTo>
                    <a:pt x="253" y="143"/>
                    <a:pt x="139" y="267"/>
                    <a:pt x="60" y="411"/>
                  </a:cubicBezTo>
                  <a:cubicBezTo>
                    <a:pt x="40" y="445"/>
                    <a:pt x="20" y="484"/>
                    <a:pt x="1" y="525"/>
                  </a:cubicBezTo>
                  <a:cubicBezTo>
                    <a:pt x="208" y="421"/>
                    <a:pt x="550" y="267"/>
                    <a:pt x="721" y="245"/>
                  </a:cubicBezTo>
                  <a:cubicBezTo>
                    <a:pt x="733" y="243"/>
                    <a:pt x="746" y="242"/>
                    <a:pt x="760" y="242"/>
                  </a:cubicBezTo>
                  <a:cubicBezTo>
                    <a:pt x="1082" y="242"/>
                    <a:pt x="1694" y="682"/>
                    <a:pt x="1694" y="682"/>
                  </a:cubicBezTo>
                  <a:lnTo>
                    <a:pt x="1670" y="546"/>
                  </a:lnTo>
                  <a:cubicBezTo>
                    <a:pt x="1633" y="476"/>
                    <a:pt x="1659" y="390"/>
                    <a:pt x="1729" y="351"/>
                  </a:cubicBezTo>
                  <a:cubicBezTo>
                    <a:pt x="1844" y="286"/>
                    <a:pt x="2025" y="203"/>
                    <a:pt x="2179" y="203"/>
                  </a:cubicBezTo>
                  <a:cubicBezTo>
                    <a:pt x="2197" y="203"/>
                    <a:pt x="2214" y="204"/>
                    <a:pt x="2231" y="207"/>
                  </a:cubicBezTo>
                  <a:cubicBezTo>
                    <a:pt x="2389" y="231"/>
                    <a:pt x="2538" y="297"/>
                    <a:pt x="2661" y="400"/>
                  </a:cubicBezTo>
                  <a:cubicBezTo>
                    <a:pt x="2585" y="257"/>
                    <a:pt x="2468" y="135"/>
                    <a:pt x="2269" y="87"/>
                  </a:cubicBezTo>
                  <a:cubicBezTo>
                    <a:pt x="2230" y="77"/>
                    <a:pt x="2191" y="73"/>
                    <a:pt x="2151" y="73"/>
                  </a:cubicBezTo>
                  <a:cubicBezTo>
                    <a:pt x="1871" y="73"/>
                    <a:pt x="1582" y="277"/>
                    <a:pt x="1411" y="277"/>
                  </a:cubicBezTo>
                  <a:cubicBezTo>
                    <a:pt x="1383" y="277"/>
                    <a:pt x="1358" y="271"/>
                    <a:pt x="1337" y="259"/>
                  </a:cubicBezTo>
                  <a:cubicBezTo>
                    <a:pt x="1167" y="159"/>
                    <a:pt x="1038" y="16"/>
                    <a:pt x="710" y="1"/>
                  </a:cubicBezTo>
                  <a:cubicBezTo>
                    <a:pt x="704" y="1"/>
                    <a:pt x="698" y="1"/>
                    <a:pt x="693" y="1"/>
                  </a:cubicBezTo>
                  <a:close/>
                </a:path>
              </a:pathLst>
            </a:custGeom>
            <a:solidFill>
              <a:srgbClr val="7070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4" name="Google Shape;3754;p78">
              <a:extLst>
                <a:ext uri="{FF2B5EF4-FFF2-40B4-BE49-F238E27FC236}">
                  <a16:creationId xmlns:a16="http://schemas.microsoft.com/office/drawing/2014/main" id="{AE5ABA90-9852-4091-A8A5-B74FA0DD147E}"/>
                </a:ext>
              </a:extLst>
            </p:cNvPr>
            <p:cNvSpPr/>
            <p:nvPr/>
          </p:nvSpPr>
          <p:spPr>
            <a:xfrm>
              <a:off x="936775" y="2739654"/>
              <a:ext cx="271087" cy="234366"/>
            </a:xfrm>
            <a:custGeom>
              <a:avLst/>
              <a:gdLst/>
              <a:ahLst/>
              <a:cxnLst/>
              <a:rect l="l" t="t" r="r" b="b"/>
              <a:pathLst>
                <a:path w="3167" h="2738" extrusionOk="0">
                  <a:moveTo>
                    <a:pt x="944" y="132"/>
                  </a:moveTo>
                  <a:cubicBezTo>
                    <a:pt x="952" y="132"/>
                    <a:pt x="960" y="132"/>
                    <a:pt x="968" y="132"/>
                  </a:cubicBezTo>
                  <a:cubicBezTo>
                    <a:pt x="1209" y="142"/>
                    <a:pt x="1330" y="224"/>
                    <a:pt x="1457" y="311"/>
                  </a:cubicBezTo>
                  <a:cubicBezTo>
                    <a:pt x="1492" y="335"/>
                    <a:pt x="1527" y="358"/>
                    <a:pt x="1564" y="380"/>
                  </a:cubicBezTo>
                  <a:cubicBezTo>
                    <a:pt x="1597" y="399"/>
                    <a:pt x="1632" y="407"/>
                    <a:pt x="1671" y="407"/>
                  </a:cubicBezTo>
                  <a:cubicBezTo>
                    <a:pt x="1760" y="407"/>
                    <a:pt x="1864" y="366"/>
                    <a:pt x="1980" y="320"/>
                  </a:cubicBezTo>
                  <a:cubicBezTo>
                    <a:pt x="2116" y="264"/>
                    <a:pt x="2268" y="204"/>
                    <a:pt x="2412" y="204"/>
                  </a:cubicBezTo>
                  <a:cubicBezTo>
                    <a:pt x="2446" y="204"/>
                    <a:pt x="2481" y="207"/>
                    <a:pt x="2514" y="215"/>
                  </a:cubicBezTo>
                  <a:cubicBezTo>
                    <a:pt x="2816" y="287"/>
                    <a:pt x="2916" y="551"/>
                    <a:pt x="2981" y="824"/>
                  </a:cubicBezTo>
                  <a:cubicBezTo>
                    <a:pt x="3025" y="1006"/>
                    <a:pt x="2878" y="1204"/>
                    <a:pt x="2750" y="1378"/>
                  </a:cubicBezTo>
                  <a:cubicBezTo>
                    <a:pt x="2730" y="1407"/>
                    <a:pt x="2710" y="1432"/>
                    <a:pt x="2690" y="1459"/>
                  </a:cubicBezTo>
                  <a:cubicBezTo>
                    <a:pt x="2588" y="1604"/>
                    <a:pt x="2496" y="1858"/>
                    <a:pt x="2421" y="2061"/>
                  </a:cubicBezTo>
                  <a:cubicBezTo>
                    <a:pt x="2390" y="2148"/>
                    <a:pt x="2361" y="2223"/>
                    <a:pt x="2341" y="2270"/>
                  </a:cubicBezTo>
                  <a:cubicBezTo>
                    <a:pt x="2269" y="2448"/>
                    <a:pt x="1778" y="2615"/>
                    <a:pt x="1392" y="2615"/>
                  </a:cubicBezTo>
                  <a:cubicBezTo>
                    <a:pt x="1291" y="2615"/>
                    <a:pt x="1197" y="2604"/>
                    <a:pt x="1120" y="2578"/>
                  </a:cubicBezTo>
                  <a:cubicBezTo>
                    <a:pt x="900" y="2505"/>
                    <a:pt x="884" y="2279"/>
                    <a:pt x="869" y="2040"/>
                  </a:cubicBezTo>
                  <a:cubicBezTo>
                    <a:pt x="860" y="1920"/>
                    <a:pt x="853" y="1807"/>
                    <a:pt x="818" y="1715"/>
                  </a:cubicBezTo>
                  <a:cubicBezTo>
                    <a:pt x="757" y="1562"/>
                    <a:pt x="636" y="1480"/>
                    <a:pt x="518" y="1401"/>
                  </a:cubicBezTo>
                  <a:cubicBezTo>
                    <a:pt x="418" y="1333"/>
                    <a:pt x="313" y="1261"/>
                    <a:pt x="240" y="1147"/>
                  </a:cubicBezTo>
                  <a:cubicBezTo>
                    <a:pt x="168" y="1032"/>
                    <a:pt x="218" y="799"/>
                    <a:pt x="380" y="507"/>
                  </a:cubicBezTo>
                  <a:cubicBezTo>
                    <a:pt x="459" y="365"/>
                    <a:pt x="567" y="256"/>
                    <a:pt x="693" y="194"/>
                  </a:cubicBezTo>
                  <a:lnTo>
                    <a:pt x="691" y="194"/>
                  </a:lnTo>
                  <a:cubicBezTo>
                    <a:pt x="770" y="153"/>
                    <a:pt x="856" y="132"/>
                    <a:pt x="944" y="132"/>
                  </a:cubicBezTo>
                  <a:close/>
                  <a:moveTo>
                    <a:pt x="949" y="1"/>
                  </a:moveTo>
                  <a:cubicBezTo>
                    <a:pt x="839" y="1"/>
                    <a:pt x="732" y="26"/>
                    <a:pt x="633" y="76"/>
                  </a:cubicBezTo>
                  <a:cubicBezTo>
                    <a:pt x="484" y="150"/>
                    <a:pt x="356" y="277"/>
                    <a:pt x="264" y="444"/>
                  </a:cubicBezTo>
                  <a:cubicBezTo>
                    <a:pt x="132" y="685"/>
                    <a:pt x="0" y="1013"/>
                    <a:pt x="129" y="1218"/>
                  </a:cubicBezTo>
                  <a:cubicBezTo>
                    <a:pt x="218" y="1359"/>
                    <a:pt x="339" y="1440"/>
                    <a:pt x="444" y="1511"/>
                  </a:cubicBezTo>
                  <a:cubicBezTo>
                    <a:pt x="554" y="1584"/>
                    <a:pt x="650" y="1649"/>
                    <a:pt x="695" y="1765"/>
                  </a:cubicBezTo>
                  <a:cubicBezTo>
                    <a:pt x="724" y="1838"/>
                    <a:pt x="731" y="1940"/>
                    <a:pt x="738" y="2050"/>
                  </a:cubicBezTo>
                  <a:cubicBezTo>
                    <a:pt x="755" y="2296"/>
                    <a:pt x="774" y="2602"/>
                    <a:pt x="1079" y="2704"/>
                  </a:cubicBezTo>
                  <a:cubicBezTo>
                    <a:pt x="1154" y="2726"/>
                    <a:pt x="1231" y="2738"/>
                    <a:pt x="1309" y="2738"/>
                  </a:cubicBezTo>
                  <a:cubicBezTo>
                    <a:pt x="1314" y="2738"/>
                    <a:pt x="1318" y="2738"/>
                    <a:pt x="1323" y="2738"/>
                  </a:cubicBezTo>
                  <a:cubicBezTo>
                    <a:pt x="1764" y="2738"/>
                    <a:pt x="2359" y="2608"/>
                    <a:pt x="2462" y="2325"/>
                  </a:cubicBezTo>
                  <a:cubicBezTo>
                    <a:pt x="2482" y="2272"/>
                    <a:pt x="2514" y="2196"/>
                    <a:pt x="2547" y="2106"/>
                  </a:cubicBezTo>
                  <a:cubicBezTo>
                    <a:pt x="2614" y="1920"/>
                    <a:pt x="2706" y="1666"/>
                    <a:pt x="2799" y="1535"/>
                  </a:cubicBezTo>
                  <a:cubicBezTo>
                    <a:pt x="2817" y="1510"/>
                    <a:pt x="2837" y="1483"/>
                    <a:pt x="2857" y="1456"/>
                  </a:cubicBezTo>
                  <a:cubicBezTo>
                    <a:pt x="2995" y="1268"/>
                    <a:pt x="3167" y="1036"/>
                    <a:pt x="3111" y="795"/>
                  </a:cubicBezTo>
                  <a:cubicBezTo>
                    <a:pt x="3064" y="599"/>
                    <a:pt x="2968" y="189"/>
                    <a:pt x="2547" y="87"/>
                  </a:cubicBezTo>
                  <a:cubicBezTo>
                    <a:pt x="2503" y="77"/>
                    <a:pt x="2458" y="72"/>
                    <a:pt x="2414" y="72"/>
                  </a:cubicBezTo>
                  <a:cubicBezTo>
                    <a:pt x="2243" y="72"/>
                    <a:pt x="2074" y="140"/>
                    <a:pt x="1932" y="197"/>
                  </a:cubicBezTo>
                  <a:cubicBezTo>
                    <a:pt x="1833" y="236"/>
                    <a:pt x="1734" y="276"/>
                    <a:pt x="1672" y="276"/>
                  </a:cubicBezTo>
                  <a:cubicBezTo>
                    <a:pt x="1656" y="276"/>
                    <a:pt x="1642" y="274"/>
                    <a:pt x="1632" y="267"/>
                  </a:cubicBezTo>
                  <a:cubicBezTo>
                    <a:pt x="1598" y="246"/>
                    <a:pt x="1565" y="225"/>
                    <a:pt x="1532" y="203"/>
                  </a:cubicBezTo>
                  <a:cubicBezTo>
                    <a:pt x="1402" y="114"/>
                    <a:pt x="1252" y="12"/>
                    <a:pt x="975" y="1"/>
                  </a:cubicBezTo>
                  <a:cubicBezTo>
                    <a:pt x="966" y="1"/>
                    <a:pt x="958" y="1"/>
                    <a:pt x="949" y="1"/>
                  </a:cubicBezTo>
                  <a:close/>
                </a:path>
              </a:pathLst>
            </a:custGeom>
            <a:solidFill>
              <a:srgbClr val="7070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5" name="Google Shape;3755;p78">
              <a:extLst>
                <a:ext uri="{FF2B5EF4-FFF2-40B4-BE49-F238E27FC236}">
                  <a16:creationId xmlns:a16="http://schemas.microsoft.com/office/drawing/2014/main" id="{C9AA7A0F-53A4-525A-5DE3-6322336C0A13}"/>
                </a:ext>
              </a:extLst>
            </p:cNvPr>
            <p:cNvSpPr/>
            <p:nvPr/>
          </p:nvSpPr>
          <p:spPr>
            <a:xfrm>
              <a:off x="1862154" y="4072809"/>
              <a:ext cx="95527" cy="96468"/>
            </a:xfrm>
            <a:custGeom>
              <a:avLst/>
              <a:gdLst/>
              <a:ahLst/>
              <a:cxnLst/>
              <a:rect l="l" t="t" r="r" b="b"/>
              <a:pathLst>
                <a:path w="1116" h="1127" extrusionOk="0">
                  <a:moveTo>
                    <a:pt x="589" y="1"/>
                  </a:moveTo>
                  <a:cubicBezTo>
                    <a:pt x="550" y="1"/>
                    <a:pt x="492" y="8"/>
                    <a:pt x="415" y="35"/>
                  </a:cubicBezTo>
                  <a:cubicBezTo>
                    <a:pt x="254" y="93"/>
                    <a:pt x="0" y="354"/>
                    <a:pt x="85" y="588"/>
                  </a:cubicBezTo>
                  <a:cubicBezTo>
                    <a:pt x="165" y="812"/>
                    <a:pt x="216" y="916"/>
                    <a:pt x="335" y="1064"/>
                  </a:cubicBezTo>
                  <a:cubicBezTo>
                    <a:pt x="371" y="1109"/>
                    <a:pt x="444" y="1127"/>
                    <a:pt x="529" y="1127"/>
                  </a:cubicBezTo>
                  <a:cubicBezTo>
                    <a:pt x="655" y="1127"/>
                    <a:pt x="810" y="1088"/>
                    <a:pt x="918" y="1040"/>
                  </a:cubicBezTo>
                  <a:cubicBezTo>
                    <a:pt x="1051" y="981"/>
                    <a:pt x="1116" y="910"/>
                    <a:pt x="1097" y="846"/>
                  </a:cubicBezTo>
                  <a:cubicBezTo>
                    <a:pt x="1062" y="726"/>
                    <a:pt x="982" y="662"/>
                    <a:pt x="911" y="606"/>
                  </a:cubicBezTo>
                  <a:cubicBezTo>
                    <a:pt x="891" y="589"/>
                    <a:pt x="870" y="572"/>
                    <a:pt x="853" y="555"/>
                  </a:cubicBezTo>
                  <a:cubicBezTo>
                    <a:pt x="829" y="533"/>
                    <a:pt x="866" y="475"/>
                    <a:pt x="906" y="411"/>
                  </a:cubicBezTo>
                  <a:cubicBezTo>
                    <a:pt x="959" y="328"/>
                    <a:pt x="1017" y="234"/>
                    <a:pt x="987" y="152"/>
                  </a:cubicBezTo>
                  <a:cubicBezTo>
                    <a:pt x="937" y="10"/>
                    <a:pt x="683" y="5"/>
                    <a:pt x="638" y="5"/>
                  </a:cubicBezTo>
                  <a:cubicBezTo>
                    <a:pt x="629" y="3"/>
                    <a:pt x="612" y="1"/>
                    <a:pt x="589" y="1"/>
                  </a:cubicBezTo>
                  <a:close/>
                </a:path>
              </a:pathLst>
            </a:custGeom>
            <a:solidFill>
              <a:srgbClr val="7070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6" name="Google Shape;3756;p78">
              <a:extLst>
                <a:ext uri="{FF2B5EF4-FFF2-40B4-BE49-F238E27FC236}">
                  <a16:creationId xmlns:a16="http://schemas.microsoft.com/office/drawing/2014/main" id="{02681E49-E692-F7CB-0E9E-9C1D00C791C6}"/>
                </a:ext>
              </a:extLst>
            </p:cNvPr>
            <p:cNvSpPr/>
            <p:nvPr/>
          </p:nvSpPr>
          <p:spPr>
            <a:xfrm>
              <a:off x="1863352" y="4071354"/>
              <a:ext cx="94500" cy="102032"/>
            </a:xfrm>
            <a:custGeom>
              <a:avLst/>
              <a:gdLst/>
              <a:ahLst/>
              <a:cxnLst/>
              <a:rect l="l" t="t" r="r" b="b"/>
              <a:pathLst>
                <a:path w="1104" h="1192" extrusionOk="0">
                  <a:moveTo>
                    <a:pt x="556" y="37"/>
                  </a:moveTo>
                  <a:cubicBezTo>
                    <a:pt x="577" y="37"/>
                    <a:pt x="599" y="39"/>
                    <a:pt x="619" y="43"/>
                  </a:cubicBezTo>
                  <a:lnTo>
                    <a:pt x="624" y="43"/>
                  </a:lnTo>
                  <a:cubicBezTo>
                    <a:pt x="721" y="51"/>
                    <a:pt x="827" y="72"/>
                    <a:pt x="892" y="128"/>
                  </a:cubicBezTo>
                  <a:cubicBezTo>
                    <a:pt x="923" y="151"/>
                    <a:pt x="940" y="187"/>
                    <a:pt x="937" y="225"/>
                  </a:cubicBezTo>
                  <a:cubicBezTo>
                    <a:pt x="930" y="269"/>
                    <a:pt x="914" y="311"/>
                    <a:pt x="890" y="349"/>
                  </a:cubicBezTo>
                  <a:cubicBezTo>
                    <a:pt x="869" y="393"/>
                    <a:pt x="841" y="437"/>
                    <a:pt x="820" y="488"/>
                  </a:cubicBezTo>
                  <a:cubicBezTo>
                    <a:pt x="814" y="502"/>
                    <a:pt x="810" y="516"/>
                    <a:pt x="806" y="531"/>
                  </a:cubicBezTo>
                  <a:cubicBezTo>
                    <a:pt x="800" y="552"/>
                    <a:pt x="806" y="576"/>
                    <a:pt x="823" y="592"/>
                  </a:cubicBezTo>
                  <a:lnTo>
                    <a:pt x="887" y="638"/>
                  </a:lnTo>
                  <a:cubicBezTo>
                    <a:pt x="972" y="692"/>
                    <a:pt x="1051" y="764"/>
                    <a:pt x="1078" y="864"/>
                  </a:cubicBezTo>
                  <a:cubicBezTo>
                    <a:pt x="1090" y="911"/>
                    <a:pt x="1054" y="956"/>
                    <a:pt x="1016" y="981"/>
                  </a:cubicBezTo>
                  <a:cubicBezTo>
                    <a:pt x="976" y="1008"/>
                    <a:pt x="932" y="1029"/>
                    <a:pt x="886" y="1043"/>
                  </a:cubicBezTo>
                  <a:cubicBezTo>
                    <a:pt x="794" y="1073"/>
                    <a:pt x="700" y="1090"/>
                    <a:pt x="604" y="1094"/>
                  </a:cubicBezTo>
                  <a:cubicBezTo>
                    <a:pt x="585" y="1095"/>
                    <a:pt x="565" y="1096"/>
                    <a:pt x="544" y="1096"/>
                  </a:cubicBezTo>
                  <a:cubicBezTo>
                    <a:pt x="471" y="1096"/>
                    <a:pt x="397" y="1086"/>
                    <a:pt x="366" y="1052"/>
                  </a:cubicBezTo>
                  <a:cubicBezTo>
                    <a:pt x="305" y="980"/>
                    <a:pt x="254" y="902"/>
                    <a:pt x="212" y="819"/>
                  </a:cubicBezTo>
                  <a:cubicBezTo>
                    <a:pt x="170" y="734"/>
                    <a:pt x="133" y="647"/>
                    <a:pt x="102" y="557"/>
                  </a:cubicBezTo>
                  <a:cubicBezTo>
                    <a:pt x="82" y="475"/>
                    <a:pt x="106" y="382"/>
                    <a:pt x="153" y="302"/>
                  </a:cubicBezTo>
                  <a:cubicBezTo>
                    <a:pt x="199" y="217"/>
                    <a:pt x="267" y="146"/>
                    <a:pt x="347" y="96"/>
                  </a:cubicBezTo>
                  <a:cubicBezTo>
                    <a:pt x="408" y="59"/>
                    <a:pt x="484" y="37"/>
                    <a:pt x="556" y="37"/>
                  </a:cubicBezTo>
                  <a:close/>
                  <a:moveTo>
                    <a:pt x="584" y="1"/>
                  </a:moveTo>
                  <a:cubicBezTo>
                    <a:pt x="493" y="1"/>
                    <a:pt x="410" y="27"/>
                    <a:pt x="330" y="67"/>
                  </a:cubicBezTo>
                  <a:cubicBezTo>
                    <a:pt x="242" y="118"/>
                    <a:pt x="165" y="187"/>
                    <a:pt x="105" y="270"/>
                  </a:cubicBezTo>
                  <a:cubicBezTo>
                    <a:pt x="43" y="351"/>
                    <a:pt x="1" y="459"/>
                    <a:pt x="17" y="574"/>
                  </a:cubicBezTo>
                  <a:cubicBezTo>
                    <a:pt x="44" y="672"/>
                    <a:pt x="78" y="770"/>
                    <a:pt x="120" y="863"/>
                  </a:cubicBezTo>
                  <a:cubicBezTo>
                    <a:pt x="163" y="957"/>
                    <a:pt x="219" y="1046"/>
                    <a:pt x="288" y="1123"/>
                  </a:cubicBezTo>
                  <a:cubicBezTo>
                    <a:pt x="340" y="1174"/>
                    <a:pt x="402" y="1186"/>
                    <a:pt x="456" y="1190"/>
                  </a:cubicBezTo>
                  <a:cubicBezTo>
                    <a:pt x="472" y="1191"/>
                    <a:pt x="487" y="1192"/>
                    <a:pt x="502" y="1192"/>
                  </a:cubicBezTo>
                  <a:cubicBezTo>
                    <a:pt x="540" y="1192"/>
                    <a:pt x="577" y="1188"/>
                    <a:pt x="614" y="1180"/>
                  </a:cubicBezTo>
                  <a:cubicBezTo>
                    <a:pt x="714" y="1160"/>
                    <a:pt x="811" y="1126"/>
                    <a:pt x="901" y="1078"/>
                  </a:cubicBezTo>
                  <a:cubicBezTo>
                    <a:pt x="947" y="1056"/>
                    <a:pt x="989" y="1028"/>
                    <a:pt x="1027" y="995"/>
                  </a:cubicBezTo>
                  <a:cubicBezTo>
                    <a:pt x="1062" y="963"/>
                    <a:pt x="1103" y="916"/>
                    <a:pt x="1088" y="861"/>
                  </a:cubicBezTo>
                  <a:cubicBezTo>
                    <a:pt x="1059" y="760"/>
                    <a:pt x="987" y="678"/>
                    <a:pt x="910" y="609"/>
                  </a:cubicBezTo>
                  <a:lnTo>
                    <a:pt x="856" y="555"/>
                  </a:lnTo>
                  <a:cubicBezTo>
                    <a:pt x="862" y="543"/>
                    <a:pt x="869" y="530"/>
                    <a:pt x="876" y="517"/>
                  </a:cubicBezTo>
                  <a:lnTo>
                    <a:pt x="962" y="392"/>
                  </a:lnTo>
                  <a:cubicBezTo>
                    <a:pt x="989" y="347"/>
                    <a:pt x="1018" y="297"/>
                    <a:pt x="1024" y="232"/>
                  </a:cubicBezTo>
                  <a:cubicBezTo>
                    <a:pt x="1028" y="165"/>
                    <a:pt x="996" y="101"/>
                    <a:pt x="940" y="65"/>
                  </a:cubicBezTo>
                  <a:cubicBezTo>
                    <a:pt x="856" y="12"/>
                    <a:pt x="769" y="1"/>
                    <a:pt x="683" y="1"/>
                  </a:cubicBezTo>
                  <a:cubicBezTo>
                    <a:pt x="664" y="1"/>
                    <a:pt x="644" y="2"/>
                    <a:pt x="625" y="2"/>
                  </a:cubicBezTo>
                  <a:lnTo>
                    <a:pt x="625" y="2"/>
                  </a:lnTo>
                  <a:cubicBezTo>
                    <a:pt x="611" y="1"/>
                    <a:pt x="598" y="1"/>
                    <a:pt x="584" y="1"/>
                  </a:cubicBez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7" name="Google Shape;3757;p78">
              <a:extLst>
                <a:ext uri="{FF2B5EF4-FFF2-40B4-BE49-F238E27FC236}">
                  <a16:creationId xmlns:a16="http://schemas.microsoft.com/office/drawing/2014/main" id="{E3878720-A804-0EB2-B2D9-DFA95DF2412E}"/>
                </a:ext>
              </a:extLst>
            </p:cNvPr>
            <p:cNvSpPr/>
            <p:nvPr/>
          </p:nvSpPr>
          <p:spPr>
            <a:xfrm>
              <a:off x="1964955" y="4044134"/>
              <a:ext cx="62058" cy="38091"/>
            </a:xfrm>
            <a:custGeom>
              <a:avLst/>
              <a:gdLst/>
              <a:ahLst/>
              <a:cxnLst/>
              <a:rect l="l" t="t" r="r" b="b"/>
              <a:pathLst>
                <a:path w="725" h="445" extrusionOk="0">
                  <a:moveTo>
                    <a:pt x="156" y="0"/>
                  </a:moveTo>
                  <a:cubicBezTo>
                    <a:pt x="121" y="0"/>
                    <a:pt x="94" y="6"/>
                    <a:pt x="81" y="17"/>
                  </a:cubicBezTo>
                  <a:cubicBezTo>
                    <a:pt x="1" y="88"/>
                    <a:pt x="81" y="383"/>
                    <a:pt x="81" y="383"/>
                  </a:cubicBezTo>
                  <a:cubicBezTo>
                    <a:pt x="90" y="427"/>
                    <a:pt x="101" y="445"/>
                    <a:pt x="115" y="445"/>
                  </a:cubicBezTo>
                  <a:cubicBezTo>
                    <a:pt x="147" y="445"/>
                    <a:pt x="191" y="346"/>
                    <a:pt x="240" y="284"/>
                  </a:cubicBezTo>
                  <a:cubicBezTo>
                    <a:pt x="257" y="264"/>
                    <a:pt x="287" y="257"/>
                    <a:pt x="325" y="257"/>
                  </a:cubicBezTo>
                  <a:cubicBezTo>
                    <a:pt x="405" y="257"/>
                    <a:pt x="518" y="288"/>
                    <a:pt x="599" y="288"/>
                  </a:cubicBezTo>
                  <a:cubicBezTo>
                    <a:pt x="647" y="288"/>
                    <a:pt x="684" y="276"/>
                    <a:pt x="694" y="240"/>
                  </a:cubicBezTo>
                  <a:cubicBezTo>
                    <a:pt x="725" y="135"/>
                    <a:pt x="333" y="0"/>
                    <a:pt x="156" y="0"/>
                  </a:cubicBezTo>
                  <a:close/>
                </a:path>
              </a:pathLst>
            </a:custGeom>
            <a:solidFill>
              <a:srgbClr val="7070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8" name="Google Shape;3758;p78">
              <a:extLst>
                <a:ext uri="{FF2B5EF4-FFF2-40B4-BE49-F238E27FC236}">
                  <a16:creationId xmlns:a16="http://schemas.microsoft.com/office/drawing/2014/main" id="{58FEE479-6783-0EA1-C11C-D7EB0214ADAE}"/>
                </a:ext>
              </a:extLst>
            </p:cNvPr>
            <p:cNvSpPr/>
            <p:nvPr/>
          </p:nvSpPr>
          <p:spPr>
            <a:xfrm>
              <a:off x="1965297" y="4040539"/>
              <a:ext cx="63257" cy="42371"/>
            </a:xfrm>
            <a:custGeom>
              <a:avLst/>
              <a:gdLst/>
              <a:ahLst/>
              <a:cxnLst/>
              <a:rect l="l" t="t" r="r" b="b"/>
              <a:pathLst>
                <a:path w="739" h="495" extrusionOk="0">
                  <a:moveTo>
                    <a:pt x="222" y="82"/>
                  </a:moveTo>
                  <a:cubicBezTo>
                    <a:pt x="275" y="82"/>
                    <a:pt x="328" y="88"/>
                    <a:pt x="380" y="99"/>
                  </a:cubicBezTo>
                  <a:cubicBezTo>
                    <a:pt x="453" y="117"/>
                    <a:pt x="523" y="148"/>
                    <a:pt x="585" y="193"/>
                  </a:cubicBezTo>
                  <a:cubicBezTo>
                    <a:pt x="611" y="210"/>
                    <a:pt x="634" y="234"/>
                    <a:pt x="649" y="263"/>
                  </a:cubicBezTo>
                  <a:cubicBezTo>
                    <a:pt x="649" y="267"/>
                    <a:pt x="652" y="270"/>
                    <a:pt x="649" y="270"/>
                  </a:cubicBezTo>
                  <a:cubicBezTo>
                    <a:pt x="651" y="270"/>
                    <a:pt x="649" y="271"/>
                    <a:pt x="648" y="272"/>
                  </a:cubicBezTo>
                  <a:cubicBezTo>
                    <a:pt x="641" y="278"/>
                    <a:pt x="634" y="279"/>
                    <a:pt x="627" y="281"/>
                  </a:cubicBezTo>
                  <a:cubicBezTo>
                    <a:pt x="621" y="281"/>
                    <a:pt x="614" y="282"/>
                    <a:pt x="608" y="282"/>
                  </a:cubicBezTo>
                  <a:cubicBezTo>
                    <a:pt x="553" y="282"/>
                    <a:pt x="483" y="263"/>
                    <a:pt x="415" y="255"/>
                  </a:cubicBezTo>
                  <a:cubicBezTo>
                    <a:pt x="394" y="252"/>
                    <a:pt x="373" y="250"/>
                    <a:pt x="351" y="250"/>
                  </a:cubicBezTo>
                  <a:cubicBezTo>
                    <a:pt x="330" y="250"/>
                    <a:pt x="308" y="252"/>
                    <a:pt x="287" y="255"/>
                  </a:cubicBezTo>
                  <a:cubicBezTo>
                    <a:pt x="259" y="258"/>
                    <a:pt x="232" y="272"/>
                    <a:pt x="212" y="295"/>
                  </a:cubicBezTo>
                  <a:cubicBezTo>
                    <a:pt x="198" y="312"/>
                    <a:pt x="188" y="330"/>
                    <a:pt x="180" y="351"/>
                  </a:cubicBezTo>
                  <a:cubicBezTo>
                    <a:pt x="166" y="387"/>
                    <a:pt x="150" y="422"/>
                    <a:pt x="132" y="456"/>
                  </a:cubicBezTo>
                  <a:cubicBezTo>
                    <a:pt x="125" y="467"/>
                    <a:pt x="117" y="477"/>
                    <a:pt x="110" y="477"/>
                  </a:cubicBezTo>
                  <a:cubicBezTo>
                    <a:pt x="107" y="477"/>
                    <a:pt x="105" y="476"/>
                    <a:pt x="102" y="474"/>
                  </a:cubicBezTo>
                  <a:cubicBezTo>
                    <a:pt x="93" y="458"/>
                    <a:pt x="85" y="442"/>
                    <a:pt x="83" y="423"/>
                  </a:cubicBezTo>
                  <a:cubicBezTo>
                    <a:pt x="64" y="349"/>
                    <a:pt x="62" y="272"/>
                    <a:pt x="74" y="196"/>
                  </a:cubicBezTo>
                  <a:cubicBezTo>
                    <a:pt x="78" y="165"/>
                    <a:pt x="87" y="134"/>
                    <a:pt x="100" y="105"/>
                  </a:cubicBezTo>
                  <a:cubicBezTo>
                    <a:pt x="102" y="98"/>
                    <a:pt x="107" y="93"/>
                    <a:pt x="114" y="90"/>
                  </a:cubicBezTo>
                  <a:cubicBezTo>
                    <a:pt x="129" y="88"/>
                    <a:pt x="143" y="85"/>
                    <a:pt x="159" y="85"/>
                  </a:cubicBezTo>
                  <a:cubicBezTo>
                    <a:pt x="180" y="83"/>
                    <a:pt x="201" y="82"/>
                    <a:pt x="222" y="82"/>
                  </a:cubicBezTo>
                  <a:close/>
                  <a:moveTo>
                    <a:pt x="135" y="0"/>
                  </a:moveTo>
                  <a:cubicBezTo>
                    <a:pt x="119" y="0"/>
                    <a:pt x="103" y="2"/>
                    <a:pt x="88" y="6"/>
                  </a:cubicBezTo>
                  <a:cubicBezTo>
                    <a:pt x="57" y="14"/>
                    <a:pt x="32" y="36"/>
                    <a:pt x="21" y="65"/>
                  </a:cubicBezTo>
                  <a:cubicBezTo>
                    <a:pt x="4" y="107"/>
                    <a:pt x="1" y="154"/>
                    <a:pt x="11" y="198"/>
                  </a:cubicBezTo>
                  <a:cubicBezTo>
                    <a:pt x="26" y="278"/>
                    <a:pt x="54" y="350"/>
                    <a:pt x="73" y="425"/>
                  </a:cubicBezTo>
                  <a:cubicBezTo>
                    <a:pt x="74" y="446"/>
                    <a:pt x="81" y="466"/>
                    <a:pt x="91" y="482"/>
                  </a:cubicBezTo>
                  <a:cubicBezTo>
                    <a:pt x="96" y="490"/>
                    <a:pt x="105" y="495"/>
                    <a:pt x="115" y="495"/>
                  </a:cubicBezTo>
                  <a:cubicBezTo>
                    <a:pt x="119" y="495"/>
                    <a:pt x="123" y="494"/>
                    <a:pt x="126" y="492"/>
                  </a:cubicBezTo>
                  <a:cubicBezTo>
                    <a:pt x="135" y="487"/>
                    <a:pt x="145" y="480"/>
                    <a:pt x="152" y="473"/>
                  </a:cubicBezTo>
                  <a:cubicBezTo>
                    <a:pt x="181" y="444"/>
                    <a:pt x="208" y="415"/>
                    <a:pt x="234" y="387"/>
                  </a:cubicBezTo>
                  <a:cubicBezTo>
                    <a:pt x="245" y="374"/>
                    <a:pt x="257" y="363"/>
                    <a:pt x="270" y="351"/>
                  </a:cubicBezTo>
                  <a:cubicBezTo>
                    <a:pt x="280" y="350"/>
                    <a:pt x="290" y="349"/>
                    <a:pt x="300" y="349"/>
                  </a:cubicBezTo>
                  <a:cubicBezTo>
                    <a:pt x="334" y="349"/>
                    <a:pt x="367" y="353"/>
                    <a:pt x="400" y="358"/>
                  </a:cubicBezTo>
                  <a:cubicBezTo>
                    <a:pt x="454" y="365"/>
                    <a:pt x="507" y="378"/>
                    <a:pt x="568" y="378"/>
                  </a:cubicBezTo>
                  <a:cubicBezTo>
                    <a:pt x="592" y="378"/>
                    <a:pt x="618" y="376"/>
                    <a:pt x="645" y="371"/>
                  </a:cubicBezTo>
                  <a:cubicBezTo>
                    <a:pt x="659" y="367"/>
                    <a:pt x="672" y="363"/>
                    <a:pt x="685" y="356"/>
                  </a:cubicBezTo>
                  <a:cubicBezTo>
                    <a:pt x="699" y="347"/>
                    <a:pt x="711" y="334"/>
                    <a:pt x="720" y="320"/>
                  </a:cubicBezTo>
                  <a:cubicBezTo>
                    <a:pt x="738" y="291"/>
                    <a:pt x="737" y="253"/>
                    <a:pt x="717" y="223"/>
                  </a:cubicBezTo>
                  <a:cubicBezTo>
                    <a:pt x="685" y="179"/>
                    <a:pt x="645" y="162"/>
                    <a:pt x="609" y="147"/>
                  </a:cubicBezTo>
                  <a:cubicBezTo>
                    <a:pt x="535" y="114"/>
                    <a:pt x="461" y="92"/>
                    <a:pt x="387" y="68"/>
                  </a:cubicBezTo>
                  <a:cubicBezTo>
                    <a:pt x="314" y="44"/>
                    <a:pt x="242" y="12"/>
                    <a:pt x="159" y="2"/>
                  </a:cubicBezTo>
                  <a:cubicBezTo>
                    <a:pt x="151" y="1"/>
                    <a:pt x="143" y="0"/>
                    <a:pt x="135" y="0"/>
                  </a:cubicBez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9" name="Google Shape;3759;p78">
              <a:extLst>
                <a:ext uri="{FF2B5EF4-FFF2-40B4-BE49-F238E27FC236}">
                  <a16:creationId xmlns:a16="http://schemas.microsoft.com/office/drawing/2014/main" id="{D6FFACA2-D20F-C0F6-1DF6-BBB2B1685420}"/>
                </a:ext>
              </a:extLst>
            </p:cNvPr>
            <p:cNvSpPr/>
            <p:nvPr/>
          </p:nvSpPr>
          <p:spPr>
            <a:xfrm>
              <a:off x="1969577" y="4094122"/>
              <a:ext cx="57094" cy="43912"/>
            </a:xfrm>
            <a:custGeom>
              <a:avLst/>
              <a:gdLst/>
              <a:ahLst/>
              <a:cxnLst/>
              <a:rect l="l" t="t" r="r" b="b"/>
              <a:pathLst>
                <a:path w="667" h="513" extrusionOk="0">
                  <a:moveTo>
                    <a:pt x="470" y="1"/>
                  </a:moveTo>
                  <a:cubicBezTo>
                    <a:pt x="384" y="1"/>
                    <a:pt x="285" y="25"/>
                    <a:pt x="223" y="38"/>
                  </a:cubicBezTo>
                  <a:cubicBezTo>
                    <a:pt x="223" y="38"/>
                    <a:pt x="89" y="100"/>
                    <a:pt x="45" y="216"/>
                  </a:cubicBezTo>
                  <a:cubicBezTo>
                    <a:pt x="0" y="332"/>
                    <a:pt x="223" y="474"/>
                    <a:pt x="392" y="509"/>
                  </a:cubicBezTo>
                  <a:cubicBezTo>
                    <a:pt x="402" y="511"/>
                    <a:pt x="412" y="512"/>
                    <a:pt x="422" y="512"/>
                  </a:cubicBezTo>
                  <a:cubicBezTo>
                    <a:pt x="574" y="512"/>
                    <a:pt x="667" y="266"/>
                    <a:pt x="643" y="109"/>
                  </a:cubicBezTo>
                  <a:cubicBezTo>
                    <a:pt x="630" y="25"/>
                    <a:pt x="556" y="1"/>
                    <a:pt x="470" y="1"/>
                  </a:cubicBezTo>
                  <a:close/>
                </a:path>
              </a:pathLst>
            </a:custGeom>
            <a:solidFill>
              <a:srgbClr val="7070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0" name="Google Shape;3760;p78">
              <a:extLst>
                <a:ext uri="{FF2B5EF4-FFF2-40B4-BE49-F238E27FC236}">
                  <a16:creationId xmlns:a16="http://schemas.microsoft.com/office/drawing/2014/main" id="{9C0D2222-9990-B72A-034C-E28B8D617B01}"/>
                </a:ext>
              </a:extLst>
            </p:cNvPr>
            <p:cNvSpPr/>
            <p:nvPr/>
          </p:nvSpPr>
          <p:spPr>
            <a:xfrm>
              <a:off x="1968978" y="4090870"/>
              <a:ext cx="60004" cy="50503"/>
            </a:xfrm>
            <a:custGeom>
              <a:avLst/>
              <a:gdLst/>
              <a:ahLst/>
              <a:cxnLst/>
              <a:rect l="l" t="t" r="r" b="b"/>
              <a:pathLst>
                <a:path w="701" h="590" extrusionOk="0">
                  <a:moveTo>
                    <a:pt x="369" y="66"/>
                  </a:moveTo>
                  <a:cubicBezTo>
                    <a:pt x="396" y="66"/>
                    <a:pt x="422" y="68"/>
                    <a:pt x="449" y="71"/>
                  </a:cubicBezTo>
                  <a:cubicBezTo>
                    <a:pt x="519" y="81"/>
                    <a:pt x="581" y="93"/>
                    <a:pt x="602" y="131"/>
                  </a:cubicBezTo>
                  <a:cubicBezTo>
                    <a:pt x="626" y="176"/>
                    <a:pt x="635" y="260"/>
                    <a:pt x="618" y="327"/>
                  </a:cubicBezTo>
                  <a:cubicBezTo>
                    <a:pt x="602" y="396"/>
                    <a:pt x="563" y="463"/>
                    <a:pt x="505" y="496"/>
                  </a:cubicBezTo>
                  <a:cubicBezTo>
                    <a:pt x="485" y="508"/>
                    <a:pt x="465" y="513"/>
                    <a:pt x="446" y="513"/>
                  </a:cubicBezTo>
                  <a:cubicBezTo>
                    <a:pt x="410" y="513"/>
                    <a:pt x="373" y="496"/>
                    <a:pt x="329" y="478"/>
                  </a:cubicBezTo>
                  <a:cubicBezTo>
                    <a:pt x="267" y="451"/>
                    <a:pt x="209" y="416"/>
                    <a:pt x="157" y="372"/>
                  </a:cubicBezTo>
                  <a:cubicBezTo>
                    <a:pt x="134" y="355"/>
                    <a:pt x="114" y="333"/>
                    <a:pt x="99" y="309"/>
                  </a:cubicBezTo>
                  <a:cubicBezTo>
                    <a:pt x="86" y="286"/>
                    <a:pt x="83" y="275"/>
                    <a:pt x="96" y="238"/>
                  </a:cubicBezTo>
                  <a:cubicBezTo>
                    <a:pt x="119" y="171"/>
                    <a:pt x="167" y="114"/>
                    <a:pt x="231" y="81"/>
                  </a:cubicBezTo>
                  <a:cubicBezTo>
                    <a:pt x="277" y="71"/>
                    <a:pt x="323" y="66"/>
                    <a:pt x="369" y="66"/>
                  </a:cubicBezTo>
                  <a:close/>
                  <a:moveTo>
                    <a:pt x="508" y="0"/>
                  </a:moveTo>
                  <a:cubicBezTo>
                    <a:pt x="487" y="0"/>
                    <a:pt x="465" y="3"/>
                    <a:pt x="444" y="9"/>
                  </a:cubicBezTo>
                  <a:cubicBezTo>
                    <a:pt x="368" y="26"/>
                    <a:pt x="300" y="57"/>
                    <a:pt x="227" y="72"/>
                  </a:cubicBezTo>
                  <a:cubicBezTo>
                    <a:pt x="162" y="107"/>
                    <a:pt x="93" y="140"/>
                    <a:pt x="40" y="206"/>
                  </a:cubicBezTo>
                  <a:cubicBezTo>
                    <a:pt x="24" y="223"/>
                    <a:pt x="13" y="244"/>
                    <a:pt x="6" y="267"/>
                  </a:cubicBezTo>
                  <a:cubicBezTo>
                    <a:pt x="0" y="292"/>
                    <a:pt x="2" y="319"/>
                    <a:pt x="11" y="344"/>
                  </a:cubicBezTo>
                  <a:cubicBezTo>
                    <a:pt x="27" y="386"/>
                    <a:pt x="54" y="423"/>
                    <a:pt x="88" y="453"/>
                  </a:cubicBezTo>
                  <a:cubicBezTo>
                    <a:pt x="148" y="504"/>
                    <a:pt x="220" y="543"/>
                    <a:pt x="296" y="566"/>
                  </a:cubicBezTo>
                  <a:cubicBezTo>
                    <a:pt x="334" y="580"/>
                    <a:pt x="375" y="588"/>
                    <a:pt x="416" y="590"/>
                  </a:cubicBezTo>
                  <a:cubicBezTo>
                    <a:pt x="461" y="590"/>
                    <a:pt x="505" y="571"/>
                    <a:pt x="537" y="539"/>
                  </a:cubicBezTo>
                  <a:cubicBezTo>
                    <a:pt x="598" y="480"/>
                    <a:pt x="623" y="406"/>
                    <a:pt x="649" y="336"/>
                  </a:cubicBezTo>
                  <a:cubicBezTo>
                    <a:pt x="670" y="262"/>
                    <a:pt x="701" y="192"/>
                    <a:pt x="677" y="97"/>
                  </a:cubicBezTo>
                  <a:cubicBezTo>
                    <a:pt x="659" y="51"/>
                    <a:pt x="618" y="17"/>
                    <a:pt x="568" y="7"/>
                  </a:cubicBezTo>
                  <a:cubicBezTo>
                    <a:pt x="549" y="2"/>
                    <a:pt x="529" y="0"/>
                    <a:pt x="508" y="0"/>
                  </a:cubicBez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1" name="Google Shape;3761;p78">
              <a:extLst>
                <a:ext uri="{FF2B5EF4-FFF2-40B4-BE49-F238E27FC236}">
                  <a16:creationId xmlns:a16="http://schemas.microsoft.com/office/drawing/2014/main" id="{E630A6A9-99C1-21CF-142A-78DCB88ACD8C}"/>
                </a:ext>
              </a:extLst>
            </p:cNvPr>
            <p:cNvSpPr/>
            <p:nvPr/>
          </p:nvSpPr>
          <p:spPr>
            <a:xfrm>
              <a:off x="1876021" y="3982933"/>
              <a:ext cx="52471" cy="48277"/>
            </a:xfrm>
            <a:custGeom>
              <a:avLst/>
              <a:gdLst/>
              <a:ahLst/>
              <a:cxnLst/>
              <a:rect l="l" t="t" r="r" b="b"/>
              <a:pathLst>
                <a:path w="613" h="564" extrusionOk="0">
                  <a:moveTo>
                    <a:pt x="224" y="1"/>
                  </a:moveTo>
                  <a:cubicBezTo>
                    <a:pt x="220" y="1"/>
                    <a:pt x="216" y="1"/>
                    <a:pt x="212" y="2"/>
                  </a:cubicBezTo>
                  <a:cubicBezTo>
                    <a:pt x="123" y="29"/>
                    <a:pt x="53" y="207"/>
                    <a:pt x="26" y="350"/>
                  </a:cubicBezTo>
                  <a:cubicBezTo>
                    <a:pt x="0" y="486"/>
                    <a:pt x="233" y="564"/>
                    <a:pt x="325" y="564"/>
                  </a:cubicBezTo>
                  <a:cubicBezTo>
                    <a:pt x="329" y="564"/>
                    <a:pt x="334" y="564"/>
                    <a:pt x="338" y="563"/>
                  </a:cubicBezTo>
                  <a:cubicBezTo>
                    <a:pt x="418" y="555"/>
                    <a:pt x="612" y="510"/>
                    <a:pt x="612" y="287"/>
                  </a:cubicBezTo>
                  <a:cubicBezTo>
                    <a:pt x="612" y="287"/>
                    <a:pt x="326" y="1"/>
                    <a:pt x="224" y="1"/>
                  </a:cubicBez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2" name="Google Shape;3762;p78">
              <a:extLst>
                <a:ext uri="{FF2B5EF4-FFF2-40B4-BE49-F238E27FC236}">
                  <a16:creationId xmlns:a16="http://schemas.microsoft.com/office/drawing/2014/main" id="{83F2529C-1847-C601-387C-7FE5505C4D67}"/>
                </a:ext>
              </a:extLst>
            </p:cNvPr>
            <p:cNvSpPr/>
            <p:nvPr/>
          </p:nvSpPr>
          <p:spPr>
            <a:xfrm>
              <a:off x="1876106" y="3978482"/>
              <a:ext cx="54697" cy="56238"/>
            </a:xfrm>
            <a:custGeom>
              <a:avLst/>
              <a:gdLst/>
              <a:ahLst/>
              <a:cxnLst/>
              <a:rect l="l" t="t" r="r" b="b"/>
              <a:pathLst>
                <a:path w="639" h="657" extrusionOk="0">
                  <a:moveTo>
                    <a:pt x="226" y="106"/>
                  </a:moveTo>
                  <a:lnTo>
                    <a:pt x="231" y="108"/>
                  </a:lnTo>
                  <a:cubicBezTo>
                    <a:pt x="236" y="109"/>
                    <a:pt x="243" y="112"/>
                    <a:pt x="249" y="115"/>
                  </a:cubicBezTo>
                  <a:cubicBezTo>
                    <a:pt x="362" y="168"/>
                    <a:pt x="485" y="268"/>
                    <a:pt x="607" y="342"/>
                  </a:cubicBezTo>
                  <a:cubicBezTo>
                    <a:pt x="589" y="411"/>
                    <a:pt x="554" y="470"/>
                    <a:pt x="504" y="507"/>
                  </a:cubicBezTo>
                  <a:cubicBezTo>
                    <a:pt x="455" y="545"/>
                    <a:pt x="389" y="562"/>
                    <a:pt x="327" y="574"/>
                  </a:cubicBezTo>
                  <a:cubicBezTo>
                    <a:pt x="314" y="576"/>
                    <a:pt x="302" y="576"/>
                    <a:pt x="290" y="576"/>
                  </a:cubicBezTo>
                  <a:cubicBezTo>
                    <a:pt x="234" y="576"/>
                    <a:pt x="179" y="563"/>
                    <a:pt x="128" y="539"/>
                  </a:cubicBezTo>
                  <a:cubicBezTo>
                    <a:pt x="64" y="508"/>
                    <a:pt x="21" y="443"/>
                    <a:pt x="56" y="380"/>
                  </a:cubicBezTo>
                  <a:cubicBezTo>
                    <a:pt x="80" y="314"/>
                    <a:pt x="110" y="250"/>
                    <a:pt x="145" y="190"/>
                  </a:cubicBezTo>
                  <a:cubicBezTo>
                    <a:pt x="159" y="163"/>
                    <a:pt x="179" y="139"/>
                    <a:pt x="203" y="119"/>
                  </a:cubicBezTo>
                  <a:cubicBezTo>
                    <a:pt x="209" y="112"/>
                    <a:pt x="216" y="108"/>
                    <a:pt x="226" y="106"/>
                  </a:cubicBezTo>
                  <a:close/>
                  <a:moveTo>
                    <a:pt x="236" y="1"/>
                  </a:moveTo>
                  <a:cubicBezTo>
                    <a:pt x="227" y="1"/>
                    <a:pt x="217" y="1"/>
                    <a:pt x="207" y="2"/>
                  </a:cubicBezTo>
                  <a:cubicBezTo>
                    <a:pt x="180" y="8"/>
                    <a:pt x="155" y="20"/>
                    <a:pt x="135" y="40"/>
                  </a:cubicBezTo>
                  <a:cubicBezTo>
                    <a:pt x="105" y="71"/>
                    <a:pt x="80" y="106"/>
                    <a:pt x="63" y="146"/>
                  </a:cubicBezTo>
                  <a:cubicBezTo>
                    <a:pt x="31" y="216"/>
                    <a:pt x="9" y="291"/>
                    <a:pt x="4" y="369"/>
                  </a:cubicBezTo>
                  <a:cubicBezTo>
                    <a:pt x="1" y="388"/>
                    <a:pt x="1" y="409"/>
                    <a:pt x="2" y="431"/>
                  </a:cubicBezTo>
                  <a:cubicBezTo>
                    <a:pt x="7" y="452"/>
                    <a:pt x="15" y="471"/>
                    <a:pt x="26" y="490"/>
                  </a:cubicBezTo>
                  <a:cubicBezTo>
                    <a:pt x="49" y="521"/>
                    <a:pt x="79" y="548"/>
                    <a:pt x="112" y="569"/>
                  </a:cubicBezTo>
                  <a:cubicBezTo>
                    <a:pt x="179" y="608"/>
                    <a:pt x="242" y="648"/>
                    <a:pt x="332" y="656"/>
                  </a:cubicBezTo>
                  <a:cubicBezTo>
                    <a:pt x="415" y="656"/>
                    <a:pt x="496" y="624"/>
                    <a:pt x="556" y="565"/>
                  </a:cubicBezTo>
                  <a:cubicBezTo>
                    <a:pt x="614" y="505"/>
                    <a:pt x="638" y="419"/>
                    <a:pt x="617" y="338"/>
                  </a:cubicBezTo>
                  <a:cubicBezTo>
                    <a:pt x="527" y="211"/>
                    <a:pt x="438" y="99"/>
                    <a:pt x="291" y="16"/>
                  </a:cubicBezTo>
                  <a:cubicBezTo>
                    <a:pt x="280" y="10"/>
                    <a:pt x="269" y="6"/>
                    <a:pt x="256" y="5"/>
                  </a:cubicBezTo>
                  <a:lnTo>
                    <a:pt x="236" y="1"/>
                  </a:lnTo>
                  <a:close/>
                </a:path>
              </a:pathLst>
            </a:custGeom>
            <a:solidFill>
              <a:srgbClr val="7070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3" name="Google Shape;3763;p78">
              <a:extLst>
                <a:ext uri="{FF2B5EF4-FFF2-40B4-BE49-F238E27FC236}">
                  <a16:creationId xmlns:a16="http://schemas.microsoft.com/office/drawing/2014/main" id="{831697D9-D4A8-6C62-3AA6-C8210FA6F6FF}"/>
                </a:ext>
              </a:extLst>
            </p:cNvPr>
            <p:cNvSpPr/>
            <p:nvPr/>
          </p:nvSpPr>
          <p:spPr>
            <a:xfrm>
              <a:off x="1490325" y="2183967"/>
              <a:ext cx="2334244" cy="1446855"/>
            </a:xfrm>
            <a:custGeom>
              <a:avLst/>
              <a:gdLst/>
              <a:ahLst/>
              <a:cxnLst/>
              <a:rect l="l" t="t" r="r" b="b"/>
              <a:pathLst>
                <a:path w="27270" h="16903" extrusionOk="0">
                  <a:moveTo>
                    <a:pt x="20936" y="0"/>
                  </a:moveTo>
                  <a:cubicBezTo>
                    <a:pt x="20206" y="0"/>
                    <a:pt x="19439" y="82"/>
                    <a:pt x="18594" y="250"/>
                  </a:cubicBezTo>
                  <a:lnTo>
                    <a:pt x="18266" y="319"/>
                  </a:lnTo>
                  <a:lnTo>
                    <a:pt x="17939" y="397"/>
                  </a:lnTo>
                  <a:cubicBezTo>
                    <a:pt x="17730" y="446"/>
                    <a:pt x="17530" y="500"/>
                    <a:pt x="17291" y="564"/>
                  </a:cubicBezTo>
                  <a:cubicBezTo>
                    <a:pt x="16878" y="683"/>
                    <a:pt x="16441" y="813"/>
                    <a:pt x="16018" y="956"/>
                  </a:cubicBezTo>
                  <a:cubicBezTo>
                    <a:pt x="15632" y="1083"/>
                    <a:pt x="15223" y="1228"/>
                    <a:pt x="14768" y="1400"/>
                  </a:cubicBezTo>
                  <a:lnTo>
                    <a:pt x="13531" y="1861"/>
                  </a:lnTo>
                  <a:lnTo>
                    <a:pt x="13397" y="1912"/>
                  </a:lnTo>
                  <a:cubicBezTo>
                    <a:pt x="13238" y="1971"/>
                    <a:pt x="13074" y="2033"/>
                    <a:pt x="12912" y="2091"/>
                  </a:cubicBezTo>
                  <a:cubicBezTo>
                    <a:pt x="12691" y="2176"/>
                    <a:pt x="12474" y="2255"/>
                    <a:pt x="12291" y="2320"/>
                  </a:cubicBezTo>
                  <a:cubicBezTo>
                    <a:pt x="11909" y="2465"/>
                    <a:pt x="11474" y="2630"/>
                    <a:pt x="11050" y="2799"/>
                  </a:cubicBezTo>
                  <a:cubicBezTo>
                    <a:pt x="10369" y="3074"/>
                    <a:pt x="9476" y="3452"/>
                    <a:pt x="8626" y="3935"/>
                  </a:cubicBezTo>
                  <a:cubicBezTo>
                    <a:pt x="8263" y="4141"/>
                    <a:pt x="7889" y="4378"/>
                    <a:pt x="7484" y="4660"/>
                  </a:cubicBezTo>
                  <a:cubicBezTo>
                    <a:pt x="7115" y="4925"/>
                    <a:pt x="6760" y="5209"/>
                    <a:pt x="6421" y="5512"/>
                  </a:cubicBezTo>
                  <a:cubicBezTo>
                    <a:pt x="5658" y="6193"/>
                    <a:pt x="5073" y="6881"/>
                    <a:pt x="4632" y="7620"/>
                  </a:cubicBezTo>
                  <a:cubicBezTo>
                    <a:pt x="4387" y="8023"/>
                    <a:pt x="4191" y="8453"/>
                    <a:pt x="4046" y="8903"/>
                  </a:cubicBezTo>
                  <a:cubicBezTo>
                    <a:pt x="3895" y="9383"/>
                    <a:pt x="3816" y="9853"/>
                    <a:pt x="3813" y="10300"/>
                  </a:cubicBezTo>
                  <a:cubicBezTo>
                    <a:pt x="3806" y="11254"/>
                    <a:pt x="4101" y="12140"/>
                    <a:pt x="4643" y="12790"/>
                  </a:cubicBezTo>
                  <a:lnTo>
                    <a:pt x="4645" y="12791"/>
                  </a:lnTo>
                  <a:lnTo>
                    <a:pt x="4645" y="12792"/>
                  </a:lnTo>
                  <a:cubicBezTo>
                    <a:pt x="4887" y="13204"/>
                    <a:pt x="5298" y="13523"/>
                    <a:pt x="5866" y="13736"/>
                  </a:cubicBezTo>
                  <a:cubicBezTo>
                    <a:pt x="6418" y="13943"/>
                    <a:pt x="7105" y="14049"/>
                    <a:pt x="7907" y="14049"/>
                  </a:cubicBezTo>
                  <a:cubicBezTo>
                    <a:pt x="10084" y="14049"/>
                    <a:pt x="12895" y="13276"/>
                    <a:pt x="15619" y="11928"/>
                  </a:cubicBezTo>
                  <a:cubicBezTo>
                    <a:pt x="17619" y="10940"/>
                    <a:pt x="19389" y="9739"/>
                    <a:pt x="20740" y="8457"/>
                  </a:cubicBezTo>
                  <a:cubicBezTo>
                    <a:pt x="21390" y="7839"/>
                    <a:pt x="21919" y="7223"/>
                    <a:pt x="22314" y="6627"/>
                  </a:cubicBezTo>
                  <a:cubicBezTo>
                    <a:pt x="22714" y="6022"/>
                    <a:pt x="22965" y="5451"/>
                    <a:pt x="23062" y="4929"/>
                  </a:cubicBezTo>
                  <a:lnTo>
                    <a:pt x="23086" y="4801"/>
                  </a:lnTo>
                  <a:lnTo>
                    <a:pt x="23097" y="4931"/>
                  </a:lnTo>
                  <a:lnTo>
                    <a:pt x="23097" y="4936"/>
                  </a:lnTo>
                  <a:cubicBezTo>
                    <a:pt x="23134" y="5362"/>
                    <a:pt x="23121" y="5792"/>
                    <a:pt x="23061" y="6217"/>
                  </a:cubicBezTo>
                  <a:cubicBezTo>
                    <a:pt x="22947" y="7017"/>
                    <a:pt x="22656" y="7804"/>
                    <a:pt x="22198" y="8554"/>
                  </a:cubicBezTo>
                  <a:cubicBezTo>
                    <a:pt x="21789" y="9217"/>
                    <a:pt x="21243" y="9867"/>
                    <a:pt x="20575" y="10486"/>
                  </a:cubicBezTo>
                  <a:cubicBezTo>
                    <a:pt x="20007" y="11006"/>
                    <a:pt x="19347" y="11533"/>
                    <a:pt x="18555" y="12097"/>
                  </a:cubicBezTo>
                  <a:cubicBezTo>
                    <a:pt x="16902" y="13275"/>
                    <a:pt x="15397" y="14137"/>
                    <a:pt x="13950" y="14734"/>
                  </a:cubicBezTo>
                  <a:cubicBezTo>
                    <a:pt x="13051" y="15105"/>
                    <a:pt x="12220" y="15381"/>
                    <a:pt x="11414" y="15580"/>
                  </a:cubicBezTo>
                  <a:cubicBezTo>
                    <a:pt x="10554" y="15794"/>
                    <a:pt x="9675" y="15927"/>
                    <a:pt x="8790" y="15977"/>
                  </a:cubicBezTo>
                  <a:cubicBezTo>
                    <a:pt x="8528" y="15994"/>
                    <a:pt x="8257" y="16001"/>
                    <a:pt x="7989" y="16001"/>
                  </a:cubicBezTo>
                  <a:cubicBezTo>
                    <a:pt x="7386" y="16001"/>
                    <a:pt x="6784" y="15962"/>
                    <a:pt x="6187" y="15884"/>
                  </a:cubicBezTo>
                  <a:cubicBezTo>
                    <a:pt x="5197" y="15742"/>
                    <a:pt x="4430" y="15533"/>
                    <a:pt x="3775" y="15226"/>
                  </a:cubicBezTo>
                  <a:cubicBezTo>
                    <a:pt x="3411" y="15058"/>
                    <a:pt x="3071" y="14848"/>
                    <a:pt x="2758" y="14600"/>
                  </a:cubicBezTo>
                  <a:cubicBezTo>
                    <a:pt x="2440" y="14349"/>
                    <a:pt x="2180" y="14067"/>
                    <a:pt x="1981" y="13765"/>
                  </a:cubicBezTo>
                  <a:cubicBezTo>
                    <a:pt x="1575" y="13158"/>
                    <a:pt x="1374" y="12423"/>
                    <a:pt x="1399" y="11639"/>
                  </a:cubicBezTo>
                  <a:cubicBezTo>
                    <a:pt x="1420" y="10923"/>
                    <a:pt x="1623" y="10143"/>
                    <a:pt x="2001" y="9323"/>
                  </a:cubicBezTo>
                  <a:cubicBezTo>
                    <a:pt x="2182" y="8942"/>
                    <a:pt x="2385" y="8571"/>
                    <a:pt x="2610" y="8216"/>
                  </a:cubicBezTo>
                  <a:cubicBezTo>
                    <a:pt x="2837" y="7851"/>
                    <a:pt x="3084" y="7497"/>
                    <a:pt x="3349" y="7158"/>
                  </a:cubicBezTo>
                  <a:cubicBezTo>
                    <a:pt x="4422" y="5764"/>
                    <a:pt x="5768" y="4523"/>
                    <a:pt x="7066" y="3390"/>
                  </a:cubicBezTo>
                  <a:lnTo>
                    <a:pt x="7009" y="3307"/>
                  </a:lnTo>
                  <a:cubicBezTo>
                    <a:pt x="6200" y="3711"/>
                    <a:pt x="5426" y="4181"/>
                    <a:pt x="4690" y="4707"/>
                  </a:cubicBezTo>
                  <a:cubicBezTo>
                    <a:pt x="3937" y="5238"/>
                    <a:pt x="3233" y="5839"/>
                    <a:pt x="2592" y="6500"/>
                  </a:cubicBezTo>
                  <a:cubicBezTo>
                    <a:pt x="1880" y="7235"/>
                    <a:pt x="1323" y="7973"/>
                    <a:pt x="890" y="8757"/>
                  </a:cubicBezTo>
                  <a:cubicBezTo>
                    <a:pt x="370" y="9708"/>
                    <a:pt x="81" y="10656"/>
                    <a:pt x="29" y="11580"/>
                  </a:cubicBezTo>
                  <a:cubicBezTo>
                    <a:pt x="1" y="12102"/>
                    <a:pt x="58" y="12623"/>
                    <a:pt x="198" y="13127"/>
                  </a:cubicBezTo>
                  <a:cubicBezTo>
                    <a:pt x="340" y="13634"/>
                    <a:pt x="574" y="14113"/>
                    <a:pt x="889" y="14538"/>
                  </a:cubicBezTo>
                  <a:cubicBezTo>
                    <a:pt x="1181" y="14940"/>
                    <a:pt x="1549" y="15305"/>
                    <a:pt x="1986" y="15621"/>
                  </a:cubicBezTo>
                  <a:cubicBezTo>
                    <a:pt x="2392" y="15911"/>
                    <a:pt x="2833" y="16149"/>
                    <a:pt x="3297" y="16334"/>
                  </a:cubicBezTo>
                  <a:cubicBezTo>
                    <a:pt x="4156" y="16675"/>
                    <a:pt x="5100" y="16866"/>
                    <a:pt x="6104" y="16897"/>
                  </a:cubicBezTo>
                  <a:cubicBezTo>
                    <a:pt x="6213" y="16901"/>
                    <a:pt x="6324" y="16902"/>
                    <a:pt x="6435" y="16902"/>
                  </a:cubicBezTo>
                  <a:cubicBezTo>
                    <a:pt x="6764" y="16902"/>
                    <a:pt x="7113" y="16884"/>
                    <a:pt x="7508" y="16850"/>
                  </a:cubicBezTo>
                  <a:cubicBezTo>
                    <a:pt x="7910" y="16815"/>
                    <a:pt x="8333" y="16753"/>
                    <a:pt x="8879" y="16653"/>
                  </a:cubicBezTo>
                  <a:cubicBezTo>
                    <a:pt x="10710" y="16300"/>
                    <a:pt x="12430" y="15691"/>
                    <a:pt x="14095" y="15103"/>
                  </a:cubicBezTo>
                  <a:lnTo>
                    <a:pt x="14448" y="14981"/>
                  </a:lnTo>
                  <a:cubicBezTo>
                    <a:pt x="15170" y="14725"/>
                    <a:pt x="15920" y="14462"/>
                    <a:pt x="16650" y="14173"/>
                  </a:cubicBezTo>
                  <a:cubicBezTo>
                    <a:pt x="17354" y="13894"/>
                    <a:pt x="18274" y="13507"/>
                    <a:pt x="19137" y="12997"/>
                  </a:cubicBezTo>
                  <a:cubicBezTo>
                    <a:pt x="19946" y="12530"/>
                    <a:pt x="20694" y="11963"/>
                    <a:pt x="21362" y="11311"/>
                  </a:cubicBezTo>
                  <a:cubicBezTo>
                    <a:pt x="22087" y="10604"/>
                    <a:pt x="22660" y="9839"/>
                    <a:pt x="23066" y="9035"/>
                  </a:cubicBezTo>
                  <a:cubicBezTo>
                    <a:pt x="23518" y="8136"/>
                    <a:pt x="23747" y="7175"/>
                    <a:pt x="23732" y="6258"/>
                  </a:cubicBezTo>
                  <a:cubicBezTo>
                    <a:pt x="23708" y="5244"/>
                    <a:pt x="23429" y="4332"/>
                    <a:pt x="22927" y="3618"/>
                  </a:cubicBezTo>
                  <a:lnTo>
                    <a:pt x="22923" y="3620"/>
                  </a:lnTo>
                  <a:lnTo>
                    <a:pt x="22914" y="3603"/>
                  </a:lnTo>
                  <a:cubicBezTo>
                    <a:pt x="22690" y="3157"/>
                    <a:pt x="22282" y="2813"/>
                    <a:pt x="21703" y="2582"/>
                  </a:cubicBezTo>
                  <a:cubicBezTo>
                    <a:pt x="21140" y="2358"/>
                    <a:pt x="20431" y="2244"/>
                    <a:pt x="19595" y="2244"/>
                  </a:cubicBezTo>
                  <a:cubicBezTo>
                    <a:pt x="17418" y="2244"/>
                    <a:pt x="14606" y="3018"/>
                    <a:pt x="11880" y="4365"/>
                  </a:cubicBezTo>
                  <a:cubicBezTo>
                    <a:pt x="9901" y="5344"/>
                    <a:pt x="8143" y="6534"/>
                    <a:pt x="6796" y="7804"/>
                  </a:cubicBezTo>
                  <a:cubicBezTo>
                    <a:pt x="6149" y="8415"/>
                    <a:pt x="5619" y="9025"/>
                    <a:pt x="5220" y="9619"/>
                  </a:cubicBezTo>
                  <a:cubicBezTo>
                    <a:pt x="4817" y="10218"/>
                    <a:pt x="4559" y="10786"/>
                    <a:pt x="4450" y="11306"/>
                  </a:cubicBezTo>
                  <a:lnTo>
                    <a:pt x="4423" y="11442"/>
                  </a:lnTo>
                  <a:lnTo>
                    <a:pt x="4416" y="11304"/>
                  </a:lnTo>
                  <a:cubicBezTo>
                    <a:pt x="4401" y="10988"/>
                    <a:pt x="4421" y="10671"/>
                    <a:pt x="4476" y="10359"/>
                  </a:cubicBezTo>
                  <a:cubicBezTo>
                    <a:pt x="4605" y="9617"/>
                    <a:pt x="4935" y="8879"/>
                    <a:pt x="5455" y="8159"/>
                  </a:cubicBezTo>
                  <a:cubicBezTo>
                    <a:pt x="5898" y="7552"/>
                    <a:pt x="6456" y="6967"/>
                    <a:pt x="7166" y="6370"/>
                  </a:cubicBezTo>
                  <a:cubicBezTo>
                    <a:pt x="7834" y="5812"/>
                    <a:pt x="8537" y="5313"/>
                    <a:pt x="9200" y="4855"/>
                  </a:cubicBezTo>
                  <a:cubicBezTo>
                    <a:pt x="10475" y="3983"/>
                    <a:pt x="12006" y="2991"/>
                    <a:pt x="13686" y="2239"/>
                  </a:cubicBezTo>
                  <a:cubicBezTo>
                    <a:pt x="13815" y="2182"/>
                    <a:pt x="13947" y="2127"/>
                    <a:pt x="14074" y="2072"/>
                  </a:cubicBezTo>
                  <a:cubicBezTo>
                    <a:pt x="14146" y="2042"/>
                    <a:pt x="14217" y="2011"/>
                    <a:pt x="14288" y="1980"/>
                  </a:cubicBezTo>
                  <a:lnTo>
                    <a:pt x="14897" y="1740"/>
                  </a:lnTo>
                  <a:cubicBezTo>
                    <a:pt x="15053" y="1682"/>
                    <a:pt x="15209" y="1626"/>
                    <a:pt x="15361" y="1574"/>
                  </a:cubicBezTo>
                  <a:lnTo>
                    <a:pt x="15511" y="1520"/>
                  </a:lnTo>
                  <a:cubicBezTo>
                    <a:pt x="15586" y="1499"/>
                    <a:pt x="15660" y="1475"/>
                    <a:pt x="15732" y="1453"/>
                  </a:cubicBezTo>
                  <a:cubicBezTo>
                    <a:pt x="15863" y="1410"/>
                    <a:pt x="15999" y="1368"/>
                    <a:pt x="16134" y="1333"/>
                  </a:cubicBezTo>
                  <a:cubicBezTo>
                    <a:pt x="16994" y="1096"/>
                    <a:pt x="17851" y="951"/>
                    <a:pt x="18683" y="900"/>
                  </a:cubicBezTo>
                  <a:cubicBezTo>
                    <a:pt x="18937" y="883"/>
                    <a:pt x="19198" y="873"/>
                    <a:pt x="19458" y="873"/>
                  </a:cubicBezTo>
                  <a:cubicBezTo>
                    <a:pt x="20045" y="875"/>
                    <a:pt x="20633" y="918"/>
                    <a:pt x="21214" y="1004"/>
                  </a:cubicBezTo>
                  <a:cubicBezTo>
                    <a:pt x="22149" y="1157"/>
                    <a:pt x="22908" y="1385"/>
                    <a:pt x="23540" y="1704"/>
                  </a:cubicBezTo>
                  <a:cubicBezTo>
                    <a:pt x="24282" y="2079"/>
                    <a:pt x="24878" y="2588"/>
                    <a:pt x="25264" y="3177"/>
                  </a:cubicBezTo>
                  <a:lnTo>
                    <a:pt x="25341" y="3293"/>
                  </a:lnTo>
                  <a:lnTo>
                    <a:pt x="25408" y="3412"/>
                  </a:lnTo>
                  <a:cubicBezTo>
                    <a:pt x="25441" y="3467"/>
                    <a:pt x="25470" y="3524"/>
                    <a:pt x="25496" y="3582"/>
                  </a:cubicBezTo>
                  <a:cubicBezTo>
                    <a:pt x="25508" y="3607"/>
                    <a:pt x="25520" y="3632"/>
                    <a:pt x="25532" y="3658"/>
                  </a:cubicBezTo>
                  <a:cubicBezTo>
                    <a:pt x="25558" y="3707"/>
                    <a:pt x="25579" y="3759"/>
                    <a:pt x="25600" y="3810"/>
                  </a:cubicBezTo>
                  <a:cubicBezTo>
                    <a:pt x="25614" y="3842"/>
                    <a:pt x="25627" y="3876"/>
                    <a:pt x="25642" y="3909"/>
                  </a:cubicBezTo>
                  <a:cubicBezTo>
                    <a:pt x="25654" y="3942"/>
                    <a:pt x="25666" y="3976"/>
                    <a:pt x="25678" y="4009"/>
                  </a:cubicBezTo>
                  <a:cubicBezTo>
                    <a:pt x="25696" y="4061"/>
                    <a:pt x="25716" y="4114"/>
                    <a:pt x="25730" y="4169"/>
                  </a:cubicBezTo>
                  <a:cubicBezTo>
                    <a:pt x="25834" y="4526"/>
                    <a:pt x="25890" y="4894"/>
                    <a:pt x="25896" y="5266"/>
                  </a:cubicBezTo>
                  <a:cubicBezTo>
                    <a:pt x="25914" y="5977"/>
                    <a:pt x="25761" y="6744"/>
                    <a:pt x="25438" y="7549"/>
                  </a:cubicBezTo>
                  <a:cubicBezTo>
                    <a:pt x="25152" y="8261"/>
                    <a:pt x="24747" y="8989"/>
                    <a:pt x="24234" y="9712"/>
                  </a:cubicBezTo>
                  <a:cubicBezTo>
                    <a:pt x="23226" y="11136"/>
                    <a:pt x="21951" y="12367"/>
                    <a:pt x="20723" y="13485"/>
                  </a:cubicBezTo>
                  <a:lnTo>
                    <a:pt x="20781" y="13568"/>
                  </a:lnTo>
                  <a:cubicBezTo>
                    <a:pt x="21565" y="13160"/>
                    <a:pt x="22315" y="12689"/>
                    <a:pt x="23021" y="12158"/>
                  </a:cubicBezTo>
                  <a:cubicBezTo>
                    <a:pt x="23176" y="12044"/>
                    <a:pt x="23330" y="11921"/>
                    <a:pt x="23479" y="11801"/>
                  </a:cubicBezTo>
                  <a:lnTo>
                    <a:pt x="23550" y="11745"/>
                  </a:lnTo>
                  <a:cubicBezTo>
                    <a:pt x="23690" y="11631"/>
                    <a:pt x="23829" y="11508"/>
                    <a:pt x="23963" y="11390"/>
                  </a:cubicBezTo>
                  <a:cubicBezTo>
                    <a:pt x="23996" y="11360"/>
                    <a:pt x="24028" y="11332"/>
                    <a:pt x="24059" y="11304"/>
                  </a:cubicBezTo>
                  <a:cubicBezTo>
                    <a:pt x="24454" y="10944"/>
                    <a:pt x="24758" y="10638"/>
                    <a:pt x="25019" y="10342"/>
                  </a:cubicBezTo>
                  <a:cubicBezTo>
                    <a:pt x="25384" y="9925"/>
                    <a:pt x="25649" y="9593"/>
                    <a:pt x="25875" y="9265"/>
                  </a:cubicBezTo>
                  <a:cubicBezTo>
                    <a:pt x="26141" y="8880"/>
                    <a:pt x="26377" y="8475"/>
                    <a:pt x="26581" y="8055"/>
                  </a:cubicBezTo>
                  <a:cubicBezTo>
                    <a:pt x="27037" y="7116"/>
                    <a:pt x="27269" y="6173"/>
                    <a:pt x="27269" y="5254"/>
                  </a:cubicBezTo>
                  <a:cubicBezTo>
                    <a:pt x="27264" y="4721"/>
                    <a:pt x="27188" y="4219"/>
                    <a:pt x="27042" y="3762"/>
                  </a:cubicBezTo>
                  <a:cubicBezTo>
                    <a:pt x="26898" y="3291"/>
                    <a:pt x="26667" y="2836"/>
                    <a:pt x="26354" y="2409"/>
                  </a:cubicBezTo>
                  <a:cubicBezTo>
                    <a:pt x="26060" y="2004"/>
                    <a:pt x="25706" y="1644"/>
                    <a:pt x="25305" y="1343"/>
                  </a:cubicBezTo>
                  <a:cubicBezTo>
                    <a:pt x="24915" y="1051"/>
                    <a:pt x="24492" y="805"/>
                    <a:pt x="24043" y="614"/>
                  </a:cubicBezTo>
                  <a:cubicBezTo>
                    <a:pt x="23200" y="250"/>
                    <a:pt x="22280" y="46"/>
                    <a:pt x="21307" y="7"/>
                  </a:cubicBezTo>
                  <a:cubicBezTo>
                    <a:pt x="21184" y="3"/>
                    <a:pt x="21060" y="0"/>
                    <a:pt x="2093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4" name="Google Shape;3764;p78">
              <a:extLst>
                <a:ext uri="{FF2B5EF4-FFF2-40B4-BE49-F238E27FC236}">
                  <a16:creationId xmlns:a16="http://schemas.microsoft.com/office/drawing/2014/main" id="{E4F5BDE3-9BFA-6195-A837-9D45945B9F8B}"/>
                </a:ext>
              </a:extLst>
            </p:cNvPr>
            <p:cNvSpPr/>
            <p:nvPr/>
          </p:nvSpPr>
          <p:spPr>
            <a:xfrm>
              <a:off x="1489041" y="2182426"/>
              <a:ext cx="2336812" cy="1450022"/>
            </a:xfrm>
            <a:custGeom>
              <a:avLst/>
              <a:gdLst/>
              <a:ahLst/>
              <a:cxnLst/>
              <a:rect l="l" t="t" r="r" b="b"/>
              <a:pathLst>
                <a:path w="27300" h="16940" extrusionOk="0">
                  <a:moveTo>
                    <a:pt x="20950" y="35"/>
                  </a:moveTo>
                  <a:cubicBezTo>
                    <a:pt x="21074" y="35"/>
                    <a:pt x="21196" y="37"/>
                    <a:pt x="21319" y="42"/>
                  </a:cubicBezTo>
                  <a:cubicBezTo>
                    <a:pt x="22289" y="80"/>
                    <a:pt x="23208" y="283"/>
                    <a:pt x="24050" y="647"/>
                  </a:cubicBezTo>
                  <a:cubicBezTo>
                    <a:pt x="24497" y="839"/>
                    <a:pt x="24920" y="1083"/>
                    <a:pt x="25309" y="1373"/>
                  </a:cubicBezTo>
                  <a:cubicBezTo>
                    <a:pt x="25708" y="1674"/>
                    <a:pt x="26060" y="2032"/>
                    <a:pt x="26354" y="2436"/>
                  </a:cubicBezTo>
                  <a:cubicBezTo>
                    <a:pt x="26665" y="2861"/>
                    <a:pt x="26897" y="3315"/>
                    <a:pt x="27039" y="3784"/>
                  </a:cubicBezTo>
                  <a:cubicBezTo>
                    <a:pt x="27184" y="4240"/>
                    <a:pt x="27260" y="4740"/>
                    <a:pt x="27265" y="5270"/>
                  </a:cubicBezTo>
                  <a:cubicBezTo>
                    <a:pt x="27265" y="6187"/>
                    <a:pt x="27033" y="7127"/>
                    <a:pt x="26579" y="8065"/>
                  </a:cubicBezTo>
                  <a:cubicBezTo>
                    <a:pt x="26375" y="8485"/>
                    <a:pt x="26139" y="8888"/>
                    <a:pt x="25874" y="9272"/>
                  </a:cubicBezTo>
                  <a:cubicBezTo>
                    <a:pt x="25649" y="9600"/>
                    <a:pt x="25384" y="9931"/>
                    <a:pt x="25019" y="10347"/>
                  </a:cubicBezTo>
                  <a:cubicBezTo>
                    <a:pt x="24759" y="10643"/>
                    <a:pt x="24455" y="10947"/>
                    <a:pt x="24061" y="11307"/>
                  </a:cubicBezTo>
                  <a:lnTo>
                    <a:pt x="23964" y="11393"/>
                  </a:lnTo>
                  <a:cubicBezTo>
                    <a:pt x="23830" y="11512"/>
                    <a:pt x="23692" y="11635"/>
                    <a:pt x="23552" y="11749"/>
                  </a:cubicBezTo>
                  <a:lnTo>
                    <a:pt x="23482" y="11805"/>
                  </a:lnTo>
                  <a:cubicBezTo>
                    <a:pt x="23332" y="11924"/>
                    <a:pt x="23179" y="12046"/>
                    <a:pt x="23024" y="12160"/>
                  </a:cubicBezTo>
                  <a:cubicBezTo>
                    <a:pt x="22321" y="12689"/>
                    <a:pt x="21577" y="13157"/>
                    <a:pt x="20797" y="13562"/>
                  </a:cubicBezTo>
                  <a:lnTo>
                    <a:pt x="20758" y="13504"/>
                  </a:lnTo>
                  <a:cubicBezTo>
                    <a:pt x="21983" y="12387"/>
                    <a:pt x="23253" y="11159"/>
                    <a:pt x="24259" y="9738"/>
                  </a:cubicBezTo>
                  <a:cubicBezTo>
                    <a:pt x="24773" y="9014"/>
                    <a:pt x="25179" y="8286"/>
                    <a:pt x="25466" y="7573"/>
                  </a:cubicBezTo>
                  <a:cubicBezTo>
                    <a:pt x="25788" y="6766"/>
                    <a:pt x="25943" y="5995"/>
                    <a:pt x="25924" y="5283"/>
                  </a:cubicBezTo>
                  <a:cubicBezTo>
                    <a:pt x="25918" y="4909"/>
                    <a:pt x="25862" y="4540"/>
                    <a:pt x="25757" y="4182"/>
                  </a:cubicBezTo>
                  <a:cubicBezTo>
                    <a:pt x="25742" y="4127"/>
                    <a:pt x="25722" y="4072"/>
                    <a:pt x="25704" y="4020"/>
                  </a:cubicBezTo>
                  <a:cubicBezTo>
                    <a:pt x="25693" y="3987"/>
                    <a:pt x="25680" y="3953"/>
                    <a:pt x="25670" y="3921"/>
                  </a:cubicBezTo>
                  <a:lnTo>
                    <a:pt x="25670" y="3918"/>
                  </a:lnTo>
                  <a:lnTo>
                    <a:pt x="25670" y="3917"/>
                  </a:lnTo>
                  <a:cubicBezTo>
                    <a:pt x="25656" y="3884"/>
                    <a:pt x="25642" y="3851"/>
                    <a:pt x="25628" y="3818"/>
                  </a:cubicBezTo>
                  <a:cubicBezTo>
                    <a:pt x="25607" y="3767"/>
                    <a:pt x="25585" y="3715"/>
                    <a:pt x="25560" y="3664"/>
                  </a:cubicBezTo>
                  <a:cubicBezTo>
                    <a:pt x="25547" y="3640"/>
                    <a:pt x="25536" y="3615"/>
                    <a:pt x="25523" y="3590"/>
                  </a:cubicBezTo>
                  <a:cubicBezTo>
                    <a:pt x="25497" y="3530"/>
                    <a:pt x="25467" y="3474"/>
                    <a:pt x="25435" y="3419"/>
                  </a:cubicBezTo>
                  <a:lnTo>
                    <a:pt x="25368" y="3299"/>
                  </a:lnTo>
                  <a:lnTo>
                    <a:pt x="25368" y="3298"/>
                  </a:lnTo>
                  <a:lnTo>
                    <a:pt x="25292" y="3182"/>
                  </a:lnTo>
                  <a:cubicBezTo>
                    <a:pt x="24904" y="2590"/>
                    <a:pt x="24305" y="2078"/>
                    <a:pt x="23561" y="1702"/>
                  </a:cubicBezTo>
                  <a:cubicBezTo>
                    <a:pt x="22928" y="1383"/>
                    <a:pt x="22165" y="1153"/>
                    <a:pt x="21230" y="1001"/>
                  </a:cubicBezTo>
                  <a:cubicBezTo>
                    <a:pt x="20648" y="915"/>
                    <a:pt x="20060" y="871"/>
                    <a:pt x="19472" y="870"/>
                  </a:cubicBezTo>
                  <a:cubicBezTo>
                    <a:pt x="19211" y="870"/>
                    <a:pt x="18950" y="878"/>
                    <a:pt x="18697" y="897"/>
                  </a:cubicBezTo>
                  <a:cubicBezTo>
                    <a:pt x="17863" y="946"/>
                    <a:pt x="17005" y="1093"/>
                    <a:pt x="16145" y="1330"/>
                  </a:cubicBezTo>
                  <a:cubicBezTo>
                    <a:pt x="16008" y="1365"/>
                    <a:pt x="15873" y="1409"/>
                    <a:pt x="15741" y="1449"/>
                  </a:cubicBezTo>
                  <a:cubicBezTo>
                    <a:pt x="15670" y="1472"/>
                    <a:pt x="15595" y="1496"/>
                    <a:pt x="15522" y="1519"/>
                  </a:cubicBezTo>
                  <a:lnTo>
                    <a:pt x="15372" y="1571"/>
                  </a:lnTo>
                  <a:cubicBezTo>
                    <a:pt x="15220" y="1624"/>
                    <a:pt x="15062" y="1679"/>
                    <a:pt x="14907" y="1737"/>
                  </a:cubicBezTo>
                  <a:lnTo>
                    <a:pt x="14294" y="1978"/>
                  </a:lnTo>
                  <a:cubicBezTo>
                    <a:pt x="14223" y="2009"/>
                    <a:pt x="14151" y="2040"/>
                    <a:pt x="14081" y="2070"/>
                  </a:cubicBezTo>
                  <a:cubicBezTo>
                    <a:pt x="13954" y="2123"/>
                    <a:pt x="13821" y="2180"/>
                    <a:pt x="13693" y="2238"/>
                  </a:cubicBezTo>
                  <a:cubicBezTo>
                    <a:pt x="12011" y="2989"/>
                    <a:pt x="10480" y="3982"/>
                    <a:pt x="9202" y="4854"/>
                  </a:cubicBezTo>
                  <a:cubicBezTo>
                    <a:pt x="8541" y="5313"/>
                    <a:pt x="7836" y="5813"/>
                    <a:pt x="7168" y="6371"/>
                  </a:cubicBezTo>
                  <a:cubicBezTo>
                    <a:pt x="6457" y="6968"/>
                    <a:pt x="5899" y="7554"/>
                    <a:pt x="5455" y="8163"/>
                  </a:cubicBezTo>
                  <a:cubicBezTo>
                    <a:pt x="4932" y="8884"/>
                    <a:pt x="4601" y="9627"/>
                    <a:pt x="4471" y="10370"/>
                  </a:cubicBezTo>
                  <a:cubicBezTo>
                    <a:pt x="4417" y="10683"/>
                    <a:pt x="4396" y="11002"/>
                    <a:pt x="4412" y="11319"/>
                  </a:cubicBezTo>
                  <a:lnTo>
                    <a:pt x="4426" y="11594"/>
                  </a:lnTo>
                  <a:lnTo>
                    <a:pt x="4481" y="11324"/>
                  </a:lnTo>
                  <a:cubicBezTo>
                    <a:pt x="4588" y="10806"/>
                    <a:pt x="4846" y="10240"/>
                    <a:pt x="5248" y="9642"/>
                  </a:cubicBezTo>
                  <a:cubicBezTo>
                    <a:pt x="5645" y="9050"/>
                    <a:pt x="6175" y="8441"/>
                    <a:pt x="6821" y="7831"/>
                  </a:cubicBezTo>
                  <a:cubicBezTo>
                    <a:pt x="8166" y="6562"/>
                    <a:pt x="9923" y="5373"/>
                    <a:pt x="11901" y="4395"/>
                  </a:cubicBezTo>
                  <a:cubicBezTo>
                    <a:pt x="14625" y="3048"/>
                    <a:pt x="17433" y="2276"/>
                    <a:pt x="19609" y="2276"/>
                  </a:cubicBezTo>
                  <a:cubicBezTo>
                    <a:pt x="20442" y="2276"/>
                    <a:pt x="21148" y="2388"/>
                    <a:pt x="21710" y="2613"/>
                  </a:cubicBezTo>
                  <a:cubicBezTo>
                    <a:pt x="22285" y="2841"/>
                    <a:pt x="22689" y="3184"/>
                    <a:pt x="22911" y="3625"/>
                  </a:cubicBezTo>
                  <a:lnTo>
                    <a:pt x="22929" y="3659"/>
                  </a:lnTo>
                  <a:lnTo>
                    <a:pt x="22935" y="3655"/>
                  </a:lnTo>
                  <a:cubicBezTo>
                    <a:pt x="23430" y="4364"/>
                    <a:pt x="23703" y="5267"/>
                    <a:pt x="23729" y="6271"/>
                  </a:cubicBezTo>
                  <a:cubicBezTo>
                    <a:pt x="23744" y="7186"/>
                    <a:pt x="23514" y="8144"/>
                    <a:pt x="23064" y="9040"/>
                  </a:cubicBezTo>
                  <a:cubicBezTo>
                    <a:pt x="22658" y="9843"/>
                    <a:pt x="22087" y="10607"/>
                    <a:pt x="21364" y="11312"/>
                  </a:cubicBezTo>
                  <a:cubicBezTo>
                    <a:pt x="20696" y="11963"/>
                    <a:pt x="19949" y="12528"/>
                    <a:pt x="19141" y="12995"/>
                  </a:cubicBezTo>
                  <a:cubicBezTo>
                    <a:pt x="18687" y="13263"/>
                    <a:pt x="17995" y="13638"/>
                    <a:pt x="16655" y="14170"/>
                  </a:cubicBezTo>
                  <a:cubicBezTo>
                    <a:pt x="15925" y="14460"/>
                    <a:pt x="15175" y="14722"/>
                    <a:pt x="14451" y="14977"/>
                  </a:cubicBezTo>
                  <a:lnTo>
                    <a:pt x="14100" y="15100"/>
                  </a:lnTo>
                  <a:cubicBezTo>
                    <a:pt x="12437" y="15688"/>
                    <a:pt x="10717" y="16297"/>
                    <a:pt x="8887" y="16648"/>
                  </a:cubicBezTo>
                  <a:cubicBezTo>
                    <a:pt x="8341" y="16750"/>
                    <a:pt x="7919" y="16810"/>
                    <a:pt x="7518" y="16847"/>
                  </a:cubicBezTo>
                  <a:cubicBezTo>
                    <a:pt x="7128" y="16884"/>
                    <a:pt x="6779" y="16902"/>
                    <a:pt x="6450" y="16902"/>
                  </a:cubicBezTo>
                  <a:cubicBezTo>
                    <a:pt x="6339" y="16902"/>
                    <a:pt x="6228" y="16901"/>
                    <a:pt x="6120" y="16896"/>
                  </a:cubicBezTo>
                  <a:cubicBezTo>
                    <a:pt x="5118" y="16865"/>
                    <a:pt x="4176" y="16676"/>
                    <a:pt x="3319" y="16335"/>
                  </a:cubicBezTo>
                  <a:cubicBezTo>
                    <a:pt x="2856" y="16152"/>
                    <a:pt x="2417" y="15912"/>
                    <a:pt x="2011" y="15623"/>
                  </a:cubicBezTo>
                  <a:cubicBezTo>
                    <a:pt x="1576" y="15309"/>
                    <a:pt x="1208" y="14945"/>
                    <a:pt x="918" y="14545"/>
                  </a:cubicBezTo>
                  <a:cubicBezTo>
                    <a:pt x="606" y="14122"/>
                    <a:pt x="372" y="13645"/>
                    <a:pt x="231" y="13139"/>
                  </a:cubicBezTo>
                  <a:cubicBezTo>
                    <a:pt x="92" y="12637"/>
                    <a:pt x="35" y="12118"/>
                    <a:pt x="62" y="11598"/>
                  </a:cubicBezTo>
                  <a:cubicBezTo>
                    <a:pt x="114" y="10679"/>
                    <a:pt x="403" y="9730"/>
                    <a:pt x="922" y="8782"/>
                  </a:cubicBezTo>
                  <a:cubicBezTo>
                    <a:pt x="1355" y="8000"/>
                    <a:pt x="1910" y="7264"/>
                    <a:pt x="2621" y="6529"/>
                  </a:cubicBezTo>
                  <a:cubicBezTo>
                    <a:pt x="3263" y="5868"/>
                    <a:pt x="3965" y="5269"/>
                    <a:pt x="4718" y="4739"/>
                  </a:cubicBezTo>
                  <a:cubicBezTo>
                    <a:pt x="5446" y="4216"/>
                    <a:pt x="6216" y="3750"/>
                    <a:pt x="7020" y="3346"/>
                  </a:cubicBezTo>
                  <a:lnTo>
                    <a:pt x="7058" y="3404"/>
                  </a:lnTo>
                  <a:cubicBezTo>
                    <a:pt x="5762" y="4536"/>
                    <a:pt x="4420" y="5775"/>
                    <a:pt x="3350" y="7165"/>
                  </a:cubicBezTo>
                  <a:cubicBezTo>
                    <a:pt x="3085" y="7505"/>
                    <a:pt x="2837" y="7857"/>
                    <a:pt x="2610" y="8224"/>
                  </a:cubicBezTo>
                  <a:cubicBezTo>
                    <a:pt x="2384" y="8581"/>
                    <a:pt x="2180" y="8952"/>
                    <a:pt x="1999" y="9334"/>
                  </a:cubicBezTo>
                  <a:cubicBezTo>
                    <a:pt x="1621" y="10157"/>
                    <a:pt x="1418" y="10938"/>
                    <a:pt x="1396" y="11657"/>
                  </a:cubicBezTo>
                  <a:cubicBezTo>
                    <a:pt x="1370" y="12444"/>
                    <a:pt x="1572" y="13183"/>
                    <a:pt x="1981" y="13793"/>
                  </a:cubicBezTo>
                  <a:cubicBezTo>
                    <a:pt x="2181" y="14098"/>
                    <a:pt x="2443" y="14380"/>
                    <a:pt x="2762" y="14632"/>
                  </a:cubicBezTo>
                  <a:cubicBezTo>
                    <a:pt x="3075" y="14882"/>
                    <a:pt x="3418" y="15092"/>
                    <a:pt x="3781" y="15259"/>
                  </a:cubicBezTo>
                  <a:cubicBezTo>
                    <a:pt x="4440" y="15568"/>
                    <a:pt x="5207" y="15778"/>
                    <a:pt x="6199" y="15921"/>
                  </a:cubicBezTo>
                  <a:cubicBezTo>
                    <a:pt x="6797" y="15998"/>
                    <a:pt x="7399" y="16036"/>
                    <a:pt x="8003" y="16038"/>
                  </a:cubicBezTo>
                  <a:cubicBezTo>
                    <a:pt x="8272" y="16038"/>
                    <a:pt x="8543" y="16029"/>
                    <a:pt x="8805" y="16014"/>
                  </a:cubicBezTo>
                  <a:cubicBezTo>
                    <a:pt x="9692" y="15963"/>
                    <a:pt x="10571" y="15829"/>
                    <a:pt x="11433" y="15616"/>
                  </a:cubicBezTo>
                  <a:cubicBezTo>
                    <a:pt x="12239" y="15417"/>
                    <a:pt x="13070" y="15140"/>
                    <a:pt x="13971" y="14767"/>
                  </a:cubicBezTo>
                  <a:cubicBezTo>
                    <a:pt x="15419" y="14171"/>
                    <a:pt x="16926" y="13308"/>
                    <a:pt x="18580" y="12128"/>
                  </a:cubicBezTo>
                  <a:cubicBezTo>
                    <a:pt x="19372" y="11564"/>
                    <a:pt x="20033" y="11035"/>
                    <a:pt x="20601" y="10517"/>
                  </a:cubicBezTo>
                  <a:cubicBezTo>
                    <a:pt x="21270" y="9896"/>
                    <a:pt x="21817" y="9245"/>
                    <a:pt x="22226" y="8581"/>
                  </a:cubicBezTo>
                  <a:cubicBezTo>
                    <a:pt x="22685" y="7829"/>
                    <a:pt x="22977" y="7040"/>
                    <a:pt x="23093" y="6236"/>
                  </a:cubicBezTo>
                  <a:cubicBezTo>
                    <a:pt x="23153" y="5812"/>
                    <a:pt x="23166" y="5380"/>
                    <a:pt x="23128" y="4953"/>
                  </a:cubicBezTo>
                  <a:lnTo>
                    <a:pt x="23128" y="4949"/>
                  </a:lnTo>
                  <a:lnTo>
                    <a:pt x="23128" y="4947"/>
                  </a:lnTo>
                  <a:lnTo>
                    <a:pt x="23107" y="4689"/>
                  </a:lnTo>
                  <a:lnTo>
                    <a:pt x="23059" y="4943"/>
                  </a:lnTo>
                  <a:cubicBezTo>
                    <a:pt x="22962" y="5463"/>
                    <a:pt x="22711" y="6033"/>
                    <a:pt x="22313" y="6635"/>
                  </a:cubicBezTo>
                  <a:cubicBezTo>
                    <a:pt x="21918" y="7230"/>
                    <a:pt x="21390" y="7845"/>
                    <a:pt x="20741" y="8461"/>
                  </a:cubicBezTo>
                  <a:cubicBezTo>
                    <a:pt x="20085" y="9085"/>
                    <a:pt x="19321" y="9695"/>
                    <a:pt x="18470" y="10275"/>
                  </a:cubicBezTo>
                  <a:cubicBezTo>
                    <a:pt x="17562" y="10892"/>
                    <a:pt x="16611" y="11444"/>
                    <a:pt x="15626" y="11931"/>
                  </a:cubicBezTo>
                  <a:cubicBezTo>
                    <a:pt x="12903" y="13277"/>
                    <a:pt x="10096" y="14048"/>
                    <a:pt x="7922" y="14048"/>
                  </a:cubicBezTo>
                  <a:cubicBezTo>
                    <a:pt x="7121" y="14048"/>
                    <a:pt x="6436" y="13943"/>
                    <a:pt x="5886" y="13737"/>
                  </a:cubicBezTo>
                  <a:cubicBezTo>
                    <a:pt x="5322" y="13525"/>
                    <a:pt x="4914" y="13209"/>
                    <a:pt x="4672" y="12801"/>
                  </a:cubicBezTo>
                  <a:lnTo>
                    <a:pt x="4671" y="12798"/>
                  </a:lnTo>
                  <a:lnTo>
                    <a:pt x="4670" y="12796"/>
                  </a:lnTo>
                  <a:cubicBezTo>
                    <a:pt x="4396" y="12468"/>
                    <a:pt x="4186" y="12081"/>
                    <a:pt x="4044" y="11644"/>
                  </a:cubicBezTo>
                  <a:cubicBezTo>
                    <a:pt x="3905" y="11216"/>
                    <a:pt x="3838" y="10767"/>
                    <a:pt x="3843" y="10316"/>
                  </a:cubicBezTo>
                  <a:cubicBezTo>
                    <a:pt x="3848" y="9871"/>
                    <a:pt x="3925" y="9403"/>
                    <a:pt x="4075" y="8925"/>
                  </a:cubicBezTo>
                  <a:cubicBezTo>
                    <a:pt x="4220" y="8476"/>
                    <a:pt x="4416" y="8046"/>
                    <a:pt x="4660" y="7645"/>
                  </a:cubicBezTo>
                  <a:cubicBezTo>
                    <a:pt x="5101" y="6907"/>
                    <a:pt x="5685" y="6221"/>
                    <a:pt x="6446" y="5542"/>
                  </a:cubicBezTo>
                  <a:cubicBezTo>
                    <a:pt x="6784" y="5239"/>
                    <a:pt x="7138" y="4954"/>
                    <a:pt x="7508" y="4691"/>
                  </a:cubicBezTo>
                  <a:cubicBezTo>
                    <a:pt x="7911" y="4409"/>
                    <a:pt x="8285" y="4172"/>
                    <a:pt x="8648" y="3968"/>
                  </a:cubicBezTo>
                  <a:cubicBezTo>
                    <a:pt x="9497" y="3484"/>
                    <a:pt x="10388" y="3106"/>
                    <a:pt x="11069" y="2831"/>
                  </a:cubicBezTo>
                  <a:cubicBezTo>
                    <a:pt x="11495" y="2663"/>
                    <a:pt x="11928" y="2498"/>
                    <a:pt x="12310" y="2353"/>
                  </a:cubicBezTo>
                  <a:cubicBezTo>
                    <a:pt x="12493" y="2288"/>
                    <a:pt x="12710" y="2209"/>
                    <a:pt x="12932" y="2125"/>
                  </a:cubicBezTo>
                  <a:cubicBezTo>
                    <a:pt x="13094" y="2067"/>
                    <a:pt x="13259" y="2005"/>
                    <a:pt x="13417" y="1946"/>
                  </a:cubicBezTo>
                  <a:lnTo>
                    <a:pt x="13551" y="1895"/>
                  </a:lnTo>
                  <a:lnTo>
                    <a:pt x="14788" y="1434"/>
                  </a:lnTo>
                  <a:cubicBezTo>
                    <a:pt x="15242" y="1262"/>
                    <a:pt x="15651" y="1117"/>
                    <a:pt x="16036" y="990"/>
                  </a:cubicBezTo>
                  <a:cubicBezTo>
                    <a:pt x="16459" y="846"/>
                    <a:pt x="16896" y="718"/>
                    <a:pt x="17308" y="598"/>
                  </a:cubicBezTo>
                  <a:cubicBezTo>
                    <a:pt x="17507" y="544"/>
                    <a:pt x="17731" y="484"/>
                    <a:pt x="17956" y="432"/>
                  </a:cubicBezTo>
                  <a:lnTo>
                    <a:pt x="18282" y="353"/>
                  </a:lnTo>
                  <a:lnTo>
                    <a:pt x="18611" y="285"/>
                  </a:lnTo>
                  <a:cubicBezTo>
                    <a:pt x="19455" y="117"/>
                    <a:pt x="20219" y="35"/>
                    <a:pt x="20950" y="35"/>
                  </a:cubicBezTo>
                  <a:close/>
                  <a:moveTo>
                    <a:pt x="20950" y="0"/>
                  </a:moveTo>
                  <a:cubicBezTo>
                    <a:pt x="20153" y="0"/>
                    <a:pt x="19368" y="97"/>
                    <a:pt x="18604" y="250"/>
                  </a:cubicBezTo>
                  <a:lnTo>
                    <a:pt x="18275" y="319"/>
                  </a:lnTo>
                  <a:lnTo>
                    <a:pt x="17948" y="396"/>
                  </a:lnTo>
                  <a:cubicBezTo>
                    <a:pt x="17729" y="447"/>
                    <a:pt x="17514" y="505"/>
                    <a:pt x="17299" y="564"/>
                  </a:cubicBezTo>
                  <a:cubicBezTo>
                    <a:pt x="16871" y="687"/>
                    <a:pt x="16445" y="814"/>
                    <a:pt x="16025" y="956"/>
                  </a:cubicBezTo>
                  <a:cubicBezTo>
                    <a:pt x="15605" y="1094"/>
                    <a:pt x="15187" y="1245"/>
                    <a:pt x="14776" y="1402"/>
                  </a:cubicBezTo>
                  <a:lnTo>
                    <a:pt x="13539" y="1861"/>
                  </a:lnTo>
                  <a:cubicBezTo>
                    <a:pt x="13332" y="1939"/>
                    <a:pt x="13126" y="2018"/>
                    <a:pt x="12919" y="2091"/>
                  </a:cubicBezTo>
                  <a:cubicBezTo>
                    <a:pt x="12713" y="2170"/>
                    <a:pt x="12506" y="2246"/>
                    <a:pt x="12297" y="2319"/>
                  </a:cubicBezTo>
                  <a:cubicBezTo>
                    <a:pt x="11884" y="2477"/>
                    <a:pt x="11470" y="2634"/>
                    <a:pt x="11056" y="2799"/>
                  </a:cubicBezTo>
                  <a:cubicBezTo>
                    <a:pt x="10233" y="3130"/>
                    <a:pt x="9412" y="3491"/>
                    <a:pt x="8631" y="3937"/>
                  </a:cubicBezTo>
                  <a:cubicBezTo>
                    <a:pt x="8239" y="4158"/>
                    <a:pt x="7859" y="4402"/>
                    <a:pt x="7488" y="4661"/>
                  </a:cubicBezTo>
                  <a:cubicBezTo>
                    <a:pt x="7117" y="4926"/>
                    <a:pt x="6762" y="5212"/>
                    <a:pt x="6422" y="5516"/>
                  </a:cubicBezTo>
                  <a:cubicBezTo>
                    <a:pt x="5740" y="6123"/>
                    <a:pt x="5112" y="6820"/>
                    <a:pt x="4630" y="7626"/>
                  </a:cubicBezTo>
                  <a:cubicBezTo>
                    <a:pt x="4385" y="8031"/>
                    <a:pt x="4187" y="8464"/>
                    <a:pt x="4041" y="8913"/>
                  </a:cubicBezTo>
                  <a:cubicBezTo>
                    <a:pt x="3900" y="9366"/>
                    <a:pt x="3812" y="9840"/>
                    <a:pt x="3808" y="10315"/>
                  </a:cubicBezTo>
                  <a:cubicBezTo>
                    <a:pt x="3801" y="11230"/>
                    <a:pt x="4076" y="12138"/>
                    <a:pt x="4643" y="12817"/>
                  </a:cubicBezTo>
                  <a:cubicBezTo>
                    <a:pt x="5143" y="13668"/>
                    <a:pt x="6332" y="14084"/>
                    <a:pt x="7921" y="14084"/>
                  </a:cubicBezTo>
                  <a:cubicBezTo>
                    <a:pt x="10017" y="14084"/>
                    <a:pt x="12809" y="13360"/>
                    <a:pt x="15640" y="11960"/>
                  </a:cubicBezTo>
                  <a:cubicBezTo>
                    <a:pt x="19764" y="9922"/>
                    <a:pt x="22696" y="7071"/>
                    <a:pt x="23091" y="4949"/>
                  </a:cubicBezTo>
                  <a:lnTo>
                    <a:pt x="23091" y="4954"/>
                  </a:lnTo>
                  <a:cubicBezTo>
                    <a:pt x="23129" y="5380"/>
                    <a:pt x="23117" y="5807"/>
                    <a:pt x="23056" y="6230"/>
                  </a:cubicBezTo>
                  <a:cubicBezTo>
                    <a:pt x="22938" y="7066"/>
                    <a:pt x="22630" y="7852"/>
                    <a:pt x="22196" y="8562"/>
                  </a:cubicBezTo>
                  <a:cubicBezTo>
                    <a:pt x="21758" y="9272"/>
                    <a:pt x="21199" y="9910"/>
                    <a:pt x="20576" y="10490"/>
                  </a:cubicBezTo>
                  <a:cubicBezTo>
                    <a:pt x="19947" y="11065"/>
                    <a:pt x="19266" y="11594"/>
                    <a:pt x="18557" y="12098"/>
                  </a:cubicBezTo>
                  <a:cubicBezTo>
                    <a:pt x="17142" y="13109"/>
                    <a:pt x="15609" y="14054"/>
                    <a:pt x="13957" y="14735"/>
                  </a:cubicBezTo>
                  <a:cubicBezTo>
                    <a:pt x="13130" y="15075"/>
                    <a:pt x="12286" y="15368"/>
                    <a:pt x="11423" y="15581"/>
                  </a:cubicBezTo>
                  <a:cubicBezTo>
                    <a:pt x="10563" y="15794"/>
                    <a:pt x="9686" y="15926"/>
                    <a:pt x="8802" y="15977"/>
                  </a:cubicBezTo>
                  <a:cubicBezTo>
                    <a:pt x="8553" y="15993"/>
                    <a:pt x="8306" y="16001"/>
                    <a:pt x="8059" y="16001"/>
                  </a:cubicBezTo>
                  <a:cubicBezTo>
                    <a:pt x="8039" y="16001"/>
                    <a:pt x="8020" y="16001"/>
                    <a:pt x="8001" y="16001"/>
                  </a:cubicBezTo>
                  <a:cubicBezTo>
                    <a:pt x="7401" y="16001"/>
                    <a:pt x="6800" y="15963"/>
                    <a:pt x="6205" y="15885"/>
                  </a:cubicBezTo>
                  <a:cubicBezTo>
                    <a:pt x="5360" y="15764"/>
                    <a:pt x="4534" y="15572"/>
                    <a:pt x="3798" y="15228"/>
                  </a:cubicBezTo>
                  <a:cubicBezTo>
                    <a:pt x="3436" y="15062"/>
                    <a:pt x="3096" y="14852"/>
                    <a:pt x="2786" y="14605"/>
                  </a:cubicBezTo>
                  <a:cubicBezTo>
                    <a:pt x="2481" y="14363"/>
                    <a:pt x="2216" y="14086"/>
                    <a:pt x="2012" y="13775"/>
                  </a:cubicBezTo>
                  <a:cubicBezTo>
                    <a:pt x="1599" y="13156"/>
                    <a:pt x="1407" y="12424"/>
                    <a:pt x="1432" y="11659"/>
                  </a:cubicBezTo>
                  <a:cubicBezTo>
                    <a:pt x="1458" y="10892"/>
                    <a:pt x="1686" y="10102"/>
                    <a:pt x="2033" y="9349"/>
                  </a:cubicBezTo>
                  <a:cubicBezTo>
                    <a:pt x="2214" y="8968"/>
                    <a:pt x="2417" y="8599"/>
                    <a:pt x="2641" y="8244"/>
                  </a:cubicBezTo>
                  <a:cubicBezTo>
                    <a:pt x="2868" y="7879"/>
                    <a:pt x="3115" y="7526"/>
                    <a:pt x="3380" y="7188"/>
                  </a:cubicBezTo>
                  <a:cubicBezTo>
                    <a:pt x="4438" y="5812"/>
                    <a:pt x="5747" y="4598"/>
                    <a:pt x="7104" y="3412"/>
                  </a:cubicBezTo>
                  <a:lnTo>
                    <a:pt x="7031" y="3302"/>
                  </a:lnTo>
                  <a:cubicBezTo>
                    <a:pt x="6216" y="3710"/>
                    <a:pt x="5435" y="4182"/>
                    <a:pt x="4695" y="4712"/>
                  </a:cubicBezTo>
                  <a:cubicBezTo>
                    <a:pt x="3941" y="5243"/>
                    <a:pt x="3237" y="5846"/>
                    <a:pt x="2594" y="6508"/>
                  </a:cubicBezTo>
                  <a:cubicBezTo>
                    <a:pt x="1947" y="7178"/>
                    <a:pt x="1358" y="7924"/>
                    <a:pt x="891" y="8768"/>
                  </a:cubicBezTo>
                  <a:cubicBezTo>
                    <a:pt x="429" y="9613"/>
                    <a:pt x="85" y="10567"/>
                    <a:pt x="27" y="11599"/>
                  </a:cubicBezTo>
                  <a:cubicBezTo>
                    <a:pt x="0" y="12121"/>
                    <a:pt x="56" y="12645"/>
                    <a:pt x="196" y="13150"/>
                  </a:cubicBezTo>
                  <a:cubicBezTo>
                    <a:pt x="338" y="13661"/>
                    <a:pt x="574" y="14141"/>
                    <a:pt x="890" y="14567"/>
                  </a:cubicBezTo>
                  <a:cubicBezTo>
                    <a:pt x="1198" y="14993"/>
                    <a:pt x="1579" y="15355"/>
                    <a:pt x="1991" y="15654"/>
                  </a:cubicBezTo>
                  <a:cubicBezTo>
                    <a:pt x="2398" y="15945"/>
                    <a:pt x="2841" y="16186"/>
                    <a:pt x="3306" y="16369"/>
                  </a:cubicBezTo>
                  <a:cubicBezTo>
                    <a:pt x="4223" y="16734"/>
                    <a:pt x="5179" y="16903"/>
                    <a:pt x="6120" y="16933"/>
                  </a:cubicBezTo>
                  <a:cubicBezTo>
                    <a:pt x="6230" y="16937"/>
                    <a:pt x="6340" y="16940"/>
                    <a:pt x="6452" y="16940"/>
                  </a:cubicBezTo>
                  <a:cubicBezTo>
                    <a:pt x="6810" y="16940"/>
                    <a:pt x="7168" y="16917"/>
                    <a:pt x="7522" y="16884"/>
                  </a:cubicBezTo>
                  <a:cubicBezTo>
                    <a:pt x="7984" y="16843"/>
                    <a:pt x="8441" y="16769"/>
                    <a:pt x="8894" y="16685"/>
                  </a:cubicBezTo>
                  <a:cubicBezTo>
                    <a:pt x="10700" y="16338"/>
                    <a:pt x="12414" y="15736"/>
                    <a:pt x="14113" y="15137"/>
                  </a:cubicBezTo>
                  <a:cubicBezTo>
                    <a:pt x="14963" y="14836"/>
                    <a:pt x="15820" y="14540"/>
                    <a:pt x="16669" y="14205"/>
                  </a:cubicBezTo>
                  <a:cubicBezTo>
                    <a:pt x="17518" y="13868"/>
                    <a:pt x="18361" y="13498"/>
                    <a:pt x="19159" y="13028"/>
                  </a:cubicBezTo>
                  <a:cubicBezTo>
                    <a:pt x="19970" y="12559"/>
                    <a:pt x="20718" y="11993"/>
                    <a:pt x="21387" y="11338"/>
                  </a:cubicBezTo>
                  <a:cubicBezTo>
                    <a:pt x="22062" y="10681"/>
                    <a:pt x="22660" y="9919"/>
                    <a:pt x="23094" y="9057"/>
                  </a:cubicBezTo>
                  <a:cubicBezTo>
                    <a:pt x="23528" y="8197"/>
                    <a:pt x="23779" y="7233"/>
                    <a:pt x="23762" y="6273"/>
                  </a:cubicBezTo>
                  <a:cubicBezTo>
                    <a:pt x="23738" y="5317"/>
                    <a:pt x="23485" y="4372"/>
                    <a:pt x="22945" y="3611"/>
                  </a:cubicBezTo>
                  <a:lnTo>
                    <a:pt x="22943" y="3612"/>
                  </a:lnTo>
                  <a:cubicBezTo>
                    <a:pt x="22481" y="2692"/>
                    <a:pt x="21261" y="2243"/>
                    <a:pt x="19607" y="2243"/>
                  </a:cubicBezTo>
                  <a:cubicBezTo>
                    <a:pt x="17511" y="2243"/>
                    <a:pt x="14717" y="2965"/>
                    <a:pt x="11885" y="4367"/>
                  </a:cubicBezTo>
                  <a:cubicBezTo>
                    <a:pt x="7798" y="6387"/>
                    <a:pt x="4883" y="9204"/>
                    <a:pt x="4447" y="11320"/>
                  </a:cubicBezTo>
                  <a:lnTo>
                    <a:pt x="4447" y="11320"/>
                  </a:lnTo>
                  <a:cubicBezTo>
                    <a:pt x="4431" y="11004"/>
                    <a:pt x="4451" y="10689"/>
                    <a:pt x="4506" y="10378"/>
                  </a:cubicBezTo>
                  <a:cubicBezTo>
                    <a:pt x="4644" y="9580"/>
                    <a:pt x="5005" y="8844"/>
                    <a:pt x="5483" y="8187"/>
                  </a:cubicBezTo>
                  <a:cubicBezTo>
                    <a:pt x="5960" y="7529"/>
                    <a:pt x="6550" y="6938"/>
                    <a:pt x="7191" y="6400"/>
                  </a:cubicBezTo>
                  <a:cubicBezTo>
                    <a:pt x="7832" y="5864"/>
                    <a:pt x="8520" y="5372"/>
                    <a:pt x="9222" y="4884"/>
                  </a:cubicBezTo>
                  <a:cubicBezTo>
                    <a:pt x="10631" y="3922"/>
                    <a:pt x="12112" y="2983"/>
                    <a:pt x="13707" y="2271"/>
                  </a:cubicBezTo>
                  <a:cubicBezTo>
                    <a:pt x="13906" y="2181"/>
                    <a:pt x="14107" y="2099"/>
                    <a:pt x="14308" y="2012"/>
                  </a:cubicBezTo>
                  <a:lnTo>
                    <a:pt x="14917" y="1772"/>
                  </a:lnTo>
                  <a:cubicBezTo>
                    <a:pt x="15121" y="1695"/>
                    <a:pt x="15326" y="1626"/>
                    <a:pt x="15530" y="1554"/>
                  </a:cubicBezTo>
                  <a:cubicBezTo>
                    <a:pt x="15737" y="1492"/>
                    <a:pt x="15942" y="1420"/>
                    <a:pt x="16152" y="1366"/>
                  </a:cubicBezTo>
                  <a:cubicBezTo>
                    <a:pt x="16986" y="1136"/>
                    <a:pt x="17842" y="986"/>
                    <a:pt x="18697" y="933"/>
                  </a:cubicBezTo>
                  <a:cubicBezTo>
                    <a:pt x="18955" y="917"/>
                    <a:pt x="19213" y="907"/>
                    <a:pt x="19471" y="907"/>
                  </a:cubicBezTo>
                  <a:cubicBezTo>
                    <a:pt x="20057" y="908"/>
                    <a:pt x="20644" y="952"/>
                    <a:pt x="21223" y="1038"/>
                  </a:cubicBezTo>
                  <a:cubicBezTo>
                    <a:pt x="22042" y="1172"/>
                    <a:pt x="22837" y="1379"/>
                    <a:pt x="23544" y="1736"/>
                  </a:cubicBezTo>
                  <a:cubicBezTo>
                    <a:pt x="24247" y="2091"/>
                    <a:pt x="24858" y="2586"/>
                    <a:pt x="25261" y="3202"/>
                  </a:cubicBezTo>
                  <a:lnTo>
                    <a:pt x="25337" y="3318"/>
                  </a:lnTo>
                  <a:lnTo>
                    <a:pt x="25405" y="3437"/>
                  </a:lnTo>
                  <a:cubicBezTo>
                    <a:pt x="25453" y="3515"/>
                    <a:pt x="25488" y="3600"/>
                    <a:pt x="25528" y="3681"/>
                  </a:cubicBezTo>
                  <a:cubicBezTo>
                    <a:pt x="25568" y="3763"/>
                    <a:pt x="25599" y="3849"/>
                    <a:pt x="25638" y="3932"/>
                  </a:cubicBezTo>
                  <a:cubicBezTo>
                    <a:pt x="25664" y="4020"/>
                    <a:pt x="25700" y="4104"/>
                    <a:pt x="25724" y="4192"/>
                  </a:cubicBezTo>
                  <a:cubicBezTo>
                    <a:pt x="25828" y="4547"/>
                    <a:pt x="25883" y="4915"/>
                    <a:pt x="25890" y="5284"/>
                  </a:cubicBezTo>
                  <a:cubicBezTo>
                    <a:pt x="25910" y="6036"/>
                    <a:pt x="25732" y="6814"/>
                    <a:pt x="25433" y="7561"/>
                  </a:cubicBezTo>
                  <a:cubicBezTo>
                    <a:pt x="25134" y="8309"/>
                    <a:pt x="24717" y="9033"/>
                    <a:pt x="24230" y="9720"/>
                  </a:cubicBezTo>
                  <a:cubicBezTo>
                    <a:pt x="23255" y="11097"/>
                    <a:pt x="22011" y="12317"/>
                    <a:pt x="20711" y="13500"/>
                  </a:cubicBezTo>
                  <a:lnTo>
                    <a:pt x="20786" y="13608"/>
                  </a:lnTo>
                  <a:cubicBezTo>
                    <a:pt x="21577" y="13201"/>
                    <a:pt x="22331" y="12726"/>
                    <a:pt x="23042" y="12190"/>
                  </a:cubicBezTo>
                  <a:cubicBezTo>
                    <a:pt x="23222" y="12059"/>
                    <a:pt x="23397" y="11918"/>
                    <a:pt x="23572" y="11777"/>
                  </a:cubicBezTo>
                  <a:cubicBezTo>
                    <a:pt x="23748" y="11637"/>
                    <a:pt x="23913" y="11485"/>
                    <a:pt x="24084" y="11336"/>
                  </a:cubicBezTo>
                  <a:cubicBezTo>
                    <a:pt x="24417" y="11031"/>
                    <a:pt x="24742" y="10715"/>
                    <a:pt x="25044" y="10373"/>
                  </a:cubicBezTo>
                  <a:cubicBezTo>
                    <a:pt x="25346" y="10030"/>
                    <a:pt x="25639" y="9675"/>
                    <a:pt x="25903" y="9293"/>
                  </a:cubicBezTo>
                  <a:cubicBezTo>
                    <a:pt x="26168" y="8908"/>
                    <a:pt x="26405" y="8503"/>
                    <a:pt x="26610" y="8082"/>
                  </a:cubicBezTo>
                  <a:cubicBezTo>
                    <a:pt x="27022" y="7233"/>
                    <a:pt x="27298" y="6277"/>
                    <a:pt x="27300" y="5272"/>
                  </a:cubicBezTo>
                  <a:cubicBezTo>
                    <a:pt x="27296" y="4771"/>
                    <a:pt x="27228" y="4262"/>
                    <a:pt x="27071" y="3776"/>
                  </a:cubicBezTo>
                  <a:cubicBezTo>
                    <a:pt x="26923" y="3287"/>
                    <a:pt x="26682" y="2826"/>
                    <a:pt x="26382" y="2417"/>
                  </a:cubicBezTo>
                  <a:cubicBezTo>
                    <a:pt x="26086" y="2011"/>
                    <a:pt x="25731" y="1650"/>
                    <a:pt x="25329" y="1347"/>
                  </a:cubicBezTo>
                  <a:cubicBezTo>
                    <a:pt x="24938" y="1055"/>
                    <a:pt x="24512" y="809"/>
                    <a:pt x="24064" y="616"/>
                  </a:cubicBezTo>
                  <a:cubicBezTo>
                    <a:pt x="23179" y="234"/>
                    <a:pt x="22243" y="44"/>
                    <a:pt x="21320" y="9"/>
                  </a:cubicBezTo>
                  <a:cubicBezTo>
                    <a:pt x="21196" y="3"/>
                    <a:pt x="21074" y="2"/>
                    <a:pt x="20950" y="2"/>
                  </a:cubicBezTo>
                  <a:lnTo>
                    <a:pt x="2095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5" name="Google Shape;3765;p78">
              <a:extLst>
                <a:ext uri="{FF2B5EF4-FFF2-40B4-BE49-F238E27FC236}">
                  <a16:creationId xmlns:a16="http://schemas.microsoft.com/office/drawing/2014/main" id="{E79CE1BD-4446-9AD5-FA93-56F65189C019}"/>
                </a:ext>
              </a:extLst>
            </p:cNvPr>
            <p:cNvSpPr/>
            <p:nvPr/>
          </p:nvSpPr>
          <p:spPr>
            <a:xfrm>
              <a:off x="1542966" y="3521486"/>
              <a:ext cx="1360144" cy="335628"/>
            </a:xfrm>
            <a:custGeom>
              <a:avLst/>
              <a:gdLst/>
              <a:ahLst/>
              <a:cxnLst/>
              <a:rect l="l" t="t" r="r" b="b"/>
              <a:pathLst>
                <a:path w="15890" h="3921" extrusionOk="0">
                  <a:moveTo>
                    <a:pt x="15890" y="0"/>
                  </a:moveTo>
                  <a:lnTo>
                    <a:pt x="15890" y="0"/>
                  </a:lnTo>
                  <a:cubicBezTo>
                    <a:pt x="15889" y="1"/>
                    <a:pt x="11159" y="2706"/>
                    <a:pt x="6335" y="2706"/>
                  </a:cubicBezTo>
                  <a:cubicBezTo>
                    <a:pt x="4087" y="2706"/>
                    <a:pt x="1819" y="2118"/>
                    <a:pt x="0" y="395"/>
                  </a:cubicBezTo>
                  <a:lnTo>
                    <a:pt x="0" y="395"/>
                  </a:lnTo>
                  <a:cubicBezTo>
                    <a:pt x="0" y="395"/>
                    <a:pt x="1188" y="3920"/>
                    <a:pt x="5714" y="3920"/>
                  </a:cubicBezTo>
                  <a:cubicBezTo>
                    <a:pt x="8086" y="3920"/>
                    <a:pt x="11375" y="2952"/>
                    <a:pt x="1589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6" name="Google Shape;3766;p78">
              <a:extLst>
                <a:ext uri="{FF2B5EF4-FFF2-40B4-BE49-F238E27FC236}">
                  <a16:creationId xmlns:a16="http://schemas.microsoft.com/office/drawing/2014/main" id="{CCE1677C-1B9A-725F-A72F-FB1582544B6F}"/>
                </a:ext>
              </a:extLst>
            </p:cNvPr>
            <p:cNvSpPr/>
            <p:nvPr/>
          </p:nvSpPr>
          <p:spPr>
            <a:xfrm>
              <a:off x="2504810" y="3138873"/>
              <a:ext cx="1223445" cy="704553"/>
            </a:xfrm>
            <a:custGeom>
              <a:avLst/>
              <a:gdLst/>
              <a:ahLst/>
              <a:cxnLst/>
              <a:rect l="l" t="t" r="r" b="b"/>
              <a:pathLst>
                <a:path w="14293" h="8231" extrusionOk="0">
                  <a:moveTo>
                    <a:pt x="14292" y="1"/>
                  </a:moveTo>
                  <a:cubicBezTo>
                    <a:pt x="14292" y="1"/>
                    <a:pt x="9121" y="3458"/>
                    <a:pt x="7124" y="4706"/>
                  </a:cubicBezTo>
                  <a:cubicBezTo>
                    <a:pt x="5420" y="5770"/>
                    <a:pt x="0" y="8230"/>
                    <a:pt x="0" y="8230"/>
                  </a:cubicBezTo>
                  <a:cubicBezTo>
                    <a:pt x="0" y="8230"/>
                    <a:pt x="7246" y="7781"/>
                    <a:pt x="1429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7" name="Google Shape;3767;p78">
              <a:extLst>
                <a:ext uri="{FF2B5EF4-FFF2-40B4-BE49-F238E27FC236}">
                  <a16:creationId xmlns:a16="http://schemas.microsoft.com/office/drawing/2014/main" id="{DB05B1B8-8677-CCAF-FB0B-1C9E099F838C}"/>
                </a:ext>
              </a:extLst>
            </p:cNvPr>
            <p:cNvSpPr/>
            <p:nvPr/>
          </p:nvSpPr>
          <p:spPr>
            <a:xfrm>
              <a:off x="1421077" y="2821912"/>
              <a:ext cx="462997" cy="592249"/>
            </a:xfrm>
            <a:custGeom>
              <a:avLst/>
              <a:gdLst/>
              <a:ahLst/>
              <a:cxnLst/>
              <a:rect l="l" t="t" r="r" b="b"/>
              <a:pathLst>
                <a:path w="5409" h="6919" extrusionOk="0">
                  <a:moveTo>
                    <a:pt x="4955" y="0"/>
                  </a:moveTo>
                  <a:lnTo>
                    <a:pt x="4955" y="0"/>
                  </a:lnTo>
                  <a:cubicBezTo>
                    <a:pt x="4954" y="0"/>
                    <a:pt x="0" y="4316"/>
                    <a:pt x="5409" y="6918"/>
                  </a:cubicBezTo>
                  <a:cubicBezTo>
                    <a:pt x="5409" y="6918"/>
                    <a:pt x="1904" y="4255"/>
                    <a:pt x="495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8" name="Google Shape;3768;p78">
              <a:extLst>
                <a:ext uri="{FF2B5EF4-FFF2-40B4-BE49-F238E27FC236}">
                  <a16:creationId xmlns:a16="http://schemas.microsoft.com/office/drawing/2014/main" id="{1B18DA26-7F36-AC78-6A99-5C32424ACFE0}"/>
                </a:ext>
              </a:extLst>
            </p:cNvPr>
            <p:cNvSpPr/>
            <p:nvPr/>
          </p:nvSpPr>
          <p:spPr>
            <a:xfrm>
              <a:off x="3786012" y="2213326"/>
              <a:ext cx="429443" cy="732971"/>
            </a:xfrm>
            <a:custGeom>
              <a:avLst/>
              <a:gdLst/>
              <a:ahLst/>
              <a:cxnLst/>
              <a:rect l="l" t="t" r="r" b="b"/>
              <a:pathLst>
                <a:path w="5017" h="8563" extrusionOk="0">
                  <a:moveTo>
                    <a:pt x="1" y="0"/>
                  </a:moveTo>
                  <a:cubicBezTo>
                    <a:pt x="1" y="1"/>
                    <a:pt x="3589" y="3359"/>
                    <a:pt x="669" y="8562"/>
                  </a:cubicBezTo>
                  <a:cubicBezTo>
                    <a:pt x="669" y="8562"/>
                    <a:pt x="669" y="8562"/>
                    <a:pt x="669" y="8562"/>
                  </a:cubicBezTo>
                  <a:cubicBezTo>
                    <a:pt x="671" y="8562"/>
                    <a:pt x="5017" y="4098"/>
                    <a:pt x="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9" name="Google Shape;3769;p78">
              <a:extLst>
                <a:ext uri="{FF2B5EF4-FFF2-40B4-BE49-F238E27FC236}">
                  <a16:creationId xmlns:a16="http://schemas.microsoft.com/office/drawing/2014/main" id="{D10DEB5D-6952-C106-2537-59C117E4057E}"/>
                </a:ext>
              </a:extLst>
            </p:cNvPr>
            <p:cNvSpPr/>
            <p:nvPr/>
          </p:nvSpPr>
          <p:spPr>
            <a:xfrm>
              <a:off x="1863352" y="2675372"/>
              <a:ext cx="702071" cy="542089"/>
            </a:xfrm>
            <a:custGeom>
              <a:avLst/>
              <a:gdLst/>
              <a:ahLst/>
              <a:cxnLst/>
              <a:rect l="l" t="t" r="r" b="b"/>
              <a:pathLst>
                <a:path w="8202" h="6333" extrusionOk="0">
                  <a:moveTo>
                    <a:pt x="8202" y="1"/>
                  </a:moveTo>
                  <a:cubicBezTo>
                    <a:pt x="1" y="3432"/>
                    <a:pt x="2100" y="6332"/>
                    <a:pt x="2100" y="6332"/>
                  </a:cubicBezTo>
                  <a:cubicBezTo>
                    <a:pt x="2605" y="3345"/>
                    <a:pt x="8202" y="1"/>
                    <a:pt x="820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0" name="Google Shape;3770;p78">
              <a:extLst>
                <a:ext uri="{FF2B5EF4-FFF2-40B4-BE49-F238E27FC236}">
                  <a16:creationId xmlns:a16="http://schemas.microsoft.com/office/drawing/2014/main" id="{F04116A0-3097-149F-8569-B0E4A7548279}"/>
                </a:ext>
              </a:extLst>
            </p:cNvPr>
            <p:cNvSpPr/>
            <p:nvPr/>
          </p:nvSpPr>
          <p:spPr>
            <a:xfrm>
              <a:off x="2447203" y="2566494"/>
              <a:ext cx="886790" cy="669886"/>
            </a:xfrm>
            <a:custGeom>
              <a:avLst/>
              <a:gdLst/>
              <a:ahLst/>
              <a:cxnLst/>
              <a:rect l="l" t="t" r="r" b="b"/>
              <a:pathLst>
                <a:path w="10360" h="7826" extrusionOk="0">
                  <a:moveTo>
                    <a:pt x="10359" y="1"/>
                  </a:moveTo>
                  <a:cubicBezTo>
                    <a:pt x="7807" y="4601"/>
                    <a:pt x="1" y="7826"/>
                    <a:pt x="1" y="7826"/>
                  </a:cubicBezTo>
                  <a:cubicBezTo>
                    <a:pt x="9353" y="5326"/>
                    <a:pt x="10359" y="1"/>
                    <a:pt x="1035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1" name="Google Shape;3771;p78">
              <a:extLst>
                <a:ext uri="{FF2B5EF4-FFF2-40B4-BE49-F238E27FC236}">
                  <a16:creationId xmlns:a16="http://schemas.microsoft.com/office/drawing/2014/main" id="{EA95B31F-78D0-29B7-2527-205A08371017}"/>
                </a:ext>
              </a:extLst>
            </p:cNvPr>
            <p:cNvSpPr/>
            <p:nvPr/>
          </p:nvSpPr>
          <p:spPr>
            <a:xfrm>
              <a:off x="1473205" y="2199802"/>
              <a:ext cx="942514" cy="740418"/>
            </a:xfrm>
            <a:custGeom>
              <a:avLst/>
              <a:gdLst/>
              <a:ahLst/>
              <a:cxnLst/>
              <a:rect l="l" t="t" r="r" b="b"/>
              <a:pathLst>
                <a:path w="11011" h="8650" extrusionOk="0">
                  <a:moveTo>
                    <a:pt x="10768" y="0"/>
                  </a:moveTo>
                  <a:cubicBezTo>
                    <a:pt x="485" y="2541"/>
                    <a:pt x="0" y="8650"/>
                    <a:pt x="0" y="8650"/>
                  </a:cubicBezTo>
                  <a:cubicBezTo>
                    <a:pt x="2965" y="2903"/>
                    <a:pt x="10768" y="0"/>
                    <a:pt x="1101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2" name="Google Shape;3772;p78">
              <a:extLst>
                <a:ext uri="{FF2B5EF4-FFF2-40B4-BE49-F238E27FC236}">
                  <a16:creationId xmlns:a16="http://schemas.microsoft.com/office/drawing/2014/main" id="{F7C9B396-64B5-55B5-721D-3B6DD3B94E9C}"/>
                </a:ext>
              </a:extLst>
            </p:cNvPr>
            <p:cNvSpPr/>
            <p:nvPr/>
          </p:nvSpPr>
          <p:spPr>
            <a:xfrm>
              <a:off x="2326085" y="2003103"/>
              <a:ext cx="1386679" cy="351977"/>
            </a:xfrm>
            <a:custGeom>
              <a:avLst/>
              <a:gdLst/>
              <a:ahLst/>
              <a:cxnLst/>
              <a:rect l="l" t="t" r="r" b="b"/>
              <a:pathLst>
                <a:path w="16200" h="4112" extrusionOk="0">
                  <a:moveTo>
                    <a:pt x="16200" y="723"/>
                  </a:moveTo>
                  <a:lnTo>
                    <a:pt x="16200" y="723"/>
                  </a:lnTo>
                  <a:cubicBezTo>
                    <a:pt x="16200" y="723"/>
                    <a:pt x="16200" y="723"/>
                    <a:pt x="16200" y="723"/>
                  </a:cubicBezTo>
                  <a:cubicBezTo>
                    <a:pt x="16200" y="723"/>
                    <a:pt x="16200" y="723"/>
                    <a:pt x="16200" y="723"/>
                  </a:cubicBezTo>
                  <a:close/>
                  <a:moveTo>
                    <a:pt x="11994" y="0"/>
                  </a:moveTo>
                  <a:cubicBezTo>
                    <a:pt x="5787" y="0"/>
                    <a:pt x="0" y="4111"/>
                    <a:pt x="0" y="4111"/>
                  </a:cubicBezTo>
                  <a:cubicBezTo>
                    <a:pt x="6904" y="1088"/>
                    <a:pt x="11525" y="525"/>
                    <a:pt x="14008" y="525"/>
                  </a:cubicBezTo>
                  <a:cubicBezTo>
                    <a:pt x="15468" y="525"/>
                    <a:pt x="16189" y="720"/>
                    <a:pt x="16200" y="723"/>
                  </a:cubicBezTo>
                  <a:lnTo>
                    <a:pt x="16200" y="723"/>
                  </a:lnTo>
                  <a:cubicBezTo>
                    <a:pt x="14817" y="210"/>
                    <a:pt x="13395" y="0"/>
                    <a:pt x="1199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3" name="Google Shape;3773;p78">
              <a:extLst>
                <a:ext uri="{FF2B5EF4-FFF2-40B4-BE49-F238E27FC236}">
                  <a16:creationId xmlns:a16="http://schemas.microsoft.com/office/drawing/2014/main" id="{C1433549-6F18-CF61-65C6-A12A44909673}"/>
                </a:ext>
              </a:extLst>
            </p:cNvPr>
            <p:cNvSpPr/>
            <p:nvPr/>
          </p:nvSpPr>
          <p:spPr>
            <a:xfrm>
              <a:off x="2712123" y="2495278"/>
              <a:ext cx="531817" cy="316796"/>
            </a:xfrm>
            <a:custGeom>
              <a:avLst/>
              <a:gdLst/>
              <a:ahLst/>
              <a:cxnLst/>
              <a:rect l="l" t="t" r="r" b="b"/>
              <a:pathLst>
                <a:path w="6213" h="3701" extrusionOk="0">
                  <a:moveTo>
                    <a:pt x="4225" y="0"/>
                  </a:moveTo>
                  <a:cubicBezTo>
                    <a:pt x="2851" y="0"/>
                    <a:pt x="1409" y="642"/>
                    <a:pt x="316" y="1278"/>
                  </a:cubicBezTo>
                  <a:cubicBezTo>
                    <a:pt x="1" y="1463"/>
                    <a:pt x="157" y="1919"/>
                    <a:pt x="482" y="1919"/>
                  </a:cubicBezTo>
                  <a:cubicBezTo>
                    <a:pt x="513" y="1919"/>
                    <a:pt x="545" y="1914"/>
                    <a:pt x="578" y="1906"/>
                  </a:cubicBezTo>
                  <a:cubicBezTo>
                    <a:pt x="1379" y="1694"/>
                    <a:pt x="2259" y="1501"/>
                    <a:pt x="2917" y="1459"/>
                  </a:cubicBezTo>
                  <a:cubicBezTo>
                    <a:pt x="2946" y="1457"/>
                    <a:pt x="2972" y="1456"/>
                    <a:pt x="2998" y="1456"/>
                  </a:cubicBezTo>
                  <a:cubicBezTo>
                    <a:pt x="4281" y="1456"/>
                    <a:pt x="2363" y="3700"/>
                    <a:pt x="3057" y="3700"/>
                  </a:cubicBezTo>
                  <a:cubicBezTo>
                    <a:pt x="3122" y="3700"/>
                    <a:pt x="3209" y="3681"/>
                    <a:pt x="3323" y="3638"/>
                  </a:cubicBezTo>
                  <a:cubicBezTo>
                    <a:pt x="4691" y="3131"/>
                    <a:pt x="6212" y="241"/>
                    <a:pt x="4793" y="39"/>
                  </a:cubicBezTo>
                  <a:cubicBezTo>
                    <a:pt x="4606" y="13"/>
                    <a:pt x="4416" y="0"/>
                    <a:pt x="422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4" name="Google Shape;3774;p78">
              <a:extLst>
                <a:ext uri="{FF2B5EF4-FFF2-40B4-BE49-F238E27FC236}">
                  <a16:creationId xmlns:a16="http://schemas.microsoft.com/office/drawing/2014/main" id="{5988B5D4-C4C8-DCE7-69FB-5FE664BAE3E0}"/>
                </a:ext>
              </a:extLst>
            </p:cNvPr>
            <p:cNvSpPr/>
            <p:nvPr/>
          </p:nvSpPr>
          <p:spPr>
            <a:xfrm>
              <a:off x="2207620" y="2935926"/>
              <a:ext cx="609540" cy="233767"/>
            </a:xfrm>
            <a:custGeom>
              <a:avLst/>
              <a:gdLst/>
              <a:ahLst/>
              <a:cxnLst/>
              <a:rect l="l" t="t" r="r" b="b"/>
              <a:pathLst>
                <a:path w="7121" h="2731" extrusionOk="0">
                  <a:moveTo>
                    <a:pt x="7121" y="0"/>
                  </a:moveTo>
                  <a:lnTo>
                    <a:pt x="1" y="2253"/>
                  </a:lnTo>
                  <a:cubicBezTo>
                    <a:pt x="241" y="2592"/>
                    <a:pt x="634" y="2730"/>
                    <a:pt x="1114" y="2730"/>
                  </a:cubicBezTo>
                  <a:cubicBezTo>
                    <a:pt x="3249" y="2730"/>
                    <a:pt x="7121" y="1"/>
                    <a:pt x="712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431815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236">
          <a:extLst>
            <a:ext uri="{FF2B5EF4-FFF2-40B4-BE49-F238E27FC236}">
              <a16:creationId xmlns:a16="http://schemas.microsoft.com/office/drawing/2014/main" id="{D9E7E911-744D-6407-5D6C-CEACDDCBE018}"/>
            </a:ext>
          </a:extLst>
        </p:cNvPr>
        <p:cNvGrpSpPr/>
        <p:nvPr/>
      </p:nvGrpSpPr>
      <p:grpSpPr>
        <a:xfrm>
          <a:off x="0" y="0"/>
          <a:ext cx="0" cy="0"/>
          <a:chOff x="0" y="0"/>
          <a:chExt cx="0" cy="0"/>
        </a:xfrm>
      </p:grpSpPr>
      <p:sp>
        <p:nvSpPr>
          <p:cNvPr id="3237" name="Google Shape;3237;p72">
            <a:extLst>
              <a:ext uri="{FF2B5EF4-FFF2-40B4-BE49-F238E27FC236}">
                <a16:creationId xmlns:a16="http://schemas.microsoft.com/office/drawing/2014/main" id="{42674928-BDE8-BD05-5FD1-A6DC049E0590}"/>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STUDY </a:t>
            </a:r>
            <a:r>
              <a:rPr lang="en" dirty="0">
                <a:solidFill>
                  <a:schemeClr val="dk1"/>
                </a:solidFill>
              </a:rPr>
              <a:t>METHODS</a:t>
            </a:r>
            <a:endParaRPr dirty="0">
              <a:solidFill>
                <a:schemeClr val="dk1"/>
              </a:solidFill>
            </a:endParaRPr>
          </a:p>
        </p:txBody>
      </p:sp>
      <p:grpSp>
        <p:nvGrpSpPr>
          <p:cNvPr id="3238" name="Google Shape;3238;p72">
            <a:extLst>
              <a:ext uri="{FF2B5EF4-FFF2-40B4-BE49-F238E27FC236}">
                <a16:creationId xmlns:a16="http://schemas.microsoft.com/office/drawing/2014/main" id="{8202DD97-ABC4-36E7-F006-5743DA4778A8}"/>
              </a:ext>
            </a:extLst>
          </p:cNvPr>
          <p:cNvGrpSpPr/>
          <p:nvPr/>
        </p:nvGrpSpPr>
        <p:grpSpPr>
          <a:xfrm>
            <a:off x="1455618" y="1280400"/>
            <a:ext cx="3855245" cy="2925600"/>
            <a:chOff x="1455618" y="1280400"/>
            <a:chExt cx="3855245" cy="2925600"/>
          </a:xfrm>
        </p:grpSpPr>
        <p:sp>
          <p:nvSpPr>
            <p:cNvPr id="3239" name="Google Shape;3239;p72">
              <a:extLst>
                <a:ext uri="{FF2B5EF4-FFF2-40B4-BE49-F238E27FC236}">
                  <a16:creationId xmlns:a16="http://schemas.microsoft.com/office/drawing/2014/main" id="{4CDCDD94-93DC-D766-9C6F-2DE5D3323889}"/>
                </a:ext>
              </a:extLst>
            </p:cNvPr>
            <p:cNvSpPr/>
            <p:nvPr/>
          </p:nvSpPr>
          <p:spPr>
            <a:xfrm flipH="1">
              <a:off x="1455618" y="1280400"/>
              <a:ext cx="2925600" cy="2925600"/>
            </a:xfrm>
            <a:prstGeom prst="ellipse">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0" name="Google Shape;3240;p72">
              <a:extLst>
                <a:ext uri="{FF2B5EF4-FFF2-40B4-BE49-F238E27FC236}">
                  <a16:creationId xmlns:a16="http://schemas.microsoft.com/office/drawing/2014/main" id="{D1C3CCD6-2F43-137F-3620-DF2C4E9E43BF}"/>
                </a:ext>
              </a:extLst>
            </p:cNvPr>
            <p:cNvSpPr/>
            <p:nvPr/>
          </p:nvSpPr>
          <p:spPr>
            <a:xfrm>
              <a:off x="1850850" y="2926404"/>
              <a:ext cx="654113" cy="483243"/>
            </a:xfrm>
            <a:custGeom>
              <a:avLst/>
              <a:gdLst/>
              <a:ahLst/>
              <a:cxnLst/>
              <a:rect l="l" t="t" r="r" b="b"/>
              <a:pathLst>
                <a:path w="4900" h="3620" extrusionOk="0">
                  <a:moveTo>
                    <a:pt x="2745" y="0"/>
                  </a:moveTo>
                  <a:lnTo>
                    <a:pt x="2745" y="0"/>
                  </a:lnTo>
                  <a:lnTo>
                    <a:pt x="0" y="2294"/>
                  </a:lnTo>
                  <a:lnTo>
                    <a:pt x="3040" y="3276"/>
                  </a:lnTo>
                  <a:lnTo>
                    <a:pt x="3159" y="3316"/>
                  </a:lnTo>
                  <a:lnTo>
                    <a:pt x="4149" y="3619"/>
                  </a:lnTo>
                  <a:lnTo>
                    <a:pt x="4899" y="910"/>
                  </a:lnTo>
                  <a:lnTo>
                    <a:pt x="274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1" name="Google Shape;3241;p72">
              <a:extLst>
                <a:ext uri="{FF2B5EF4-FFF2-40B4-BE49-F238E27FC236}">
                  <a16:creationId xmlns:a16="http://schemas.microsoft.com/office/drawing/2014/main" id="{BE70CA67-5BA6-E1F6-8904-A2C751ED033A}"/>
                </a:ext>
              </a:extLst>
            </p:cNvPr>
            <p:cNvSpPr/>
            <p:nvPr/>
          </p:nvSpPr>
          <p:spPr>
            <a:xfrm>
              <a:off x="3360660" y="2926404"/>
              <a:ext cx="654113" cy="483243"/>
            </a:xfrm>
            <a:custGeom>
              <a:avLst/>
              <a:gdLst/>
              <a:ahLst/>
              <a:cxnLst/>
              <a:rect l="l" t="t" r="r" b="b"/>
              <a:pathLst>
                <a:path w="4900" h="3620" extrusionOk="0">
                  <a:moveTo>
                    <a:pt x="2155" y="0"/>
                  </a:moveTo>
                  <a:lnTo>
                    <a:pt x="2155" y="0"/>
                  </a:lnTo>
                  <a:lnTo>
                    <a:pt x="4899" y="2294"/>
                  </a:lnTo>
                  <a:lnTo>
                    <a:pt x="1859" y="3276"/>
                  </a:lnTo>
                  <a:lnTo>
                    <a:pt x="1740" y="3316"/>
                  </a:lnTo>
                  <a:lnTo>
                    <a:pt x="751" y="3619"/>
                  </a:lnTo>
                  <a:lnTo>
                    <a:pt x="0" y="910"/>
                  </a:lnTo>
                  <a:lnTo>
                    <a:pt x="215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2" name="Google Shape;3242;p72">
              <a:extLst>
                <a:ext uri="{FF2B5EF4-FFF2-40B4-BE49-F238E27FC236}">
                  <a16:creationId xmlns:a16="http://schemas.microsoft.com/office/drawing/2014/main" id="{F4506948-373C-F931-0DFA-63B031739F83}"/>
                </a:ext>
              </a:extLst>
            </p:cNvPr>
            <p:cNvSpPr/>
            <p:nvPr/>
          </p:nvSpPr>
          <p:spPr>
            <a:xfrm>
              <a:off x="2118371" y="2847107"/>
              <a:ext cx="450137" cy="241621"/>
            </a:xfrm>
            <a:custGeom>
              <a:avLst/>
              <a:gdLst/>
              <a:ahLst/>
              <a:cxnLst/>
              <a:rect l="l" t="t" r="r" b="b"/>
              <a:pathLst>
                <a:path w="3372" h="1810" extrusionOk="0">
                  <a:moveTo>
                    <a:pt x="817" y="0"/>
                  </a:moveTo>
                  <a:cubicBezTo>
                    <a:pt x="780" y="0"/>
                    <a:pt x="743" y="1"/>
                    <a:pt x="705" y="2"/>
                  </a:cubicBezTo>
                  <a:lnTo>
                    <a:pt x="0" y="737"/>
                  </a:lnTo>
                  <a:cubicBezTo>
                    <a:pt x="0" y="737"/>
                    <a:pt x="1318" y="1749"/>
                    <a:pt x="3371" y="1809"/>
                  </a:cubicBezTo>
                  <a:cubicBezTo>
                    <a:pt x="3341" y="1780"/>
                    <a:pt x="3188" y="707"/>
                    <a:pt x="3188" y="707"/>
                  </a:cubicBezTo>
                  <a:cubicBezTo>
                    <a:pt x="3188" y="707"/>
                    <a:pt x="2405" y="0"/>
                    <a:pt x="81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3" name="Google Shape;3243;p72">
              <a:extLst>
                <a:ext uri="{FF2B5EF4-FFF2-40B4-BE49-F238E27FC236}">
                  <a16:creationId xmlns:a16="http://schemas.microsoft.com/office/drawing/2014/main" id="{FE02A19D-1B36-4E8E-6374-CF2DEC8CEC13}"/>
                </a:ext>
              </a:extLst>
            </p:cNvPr>
            <p:cNvSpPr/>
            <p:nvPr/>
          </p:nvSpPr>
          <p:spPr>
            <a:xfrm>
              <a:off x="2098747" y="2765274"/>
              <a:ext cx="539310" cy="289679"/>
            </a:xfrm>
            <a:custGeom>
              <a:avLst/>
              <a:gdLst/>
              <a:ahLst/>
              <a:cxnLst/>
              <a:rect l="l" t="t" r="r" b="b"/>
              <a:pathLst>
                <a:path w="4040" h="2170" extrusionOk="0">
                  <a:moveTo>
                    <a:pt x="977" y="1"/>
                  </a:moveTo>
                  <a:cubicBezTo>
                    <a:pt x="933" y="1"/>
                    <a:pt x="890" y="1"/>
                    <a:pt x="845" y="2"/>
                  </a:cubicBezTo>
                  <a:lnTo>
                    <a:pt x="1" y="884"/>
                  </a:lnTo>
                  <a:cubicBezTo>
                    <a:pt x="1" y="884"/>
                    <a:pt x="1579" y="2096"/>
                    <a:pt x="4040" y="2169"/>
                  </a:cubicBezTo>
                  <a:cubicBezTo>
                    <a:pt x="4003" y="2132"/>
                    <a:pt x="3820" y="847"/>
                    <a:pt x="3820" y="847"/>
                  </a:cubicBezTo>
                  <a:cubicBezTo>
                    <a:pt x="3820" y="847"/>
                    <a:pt x="2881" y="1"/>
                    <a:pt x="97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4" name="Google Shape;3244;p72">
              <a:extLst>
                <a:ext uri="{FF2B5EF4-FFF2-40B4-BE49-F238E27FC236}">
                  <a16:creationId xmlns:a16="http://schemas.microsoft.com/office/drawing/2014/main" id="{6D808A15-FFB8-C1BA-B2A4-3D7ACA75741F}"/>
                </a:ext>
              </a:extLst>
            </p:cNvPr>
            <p:cNvSpPr/>
            <p:nvPr/>
          </p:nvSpPr>
          <p:spPr>
            <a:xfrm>
              <a:off x="3303926" y="2847107"/>
              <a:ext cx="450137" cy="241621"/>
            </a:xfrm>
            <a:custGeom>
              <a:avLst/>
              <a:gdLst/>
              <a:ahLst/>
              <a:cxnLst/>
              <a:rect l="l" t="t" r="r" b="b"/>
              <a:pathLst>
                <a:path w="3372" h="1810" extrusionOk="0">
                  <a:moveTo>
                    <a:pt x="2555" y="0"/>
                  </a:moveTo>
                  <a:cubicBezTo>
                    <a:pt x="967" y="0"/>
                    <a:pt x="184" y="707"/>
                    <a:pt x="184" y="707"/>
                  </a:cubicBezTo>
                  <a:cubicBezTo>
                    <a:pt x="184" y="707"/>
                    <a:pt x="31" y="1780"/>
                    <a:pt x="1" y="1809"/>
                  </a:cubicBezTo>
                  <a:cubicBezTo>
                    <a:pt x="2053" y="1749"/>
                    <a:pt x="3372" y="737"/>
                    <a:pt x="3372" y="737"/>
                  </a:cubicBezTo>
                  <a:lnTo>
                    <a:pt x="2667" y="2"/>
                  </a:lnTo>
                  <a:cubicBezTo>
                    <a:pt x="2629" y="1"/>
                    <a:pt x="2592" y="0"/>
                    <a:pt x="255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5" name="Google Shape;3245;p72">
              <a:extLst>
                <a:ext uri="{FF2B5EF4-FFF2-40B4-BE49-F238E27FC236}">
                  <a16:creationId xmlns:a16="http://schemas.microsoft.com/office/drawing/2014/main" id="{5B48F8D9-5177-C41F-9AA1-CBE182796A46}"/>
                </a:ext>
              </a:extLst>
            </p:cNvPr>
            <p:cNvSpPr/>
            <p:nvPr/>
          </p:nvSpPr>
          <p:spPr>
            <a:xfrm>
              <a:off x="3234376" y="2765274"/>
              <a:ext cx="539310" cy="289679"/>
            </a:xfrm>
            <a:custGeom>
              <a:avLst/>
              <a:gdLst/>
              <a:ahLst/>
              <a:cxnLst/>
              <a:rect l="l" t="t" r="r" b="b"/>
              <a:pathLst>
                <a:path w="4040" h="2170" extrusionOk="0">
                  <a:moveTo>
                    <a:pt x="3063" y="1"/>
                  </a:moveTo>
                  <a:cubicBezTo>
                    <a:pt x="1159" y="1"/>
                    <a:pt x="220" y="847"/>
                    <a:pt x="220" y="847"/>
                  </a:cubicBezTo>
                  <a:cubicBezTo>
                    <a:pt x="220" y="847"/>
                    <a:pt x="37" y="2132"/>
                    <a:pt x="0" y="2169"/>
                  </a:cubicBezTo>
                  <a:cubicBezTo>
                    <a:pt x="2461" y="2096"/>
                    <a:pt x="4039" y="884"/>
                    <a:pt x="4039" y="884"/>
                  </a:cubicBezTo>
                  <a:lnTo>
                    <a:pt x="3195" y="2"/>
                  </a:lnTo>
                  <a:cubicBezTo>
                    <a:pt x="3150" y="1"/>
                    <a:pt x="3107" y="1"/>
                    <a:pt x="306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6" name="Google Shape;3246;p72">
              <a:extLst>
                <a:ext uri="{FF2B5EF4-FFF2-40B4-BE49-F238E27FC236}">
                  <a16:creationId xmlns:a16="http://schemas.microsoft.com/office/drawing/2014/main" id="{FBBEAB54-2547-C111-9492-D4E441D0E950}"/>
                </a:ext>
              </a:extLst>
            </p:cNvPr>
            <p:cNvSpPr/>
            <p:nvPr/>
          </p:nvSpPr>
          <p:spPr>
            <a:xfrm>
              <a:off x="1960715" y="2221409"/>
              <a:ext cx="1950993" cy="784402"/>
            </a:xfrm>
            <a:custGeom>
              <a:avLst/>
              <a:gdLst/>
              <a:ahLst/>
              <a:cxnLst/>
              <a:rect l="l" t="t" r="r" b="b"/>
              <a:pathLst>
                <a:path w="14615" h="5876" extrusionOk="0">
                  <a:moveTo>
                    <a:pt x="7308" y="0"/>
                  </a:moveTo>
                  <a:cubicBezTo>
                    <a:pt x="5369" y="0"/>
                    <a:pt x="3511" y="310"/>
                    <a:pt x="2140" y="861"/>
                  </a:cubicBezTo>
                  <a:cubicBezTo>
                    <a:pt x="770" y="1411"/>
                    <a:pt x="0" y="2159"/>
                    <a:pt x="0" y="2939"/>
                  </a:cubicBezTo>
                  <a:cubicBezTo>
                    <a:pt x="0" y="3717"/>
                    <a:pt x="770" y="4465"/>
                    <a:pt x="2140" y="5016"/>
                  </a:cubicBezTo>
                  <a:cubicBezTo>
                    <a:pt x="3511" y="5566"/>
                    <a:pt x="5369" y="5876"/>
                    <a:pt x="7308" y="5876"/>
                  </a:cubicBezTo>
                  <a:cubicBezTo>
                    <a:pt x="9246" y="5876"/>
                    <a:pt x="11104" y="5566"/>
                    <a:pt x="12475" y="5016"/>
                  </a:cubicBezTo>
                  <a:cubicBezTo>
                    <a:pt x="13845" y="4465"/>
                    <a:pt x="14615" y="3717"/>
                    <a:pt x="14615" y="2939"/>
                  </a:cubicBezTo>
                  <a:cubicBezTo>
                    <a:pt x="14615" y="2159"/>
                    <a:pt x="13845" y="1411"/>
                    <a:pt x="12475" y="861"/>
                  </a:cubicBezTo>
                  <a:cubicBezTo>
                    <a:pt x="11104" y="310"/>
                    <a:pt x="9246" y="0"/>
                    <a:pt x="73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7" name="Google Shape;3247;p72">
              <a:extLst>
                <a:ext uri="{FF2B5EF4-FFF2-40B4-BE49-F238E27FC236}">
                  <a16:creationId xmlns:a16="http://schemas.microsoft.com/office/drawing/2014/main" id="{D2F48700-D924-490A-CE2C-A3E08C6BCD4A}"/>
                </a:ext>
              </a:extLst>
            </p:cNvPr>
            <p:cNvSpPr/>
            <p:nvPr/>
          </p:nvSpPr>
          <p:spPr>
            <a:xfrm>
              <a:off x="2060969" y="2327272"/>
              <a:ext cx="1850740" cy="678542"/>
            </a:xfrm>
            <a:custGeom>
              <a:avLst/>
              <a:gdLst/>
              <a:ahLst/>
              <a:cxnLst/>
              <a:rect l="l" t="t" r="r" b="b"/>
              <a:pathLst>
                <a:path w="13864" h="5083" extrusionOk="0">
                  <a:moveTo>
                    <a:pt x="11546" y="0"/>
                  </a:moveTo>
                  <a:cubicBezTo>
                    <a:pt x="11490" y="304"/>
                    <a:pt x="11512" y="626"/>
                    <a:pt x="11550" y="935"/>
                  </a:cubicBezTo>
                  <a:cubicBezTo>
                    <a:pt x="11604" y="1374"/>
                    <a:pt x="11685" y="1821"/>
                    <a:pt x="11602" y="2256"/>
                  </a:cubicBezTo>
                  <a:cubicBezTo>
                    <a:pt x="11513" y="2720"/>
                    <a:pt x="11231" y="3143"/>
                    <a:pt x="10837" y="3404"/>
                  </a:cubicBezTo>
                  <a:cubicBezTo>
                    <a:pt x="10611" y="3554"/>
                    <a:pt x="10353" y="3649"/>
                    <a:pt x="10095" y="3730"/>
                  </a:cubicBezTo>
                  <a:cubicBezTo>
                    <a:pt x="9086" y="4049"/>
                    <a:pt x="8029" y="4166"/>
                    <a:pt x="6968" y="4166"/>
                  </a:cubicBezTo>
                  <a:cubicBezTo>
                    <a:pt x="6466" y="4166"/>
                    <a:pt x="5963" y="4140"/>
                    <a:pt x="5464" y="4096"/>
                  </a:cubicBezTo>
                  <a:cubicBezTo>
                    <a:pt x="3912" y="3959"/>
                    <a:pt x="2379" y="3655"/>
                    <a:pt x="831" y="3463"/>
                  </a:cubicBezTo>
                  <a:cubicBezTo>
                    <a:pt x="659" y="3442"/>
                    <a:pt x="477" y="3425"/>
                    <a:pt x="299" y="3425"/>
                  </a:cubicBezTo>
                  <a:cubicBezTo>
                    <a:pt x="198" y="3425"/>
                    <a:pt x="98" y="3430"/>
                    <a:pt x="1" y="3443"/>
                  </a:cubicBezTo>
                  <a:cubicBezTo>
                    <a:pt x="1193" y="4415"/>
                    <a:pt x="3681" y="5083"/>
                    <a:pt x="6557" y="5083"/>
                  </a:cubicBezTo>
                  <a:cubicBezTo>
                    <a:pt x="10592" y="5083"/>
                    <a:pt x="13864" y="3768"/>
                    <a:pt x="13864" y="2146"/>
                  </a:cubicBezTo>
                  <a:cubicBezTo>
                    <a:pt x="13864" y="1299"/>
                    <a:pt x="12972" y="536"/>
                    <a:pt x="1154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8" name="Google Shape;3248;p72">
              <a:extLst>
                <a:ext uri="{FF2B5EF4-FFF2-40B4-BE49-F238E27FC236}">
                  <a16:creationId xmlns:a16="http://schemas.microsoft.com/office/drawing/2014/main" id="{9B948B23-AC27-A3D9-D29E-E00A201F098B}"/>
                </a:ext>
              </a:extLst>
            </p:cNvPr>
            <p:cNvSpPr/>
            <p:nvPr/>
          </p:nvSpPr>
          <p:spPr>
            <a:xfrm>
              <a:off x="2150409" y="2285621"/>
              <a:ext cx="1571474" cy="232944"/>
            </a:xfrm>
            <a:custGeom>
              <a:avLst/>
              <a:gdLst/>
              <a:ahLst/>
              <a:cxnLst/>
              <a:rect l="l" t="t" r="r" b="b"/>
              <a:pathLst>
                <a:path w="11772" h="1745" extrusionOk="0">
                  <a:moveTo>
                    <a:pt x="5886" y="0"/>
                  </a:moveTo>
                  <a:cubicBezTo>
                    <a:pt x="4326" y="0"/>
                    <a:pt x="2829" y="92"/>
                    <a:pt x="1725" y="255"/>
                  </a:cubicBezTo>
                  <a:cubicBezTo>
                    <a:pt x="621" y="419"/>
                    <a:pt x="1" y="640"/>
                    <a:pt x="1" y="872"/>
                  </a:cubicBezTo>
                  <a:cubicBezTo>
                    <a:pt x="1" y="1103"/>
                    <a:pt x="621" y="1325"/>
                    <a:pt x="1725" y="1488"/>
                  </a:cubicBezTo>
                  <a:cubicBezTo>
                    <a:pt x="2829" y="1652"/>
                    <a:pt x="4326" y="1744"/>
                    <a:pt x="5886" y="1744"/>
                  </a:cubicBezTo>
                  <a:cubicBezTo>
                    <a:pt x="7447" y="1744"/>
                    <a:pt x="8944" y="1652"/>
                    <a:pt x="10048" y="1488"/>
                  </a:cubicBezTo>
                  <a:cubicBezTo>
                    <a:pt x="11152" y="1325"/>
                    <a:pt x="11771" y="1103"/>
                    <a:pt x="11771" y="872"/>
                  </a:cubicBezTo>
                  <a:cubicBezTo>
                    <a:pt x="11771" y="640"/>
                    <a:pt x="11152" y="419"/>
                    <a:pt x="10048" y="255"/>
                  </a:cubicBezTo>
                  <a:cubicBezTo>
                    <a:pt x="8944" y="92"/>
                    <a:pt x="7447" y="0"/>
                    <a:pt x="588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9" name="Google Shape;3249;p72">
              <a:extLst>
                <a:ext uri="{FF2B5EF4-FFF2-40B4-BE49-F238E27FC236}">
                  <a16:creationId xmlns:a16="http://schemas.microsoft.com/office/drawing/2014/main" id="{20505567-077E-3E38-5CA1-60CD2235F243}"/>
                </a:ext>
              </a:extLst>
            </p:cNvPr>
            <p:cNvSpPr/>
            <p:nvPr/>
          </p:nvSpPr>
          <p:spPr>
            <a:xfrm>
              <a:off x="2150543" y="2016225"/>
              <a:ext cx="1571474" cy="456811"/>
            </a:xfrm>
            <a:custGeom>
              <a:avLst/>
              <a:gdLst/>
              <a:ahLst/>
              <a:cxnLst/>
              <a:rect l="l" t="t" r="r" b="b"/>
              <a:pathLst>
                <a:path w="11772" h="3422" extrusionOk="0">
                  <a:moveTo>
                    <a:pt x="5897" y="1"/>
                  </a:moveTo>
                  <a:cubicBezTo>
                    <a:pt x="2654" y="1"/>
                    <a:pt x="3" y="1226"/>
                    <a:pt x="1" y="2834"/>
                  </a:cubicBezTo>
                  <a:lnTo>
                    <a:pt x="1" y="2835"/>
                  </a:lnTo>
                  <a:lnTo>
                    <a:pt x="1" y="2836"/>
                  </a:lnTo>
                  <a:cubicBezTo>
                    <a:pt x="11" y="3159"/>
                    <a:pt x="2642" y="3421"/>
                    <a:pt x="5886" y="3421"/>
                  </a:cubicBezTo>
                  <a:cubicBezTo>
                    <a:pt x="9133" y="3421"/>
                    <a:pt x="11766" y="3159"/>
                    <a:pt x="11770" y="2835"/>
                  </a:cubicBezTo>
                  <a:lnTo>
                    <a:pt x="11771" y="2835"/>
                  </a:lnTo>
                  <a:cubicBezTo>
                    <a:pt x="11686" y="1262"/>
                    <a:pt x="9089" y="1"/>
                    <a:pt x="58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0" name="Google Shape;3250;p72">
              <a:extLst>
                <a:ext uri="{FF2B5EF4-FFF2-40B4-BE49-F238E27FC236}">
                  <a16:creationId xmlns:a16="http://schemas.microsoft.com/office/drawing/2014/main" id="{A0748000-DF8D-011C-D654-B584A41EADDC}"/>
                </a:ext>
              </a:extLst>
            </p:cNvPr>
            <p:cNvSpPr/>
            <p:nvPr/>
          </p:nvSpPr>
          <p:spPr>
            <a:xfrm>
              <a:off x="2150409" y="2035582"/>
              <a:ext cx="1571607" cy="437455"/>
            </a:xfrm>
            <a:custGeom>
              <a:avLst/>
              <a:gdLst/>
              <a:ahLst/>
              <a:cxnLst/>
              <a:rect l="l" t="t" r="r" b="b"/>
              <a:pathLst>
                <a:path w="11773" h="3277" extrusionOk="0">
                  <a:moveTo>
                    <a:pt x="7729" y="0"/>
                  </a:moveTo>
                  <a:lnTo>
                    <a:pt x="7729" y="0"/>
                  </a:lnTo>
                  <a:cubicBezTo>
                    <a:pt x="7792" y="142"/>
                    <a:pt x="7834" y="291"/>
                    <a:pt x="7840" y="456"/>
                  </a:cubicBezTo>
                  <a:cubicBezTo>
                    <a:pt x="7857" y="886"/>
                    <a:pt x="7584" y="1290"/>
                    <a:pt x="7224" y="1526"/>
                  </a:cubicBezTo>
                  <a:cubicBezTo>
                    <a:pt x="6864" y="1762"/>
                    <a:pt x="6427" y="1853"/>
                    <a:pt x="5999" y="1893"/>
                  </a:cubicBezTo>
                  <a:cubicBezTo>
                    <a:pt x="5777" y="1913"/>
                    <a:pt x="5554" y="1922"/>
                    <a:pt x="5330" y="1922"/>
                  </a:cubicBezTo>
                  <a:cubicBezTo>
                    <a:pt x="4281" y="1922"/>
                    <a:pt x="3213" y="1735"/>
                    <a:pt x="2177" y="1735"/>
                  </a:cubicBezTo>
                  <a:cubicBezTo>
                    <a:pt x="1543" y="1735"/>
                    <a:pt x="922" y="1805"/>
                    <a:pt x="324" y="2031"/>
                  </a:cubicBezTo>
                  <a:cubicBezTo>
                    <a:pt x="254" y="2057"/>
                    <a:pt x="184" y="2089"/>
                    <a:pt x="115" y="2124"/>
                  </a:cubicBezTo>
                  <a:cubicBezTo>
                    <a:pt x="41" y="2306"/>
                    <a:pt x="2" y="2495"/>
                    <a:pt x="1" y="2689"/>
                  </a:cubicBezTo>
                  <a:lnTo>
                    <a:pt x="1" y="2690"/>
                  </a:lnTo>
                  <a:lnTo>
                    <a:pt x="1" y="2691"/>
                  </a:lnTo>
                  <a:lnTo>
                    <a:pt x="2" y="2691"/>
                  </a:lnTo>
                  <a:cubicBezTo>
                    <a:pt x="12" y="3014"/>
                    <a:pt x="2643" y="3276"/>
                    <a:pt x="5886" y="3276"/>
                  </a:cubicBezTo>
                  <a:cubicBezTo>
                    <a:pt x="9134" y="3276"/>
                    <a:pt x="11767" y="3014"/>
                    <a:pt x="11771" y="2690"/>
                  </a:cubicBezTo>
                  <a:lnTo>
                    <a:pt x="11772" y="2690"/>
                  </a:lnTo>
                  <a:cubicBezTo>
                    <a:pt x="11704" y="1432"/>
                    <a:pt x="10029" y="374"/>
                    <a:pt x="7729" y="0"/>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1" name="Google Shape;3251;p72">
              <a:extLst>
                <a:ext uri="{FF2B5EF4-FFF2-40B4-BE49-F238E27FC236}">
                  <a16:creationId xmlns:a16="http://schemas.microsoft.com/office/drawing/2014/main" id="{7AE60DD9-C327-F1AF-A51F-C5E2D8B51B5C}"/>
                </a:ext>
              </a:extLst>
            </p:cNvPr>
            <p:cNvSpPr/>
            <p:nvPr/>
          </p:nvSpPr>
          <p:spPr>
            <a:xfrm>
              <a:off x="2445563" y="2067621"/>
              <a:ext cx="230141" cy="83833"/>
            </a:xfrm>
            <a:custGeom>
              <a:avLst/>
              <a:gdLst/>
              <a:ahLst/>
              <a:cxnLst/>
              <a:rect l="l" t="t" r="r" b="b"/>
              <a:pathLst>
                <a:path w="1724" h="628" extrusionOk="0">
                  <a:moveTo>
                    <a:pt x="1280" y="1"/>
                  </a:moveTo>
                  <a:cubicBezTo>
                    <a:pt x="1210" y="1"/>
                    <a:pt x="1139" y="11"/>
                    <a:pt x="1067" y="27"/>
                  </a:cubicBezTo>
                  <a:cubicBezTo>
                    <a:pt x="779" y="90"/>
                    <a:pt x="498" y="186"/>
                    <a:pt x="232" y="313"/>
                  </a:cubicBezTo>
                  <a:cubicBezTo>
                    <a:pt x="183" y="336"/>
                    <a:pt x="133" y="362"/>
                    <a:pt x="93" y="398"/>
                  </a:cubicBezTo>
                  <a:cubicBezTo>
                    <a:pt x="84" y="408"/>
                    <a:pt x="75" y="417"/>
                    <a:pt x="66" y="427"/>
                  </a:cubicBezTo>
                  <a:cubicBezTo>
                    <a:pt x="0" y="511"/>
                    <a:pt x="6" y="614"/>
                    <a:pt x="115" y="627"/>
                  </a:cubicBezTo>
                  <a:cubicBezTo>
                    <a:pt x="123" y="627"/>
                    <a:pt x="131" y="628"/>
                    <a:pt x="140" y="628"/>
                  </a:cubicBezTo>
                  <a:cubicBezTo>
                    <a:pt x="237" y="628"/>
                    <a:pt x="344" y="575"/>
                    <a:pt x="430" y="541"/>
                  </a:cubicBezTo>
                  <a:cubicBezTo>
                    <a:pt x="763" y="408"/>
                    <a:pt x="1108" y="305"/>
                    <a:pt x="1459" y="229"/>
                  </a:cubicBezTo>
                  <a:cubicBezTo>
                    <a:pt x="1589" y="201"/>
                    <a:pt x="1724" y="124"/>
                    <a:pt x="1538" y="50"/>
                  </a:cubicBezTo>
                  <a:cubicBezTo>
                    <a:pt x="1452" y="16"/>
                    <a:pt x="1366" y="1"/>
                    <a:pt x="128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2" name="Google Shape;3252;p72">
              <a:extLst>
                <a:ext uri="{FF2B5EF4-FFF2-40B4-BE49-F238E27FC236}">
                  <a16:creationId xmlns:a16="http://schemas.microsoft.com/office/drawing/2014/main" id="{FFE8B7C9-4BA3-DF49-365D-21C1C5E5E516}"/>
                </a:ext>
              </a:extLst>
            </p:cNvPr>
            <p:cNvSpPr/>
            <p:nvPr/>
          </p:nvSpPr>
          <p:spPr>
            <a:xfrm>
              <a:off x="2376814" y="2136372"/>
              <a:ext cx="57135" cy="38045"/>
            </a:xfrm>
            <a:custGeom>
              <a:avLst/>
              <a:gdLst/>
              <a:ahLst/>
              <a:cxnLst/>
              <a:rect l="l" t="t" r="r" b="b"/>
              <a:pathLst>
                <a:path w="428" h="285" extrusionOk="0">
                  <a:moveTo>
                    <a:pt x="331" y="1"/>
                  </a:moveTo>
                  <a:cubicBezTo>
                    <a:pt x="329" y="1"/>
                    <a:pt x="327" y="1"/>
                    <a:pt x="325" y="1"/>
                  </a:cubicBezTo>
                  <a:cubicBezTo>
                    <a:pt x="206" y="6"/>
                    <a:pt x="113" y="102"/>
                    <a:pt x="35" y="193"/>
                  </a:cubicBezTo>
                  <a:cubicBezTo>
                    <a:pt x="18" y="213"/>
                    <a:pt x="0" y="241"/>
                    <a:pt x="13" y="263"/>
                  </a:cubicBezTo>
                  <a:cubicBezTo>
                    <a:pt x="21" y="279"/>
                    <a:pt x="38" y="284"/>
                    <a:pt x="57" y="284"/>
                  </a:cubicBezTo>
                  <a:cubicBezTo>
                    <a:pt x="67" y="284"/>
                    <a:pt x="79" y="283"/>
                    <a:pt x="89" y="280"/>
                  </a:cubicBezTo>
                  <a:cubicBezTo>
                    <a:pt x="177" y="257"/>
                    <a:pt x="283" y="210"/>
                    <a:pt x="348" y="144"/>
                  </a:cubicBezTo>
                  <a:cubicBezTo>
                    <a:pt x="388" y="102"/>
                    <a:pt x="427" y="1"/>
                    <a:pt x="33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3" name="Google Shape;3253;p72">
              <a:extLst>
                <a:ext uri="{FF2B5EF4-FFF2-40B4-BE49-F238E27FC236}">
                  <a16:creationId xmlns:a16="http://schemas.microsoft.com/office/drawing/2014/main" id="{F85D960C-FF27-4100-041D-BD93B8047F87}"/>
                </a:ext>
              </a:extLst>
            </p:cNvPr>
            <p:cNvSpPr/>
            <p:nvPr/>
          </p:nvSpPr>
          <p:spPr>
            <a:xfrm>
              <a:off x="1962984" y="2554483"/>
              <a:ext cx="1946454" cy="183419"/>
            </a:xfrm>
            <a:custGeom>
              <a:avLst/>
              <a:gdLst/>
              <a:ahLst/>
              <a:cxnLst/>
              <a:rect l="l" t="t" r="r" b="b"/>
              <a:pathLst>
                <a:path w="14581" h="1374" extrusionOk="0">
                  <a:moveTo>
                    <a:pt x="66" y="1"/>
                  </a:moveTo>
                  <a:cubicBezTo>
                    <a:pt x="36" y="80"/>
                    <a:pt x="15" y="160"/>
                    <a:pt x="1" y="240"/>
                  </a:cubicBezTo>
                  <a:cubicBezTo>
                    <a:pt x="297" y="366"/>
                    <a:pt x="629" y="484"/>
                    <a:pt x="998" y="594"/>
                  </a:cubicBezTo>
                  <a:cubicBezTo>
                    <a:pt x="2681" y="1097"/>
                    <a:pt x="4915" y="1374"/>
                    <a:pt x="7291" y="1374"/>
                  </a:cubicBezTo>
                  <a:cubicBezTo>
                    <a:pt x="9666" y="1374"/>
                    <a:pt x="11901" y="1097"/>
                    <a:pt x="13583" y="594"/>
                  </a:cubicBezTo>
                  <a:cubicBezTo>
                    <a:pt x="13952" y="484"/>
                    <a:pt x="14284" y="366"/>
                    <a:pt x="14580" y="240"/>
                  </a:cubicBezTo>
                  <a:cubicBezTo>
                    <a:pt x="14566" y="160"/>
                    <a:pt x="14545" y="79"/>
                    <a:pt x="14515" y="1"/>
                  </a:cubicBezTo>
                  <a:cubicBezTo>
                    <a:pt x="14220" y="128"/>
                    <a:pt x="13885" y="248"/>
                    <a:pt x="13513" y="360"/>
                  </a:cubicBezTo>
                  <a:cubicBezTo>
                    <a:pt x="11852" y="855"/>
                    <a:pt x="9643" y="1129"/>
                    <a:pt x="7291" y="1129"/>
                  </a:cubicBezTo>
                  <a:cubicBezTo>
                    <a:pt x="4938" y="1129"/>
                    <a:pt x="2728" y="855"/>
                    <a:pt x="1068" y="360"/>
                  </a:cubicBezTo>
                  <a:cubicBezTo>
                    <a:pt x="696" y="248"/>
                    <a:pt x="361" y="128"/>
                    <a:pt x="6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4" name="Google Shape;3254;p72">
              <a:extLst>
                <a:ext uri="{FF2B5EF4-FFF2-40B4-BE49-F238E27FC236}">
                  <a16:creationId xmlns:a16="http://schemas.microsoft.com/office/drawing/2014/main" id="{A25EEA9B-4EE9-04E1-768F-7268BBF07A02}"/>
                </a:ext>
              </a:extLst>
            </p:cNvPr>
            <p:cNvSpPr/>
            <p:nvPr/>
          </p:nvSpPr>
          <p:spPr>
            <a:xfrm>
              <a:off x="2862330" y="2784097"/>
              <a:ext cx="154851" cy="154851"/>
            </a:xfrm>
            <a:custGeom>
              <a:avLst/>
              <a:gdLst/>
              <a:ahLst/>
              <a:cxnLst/>
              <a:rect l="l" t="t" r="r" b="b"/>
              <a:pathLst>
                <a:path w="1160" h="1160" extrusionOk="0">
                  <a:moveTo>
                    <a:pt x="580" y="1"/>
                  </a:moveTo>
                  <a:cubicBezTo>
                    <a:pt x="260" y="1"/>
                    <a:pt x="1" y="260"/>
                    <a:pt x="1" y="580"/>
                  </a:cubicBezTo>
                  <a:cubicBezTo>
                    <a:pt x="1" y="900"/>
                    <a:pt x="260" y="1159"/>
                    <a:pt x="580" y="1159"/>
                  </a:cubicBezTo>
                  <a:cubicBezTo>
                    <a:pt x="900" y="1159"/>
                    <a:pt x="1159" y="900"/>
                    <a:pt x="1159" y="580"/>
                  </a:cubicBezTo>
                  <a:cubicBezTo>
                    <a:pt x="1159" y="260"/>
                    <a:pt x="900" y="1"/>
                    <a:pt x="5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5" name="Google Shape;3255;p72">
              <a:extLst>
                <a:ext uri="{FF2B5EF4-FFF2-40B4-BE49-F238E27FC236}">
                  <a16:creationId xmlns:a16="http://schemas.microsoft.com/office/drawing/2014/main" id="{80835AB1-2872-507C-80A1-28AD98B9012B}"/>
                </a:ext>
              </a:extLst>
            </p:cNvPr>
            <p:cNvSpPr/>
            <p:nvPr/>
          </p:nvSpPr>
          <p:spPr>
            <a:xfrm>
              <a:off x="2862330" y="2784097"/>
              <a:ext cx="105726" cy="92644"/>
            </a:xfrm>
            <a:custGeom>
              <a:avLst/>
              <a:gdLst/>
              <a:ahLst/>
              <a:cxnLst/>
              <a:rect l="l" t="t" r="r" b="b"/>
              <a:pathLst>
                <a:path w="792" h="694" extrusionOk="0">
                  <a:moveTo>
                    <a:pt x="580" y="1"/>
                  </a:moveTo>
                  <a:cubicBezTo>
                    <a:pt x="260" y="1"/>
                    <a:pt x="1" y="260"/>
                    <a:pt x="1" y="580"/>
                  </a:cubicBezTo>
                  <a:cubicBezTo>
                    <a:pt x="1" y="606"/>
                    <a:pt x="3" y="631"/>
                    <a:pt x="6" y="655"/>
                  </a:cubicBezTo>
                  <a:cubicBezTo>
                    <a:pt x="70" y="680"/>
                    <a:pt x="140" y="694"/>
                    <a:pt x="212" y="694"/>
                  </a:cubicBezTo>
                  <a:cubicBezTo>
                    <a:pt x="532" y="694"/>
                    <a:pt x="791" y="434"/>
                    <a:pt x="791" y="115"/>
                  </a:cubicBezTo>
                  <a:cubicBezTo>
                    <a:pt x="791" y="90"/>
                    <a:pt x="789" y="64"/>
                    <a:pt x="786" y="39"/>
                  </a:cubicBezTo>
                  <a:cubicBezTo>
                    <a:pt x="722" y="14"/>
                    <a:pt x="652" y="1"/>
                    <a:pt x="58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256" name="Google Shape;3256;p72">
              <a:extLst>
                <a:ext uri="{FF2B5EF4-FFF2-40B4-BE49-F238E27FC236}">
                  <a16:creationId xmlns:a16="http://schemas.microsoft.com/office/drawing/2014/main" id="{C03C9A98-9A0C-356C-E8F1-19BA890D1003}"/>
                </a:ext>
              </a:extLst>
            </p:cNvPr>
            <p:cNvCxnSpPr>
              <a:stCxn id="3257" idx="3"/>
              <a:endCxn id="3239" idx="3"/>
            </p:cNvCxnSpPr>
            <p:nvPr/>
          </p:nvCxnSpPr>
          <p:spPr>
            <a:xfrm rot="10800000">
              <a:off x="3952913" y="3777463"/>
              <a:ext cx="908100" cy="6900"/>
            </a:xfrm>
            <a:prstGeom prst="straightConnector1">
              <a:avLst/>
            </a:prstGeom>
            <a:noFill/>
            <a:ln w="19050" cap="flat" cmpd="sng">
              <a:solidFill>
                <a:schemeClr val="dk1"/>
              </a:solidFill>
              <a:prstDash val="solid"/>
              <a:round/>
              <a:headEnd type="oval" w="med" len="med"/>
              <a:tailEnd type="none" w="med" len="med"/>
            </a:ln>
          </p:spPr>
        </p:cxnSp>
        <p:cxnSp>
          <p:nvCxnSpPr>
            <p:cNvPr id="3258" name="Google Shape;3258;p72">
              <a:extLst>
                <a:ext uri="{FF2B5EF4-FFF2-40B4-BE49-F238E27FC236}">
                  <a16:creationId xmlns:a16="http://schemas.microsoft.com/office/drawing/2014/main" id="{909AB3BE-DB65-93B1-4546-C82AD597EC10}"/>
                </a:ext>
              </a:extLst>
            </p:cNvPr>
            <p:cNvCxnSpPr>
              <a:stCxn id="3259" idx="3"/>
              <a:endCxn id="3239" idx="2"/>
            </p:cNvCxnSpPr>
            <p:nvPr/>
          </p:nvCxnSpPr>
          <p:spPr>
            <a:xfrm rot="10800000">
              <a:off x="4381163" y="2743206"/>
              <a:ext cx="929700" cy="0"/>
            </a:xfrm>
            <a:prstGeom prst="straightConnector1">
              <a:avLst/>
            </a:prstGeom>
            <a:noFill/>
            <a:ln w="19050" cap="flat" cmpd="sng">
              <a:solidFill>
                <a:schemeClr val="dk1"/>
              </a:solidFill>
              <a:prstDash val="solid"/>
              <a:round/>
              <a:headEnd type="oval" w="med" len="med"/>
              <a:tailEnd type="none" w="med" len="med"/>
            </a:ln>
          </p:spPr>
        </p:cxnSp>
        <p:cxnSp>
          <p:nvCxnSpPr>
            <p:cNvPr id="3260" name="Google Shape;3260;p72">
              <a:extLst>
                <a:ext uri="{FF2B5EF4-FFF2-40B4-BE49-F238E27FC236}">
                  <a16:creationId xmlns:a16="http://schemas.microsoft.com/office/drawing/2014/main" id="{B008AFDE-B63C-A27F-3FE7-62EDF308EF8D}"/>
                </a:ext>
              </a:extLst>
            </p:cNvPr>
            <p:cNvCxnSpPr>
              <a:cxnSpLocks/>
              <a:stCxn id="3261" idx="3"/>
              <a:endCxn id="3239" idx="1"/>
            </p:cNvCxnSpPr>
            <p:nvPr/>
          </p:nvCxnSpPr>
          <p:spPr>
            <a:xfrm flipH="1" flipV="1">
              <a:off x="3952774" y="1708844"/>
              <a:ext cx="769135" cy="6744"/>
            </a:xfrm>
            <a:prstGeom prst="straightConnector1">
              <a:avLst/>
            </a:prstGeom>
            <a:noFill/>
            <a:ln w="19050" cap="flat" cmpd="sng">
              <a:solidFill>
                <a:schemeClr val="dk1"/>
              </a:solidFill>
              <a:prstDash val="solid"/>
              <a:round/>
              <a:headEnd type="oval" w="med" len="med"/>
              <a:tailEnd type="none" w="med" len="med"/>
            </a:ln>
          </p:spPr>
        </p:cxnSp>
      </p:grpSp>
      <p:sp>
        <p:nvSpPr>
          <p:cNvPr id="3261" name="Google Shape;3261;p72">
            <a:extLst>
              <a:ext uri="{FF2B5EF4-FFF2-40B4-BE49-F238E27FC236}">
                <a16:creationId xmlns:a16="http://schemas.microsoft.com/office/drawing/2014/main" id="{5C02E2CB-E7D3-1EE7-100A-84EC4B5A889D}"/>
              </a:ext>
            </a:extLst>
          </p:cNvPr>
          <p:cNvSpPr txBox="1"/>
          <p:nvPr/>
        </p:nvSpPr>
        <p:spPr>
          <a:xfrm flipH="1">
            <a:off x="4721909" y="1506402"/>
            <a:ext cx="3295198" cy="418371"/>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dirty="0">
                <a:solidFill>
                  <a:schemeClr val="lt1"/>
                </a:solidFill>
                <a:latin typeface="Comfortaa"/>
                <a:ea typeface="Comfortaa"/>
                <a:cs typeface="Comfortaa"/>
                <a:sym typeface="Comfortaa"/>
              </a:rPr>
              <a:t>ENSURE DIVERSITY IN BACKGROUND &amp; INSTITUTIONS IN SELECTING SUBJECTS </a:t>
            </a:r>
            <a:endParaRPr dirty="0">
              <a:solidFill>
                <a:schemeClr val="lt1"/>
              </a:solidFill>
              <a:latin typeface="Comfortaa"/>
              <a:ea typeface="Comfortaa"/>
              <a:cs typeface="Comfortaa"/>
              <a:sym typeface="Comfortaa"/>
            </a:endParaRPr>
          </a:p>
        </p:txBody>
      </p:sp>
      <p:sp>
        <p:nvSpPr>
          <p:cNvPr id="3259" name="Google Shape;3259;p72">
            <a:extLst>
              <a:ext uri="{FF2B5EF4-FFF2-40B4-BE49-F238E27FC236}">
                <a16:creationId xmlns:a16="http://schemas.microsoft.com/office/drawing/2014/main" id="{AB6ACD8E-8061-ABB0-A415-9955D9D18DDC}"/>
              </a:ext>
            </a:extLst>
          </p:cNvPr>
          <p:cNvSpPr txBox="1"/>
          <p:nvPr/>
        </p:nvSpPr>
        <p:spPr>
          <a:xfrm flipH="1">
            <a:off x="5310863" y="2506506"/>
            <a:ext cx="2377500" cy="473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dirty="0">
                <a:solidFill>
                  <a:schemeClr val="lt1"/>
                </a:solidFill>
                <a:latin typeface="Comfortaa"/>
                <a:ea typeface="Comfortaa"/>
                <a:cs typeface="Comfortaa"/>
                <a:sym typeface="Comfortaa"/>
              </a:rPr>
              <a:t>35 SEMI-STRUCTURED INTERVIEWS</a:t>
            </a:r>
            <a:endParaRPr dirty="0">
              <a:solidFill>
                <a:schemeClr val="lt1"/>
              </a:solidFill>
              <a:latin typeface="Comfortaa"/>
              <a:ea typeface="Comfortaa"/>
              <a:cs typeface="Comfortaa"/>
              <a:sym typeface="Comfortaa"/>
            </a:endParaRPr>
          </a:p>
        </p:txBody>
      </p:sp>
      <p:sp>
        <p:nvSpPr>
          <p:cNvPr id="3257" name="Google Shape;3257;p72">
            <a:extLst>
              <a:ext uri="{FF2B5EF4-FFF2-40B4-BE49-F238E27FC236}">
                <a16:creationId xmlns:a16="http://schemas.microsoft.com/office/drawing/2014/main" id="{FE6AE9F9-884E-CDA7-690B-DE2E5421A6A4}"/>
              </a:ext>
            </a:extLst>
          </p:cNvPr>
          <p:cNvSpPr txBox="1"/>
          <p:nvPr/>
        </p:nvSpPr>
        <p:spPr>
          <a:xfrm flipH="1">
            <a:off x="4861013" y="3547663"/>
            <a:ext cx="2377500" cy="4734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en" dirty="0">
                <a:solidFill>
                  <a:schemeClr val="lt1"/>
                </a:solidFill>
                <a:latin typeface="Comfortaa"/>
                <a:ea typeface="Comfortaa"/>
                <a:cs typeface="Comfortaa"/>
                <a:sym typeface="Comfortaa"/>
              </a:rPr>
              <a:t>DATA WAS QUALITIVELY CODED USING DEDOOSE</a:t>
            </a:r>
            <a:endParaRPr dirty="0">
              <a:solidFill>
                <a:schemeClr val="lt1"/>
              </a:solidFill>
              <a:latin typeface="Comfortaa"/>
              <a:ea typeface="Comfortaa"/>
              <a:cs typeface="Comfortaa"/>
              <a:sym typeface="Comfortaa"/>
            </a:endParaRPr>
          </a:p>
        </p:txBody>
      </p:sp>
      <p:grpSp>
        <p:nvGrpSpPr>
          <p:cNvPr id="3262" name="Google Shape;3262;p72">
            <a:extLst>
              <a:ext uri="{FF2B5EF4-FFF2-40B4-BE49-F238E27FC236}">
                <a16:creationId xmlns:a16="http://schemas.microsoft.com/office/drawing/2014/main" id="{8D2E582A-F721-C142-C045-A24542DCC400}"/>
              </a:ext>
            </a:extLst>
          </p:cNvPr>
          <p:cNvGrpSpPr/>
          <p:nvPr/>
        </p:nvGrpSpPr>
        <p:grpSpPr>
          <a:xfrm>
            <a:off x="7287625" y="296487"/>
            <a:ext cx="868759" cy="869788"/>
            <a:chOff x="6802100" y="388562"/>
            <a:chExt cx="868759" cy="869788"/>
          </a:xfrm>
        </p:grpSpPr>
        <p:sp>
          <p:nvSpPr>
            <p:cNvPr id="3263" name="Google Shape;3263;p72">
              <a:extLst>
                <a:ext uri="{FF2B5EF4-FFF2-40B4-BE49-F238E27FC236}">
                  <a16:creationId xmlns:a16="http://schemas.microsoft.com/office/drawing/2014/main" id="{C61C150C-F6DB-D27C-7DDC-D1487545D4EF}"/>
                </a:ext>
              </a:extLst>
            </p:cNvPr>
            <p:cNvSpPr/>
            <p:nvPr/>
          </p:nvSpPr>
          <p:spPr>
            <a:xfrm>
              <a:off x="6802100" y="389784"/>
              <a:ext cx="868586" cy="868474"/>
            </a:xfrm>
            <a:custGeom>
              <a:avLst/>
              <a:gdLst/>
              <a:ahLst/>
              <a:cxnLst/>
              <a:rect l="l" t="t" r="r" b="b"/>
              <a:pathLst>
                <a:path w="9954" h="9953" extrusionOk="0">
                  <a:moveTo>
                    <a:pt x="4978" y="0"/>
                  </a:moveTo>
                  <a:cubicBezTo>
                    <a:pt x="3657" y="0"/>
                    <a:pt x="2392" y="524"/>
                    <a:pt x="1459" y="1457"/>
                  </a:cubicBezTo>
                  <a:cubicBezTo>
                    <a:pt x="525" y="2391"/>
                    <a:pt x="1" y="3656"/>
                    <a:pt x="1" y="4976"/>
                  </a:cubicBezTo>
                  <a:cubicBezTo>
                    <a:pt x="1" y="6296"/>
                    <a:pt x="525" y="7562"/>
                    <a:pt x="1459" y="8495"/>
                  </a:cubicBezTo>
                  <a:cubicBezTo>
                    <a:pt x="2392" y="9428"/>
                    <a:pt x="3657" y="9952"/>
                    <a:pt x="4978" y="9952"/>
                  </a:cubicBezTo>
                  <a:cubicBezTo>
                    <a:pt x="6297" y="9952"/>
                    <a:pt x="7563" y="9428"/>
                    <a:pt x="8496" y="8495"/>
                  </a:cubicBezTo>
                  <a:cubicBezTo>
                    <a:pt x="9430" y="7562"/>
                    <a:pt x="9953" y="6296"/>
                    <a:pt x="9953" y="4976"/>
                  </a:cubicBezTo>
                  <a:cubicBezTo>
                    <a:pt x="9953" y="3656"/>
                    <a:pt x="9430" y="2391"/>
                    <a:pt x="8496" y="1457"/>
                  </a:cubicBezTo>
                  <a:cubicBezTo>
                    <a:pt x="7563" y="524"/>
                    <a:pt x="6297" y="0"/>
                    <a:pt x="4978" y="0"/>
                  </a:cubicBezTo>
                  <a:close/>
                </a:path>
              </a:pathLst>
            </a:custGeom>
            <a:solidFill>
              <a:srgbClr val="E7E8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4" name="Google Shape;3264;p72">
              <a:extLst>
                <a:ext uri="{FF2B5EF4-FFF2-40B4-BE49-F238E27FC236}">
                  <a16:creationId xmlns:a16="http://schemas.microsoft.com/office/drawing/2014/main" id="{CB5CC613-BBBB-F027-2DA6-61677B0B04C1}"/>
                </a:ext>
              </a:extLst>
            </p:cNvPr>
            <p:cNvSpPr/>
            <p:nvPr/>
          </p:nvSpPr>
          <p:spPr>
            <a:xfrm>
              <a:off x="7288218" y="842741"/>
              <a:ext cx="213874" cy="213868"/>
            </a:xfrm>
            <a:custGeom>
              <a:avLst/>
              <a:gdLst/>
              <a:ahLst/>
              <a:cxnLst/>
              <a:rect l="l" t="t" r="r" b="b"/>
              <a:pathLst>
                <a:path w="2451" h="2451" extrusionOk="0">
                  <a:moveTo>
                    <a:pt x="1226" y="1"/>
                  </a:moveTo>
                  <a:cubicBezTo>
                    <a:pt x="549" y="1"/>
                    <a:pt x="0" y="549"/>
                    <a:pt x="0" y="1226"/>
                  </a:cubicBezTo>
                  <a:cubicBezTo>
                    <a:pt x="0" y="1903"/>
                    <a:pt x="549" y="2451"/>
                    <a:pt x="1226" y="2451"/>
                  </a:cubicBezTo>
                  <a:cubicBezTo>
                    <a:pt x="1902" y="2451"/>
                    <a:pt x="2450" y="1903"/>
                    <a:pt x="2450" y="1226"/>
                  </a:cubicBezTo>
                  <a:cubicBezTo>
                    <a:pt x="2450" y="550"/>
                    <a:pt x="1902" y="1"/>
                    <a:pt x="1226"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5" name="Google Shape;3265;p72">
              <a:extLst>
                <a:ext uri="{FF2B5EF4-FFF2-40B4-BE49-F238E27FC236}">
                  <a16:creationId xmlns:a16="http://schemas.microsoft.com/office/drawing/2014/main" id="{C2B0E01B-E88D-7121-E4EE-C3E2E7E14C21}"/>
                </a:ext>
              </a:extLst>
            </p:cNvPr>
            <p:cNvSpPr/>
            <p:nvPr/>
          </p:nvSpPr>
          <p:spPr>
            <a:xfrm>
              <a:off x="7370939" y="564300"/>
              <a:ext cx="120332" cy="120328"/>
            </a:xfrm>
            <a:custGeom>
              <a:avLst/>
              <a:gdLst/>
              <a:ahLst/>
              <a:cxnLst/>
              <a:rect l="l" t="t" r="r" b="b"/>
              <a:pathLst>
                <a:path w="1379" h="1379" extrusionOk="0">
                  <a:moveTo>
                    <a:pt x="689" y="0"/>
                  </a:moveTo>
                  <a:cubicBezTo>
                    <a:pt x="309" y="0"/>
                    <a:pt x="0" y="309"/>
                    <a:pt x="0" y="690"/>
                  </a:cubicBezTo>
                  <a:cubicBezTo>
                    <a:pt x="0" y="1070"/>
                    <a:pt x="309" y="1379"/>
                    <a:pt x="689" y="1379"/>
                  </a:cubicBezTo>
                  <a:cubicBezTo>
                    <a:pt x="1070" y="1379"/>
                    <a:pt x="1378" y="1070"/>
                    <a:pt x="1378" y="690"/>
                  </a:cubicBezTo>
                  <a:cubicBezTo>
                    <a:pt x="1378" y="309"/>
                    <a:pt x="1070" y="0"/>
                    <a:pt x="689" y="0"/>
                  </a:cubicBezTo>
                  <a:close/>
                </a:path>
              </a:pathLst>
            </a:custGeom>
            <a:solidFill>
              <a:srgbClr val="A7A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6" name="Google Shape;3266;p72">
              <a:extLst>
                <a:ext uri="{FF2B5EF4-FFF2-40B4-BE49-F238E27FC236}">
                  <a16:creationId xmlns:a16="http://schemas.microsoft.com/office/drawing/2014/main" id="{5411716C-776E-51DE-5CBB-25B0F685EC6B}"/>
                </a:ext>
              </a:extLst>
            </p:cNvPr>
            <p:cNvSpPr/>
            <p:nvPr/>
          </p:nvSpPr>
          <p:spPr>
            <a:xfrm>
              <a:off x="7531582" y="709236"/>
              <a:ext cx="139267" cy="293971"/>
            </a:xfrm>
            <a:custGeom>
              <a:avLst/>
              <a:gdLst/>
              <a:ahLst/>
              <a:cxnLst/>
              <a:rect l="l" t="t" r="r" b="b"/>
              <a:pathLst>
                <a:path w="1596" h="3369" extrusionOk="0">
                  <a:moveTo>
                    <a:pt x="1418" y="1"/>
                  </a:moveTo>
                  <a:cubicBezTo>
                    <a:pt x="610" y="159"/>
                    <a:pt x="1" y="869"/>
                    <a:pt x="1" y="1723"/>
                  </a:cubicBezTo>
                  <a:cubicBezTo>
                    <a:pt x="1" y="2479"/>
                    <a:pt x="480" y="3122"/>
                    <a:pt x="1151" y="3369"/>
                  </a:cubicBezTo>
                  <a:cubicBezTo>
                    <a:pt x="1435" y="2743"/>
                    <a:pt x="1595" y="2048"/>
                    <a:pt x="1595" y="1316"/>
                  </a:cubicBezTo>
                  <a:cubicBezTo>
                    <a:pt x="1595" y="861"/>
                    <a:pt x="1532" y="420"/>
                    <a:pt x="1418"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7" name="Google Shape;3267;p72">
              <a:extLst>
                <a:ext uri="{FF2B5EF4-FFF2-40B4-BE49-F238E27FC236}">
                  <a16:creationId xmlns:a16="http://schemas.microsoft.com/office/drawing/2014/main" id="{79BB2DFD-37E1-6753-1C29-FF675781924E}"/>
                </a:ext>
              </a:extLst>
            </p:cNvPr>
            <p:cNvSpPr/>
            <p:nvPr/>
          </p:nvSpPr>
          <p:spPr>
            <a:xfrm>
              <a:off x="6896950" y="910017"/>
              <a:ext cx="48517" cy="48515"/>
            </a:xfrm>
            <a:custGeom>
              <a:avLst/>
              <a:gdLst/>
              <a:ahLst/>
              <a:cxnLst/>
              <a:rect l="l" t="t" r="r" b="b"/>
              <a:pathLst>
                <a:path w="556" h="556" extrusionOk="0">
                  <a:moveTo>
                    <a:pt x="278" y="1"/>
                  </a:moveTo>
                  <a:cubicBezTo>
                    <a:pt x="125" y="1"/>
                    <a:pt x="0" y="125"/>
                    <a:pt x="0" y="278"/>
                  </a:cubicBezTo>
                  <a:cubicBezTo>
                    <a:pt x="0" y="432"/>
                    <a:pt x="125" y="555"/>
                    <a:pt x="278" y="555"/>
                  </a:cubicBezTo>
                  <a:cubicBezTo>
                    <a:pt x="432" y="555"/>
                    <a:pt x="556" y="432"/>
                    <a:pt x="556" y="278"/>
                  </a:cubicBezTo>
                  <a:cubicBezTo>
                    <a:pt x="556" y="125"/>
                    <a:pt x="432" y="1"/>
                    <a:pt x="278"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8" name="Google Shape;3268;p72">
              <a:extLst>
                <a:ext uri="{FF2B5EF4-FFF2-40B4-BE49-F238E27FC236}">
                  <a16:creationId xmlns:a16="http://schemas.microsoft.com/office/drawing/2014/main" id="{FFC620A5-ED6A-539B-C2DA-6C3CE75D9301}"/>
                </a:ext>
              </a:extLst>
            </p:cNvPr>
            <p:cNvSpPr/>
            <p:nvPr/>
          </p:nvSpPr>
          <p:spPr>
            <a:xfrm>
              <a:off x="7466923" y="728433"/>
              <a:ext cx="48517" cy="48428"/>
            </a:xfrm>
            <a:custGeom>
              <a:avLst/>
              <a:gdLst/>
              <a:ahLst/>
              <a:cxnLst/>
              <a:rect l="l" t="t" r="r" b="b"/>
              <a:pathLst>
                <a:path w="556" h="555" extrusionOk="0">
                  <a:moveTo>
                    <a:pt x="278" y="1"/>
                  </a:moveTo>
                  <a:cubicBezTo>
                    <a:pt x="125" y="1"/>
                    <a:pt x="1" y="124"/>
                    <a:pt x="1" y="277"/>
                  </a:cubicBezTo>
                  <a:cubicBezTo>
                    <a:pt x="1" y="431"/>
                    <a:pt x="125" y="555"/>
                    <a:pt x="278" y="555"/>
                  </a:cubicBezTo>
                  <a:cubicBezTo>
                    <a:pt x="431" y="555"/>
                    <a:pt x="555" y="431"/>
                    <a:pt x="555" y="277"/>
                  </a:cubicBezTo>
                  <a:cubicBezTo>
                    <a:pt x="555" y="124"/>
                    <a:pt x="431" y="1"/>
                    <a:pt x="278"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9" name="Google Shape;3269;p72">
              <a:extLst>
                <a:ext uri="{FF2B5EF4-FFF2-40B4-BE49-F238E27FC236}">
                  <a16:creationId xmlns:a16="http://schemas.microsoft.com/office/drawing/2014/main" id="{C0DE3FB9-41A6-5B7C-63F4-49B608046B4B}"/>
                </a:ext>
              </a:extLst>
            </p:cNvPr>
            <p:cNvSpPr/>
            <p:nvPr/>
          </p:nvSpPr>
          <p:spPr>
            <a:xfrm>
              <a:off x="6970509" y="983052"/>
              <a:ext cx="120419" cy="120328"/>
            </a:xfrm>
            <a:custGeom>
              <a:avLst/>
              <a:gdLst/>
              <a:ahLst/>
              <a:cxnLst/>
              <a:rect l="l" t="t" r="r" b="b"/>
              <a:pathLst>
                <a:path w="1380" h="1379" extrusionOk="0">
                  <a:moveTo>
                    <a:pt x="689" y="0"/>
                  </a:moveTo>
                  <a:cubicBezTo>
                    <a:pt x="309" y="1"/>
                    <a:pt x="1" y="309"/>
                    <a:pt x="1" y="690"/>
                  </a:cubicBezTo>
                  <a:cubicBezTo>
                    <a:pt x="1" y="1070"/>
                    <a:pt x="309" y="1379"/>
                    <a:pt x="689" y="1379"/>
                  </a:cubicBezTo>
                  <a:cubicBezTo>
                    <a:pt x="1070" y="1379"/>
                    <a:pt x="1379" y="1070"/>
                    <a:pt x="1379" y="690"/>
                  </a:cubicBezTo>
                  <a:cubicBezTo>
                    <a:pt x="1379" y="309"/>
                    <a:pt x="1070" y="0"/>
                    <a:pt x="689"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0" name="Google Shape;3270;p72">
              <a:extLst>
                <a:ext uri="{FF2B5EF4-FFF2-40B4-BE49-F238E27FC236}">
                  <a16:creationId xmlns:a16="http://schemas.microsoft.com/office/drawing/2014/main" id="{A8D24C2A-36E0-A509-D0C8-AF3CA7794E6E}"/>
                </a:ext>
              </a:extLst>
            </p:cNvPr>
            <p:cNvSpPr/>
            <p:nvPr/>
          </p:nvSpPr>
          <p:spPr>
            <a:xfrm>
              <a:off x="7201832" y="495017"/>
              <a:ext cx="76789" cy="76961"/>
            </a:xfrm>
            <a:custGeom>
              <a:avLst/>
              <a:gdLst/>
              <a:ahLst/>
              <a:cxnLst/>
              <a:rect l="l" t="t" r="r" b="b"/>
              <a:pathLst>
                <a:path w="880" h="882" extrusionOk="0">
                  <a:moveTo>
                    <a:pt x="440" y="0"/>
                  </a:moveTo>
                  <a:cubicBezTo>
                    <a:pt x="197" y="0"/>
                    <a:pt x="0" y="198"/>
                    <a:pt x="0" y="440"/>
                  </a:cubicBezTo>
                  <a:cubicBezTo>
                    <a:pt x="0" y="684"/>
                    <a:pt x="197" y="881"/>
                    <a:pt x="440" y="881"/>
                  </a:cubicBezTo>
                  <a:cubicBezTo>
                    <a:pt x="684" y="881"/>
                    <a:pt x="880" y="684"/>
                    <a:pt x="880" y="440"/>
                  </a:cubicBezTo>
                  <a:cubicBezTo>
                    <a:pt x="880" y="198"/>
                    <a:pt x="684" y="0"/>
                    <a:pt x="440"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1" name="Google Shape;3271;p72">
              <a:extLst>
                <a:ext uri="{FF2B5EF4-FFF2-40B4-BE49-F238E27FC236}">
                  <a16:creationId xmlns:a16="http://schemas.microsoft.com/office/drawing/2014/main" id="{7002DC72-7048-772E-25D3-FECE04E7CE7A}"/>
                </a:ext>
              </a:extLst>
            </p:cNvPr>
            <p:cNvSpPr/>
            <p:nvPr/>
          </p:nvSpPr>
          <p:spPr>
            <a:xfrm>
              <a:off x="7077837" y="1107133"/>
              <a:ext cx="300785" cy="151217"/>
            </a:xfrm>
            <a:custGeom>
              <a:avLst/>
              <a:gdLst/>
              <a:ahLst/>
              <a:cxnLst/>
              <a:rect l="l" t="t" r="r" b="b"/>
              <a:pathLst>
                <a:path w="3447" h="1733" extrusionOk="0">
                  <a:moveTo>
                    <a:pt x="1717" y="0"/>
                  </a:moveTo>
                  <a:cubicBezTo>
                    <a:pt x="874" y="0"/>
                    <a:pt x="170" y="596"/>
                    <a:pt x="0" y="1389"/>
                  </a:cubicBezTo>
                  <a:cubicBezTo>
                    <a:pt x="564" y="1610"/>
                    <a:pt x="1176" y="1733"/>
                    <a:pt x="1819" y="1733"/>
                  </a:cubicBezTo>
                  <a:cubicBezTo>
                    <a:pt x="2388" y="1733"/>
                    <a:pt x="2937" y="1635"/>
                    <a:pt x="3447" y="1458"/>
                  </a:cubicBezTo>
                  <a:cubicBezTo>
                    <a:pt x="3305" y="631"/>
                    <a:pt x="2586" y="0"/>
                    <a:pt x="1717" y="0"/>
                  </a:cubicBezTo>
                  <a:close/>
                </a:path>
              </a:pathLst>
            </a:custGeom>
            <a:solidFill>
              <a:srgbClr val="A7A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2" name="Google Shape;3272;p72">
              <a:extLst>
                <a:ext uri="{FF2B5EF4-FFF2-40B4-BE49-F238E27FC236}">
                  <a16:creationId xmlns:a16="http://schemas.microsoft.com/office/drawing/2014/main" id="{F43CC736-4869-9DC8-EA53-1A634F518D4A}"/>
                </a:ext>
              </a:extLst>
            </p:cNvPr>
            <p:cNvSpPr/>
            <p:nvPr/>
          </p:nvSpPr>
          <p:spPr>
            <a:xfrm>
              <a:off x="6909079" y="650337"/>
              <a:ext cx="163787" cy="163782"/>
            </a:xfrm>
            <a:custGeom>
              <a:avLst/>
              <a:gdLst/>
              <a:ahLst/>
              <a:cxnLst/>
              <a:rect l="l" t="t" r="r" b="b"/>
              <a:pathLst>
                <a:path w="1877" h="1877" extrusionOk="0">
                  <a:moveTo>
                    <a:pt x="939" y="0"/>
                  </a:moveTo>
                  <a:cubicBezTo>
                    <a:pt x="421" y="0"/>
                    <a:pt x="1" y="421"/>
                    <a:pt x="1" y="938"/>
                  </a:cubicBezTo>
                  <a:cubicBezTo>
                    <a:pt x="1" y="1456"/>
                    <a:pt x="421" y="1876"/>
                    <a:pt x="939" y="1876"/>
                  </a:cubicBezTo>
                  <a:cubicBezTo>
                    <a:pt x="1456" y="1876"/>
                    <a:pt x="1877" y="1456"/>
                    <a:pt x="1877" y="938"/>
                  </a:cubicBezTo>
                  <a:cubicBezTo>
                    <a:pt x="1877" y="421"/>
                    <a:pt x="1456" y="0"/>
                    <a:pt x="939" y="0"/>
                  </a:cubicBezTo>
                  <a:close/>
                </a:path>
              </a:pathLst>
            </a:custGeom>
            <a:solidFill>
              <a:srgbClr val="A7A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3" name="Google Shape;3273;p72">
              <a:extLst>
                <a:ext uri="{FF2B5EF4-FFF2-40B4-BE49-F238E27FC236}">
                  <a16:creationId xmlns:a16="http://schemas.microsoft.com/office/drawing/2014/main" id="{58DC5045-A345-0D17-9888-CE8668BC5E03}"/>
                </a:ext>
              </a:extLst>
            </p:cNvPr>
            <p:cNvSpPr/>
            <p:nvPr/>
          </p:nvSpPr>
          <p:spPr>
            <a:xfrm>
              <a:off x="7195898" y="717176"/>
              <a:ext cx="48604" cy="48428"/>
            </a:xfrm>
            <a:custGeom>
              <a:avLst/>
              <a:gdLst/>
              <a:ahLst/>
              <a:cxnLst/>
              <a:rect l="l" t="t" r="r" b="b"/>
              <a:pathLst>
                <a:path w="557" h="555" extrusionOk="0">
                  <a:moveTo>
                    <a:pt x="279" y="0"/>
                  </a:moveTo>
                  <a:cubicBezTo>
                    <a:pt x="126" y="0"/>
                    <a:pt x="1" y="124"/>
                    <a:pt x="1" y="277"/>
                  </a:cubicBezTo>
                  <a:cubicBezTo>
                    <a:pt x="1" y="431"/>
                    <a:pt x="126" y="555"/>
                    <a:pt x="279" y="555"/>
                  </a:cubicBezTo>
                  <a:cubicBezTo>
                    <a:pt x="433" y="555"/>
                    <a:pt x="556" y="431"/>
                    <a:pt x="556" y="277"/>
                  </a:cubicBezTo>
                  <a:cubicBezTo>
                    <a:pt x="556" y="124"/>
                    <a:pt x="433" y="0"/>
                    <a:pt x="279"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4" name="Google Shape;3274;p72">
              <a:extLst>
                <a:ext uri="{FF2B5EF4-FFF2-40B4-BE49-F238E27FC236}">
                  <a16:creationId xmlns:a16="http://schemas.microsoft.com/office/drawing/2014/main" id="{313F80C8-A3CD-95A5-1371-AA51647DF256}"/>
                </a:ext>
              </a:extLst>
            </p:cNvPr>
            <p:cNvSpPr/>
            <p:nvPr/>
          </p:nvSpPr>
          <p:spPr>
            <a:xfrm>
              <a:off x="7129058" y="913420"/>
              <a:ext cx="76963" cy="76787"/>
            </a:xfrm>
            <a:custGeom>
              <a:avLst/>
              <a:gdLst/>
              <a:ahLst/>
              <a:cxnLst/>
              <a:rect l="l" t="t" r="r" b="b"/>
              <a:pathLst>
                <a:path w="882" h="880" extrusionOk="0">
                  <a:moveTo>
                    <a:pt x="442" y="0"/>
                  </a:moveTo>
                  <a:cubicBezTo>
                    <a:pt x="198" y="0"/>
                    <a:pt x="1" y="196"/>
                    <a:pt x="1" y="440"/>
                  </a:cubicBezTo>
                  <a:cubicBezTo>
                    <a:pt x="1" y="684"/>
                    <a:pt x="198" y="880"/>
                    <a:pt x="442" y="880"/>
                  </a:cubicBezTo>
                  <a:cubicBezTo>
                    <a:pt x="684" y="880"/>
                    <a:pt x="882" y="683"/>
                    <a:pt x="882" y="440"/>
                  </a:cubicBezTo>
                  <a:cubicBezTo>
                    <a:pt x="882" y="196"/>
                    <a:pt x="684" y="0"/>
                    <a:pt x="442"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5" name="Google Shape;3275;p72">
              <a:extLst>
                <a:ext uri="{FF2B5EF4-FFF2-40B4-BE49-F238E27FC236}">
                  <a16:creationId xmlns:a16="http://schemas.microsoft.com/office/drawing/2014/main" id="{E6CC368B-DAD6-49D7-8C7B-8DFB420DF268}"/>
                </a:ext>
              </a:extLst>
            </p:cNvPr>
            <p:cNvSpPr/>
            <p:nvPr/>
          </p:nvSpPr>
          <p:spPr>
            <a:xfrm>
              <a:off x="6917369" y="568489"/>
              <a:ext cx="753490" cy="689858"/>
            </a:xfrm>
            <a:custGeom>
              <a:avLst/>
              <a:gdLst/>
              <a:ahLst/>
              <a:cxnLst/>
              <a:rect l="l" t="t" r="r" b="b"/>
              <a:pathLst>
                <a:path w="8635" h="7906" extrusionOk="0">
                  <a:moveTo>
                    <a:pt x="7680" y="1"/>
                  </a:moveTo>
                  <a:cubicBezTo>
                    <a:pt x="6310" y="2087"/>
                    <a:pt x="3209" y="6199"/>
                    <a:pt x="1" y="6303"/>
                  </a:cubicBezTo>
                  <a:cubicBezTo>
                    <a:pt x="910" y="7288"/>
                    <a:pt x="2211" y="7906"/>
                    <a:pt x="3658" y="7906"/>
                  </a:cubicBezTo>
                  <a:cubicBezTo>
                    <a:pt x="6405" y="7906"/>
                    <a:pt x="8633" y="5677"/>
                    <a:pt x="8633" y="2929"/>
                  </a:cubicBezTo>
                  <a:cubicBezTo>
                    <a:pt x="8634" y="1835"/>
                    <a:pt x="8279" y="823"/>
                    <a:pt x="7680" y="1"/>
                  </a:cubicBezTo>
                  <a:close/>
                </a:path>
              </a:pathLst>
            </a:custGeom>
            <a:solidFill>
              <a:srgbClr val="DAD8DB">
                <a:alpha val="296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6" name="Google Shape;3276;p72">
              <a:extLst>
                <a:ext uri="{FF2B5EF4-FFF2-40B4-BE49-F238E27FC236}">
                  <a16:creationId xmlns:a16="http://schemas.microsoft.com/office/drawing/2014/main" id="{574BC939-0F8B-40C1-13BB-C70B50A9BFA2}"/>
                </a:ext>
              </a:extLst>
            </p:cNvPr>
            <p:cNvSpPr/>
            <p:nvPr/>
          </p:nvSpPr>
          <p:spPr>
            <a:xfrm>
              <a:off x="6970596" y="797716"/>
              <a:ext cx="700262" cy="460632"/>
            </a:xfrm>
            <a:custGeom>
              <a:avLst/>
              <a:gdLst/>
              <a:ahLst/>
              <a:cxnLst/>
              <a:rect l="l" t="t" r="r" b="b"/>
              <a:pathLst>
                <a:path w="8025" h="5279" extrusionOk="0">
                  <a:moveTo>
                    <a:pt x="8014" y="0"/>
                  </a:moveTo>
                  <a:cubicBezTo>
                    <a:pt x="6689" y="1783"/>
                    <a:pt x="4237" y="4319"/>
                    <a:pt x="1014" y="4319"/>
                  </a:cubicBezTo>
                  <a:cubicBezTo>
                    <a:pt x="684" y="4319"/>
                    <a:pt x="346" y="4292"/>
                    <a:pt x="1" y="4236"/>
                  </a:cubicBezTo>
                  <a:lnTo>
                    <a:pt x="1" y="4236"/>
                  </a:lnTo>
                  <a:cubicBezTo>
                    <a:pt x="843" y="4888"/>
                    <a:pt x="1899" y="5279"/>
                    <a:pt x="3048" y="5279"/>
                  </a:cubicBezTo>
                  <a:cubicBezTo>
                    <a:pt x="5796" y="5279"/>
                    <a:pt x="8024" y="3050"/>
                    <a:pt x="8024" y="302"/>
                  </a:cubicBezTo>
                  <a:cubicBezTo>
                    <a:pt x="8024" y="201"/>
                    <a:pt x="8020" y="101"/>
                    <a:pt x="8014" y="0"/>
                  </a:cubicBezTo>
                  <a:close/>
                </a:path>
              </a:pathLst>
            </a:custGeom>
            <a:solidFill>
              <a:srgbClr val="DAD8DB">
                <a:alpha val="296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7" name="Google Shape;3277;p72">
              <a:extLst>
                <a:ext uri="{FF2B5EF4-FFF2-40B4-BE49-F238E27FC236}">
                  <a16:creationId xmlns:a16="http://schemas.microsoft.com/office/drawing/2014/main" id="{F69651BE-B36D-916F-1AA1-AAA83A71BD8C}"/>
                </a:ext>
              </a:extLst>
            </p:cNvPr>
            <p:cNvSpPr/>
            <p:nvPr/>
          </p:nvSpPr>
          <p:spPr>
            <a:xfrm>
              <a:off x="6831681" y="388562"/>
              <a:ext cx="598778" cy="504697"/>
            </a:xfrm>
            <a:custGeom>
              <a:avLst/>
              <a:gdLst/>
              <a:ahLst/>
              <a:cxnLst/>
              <a:rect l="l" t="t" r="r" b="b"/>
              <a:pathLst>
                <a:path w="6862" h="5784" extrusionOk="0">
                  <a:moveTo>
                    <a:pt x="6204" y="1209"/>
                  </a:moveTo>
                  <a:cubicBezTo>
                    <a:pt x="6861" y="2293"/>
                    <a:pt x="6153" y="3924"/>
                    <a:pt x="4622" y="4855"/>
                  </a:cubicBezTo>
                  <a:cubicBezTo>
                    <a:pt x="3091" y="5784"/>
                    <a:pt x="1316" y="5660"/>
                    <a:pt x="659" y="4576"/>
                  </a:cubicBezTo>
                  <a:cubicBezTo>
                    <a:pt x="1" y="3493"/>
                    <a:pt x="709" y="1860"/>
                    <a:pt x="2240" y="931"/>
                  </a:cubicBezTo>
                  <a:cubicBezTo>
                    <a:pt x="3771" y="1"/>
                    <a:pt x="5546" y="126"/>
                    <a:pt x="6204" y="1209"/>
                  </a:cubicBezTo>
                  <a:close/>
                </a:path>
              </a:pathLst>
            </a:custGeom>
            <a:solidFill>
              <a:srgbClr val="FFFFFF">
                <a:alpha val="781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8" name="Google Shape;3278;p72">
              <a:extLst>
                <a:ext uri="{FF2B5EF4-FFF2-40B4-BE49-F238E27FC236}">
                  <a16:creationId xmlns:a16="http://schemas.microsoft.com/office/drawing/2014/main" id="{72D60BFC-C479-6418-1E46-3FCDE2D7BED4}"/>
                </a:ext>
              </a:extLst>
            </p:cNvPr>
            <p:cNvSpPr/>
            <p:nvPr/>
          </p:nvSpPr>
          <p:spPr>
            <a:xfrm>
              <a:off x="6899568" y="439172"/>
              <a:ext cx="383769" cy="280097"/>
            </a:xfrm>
            <a:custGeom>
              <a:avLst/>
              <a:gdLst/>
              <a:ahLst/>
              <a:cxnLst/>
              <a:rect l="l" t="t" r="r" b="b"/>
              <a:pathLst>
                <a:path w="4398" h="3210" extrusionOk="0">
                  <a:moveTo>
                    <a:pt x="2914" y="0"/>
                  </a:moveTo>
                  <a:cubicBezTo>
                    <a:pt x="2471" y="0"/>
                    <a:pt x="1964" y="144"/>
                    <a:pt x="1487" y="434"/>
                  </a:cubicBezTo>
                  <a:cubicBezTo>
                    <a:pt x="489" y="1039"/>
                    <a:pt x="0" y="2055"/>
                    <a:pt x="392" y="2702"/>
                  </a:cubicBezTo>
                  <a:cubicBezTo>
                    <a:pt x="598" y="3039"/>
                    <a:pt x="1002" y="3210"/>
                    <a:pt x="1484" y="3210"/>
                  </a:cubicBezTo>
                  <a:cubicBezTo>
                    <a:pt x="1926" y="3210"/>
                    <a:pt x="2433" y="3066"/>
                    <a:pt x="2911" y="2777"/>
                  </a:cubicBezTo>
                  <a:cubicBezTo>
                    <a:pt x="3907" y="2172"/>
                    <a:pt x="4397" y="1156"/>
                    <a:pt x="4005" y="508"/>
                  </a:cubicBezTo>
                  <a:cubicBezTo>
                    <a:pt x="3800" y="171"/>
                    <a:pt x="3395" y="0"/>
                    <a:pt x="2914" y="0"/>
                  </a:cubicBezTo>
                  <a:close/>
                </a:path>
              </a:pathLst>
            </a:custGeom>
            <a:solidFill>
              <a:srgbClr val="FFFFFF">
                <a:alpha val="781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5810439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AB359-B211-FBFF-196F-D223F07404D5}"/>
              </a:ext>
            </a:extLst>
          </p:cNvPr>
          <p:cNvSpPr>
            <a:spLocks noGrp="1"/>
          </p:cNvSpPr>
          <p:nvPr>
            <p:ph type="title"/>
          </p:nvPr>
        </p:nvSpPr>
        <p:spPr/>
        <p:txBody>
          <a:bodyPr/>
          <a:lstStyle/>
          <a:p>
            <a:r>
              <a:rPr lang="en-US" dirty="0"/>
              <a:t>DEMOGRAPHICS</a:t>
            </a:r>
          </a:p>
        </p:txBody>
      </p:sp>
      <p:sp>
        <p:nvSpPr>
          <p:cNvPr id="3" name="Text Placeholder 2">
            <a:extLst>
              <a:ext uri="{FF2B5EF4-FFF2-40B4-BE49-F238E27FC236}">
                <a16:creationId xmlns:a16="http://schemas.microsoft.com/office/drawing/2014/main" id="{6C5DADC8-30C6-139F-4953-956A58CD5C84}"/>
              </a:ext>
            </a:extLst>
          </p:cNvPr>
          <p:cNvSpPr>
            <a:spLocks noGrp="1"/>
          </p:cNvSpPr>
          <p:nvPr>
            <p:ph type="body" idx="1"/>
          </p:nvPr>
        </p:nvSpPr>
        <p:spPr/>
        <p:txBody>
          <a:bodyPr/>
          <a:lstStyle/>
          <a:p>
            <a:pPr marL="152400" indent="0">
              <a:buNone/>
            </a:pPr>
            <a:r>
              <a:rPr lang="en-US" sz="1800" dirty="0"/>
              <a:t>40 PEOPLE SELECTED, 35 COMPLETED INTERVIEWS</a:t>
            </a:r>
          </a:p>
          <a:p>
            <a:pPr marL="152400" indent="0">
              <a:buNone/>
            </a:pPr>
            <a:endParaRPr lang="en-US" sz="1800" dirty="0"/>
          </a:p>
          <a:p>
            <a:pPr marL="323850" indent="-171450">
              <a:buFont typeface="Wingdings" panose="05000000000000000000" pitchFamily="2" charset="2"/>
              <a:buChar char="q"/>
            </a:pPr>
            <a:r>
              <a:rPr lang="en-US" sz="1800" dirty="0"/>
              <a:t>52% worked at private institutions / 48% public institutions</a:t>
            </a:r>
          </a:p>
          <a:p>
            <a:pPr marL="323850" indent="-171450">
              <a:buFont typeface="Wingdings" panose="05000000000000000000" pitchFamily="2" charset="2"/>
              <a:buChar char="q"/>
            </a:pPr>
            <a:endParaRPr lang="en-US" sz="1800" dirty="0"/>
          </a:p>
          <a:p>
            <a:pPr marL="323850" indent="-171450">
              <a:buFont typeface="Wingdings" panose="05000000000000000000" pitchFamily="2" charset="2"/>
              <a:buChar char="q"/>
            </a:pPr>
            <a:r>
              <a:rPr lang="en-US" sz="1800" dirty="0"/>
              <a:t>68% had 6 or more years of experience</a:t>
            </a:r>
          </a:p>
          <a:p>
            <a:pPr marL="323850" indent="-171450">
              <a:buFont typeface="Wingdings" panose="05000000000000000000" pitchFamily="2" charset="2"/>
              <a:buChar char="q"/>
            </a:pPr>
            <a:endParaRPr lang="en-US" sz="1800" dirty="0"/>
          </a:p>
          <a:p>
            <a:pPr marL="323850" indent="-171450">
              <a:buFont typeface="Wingdings" panose="05000000000000000000" pitchFamily="2" charset="2"/>
              <a:buChar char="q"/>
            </a:pPr>
            <a:r>
              <a:rPr lang="en-US" sz="1800" dirty="0"/>
              <a:t>17% respondents identified as BIPOC</a:t>
            </a:r>
          </a:p>
          <a:p>
            <a:pPr marL="323850" indent="-171450">
              <a:buFont typeface="Wingdings" panose="05000000000000000000" pitchFamily="2" charset="2"/>
              <a:buChar char="q"/>
            </a:pPr>
            <a:endParaRPr lang="en-US" sz="1800" dirty="0"/>
          </a:p>
          <a:p>
            <a:pPr marL="152400" indent="0">
              <a:buNone/>
            </a:pPr>
            <a:r>
              <a:rPr lang="en-US" sz="1800" dirty="0"/>
              <a:t>More details on the demographics are in the Appendix at the end of this presentation</a:t>
            </a:r>
          </a:p>
          <a:p>
            <a:pPr marL="152400" indent="0">
              <a:buNone/>
            </a:pPr>
            <a:endParaRPr lang="en-US" dirty="0"/>
          </a:p>
          <a:p>
            <a:pPr marL="152400" indent="0">
              <a:buNone/>
            </a:pPr>
            <a:endParaRPr lang="en-US" dirty="0"/>
          </a:p>
          <a:p>
            <a:pPr marL="152400" indent="0">
              <a:buNone/>
            </a:pPr>
            <a:endParaRPr lang="en-US" dirty="0"/>
          </a:p>
          <a:p>
            <a:pPr marL="152400" indent="0">
              <a:buNone/>
            </a:pPr>
            <a:endParaRPr lang="en-US" dirty="0"/>
          </a:p>
        </p:txBody>
      </p:sp>
    </p:spTree>
    <p:extLst>
      <p:ext uri="{BB962C8B-B14F-4D97-AF65-F5344CB8AC3E}">
        <p14:creationId xmlns:p14="http://schemas.microsoft.com/office/powerpoint/2010/main" val="42106517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166">
          <a:extLst>
            <a:ext uri="{FF2B5EF4-FFF2-40B4-BE49-F238E27FC236}">
              <a16:creationId xmlns:a16="http://schemas.microsoft.com/office/drawing/2014/main" id="{E5FD47F1-7387-E21F-DE02-260B4FB122D1}"/>
            </a:ext>
          </a:extLst>
        </p:cNvPr>
        <p:cNvGrpSpPr/>
        <p:nvPr/>
      </p:nvGrpSpPr>
      <p:grpSpPr>
        <a:xfrm>
          <a:off x="0" y="0"/>
          <a:ext cx="0" cy="0"/>
          <a:chOff x="0" y="0"/>
          <a:chExt cx="0" cy="0"/>
        </a:xfrm>
      </p:grpSpPr>
      <p:sp>
        <p:nvSpPr>
          <p:cNvPr id="3167" name="Google Shape;3167;p71">
            <a:extLst>
              <a:ext uri="{FF2B5EF4-FFF2-40B4-BE49-F238E27FC236}">
                <a16:creationId xmlns:a16="http://schemas.microsoft.com/office/drawing/2014/main" id="{7C6C8BDC-EDB0-FE5A-2293-2001A2FDFD76}"/>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INSTITUTIONAL CHARACTERISTS</a:t>
            </a:r>
            <a:endParaRPr dirty="0"/>
          </a:p>
        </p:txBody>
      </p:sp>
      <p:grpSp>
        <p:nvGrpSpPr>
          <p:cNvPr id="3168" name="Google Shape;3168;p71">
            <a:extLst>
              <a:ext uri="{FF2B5EF4-FFF2-40B4-BE49-F238E27FC236}">
                <a16:creationId xmlns:a16="http://schemas.microsoft.com/office/drawing/2014/main" id="{05D8C244-BED9-8266-DFF3-3EEC7BC1BC17}"/>
              </a:ext>
            </a:extLst>
          </p:cNvPr>
          <p:cNvGrpSpPr/>
          <p:nvPr/>
        </p:nvGrpSpPr>
        <p:grpSpPr>
          <a:xfrm flipH="1">
            <a:off x="6551565" y="2690506"/>
            <a:ext cx="1444946" cy="1005086"/>
            <a:chOff x="3425076" y="711327"/>
            <a:chExt cx="2378120" cy="1654191"/>
          </a:xfrm>
        </p:grpSpPr>
        <p:sp>
          <p:nvSpPr>
            <p:cNvPr id="3169" name="Google Shape;3169;p71">
              <a:extLst>
                <a:ext uri="{FF2B5EF4-FFF2-40B4-BE49-F238E27FC236}">
                  <a16:creationId xmlns:a16="http://schemas.microsoft.com/office/drawing/2014/main" id="{16C1F1D2-4940-B026-AE57-9AFED8678D84}"/>
                </a:ext>
              </a:extLst>
            </p:cNvPr>
            <p:cNvSpPr/>
            <p:nvPr/>
          </p:nvSpPr>
          <p:spPr>
            <a:xfrm rot="8999997" flipH="1">
              <a:off x="3531085" y="1190530"/>
              <a:ext cx="1558576" cy="841718"/>
            </a:xfrm>
            <a:custGeom>
              <a:avLst/>
              <a:gdLst/>
              <a:ahLst/>
              <a:cxnLst/>
              <a:rect l="l" t="t" r="r" b="b"/>
              <a:pathLst>
                <a:path w="40625" h="25351" extrusionOk="0">
                  <a:moveTo>
                    <a:pt x="20434" y="5671"/>
                  </a:moveTo>
                  <a:cubicBezTo>
                    <a:pt x="20717" y="5671"/>
                    <a:pt x="21000" y="5727"/>
                    <a:pt x="21265" y="5834"/>
                  </a:cubicBezTo>
                  <a:cubicBezTo>
                    <a:pt x="21800" y="6049"/>
                    <a:pt x="22265" y="6418"/>
                    <a:pt x="22681" y="6834"/>
                  </a:cubicBezTo>
                  <a:cubicBezTo>
                    <a:pt x="23967" y="8156"/>
                    <a:pt x="24765" y="9978"/>
                    <a:pt x="24896" y="11835"/>
                  </a:cubicBezTo>
                  <a:cubicBezTo>
                    <a:pt x="25015" y="13669"/>
                    <a:pt x="24503" y="15502"/>
                    <a:pt x="23658" y="17121"/>
                  </a:cubicBezTo>
                  <a:cubicBezTo>
                    <a:pt x="22384" y="17110"/>
                    <a:pt x="21098" y="16990"/>
                    <a:pt x="19872" y="16633"/>
                  </a:cubicBezTo>
                  <a:cubicBezTo>
                    <a:pt x="18657" y="16276"/>
                    <a:pt x="17431" y="15633"/>
                    <a:pt x="16693" y="14585"/>
                  </a:cubicBezTo>
                  <a:cubicBezTo>
                    <a:pt x="15764" y="13252"/>
                    <a:pt x="15835" y="11514"/>
                    <a:pt x="16240" y="9966"/>
                  </a:cubicBezTo>
                  <a:cubicBezTo>
                    <a:pt x="16324" y="9656"/>
                    <a:pt x="16419" y="9335"/>
                    <a:pt x="16550" y="9037"/>
                  </a:cubicBezTo>
                  <a:cubicBezTo>
                    <a:pt x="16955" y="8120"/>
                    <a:pt x="17598" y="7275"/>
                    <a:pt x="18371" y="6608"/>
                  </a:cubicBezTo>
                  <a:cubicBezTo>
                    <a:pt x="18871" y="6191"/>
                    <a:pt x="19431" y="5834"/>
                    <a:pt x="20062" y="5703"/>
                  </a:cubicBezTo>
                  <a:cubicBezTo>
                    <a:pt x="20185" y="5682"/>
                    <a:pt x="20310" y="5671"/>
                    <a:pt x="20434" y="5671"/>
                  </a:cubicBezTo>
                  <a:close/>
                  <a:moveTo>
                    <a:pt x="3798" y="0"/>
                  </a:moveTo>
                  <a:lnTo>
                    <a:pt x="3739" y="24"/>
                  </a:lnTo>
                  <a:cubicBezTo>
                    <a:pt x="3108" y="441"/>
                    <a:pt x="2643" y="1024"/>
                    <a:pt x="2274" y="1655"/>
                  </a:cubicBezTo>
                  <a:cubicBezTo>
                    <a:pt x="1703" y="2643"/>
                    <a:pt x="1381" y="3715"/>
                    <a:pt x="1072" y="4787"/>
                  </a:cubicBezTo>
                  <a:cubicBezTo>
                    <a:pt x="857" y="5501"/>
                    <a:pt x="655" y="6227"/>
                    <a:pt x="500" y="6965"/>
                  </a:cubicBezTo>
                  <a:cubicBezTo>
                    <a:pt x="298" y="7858"/>
                    <a:pt x="143" y="8763"/>
                    <a:pt x="95" y="9680"/>
                  </a:cubicBezTo>
                  <a:cubicBezTo>
                    <a:pt x="0" y="11061"/>
                    <a:pt x="155" y="12454"/>
                    <a:pt x="488" y="13800"/>
                  </a:cubicBezTo>
                  <a:cubicBezTo>
                    <a:pt x="1084" y="16133"/>
                    <a:pt x="2167" y="18348"/>
                    <a:pt x="3631" y="20265"/>
                  </a:cubicBezTo>
                  <a:cubicBezTo>
                    <a:pt x="4846" y="21836"/>
                    <a:pt x="6358" y="23241"/>
                    <a:pt x="8144" y="24182"/>
                  </a:cubicBezTo>
                  <a:cubicBezTo>
                    <a:pt x="9575" y="24926"/>
                    <a:pt x="11171" y="25351"/>
                    <a:pt x="12783" y="25351"/>
                  </a:cubicBezTo>
                  <a:cubicBezTo>
                    <a:pt x="12848" y="25351"/>
                    <a:pt x="12913" y="25350"/>
                    <a:pt x="12978" y="25349"/>
                  </a:cubicBezTo>
                  <a:cubicBezTo>
                    <a:pt x="14680" y="25301"/>
                    <a:pt x="16359" y="24801"/>
                    <a:pt x="17883" y="24027"/>
                  </a:cubicBezTo>
                  <a:cubicBezTo>
                    <a:pt x="20348" y="22789"/>
                    <a:pt x="22491" y="20836"/>
                    <a:pt x="23979" y="18526"/>
                  </a:cubicBezTo>
                  <a:cubicBezTo>
                    <a:pt x="24694" y="18526"/>
                    <a:pt x="25408" y="18491"/>
                    <a:pt x="26134" y="18431"/>
                  </a:cubicBezTo>
                  <a:cubicBezTo>
                    <a:pt x="28670" y="18193"/>
                    <a:pt x="31206" y="17598"/>
                    <a:pt x="33600" y="16669"/>
                  </a:cubicBezTo>
                  <a:lnTo>
                    <a:pt x="33611" y="16669"/>
                  </a:lnTo>
                  <a:cubicBezTo>
                    <a:pt x="33921" y="16538"/>
                    <a:pt x="34219" y="16419"/>
                    <a:pt x="34516" y="16288"/>
                  </a:cubicBezTo>
                  <a:lnTo>
                    <a:pt x="34540" y="16276"/>
                  </a:lnTo>
                  <a:cubicBezTo>
                    <a:pt x="34826" y="16145"/>
                    <a:pt x="35124" y="16002"/>
                    <a:pt x="35409" y="15859"/>
                  </a:cubicBezTo>
                  <a:cubicBezTo>
                    <a:pt x="36016" y="15538"/>
                    <a:pt x="36612" y="15193"/>
                    <a:pt x="37159" y="14800"/>
                  </a:cubicBezTo>
                  <a:cubicBezTo>
                    <a:pt x="38076" y="14145"/>
                    <a:pt x="38945" y="13383"/>
                    <a:pt x="39600" y="12454"/>
                  </a:cubicBezTo>
                  <a:cubicBezTo>
                    <a:pt x="39600" y="12454"/>
                    <a:pt x="39612" y="12442"/>
                    <a:pt x="39612" y="12430"/>
                  </a:cubicBezTo>
                  <a:cubicBezTo>
                    <a:pt x="39624" y="12418"/>
                    <a:pt x="39636" y="12407"/>
                    <a:pt x="39636" y="12395"/>
                  </a:cubicBezTo>
                  <a:cubicBezTo>
                    <a:pt x="40255" y="11454"/>
                    <a:pt x="40624" y="10204"/>
                    <a:pt x="40279" y="9156"/>
                  </a:cubicBezTo>
                  <a:lnTo>
                    <a:pt x="40207" y="9061"/>
                  </a:lnTo>
                  <a:lnTo>
                    <a:pt x="40148" y="9037"/>
                  </a:lnTo>
                  <a:lnTo>
                    <a:pt x="40100" y="9037"/>
                  </a:lnTo>
                  <a:lnTo>
                    <a:pt x="40041" y="9061"/>
                  </a:lnTo>
                  <a:lnTo>
                    <a:pt x="40005" y="9097"/>
                  </a:lnTo>
                  <a:lnTo>
                    <a:pt x="39981" y="9216"/>
                  </a:lnTo>
                  <a:cubicBezTo>
                    <a:pt x="39993" y="9394"/>
                    <a:pt x="40005" y="9585"/>
                    <a:pt x="39993" y="9763"/>
                  </a:cubicBezTo>
                  <a:cubicBezTo>
                    <a:pt x="39922" y="10609"/>
                    <a:pt x="39469" y="11323"/>
                    <a:pt x="38910" y="11906"/>
                  </a:cubicBezTo>
                  <a:cubicBezTo>
                    <a:pt x="38302" y="12573"/>
                    <a:pt x="37564" y="13109"/>
                    <a:pt x="36790" y="13561"/>
                  </a:cubicBezTo>
                  <a:cubicBezTo>
                    <a:pt x="36612" y="13657"/>
                    <a:pt x="36386" y="13776"/>
                    <a:pt x="36386" y="13776"/>
                  </a:cubicBezTo>
                  <a:cubicBezTo>
                    <a:pt x="35766" y="14133"/>
                    <a:pt x="35124" y="14443"/>
                    <a:pt x="34469" y="14740"/>
                  </a:cubicBezTo>
                  <a:cubicBezTo>
                    <a:pt x="34219" y="14847"/>
                    <a:pt x="33921" y="14966"/>
                    <a:pt x="33921" y="14966"/>
                  </a:cubicBezTo>
                  <a:cubicBezTo>
                    <a:pt x="32849" y="15419"/>
                    <a:pt x="31718" y="15824"/>
                    <a:pt x="30563" y="16133"/>
                  </a:cubicBezTo>
                  <a:cubicBezTo>
                    <a:pt x="28635" y="16669"/>
                    <a:pt x="26730" y="17002"/>
                    <a:pt x="24789" y="17098"/>
                  </a:cubicBezTo>
                  <a:lnTo>
                    <a:pt x="24789" y="17074"/>
                  </a:lnTo>
                  <a:cubicBezTo>
                    <a:pt x="25563" y="15502"/>
                    <a:pt x="26003" y="13788"/>
                    <a:pt x="25968" y="12061"/>
                  </a:cubicBezTo>
                  <a:cubicBezTo>
                    <a:pt x="25932" y="10109"/>
                    <a:pt x="25229" y="8192"/>
                    <a:pt x="24027" y="6656"/>
                  </a:cubicBezTo>
                  <a:cubicBezTo>
                    <a:pt x="23146" y="5513"/>
                    <a:pt x="21919" y="4537"/>
                    <a:pt x="20574" y="4477"/>
                  </a:cubicBezTo>
                  <a:cubicBezTo>
                    <a:pt x="20529" y="4475"/>
                    <a:pt x="20484" y="4474"/>
                    <a:pt x="20439" y="4474"/>
                  </a:cubicBezTo>
                  <a:cubicBezTo>
                    <a:pt x="19690" y="4474"/>
                    <a:pt x="18977" y="4750"/>
                    <a:pt x="18348" y="5132"/>
                  </a:cubicBezTo>
                  <a:cubicBezTo>
                    <a:pt x="16955" y="5977"/>
                    <a:pt x="15704" y="7454"/>
                    <a:pt x="15181" y="9109"/>
                  </a:cubicBezTo>
                  <a:cubicBezTo>
                    <a:pt x="14800" y="10275"/>
                    <a:pt x="14573" y="11525"/>
                    <a:pt x="14692" y="12764"/>
                  </a:cubicBezTo>
                  <a:cubicBezTo>
                    <a:pt x="14788" y="13788"/>
                    <a:pt x="15157" y="14776"/>
                    <a:pt x="15776" y="15586"/>
                  </a:cubicBezTo>
                  <a:cubicBezTo>
                    <a:pt x="16407" y="16419"/>
                    <a:pt x="17300" y="17050"/>
                    <a:pt x="18264" y="17491"/>
                  </a:cubicBezTo>
                  <a:cubicBezTo>
                    <a:pt x="19669" y="18122"/>
                    <a:pt x="21205" y="18395"/>
                    <a:pt x="22741" y="18491"/>
                  </a:cubicBezTo>
                  <a:cubicBezTo>
                    <a:pt x="22777" y="18491"/>
                    <a:pt x="22801" y="18491"/>
                    <a:pt x="22824" y="18503"/>
                  </a:cubicBezTo>
                  <a:cubicBezTo>
                    <a:pt x="21824" y="19967"/>
                    <a:pt x="20574" y="21229"/>
                    <a:pt x="19145" y="22241"/>
                  </a:cubicBezTo>
                  <a:cubicBezTo>
                    <a:pt x="17288" y="23563"/>
                    <a:pt x="15133" y="24491"/>
                    <a:pt x="12895" y="24563"/>
                  </a:cubicBezTo>
                  <a:cubicBezTo>
                    <a:pt x="12814" y="24565"/>
                    <a:pt x="12734" y="24566"/>
                    <a:pt x="12654" y="24566"/>
                  </a:cubicBezTo>
                  <a:cubicBezTo>
                    <a:pt x="11854" y="24566"/>
                    <a:pt x="11056" y="24458"/>
                    <a:pt x="10287" y="24241"/>
                  </a:cubicBezTo>
                  <a:cubicBezTo>
                    <a:pt x="8394" y="23717"/>
                    <a:pt x="6739" y="22622"/>
                    <a:pt x="5370" y="21253"/>
                  </a:cubicBezTo>
                  <a:cubicBezTo>
                    <a:pt x="2881" y="18788"/>
                    <a:pt x="1107" y="15395"/>
                    <a:pt x="643" y="11835"/>
                  </a:cubicBezTo>
                  <a:cubicBezTo>
                    <a:pt x="441" y="10359"/>
                    <a:pt x="560" y="8870"/>
                    <a:pt x="834" y="7418"/>
                  </a:cubicBezTo>
                  <a:cubicBezTo>
                    <a:pt x="1119" y="5930"/>
                    <a:pt x="1488" y="4441"/>
                    <a:pt x="2024" y="3013"/>
                  </a:cubicBezTo>
                  <a:cubicBezTo>
                    <a:pt x="2405" y="2012"/>
                    <a:pt x="2953" y="977"/>
                    <a:pt x="3846" y="334"/>
                  </a:cubicBezTo>
                  <a:cubicBezTo>
                    <a:pt x="3882" y="298"/>
                    <a:pt x="3929" y="274"/>
                    <a:pt x="3953" y="238"/>
                  </a:cubicBezTo>
                  <a:cubicBezTo>
                    <a:pt x="4001" y="167"/>
                    <a:pt x="3953" y="72"/>
                    <a:pt x="3953" y="72"/>
                  </a:cubicBezTo>
                  <a:cubicBezTo>
                    <a:pt x="3917" y="24"/>
                    <a:pt x="3917" y="24"/>
                    <a:pt x="385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70" name="Google Shape;3170;p71">
              <a:extLst>
                <a:ext uri="{FF2B5EF4-FFF2-40B4-BE49-F238E27FC236}">
                  <a16:creationId xmlns:a16="http://schemas.microsoft.com/office/drawing/2014/main" id="{3D577F96-A8AE-431A-19F5-98B5C346FBF7}"/>
                </a:ext>
              </a:extLst>
            </p:cNvPr>
            <p:cNvGrpSpPr/>
            <p:nvPr/>
          </p:nvGrpSpPr>
          <p:grpSpPr>
            <a:xfrm rot="-205896">
              <a:off x="4734549" y="740855"/>
              <a:ext cx="1028116" cy="1385063"/>
              <a:chOff x="1974222" y="2338697"/>
              <a:chExt cx="1137522" cy="1532453"/>
            </a:xfrm>
          </p:grpSpPr>
          <p:sp>
            <p:nvSpPr>
              <p:cNvPr id="3171" name="Google Shape;3171;p71">
                <a:extLst>
                  <a:ext uri="{FF2B5EF4-FFF2-40B4-BE49-F238E27FC236}">
                    <a16:creationId xmlns:a16="http://schemas.microsoft.com/office/drawing/2014/main" id="{2DC01427-5D1B-95B5-3545-EAAD7AC09E59}"/>
                  </a:ext>
                </a:extLst>
              </p:cNvPr>
              <p:cNvSpPr/>
              <p:nvPr/>
            </p:nvSpPr>
            <p:spPr>
              <a:xfrm rot="8794604" flipH="1">
                <a:off x="2049138" y="2631729"/>
                <a:ext cx="85754" cy="92684"/>
              </a:xfrm>
              <a:custGeom>
                <a:avLst/>
                <a:gdLst/>
                <a:ahLst/>
                <a:cxnLst/>
                <a:rect l="l" t="t" r="r" b="b"/>
                <a:pathLst>
                  <a:path w="2215" h="2394" extrusionOk="0">
                    <a:moveTo>
                      <a:pt x="536" y="179"/>
                    </a:moveTo>
                    <a:cubicBezTo>
                      <a:pt x="655" y="0"/>
                      <a:pt x="2084" y="179"/>
                      <a:pt x="2143" y="453"/>
                    </a:cubicBezTo>
                    <a:cubicBezTo>
                      <a:pt x="2203" y="655"/>
                      <a:pt x="1762" y="607"/>
                      <a:pt x="1584" y="715"/>
                    </a:cubicBezTo>
                    <a:cubicBezTo>
                      <a:pt x="1429" y="810"/>
                      <a:pt x="2215" y="1691"/>
                      <a:pt x="2012" y="1869"/>
                    </a:cubicBezTo>
                    <a:cubicBezTo>
                      <a:pt x="1905" y="1965"/>
                      <a:pt x="1560" y="1631"/>
                      <a:pt x="1405" y="1524"/>
                    </a:cubicBezTo>
                    <a:cubicBezTo>
                      <a:pt x="1393" y="1524"/>
                      <a:pt x="1524" y="2191"/>
                      <a:pt x="1369" y="2274"/>
                    </a:cubicBezTo>
                    <a:cubicBezTo>
                      <a:pt x="1310" y="2310"/>
                      <a:pt x="1012" y="1917"/>
                      <a:pt x="917" y="1703"/>
                    </a:cubicBezTo>
                    <a:cubicBezTo>
                      <a:pt x="917" y="1691"/>
                      <a:pt x="917" y="2298"/>
                      <a:pt x="774" y="2346"/>
                    </a:cubicBezTo>
                    <a:cubicBezTo>
                      <a:pt x="584" y="2393"/>
                      <a:pt x="441" y="1738"/>
                      <a:pt x="429" y="1750"/>
                    </a:cubicBezTo>
                    <a:cubicBezTo>
                      <a:pt x="393" y="1858"/>
                      <a:pt x="322" y="2143"/>
                      <a:pt x="155" y="2060"/>
                    </a:cubicBezTo>
                    <a:cubicBezTo>
                      <a:pt x="0" y="2000"/>
                      <a:pt x="24" y="1179"/>
                      <a:pt x="48" y="1084"/>
                    </a:cubicBezTo>
                    <a:cubicBezTo>
                      <a:pt x="191" y="476"/>
                      <a:pt x="536" y="179"/>
                      <a:pt x="536" y="17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2" name="Google Shape;3172;p71">
                <a:extLst>
                  <a:ext uri="{FF2B5EF4-FFF2-40B4-BE49-F238E27FC236}">
                    <a16:creationId xmlns:a16="http://schemas.microsoft.com/office/drawing/2014/main" id="{1DF3E850-E8C1-1715-0710-E14B9DDA482F}"/>
                  </a:ext>
                </a:extLst>
              </p:cNvPr>
              <p:cNvSpPr/>
              <p:nvPr/>
            </p:nvSpPr>
            <p:spPr>
              <a:xfrm rot="4492189">
                <a:off x="3011458" y="2963530"/>
                <a:ext cx="88076" cy="92721"/>
              </a:xfrm>
              <a:custGeom>
                <a:avLst/>
                <a:gdLst/>
                <a:ahLst/>
                <a:cxnLst/>
                <a:rect l="l" t="t" r="r" b="b"/>
                <a:pathLst>
                  <a:path w="2275" h="2395" extrusionOk="0">
                    <a:moveTo>
                      <a:pt x="1632" y="2215"/>
                    </a:moveTo>
                    <a:cubicBezTo>
                      <a:pt x="1513" y="2394"/>
                      <a:pt x="96" y="2132"/>
                      <a:pt x="36" y="1858"/>
                    </a:cubicBezTo>
                    <a:cubicBezTo>
                      <a:pt x="1" y="1644"/>
                      <a:pt x="429" y="1703"/>
                      <a:pt x="620" y="1608"/>
                    </a:cubicBezTo>
                    <a:cubicBezTo>
                      <a:pt x="775" y="1537"/>
                      <a:pt x="48" y="608"/>
                      <a:pt x="263" y="441"/>
                    </a:cubicBezTo>
                    <a:cubicBezTo>
                      <a:pt x="370" y="358"/>
                      <a:pt x="691" y="703"/>
                      <a:pt x="846" y="822"/>
                    </a:cubicBezTo>
                    <a:cubicBezTo>
                      <a:pt x="846" y="822"/>
                      <a:pt x="763" y="144"/>
                      <a:pt x="929" y="72"/>
                    </a:cubicBezTo>
                    <a:cubicBezTo>
                      <a:pt x="989" y="37"/>
                      <a:pt x="1263" y="453"/>
                      <a:pt x="1334" y="680"/>
                    </a:cubicBezTo>
                    <a:cubicBezTo>
                      <a:pt x="1346" y="680"/>
                      <a:pt x="1370" y="72"/>
                      <a:pt x="1525" y="37"/>
                    </a:cubicBezTo>
                    <a:cubicBezTo>
                      <a:pt x="1715" y="1"/>
                      <a:pt x="1822" y="668"/>
                      <a:pt x="1822" y="656"/>
                    </a:cubicBezTo>
                    <a:cubicBezTo>
                      <a:pt x="1882" y="549"/>
                      <a:pt x="1953" y="263"/>
                      <a:pt x="2132" y="358"/>
                    </a:cubicBezTo>
                    <a:cubicBezTo>
                      <a:pt x="2275" y="430"/>
                      <a:pt x="2203" y="1251"/>
                      <a:pt x="2180" y="1334"/>
                    </a:cubicBezTo>
                    <a:cubicBezTo>
                      <a:pt x="2001" y="1930"/>
                      <a:pt x="1632" y="2215"/>
                      <a:pt x="1632" y="221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3" name="Google Shape;3173;p71">
                <a:extLst>
                  <a:ext uri="{FF2B5EF4-FFF2-40B4-BE49-F238E27FC236}">
                    <a16:creationId xmlns:a16="http://schemas.microsoft.com/office/drawing/2014/main" id="{9AEC0EFB-6D31-85FE-EAF5-69DC462FA749}"/>
                  </a:ext>
                </a:extLst>
              </p:cNvPr>
              <p:cNvSpPr/>
              <p:nvPr/>
            </p:nvSpPr>
            <p:spPr>
              <a:xfrm rot="900003">
                <a:off x="2001065" y="3662728"/>
                <a:ext cx="96360" cy="140610"/>
              </a:xfrm>
              <a:custGeom>
                <a:avLst/>
                <a:gdLst/>
                <a:ahLst/>
                <a:cxnLst/>
                <a:rect l="l" t="t" r="r" b="b"/>
                <a:pathLst>
                  <a:path w="2489" h="3632" extrusionOk="0">
                    <a:moveTo>
                      <a:pt x="417" y="0"/>
                    </a:moveTo>
                    <a:cubicBezTo>
                      <a:pt x="203" y="0"/>
                      <a:pt x="0" y="536"/>
                      <a:pt x="0" y="703"/>
                    </a:cubicBezTo>
                    <a:cubicBezTo>
                      <a:pt x="0" y="798"/>
                      <a:pt x="48" y="905"/>
                      <a:pt x="84" y="988"/>
                    </a:cubicBezTo>
                    <a:cubicBezTo>
                      <a:pt x="405" y="1739"/>
                      <a:pt x="881" y="2524"/>
                      <a:pt x="1488" y="3072"/>
                    </a:cubicBezTo>
                    <a:cubicBezTo>
                      <a:pt x="2096" y="3632"/>
                      <a:pt x="2489" y="3334"/>
                      <a:pt x="2477" y="2572"/>
                    </a:cubicBezTo>
                    <a:cubicBezTo>
                      <a:pt x="2477" y="2251"/>
                      <a:pt x="2429" y="1917"/>
                      <a:pt x="2405" y="1596"/>
                    </a:cubicBezTo>
                    <a:cubicBezTo>
                      <a:pt x="2381" y="1119"/>
                      <a:pt x="2393" y="643"/>
                      <a:pt x="2262" y="179"/>
                    </a:cubicBezTo>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4" name="Google Shape;3174;p71">
                <a:extLst>
                  <a:ext uri="{FF2B5EF4-FFF2-40B4-BE49-F238E27FC236}">
                    <a16:creationId xmlns:a16="http://schemas.microsoft.com/office/drawing/2014/main" id="{774BADFE-FE5B-88E7-4D3C-29064131761A}"/>
                  </a:ext>
                </a:extLst>
              </p:cNvPr>
              <p:cNvSpPr/>
              <p:nvPr/>
            </p:nvSpPr>
            <p:spPr>
              <a:xfrm rot="900003">
                <a:off x="2268224" y="3726717"/>
                <a:ext cx="118039" cy="131396"/>
              </a:xfrm>
              <a:custGeom>
                <a:avLst/>
                <a:gdLst/>
                <a:ahLst/>
                <a:cxnLst/>
                <a:rect l="l" t="t" r="r" b="b"/>
                <a:pathLst>
                  <a:path w="3049" h="3394" extrusionOk="0">
                    <a:moveTo>
                      <a:pt x="286" y="227"/>
                    </a:moveTo>
                    <a:cubicBezTo>
                      <a:pt x="72" y="286"/>
                      <a:pt x="0" y="846"/>
                      <a:pt x="36" y="1012"/>
                    </a:cubicBezTo>
                    <a:cubicBezTo>
                      <a:pt x="60" y="1108"/>
                      <a:pt x="119" y="1203"/>
                      <a:pt x="179" y="1274"/>
                    </a:cubicBezTo>
                    <a:cubicBezTo>
                      <a:pt x="667" y="1929"/>
                      <a:pt x="1298" y="2596"/>
                      <a:pt x="2012" y="2989"/>
                    </a:cubicBezTo>
                    <a:cubicBezTo>
                      <a:pt x="2727" y="3394"/>
                      <a:pt x="3048" y="3013"/>
                      <a:pt x="2858" y="2274"/>
                    </a:cubicBezTo>
                    <a:cubicBezTo>
                      <a:pt x="2786" y="1965"/>
                      <a:pt x="2667" y="1655"/>
                      <a:pt x="2584" y="1346"/>
                    </a:cubicBezTo>
                    <a:cubicBezTo>
                      <a:pt x="2441" y="881"/>
                      <a:pt x="2358" y="417"/>
                      <a:pt x="2120" y="0"/>
                    </a:cubicBezTo>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5" name="Google Shape;3175;p71">
                <a:extLst>
                  <a:ext uri="{FF2B5EF4-FFF2-40B4-BE49-F238E27FC236}">
                    <a16:creationId xmlns:a16="http://schemas.microsoft.com/office/drawing/2014/main" id="{4AFA81D7-C340-9B5C-D062-C487CD168EF8}"/>
                  </a:ext>
                </a:extLst>
              </p:cNvPr>
              <p:cNvSpPr/>
              <p:nvPr/>
            </p:nvSpPr>
            <p:spPr>
              <a:xfrm>
                <a:off x="1984488" y="2702636"/>
                <a:ext cx="1107278" cy="1051293"/>
              </a:xfrm>
              <a:custGeom>
                <a:avLst/>
                <a:gdLst/>
                <a:ahLst/>
                <a:cxnLst/>
                <a:rect l="l" t="t" r="r" b="b"/>
                <a:pathLst>
                  <a:path w="13548" h="12863" extrusionOk="0">
                    <a:moveTo>
                      <a:pt x="1813" y="0"/>
                    </a:moveTo>
                    <a:cubicBezTo>
                      <a:pt x="1713" y="0"/>
                      <a:pt x="1595" y="24"/>
                      <a:pt x="1451" y="74"/>
                    </a:cubicBezTo>
                    <a:cubicBezTo>
                      <a:pt x="584" y="369"/>
                      <a:pt x="367" y="1267"/>
                      <a:pt x="818" y="2425"/>
                    </a:cubicBezTo>
                    <a:cubicBezTo>
                      <a:pt x="1269" y="3584"/>
                      <a:pt x="3061" y="4612"/>
                      <a:pt x="3061" y="4612"/>
                    </a:cubicBezTo>
                    <a:cubicBezTo>
                      <a:pt x="3061" y="4612"/>
                      <a:pt x="1819" y="5570"/>
                      <a:pt x="910" y="7793"/>
                    </a:cubicBezTo>
                    <a:cubicBezTo>
                      <a:pt x="0" y="10016"/>
                      <a:pt x="172" y="11643"/>
                      <a:pt x="1141" y="12119"/>
                    </a:cubicBezTo>
                    <a:cubicBezTo>
                      <a:pt x="1210" y="12153"/>
                      <a:pt x="1280" y="12169"/>
                      <a:pt x="1349" y="12169"/>
                    </a:cubicBezTo>
                    <a:cubicBezTo>
                      <a:pt x="2198" y="12169"/>
                      <a:pt x="2979" y="9762"/>
                      <a:pt x="3541" y="9762"/>
                    </a:cubicBezTo>
                    <a:cubicBezTo>
                      <a:pt x="3567" y="9762"/>
                      <a:pt x="3592" y="9767"/>
                      <a:pt x="3617" y="9778"/>
                    </a:cubicBezTo>
                    <a:cubicBezTo>
                      <a:pt x="4228" y="10036"/>
                      <a:pt x="2917" y="12352"/>
                      <a:pt x="3915" y="12801"/>
                    </a:cubicBezTo>
                    <a:cubicBezTo>
                      <a:pt x="4009" y="12843"/>
                      <a:pt x="4112" y="12863"/>
                      <a:pt x="4222" y="12863"/>
                    </a:cubicBezTo>
                    <a:cubicBezTo>
                      <a:pt x="5280" y="12863"/>
                      <a:pt x="6989" y="11022"/>
                      <a:pt x="7627" y="9616"/>
                    </a:cubicBezTo>
                    <a:cubicBezTo>
                      <a:pt x="8331" y="8063"/>
                      <a:pt x="8179" y="7175"/>
                      <a:pt x="8179" y="7175"/>
                    </a:cubicBezTo>
                    <a:lnTo>
                      <a:pt x="8179" y="7175"/>
                    </a:lnTo>
                    <a:cubicBezTo>
                      <a:pt x="8179" y="7175"/>
                      <a:pt x="8336" y="7198"/>
                      <a:pt x="8603" y="7198"/>
                    </a:cubicBezTo>
                    <a:cubicBezTo>
                      <a:pt x="9160" y="7198"/>
                      <a:pt x="10193" y="7098"/>
                      <a:pt x="11279" y="6483"/>
                    </a:cubicBezTo>
                    <a:cubicBezTo>
                      <a:pt x="12887" y="5574"/>
                      <a:pt x="13547" y="5046"/>
                      <a:pt x="13097" y="4250"/>
                    </a:cubicBezTo>
                    <a:cubicBezTo>
                      <a:pt x="12882" y="3870"/>
                      <a:pt x="12609" y="3730"/>
                      <a:pt x="12303" y="3730"/>
                    </a:cubicBezTo>
                    <a:cubicBezTo>
                      <a:pt x="11572" y="3730"/>
                      <a:pt x="10647" y="4525"/>
                      <a:pt x="9835" y="4763"/>
                    </a:cubicBezTo>
                    <a:cubicBezTo>
                      <a:pt x="9213" y="4945"/>
                      <a:pt x="8699" y="5109"/>
                      <a:pt x="8104" y="5109"/>
                    </a:cubicBezTo>
                    <a:cubicBezTo>
                      <a:pt x="7598" y="5109"/>
                      <a:pt x="7033" y="4991"/>
                      <a:pt x="6293" y="4666"/>
                    </a:cubicBezTo>
                    <a:cubicBezTo>
                      <a:pt x="4978" y="4087"/>
                      <a:pt x="3863" y="2809"/>
                      <a:pt x="3046" y="1603"/>
                    </a:cubicBezTo>
                    <a:cubicBezTo>
                      <a:pt x="2364" y="598"/>
                      <a:pt x="2313" y="0"/>
                      <a:pt x="18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 name="Google Shape;3176;p71">
                <a:extLst>
                  <a:ext uri="{FF2B5EF4-FFF2-40B4-BE49-F238E27FC236}">
                    <a16:creationId xmlns:a16="http://schemas.microsoft.com/office/drawing/2014/main" id="{10C25F20-2D81-F2B9-F9DA-13A86FAF7DCA}"/>
                  </a:ext>
                </a:extLst>
              </p:cNvPr>
              <p:cNvSpPr/>
              <p:nvPr/>
            </p:nvSpPr>
            <p:spPr>
              <a:xfrm>
                <a:off x="2253215" y="2372775"/>
                <a:ext cx="750854" cy="751589"/>
              </a:xfrm>
              <a:custGeom>
                <a:avLst/>
                <a:gdLst/>
                <a:ahLst/>
                <a:cxnLst/>
                <a:rect l="l" t="t" r="r" b="b"/>
                <a:pathLst>
                  <a:path w="9187" h="9196" extrusionOk="0">
                    <a:moveTo>
                      <a:pt x="4738" y="1"/>
                    </a:moveTo>
                    <a:cubicBezTo>
                      <a:pt x="4162" y="1"/>
                      <a:pt x="3582" y="116"/>
                      <a:pt x="3032" y="346"/>
                    </a:cubicBezTo>
                    <a:cubicBezTo>
                      <a:pt x="1924" y="809"/>
                      <a:pt x="1025" y="1702"/>
                      <a:pt x="534" y="2827"/>
                    </a:cubicBezTo>
                    <a:cubicBezTo>
                      <a:pt x="43" y="3953"/>
                      <a:pt x="0" y="5219"/>
                      <a:pt x="414" y="6346"/>
                    </a:cubicBezTo>
                    <a:cubicBezTo>
                      <a:pt x="828" y="7474"/>
                      <a:pt x="1666" y="8372"/>
                      <a:pt x="2742" y="8841"/>
                    </a:cubicBezTo>
                    <a:cubicBezTo>
                      <a:pt x="3284" y="9078"/>
                      <a:pt x="3865" y="9196"/>
                      <a:pt x="4449" y="9196"/>
                    </a:cubicBezTo>
                    <a:cubicBezTo>
                      <a:pt x="5025" y="9196"/>
                      <a:pt x="5605" y="9081"/>
                      <a:pt x="6155" y="8851"/>
                    </a:cubicBezTo>
                    <a:cubicBezTo>
                      <a:pt x="7263" y="8388"/>
                      <a:pt x="8162" y="7495"/>
                      <a:pt x="8653" y="6370"/>
                    </a:cubicBezTo>
                    <a:cubicBezTo>
                      <a:pt x="9144" y="5244"/>
                      <a:pt x="9187" y="3978"/>
                      <a:pt x="8772" y="2850"/>
                    </a:cubicBezTo>
                    <a:cubicBezTo>
                      <a:pt x="8358" y="1723"/>
                      <a:pt x="7521" y="825"/>
                      <a:pt x="6444" y="356"/>
                    </a:cubicBezTo>
                    <a:cubicBezTo>
                      <a:pt x="5902" y="119"/>
                      <a:pt x="5322" y="1"/>
                      <a:pt x="47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 name="Google Shape;3177;p71">
                <a:extLst>
                  <a:ext uri="{FF2B5EF4-FFF2-40B4-BE49-F238E27FC236}">
                    <a16:creationId xmlns:a16="http://schemas.microsoft.com/office/drawing/2014/main" id="{ECA1521D-849A-9834-3A1F-EA86714A4273}"/>
                  </a:ext>
                </a:extLst>
              </p:cNvPr>
              <p:cNvSpPr/>
              <p:nvPr/>
            </p:nvSpPr>
            <p:spPr>
              <a:xfrm>
                <a:off x="2077578" y="2702636"/>
                <a:ext cx="999803" cy="465044"/>
              </a:xfrm>
              <a:custGeom>
                <a:avLst/>
                <a:gdLst/>
                <a:ahLst/>
                <a:cxnLst/>
                <a:rect l="l" t="t" r="r" b="b"/>
                <a:pathLst>
                  <a:path w="12233" h="5690" extrusionOk="0">
                    <a:moveTo>
                      <a:pt x="674" y="0"/>
                    </a:moveTo>
                    <a:cubicBezTo>
                      <a:pt x="574" y="0"/>
                      <a:pt x="456" y="24"/>
                      <a:pt x="312" y="74"/>
                    </a:cubicBezTo>
                    <a:cubicBezTo>
                      <a:pt x="202" y="110"/>
                      <a:pt x="98" y="160"/>
                      <a:pt x="0" y="223"/>
                    </a:cubicBezTo>
                    <a:lnTo>
                      <a:pt x="6" y="227"/>
                    </a:lnTo>
                    <a:cubicBezTo>
                      <a:pt x="600" y="552"/>
                      <a:pt x="766" y="1120"/>
                      <a:pt x="1000" y="1709"/>
                    </a:cubicBezTo>
                    <a:cubicBezTo>
                      <a:pt x="1260" y="2364"/>
                      <a:pt x="1758" y="2942"/>
                      <a:pt x="2229" y="3458"/>
                    </a:cubicBezTo>
                    <a:cubicBezTo>
                      <a:pt x="3002" y="4308"/>
                      <a:pt x="3853" y="5071"/>
                      <a:pt x="4963" y="5438"/>
                    </a:cubicBezTo>
                    <a:cubicBezTo>
                      <a:pt x="5497" y="5615"/>
                      <a:pt x="6047" y="5689"/>
                      <a:pt x="6600" y="5689"/>
                    </a:cubicBezTo>
                    <a:cubicBezTo>
                      <a:pt x="7074" y="5689"/>
                      <a:pt x="7550" y="5635"/>
                      <a:pt x="8018" y="5542"/>
                    </a:cubicBezTo>
                    <a:cubicBezTo>
                      <a:pt x="8590" y="5429"/>
                      <a:pt x="9149" y="5268"/>
                      <a:pt x="9720" y="5151"/>
                    </a:cubicBezTo>
                    <a:cubicBezTo>
                      <a:pt x="10004" y="5093"/>
                      <a:pt x="10295" y="5036"/>
                      <a:pt x="10586" y="5036"/>
                    </a:cubicBezTo>
                    <a:cubicBezTo>
                      <a:pt x="10708" y="5036"/>
                      <a:pt x="10830" y="5046"/>
                      <a:pt x="10951" y="5070"/>
                    </a:cubicBezTo>
                    <a:cubicBezTo>
                      <a:pt x="11290" y="5137"/>
                      <a:pt x="11508" y="5325"/>
                      <a:pt x="11577" y="5555"/>
                    </a:cubicBezTo>
                    <a:cubicBezTo>
                      <a:pt x="12093" y="5122"/>
                      <a:pt x="12232" y="4736"/>
                      <a:pt x="11958" y="4250"/>
                    </a:cubicBezTo>
                    <a:cubicBezTo>
                      <a:pt x="11743" y="3870"/>
                      <a:pt x="11470" y="3730"/>
                      <a:pt x="11164" y="3730"/>
                    </a:cubicBezTo>
                    <a:cubicBezTo>
                      <a:pt x="10433" y="3730"/>
                      <a:pt x="9508" y="4525"/>
                      <a:pt x="8696" y="4763"/>
                    </a:cubicBezTo>
                    <a:cubicBezTo>
                      <a:pt x="8074" y="4946"/>
                      <a:pt x="7561" y="5109"/>
                      <a:pt x="6966" y="5109"/>
                    </a:cubicBezTo>
                    <a:cubicBezTo>
                      <a:pt x="6460" y="5109"/>
                      <a:pt x="5895" y="4990"/>
                      <a:pt x="5154" y="4665"/>
                    </a:cubicBezTo>
                    <a:cubicBezTo>
                      <a:pt x="3839" y="4087"/>
                      <a:pt x="2724" y="2809"/>
                      <a:pt x="1907" y="1603"/>
                    </a:cubicBezTo>
                    <a:cubicBezTo>
                      <a:pt x="1225" y="598"/>
                      <a:pt x="1174" y="0"/>
                      <a:pt x="67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 name="Google Shape;3178;p71">
                <a:extLst>
                  <a:ext uri="{FF2B5EF4-FFF2-40B4-BE49-F238E27FC236}">
                    <a16:creationId xmlns:a16="http://schemas.microsoft.com/office/drawing/2014/main" id="{9F2659C5-7DDD-7FD4-7EA6-06B9D939D7C7}"/>
                  </a:ext>
                </a:extLst>
              </p:cNvPr>
              <p:cNvSpPr/>
              <p:nvPr/>
            </p:nvSpPr>
            <p:spPr>
              <a:xfrm>
                <a:off x="2292364" y="3289946"/>
                <a:ext cx="365742" cy="463981"/>
              </a:xfrm>
              <a:custGeom>
                <a:avLst/>
                <a:gdLst/>
                <a:ahLst/>
                <a:cxnLst/>
                <a:rect l="l" t="t" r="r" b="b"/>
                <a:pathLst>
                  <a:path w="4475" h="5677" extrusionOk="0">
                    <a:moveTo>
                      <a:pt x="4250" y="0"/>
                    </a:moveTo>
                    <a:cubicBezTo>
                      <a:pt x="4163" y="121"/>
                      <a:pt x="4105" y="269"/>
                      <a:pt x="4040" y="406"/>
                    </a:cubicBezTo>
                    <a:cubicBezTo>
                      <a:pt x="3542" y="1439"/>
                      <a:pt x="2883" y="2386"/>
                      <a:pt x="2153" y="3268"/>
                    </a:cubicBezTo>
                    <a:cubicBezTo>
                      <a:pt x="1489" y="4071"/>
                      <a:pt x="764" y="4817"/>
                      <a:pt x="1" y="5520"/>
                    </a:cubicBezTo>
                    <a:cubicBezTo>
                      <a:pt x="45" y="5559"/>
                      <a:pt x="95" y="5590"/>
                      <a:pt x="149" y="5614"/>
                    </a:cubicBezTo>
                    <a:cubicBezTo>
                      <a:pt x="243" y="5656"/>
                      <a:pt x="346" y="5676"/>
                      <a:pt x="456" y="5676"/>
                    </a:cubicBezTo>
                    <a:cubicBezTo>
                      <a:pt x="1514" y="5676"/>
                      <a:pt x="3222" y="3836"/>
                      <a:pt x="3860" y="2430"/>
                    </a:cubicBezTo>
                    <a:cubicBezTo>
                      <a:pt x="4474" y="1076"/>
                      <a:pt x="4437" y="228"/>
                      <a:pt x="4417" y="32"/>
                    </a:cubicBezTo>
                    <a:lnTo>
                      <a:pt x="4417" y="32"/>
                    </a:lnTo>
                    <a:lnTo>
                      <a:pt x="4394" y="33"/>
                    </a:lnTo>
                    <a:cubicBezTo>
                      <a:pt x="4390" y="33"/>
                      <a:pt x="4387" y="34"/>
                      <a:pt x="4384" y="34"/>
                    </a:cubicBezTo>
                    <a:cubicBezTo>
                      <a:pt x="4337" y="34"/>
                      <a:pt x="4291" y="22"/>
                      <a:pt x="4250" y="0"/>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 name="Google Shape;3179;p71">
                <a:extLst>
                  <a:ext uri="{FF2B5EF4-FFF2-40B4-BE49-F238E27FC236}">
                    <a16:creationId xmlns:a16="http://schemas.microsoft.com/office/drawing/2014/main" id="{BA460DFF-AAD2-E610-BF64-6F60DB020DA3}"/>
                  </a:ext>
                </a:extLst>
              </p:cNvPr>
              <p:cNvSpPr/>
              <p:nvPr/>
            </p:nvSpPr>
            <p:spPr>
              <a:xfrm>
                <a:off x="2043006" y="3493861"/>
                <a:ext cx="223123" cy="203426"/>
              </a:xfrm>
              <a:custGeom>
                <a:avLst/>
                <a:gdLst/>
                <a:ahLst/>
                <a:cxnLst/>
                <a:rect l="l" t="t" r="r" b="b"/>
                <a:pathLst>
                  <a:path w="2730" h="2489" extrusionOk="0">
                    <a:moveTo>
                      <a:pt x="2559" y="1"/>
                    </a:moveTo>
                    <a:cubicBezTo>
                      <a:pt x="2293" y="1"/>
                      <a:pt x="1882" y="445"/>
                      <a:pt x="1754" y="584"/>
                    </a:cubicBezTo>
                    <a:cubicBezTo>
                      <a:pt x="1223" y="1164"/>
                      <a:pt x="706" y="1868"/>
                      <a:pt x="0" y="2094"/>
                    </a:cubicBezTo>
                    <a:cubicBezTo>
                      <a:pt x="114" y="2239"/>
                      <a:pt x="260" y="2356"/>
                      <a:pt x="426" y="2438"/>
                    </a:cubicBezTo>
                    <a:cubicBezTo>
                      <a:pt x="495" y="2472"/>
                      <a:pt x="565" y="2488"/>
                      <a:pt x="634" y="2488"/>
                    </a:cubicBezTo>
                    <a:cubicBezTo>
                      <a:pt x="1435" y="2488"/>
                      <a:pt x="2176" y="343"/>
                      <a:pt x="2729" y="104"/>
                    </a:cubicBezTo>
                    <a:lnTo>
                      <a:pt x="2729" y="103"/>
                    </a:lnTo>
                    <a:cubicBezTo>
                      <a:pt x="2687" y="30"/>
                      <a:pt x="2628" y="1"/>
                      <a:pt x="2559" y="1"/>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 name="Google Shape;3180;p71">
                <a:extLst>
                  <a:ext uri="{FF2B5EF4-FFF2-40B4-BE49-F238E27FC236}">
                    <a16:creationId xmlns:a16="http://schemas.microsoft.com/office/drawing/2014/main" id="{FBB100CF-16FA-E758-5562-5FE7119ED665}"/>
                  </a:ext>
                </a:extLst>
              </p:cNvPr>
              <p:cNvSpPr/>
              <p:nvPr/>
            </p:nvSpPr>
            <p:spPr>
              <a:xfrm>
                <a:off x="2264575" y="2682040"/>
                <a:ext cx="734671" cy="442486"/>
              </a:xfrm>
              <a:custGeom>
                <a:avLst/>
                <a:gdLst/>
                <a:ahLst/>
                <a:cxnLst/>
                <a:rect l="l" t="t" r="r" b="b"/>
                <a:pathLst>
                  <a:path w="8989" h="5414" extrusionOk="0">
                    <a:moveTo>
                      <a:pt x="8868" y="0"/>
                    </a:moveTo>
                    <a:lnTo>
                      <a:pt x="8868" y="0"/>
                    </a:lnTo>
                    <a:cubicBezTo>
                      <a:pt x="8448" y="1027"/>
                      <a:pt x="7599" y="1881"/>
                      <a:pt x="6678" y="2476"/>
                    </a:cubicBezTo>
                    <a:cubicBezTo>
                      <a:pt x="5876" y="2996"/>
                      <a:pt x="4959" y="3246"/>
                      <a:pt x="4039" y="3246"/>
                    </a:cubicBezTo>
                    <a:cubicBezTo>
                      <a:pt x="3168" y="3246"/>
                      <a:pt x="2295" y="3022"/>
                      <a:pt x="1515" y="2587"/>
                    </a:cubicBezTo>
                    <a:cubicBezTo>
                      <a:pt x="916" y="2254"/>
                      <a:pt x="407" y="1782"/>
                      <a:pt x="0" y="1235"/>
                    </a:cubicBezTo>
                    <a:lnTo>
                      <a:pt x="0" y="1235"/>
                    </a:lnTo>
                    <a:cubicBezTo>
                      <a:pt x="95" y="2874"/>
                      <a:pt x="1047" y="4378"/>
                      <a:pt x="2603" y="5057"/>
                    </a:cubicBezTo>
                    <a:cubicBezTo>
                      <a:pt x="3156" y="5299"/>
                      <a:pt x="3735" y="5413"/>
                      <a:pt x="4307" y="5413"/>
                    </a:cubicBezTo>
                    <a:cubicBezTo>
                      <a:pt x="6052" y="5413"/>
                      <a:pt x="7743" y="4349"/>
                      <a:pt x="8513" y="2585"/>
                    </a:cubicBezTo>
                    <a:cubicBezTo>
                      <a:pt x="8883" y="1736"/>
                      <a:pt x="8988" y="843"/>
                      <a:pt x="8868" y="0"/>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81" name="Google Shape;3181;p71">
                <a:extLst>
                  <a:ext uri="{FF2B5EF4-FFF2-40B4-BE49-F238E27FC236}">
                    <a16:creationId xmlns:a16="http://schemas.microsoft.com/office/drawing/2014/main" id="{A131F261-59E9-0382-F81B-5EE97F0405B9}"/>
                  </a:ext>
                </a:extLst>
              </p:cNvPr>
              <p:cNvGrpSpPr/>
              <p:nvPr/>
            </p:nvGrpSpPr>
            <p:grpSpPr>
              <a:xfrm rot="2870580">
                <a:off x="2291297" y="3156852"/>
                <a:ext cx="217680" cy="199263"/>
                <a:chOff x="2346886" y="2163044"/>
                <a:chExt cx="549245" cy="502775"/>
              </a:xfrm>
            </p:grpSpPr>
            <p:sp>
              <p:nvSpPr>
                <p:cNvPr id="3182" name="Google Shape;3182;p71">
                  <a:extLst>
                    <a:ext uri="{FF2B5EF4-FFF2-40B4-BE49-F238E27FC236}">
                      <a16:creationId xmlns:a16="http://schemas.microsoft.com/office/drawing/2014/main" id="{8A48C9A9-A3DE-9C41-CBB4-97DAF8EC5560}"/>
                    </a:ext>
                  </a:extLst>
                </p:cNvPr>
                <p:cNvSpPr/>
                <p:nvPr/>
              </p:nvSpPr>
              <p:spPr>
                <a:xfrm>
                  <a:off x="2346886" y="2211406"/>
                  <a:ext cx="548250" cy="454414"/>
                </a:xfrm>
                <a:custGeom>
                  <a:avLst/>
                  <a:gdLst/>
                  <a:ahLst/>
                  <a:cxnLst/>
                  <a:rect l="l" t="t" r="r" b="b"/>
                  <a:pathLst>
                    <a:path w="6609" h="5478" extrusionOk="0">
                      <a:moveTo>
                        <a:pt x="5692" y="870"/>
                      </a:moveTo>
                      <a:cubicBezTo>
                        <a:pt x="5406" y="489"/>
                        <a:pt x="4989" y="1"/>
                        <a:pt x="4513" y="37"/>
                      </a:cubicBezTo>
                      <a:cubicBezTo>
                        <a:pt x="3680" y="96"/>
                        <a:pt x="1430" y="751"/>
                        <a:pt x="679" y="1215"/>
                      </a:cubicBezTo>
                      <a:cubicBezTo>
                        <a:pt x="191" y="1501"/>
                        <a:pt x="1" y="2203"/>
                        <a:pt x="1" y="2775"/>
                      </a:cubicBezTo>
                      <a:cubicBezTo>
                        <a:pt x="1" y="3370"/>
                        <a:pt x="334" y="4323"/>
                        <a:pt x="668" y="4763"/>
                      </a:cubicBezTo>
                      <a:cubicBezTo>
                        <a:pt x="965" y="5156"/>
                        <a:pt x="1501" y="5478"/>
                        <a:pt x="1989" y="5418"/>
                      </a:cubicBezTo>
                      <a:cubicBezTo>
                        <a:pt x="2346" y="5382"/>
                        <a:pt x="2942" y="5228"/>
                        <a:pt x="3573" y="5025"/>
                      </a:cubicBezTo>
                      <a:cubicBezTo>
                        <a:pt x="4394" y="4763"/>
                        <a:pt x="5263" y="4430"/>
                        <a:pt x="5692" y="4180"/>
                      </a:cubicBezTo>
                      <a:cubicBezTo>
                        <a:pt x="6168" y="3918"/>
                        <a:pt x="6609" y="3358"/>
                        <a:pt x="6609" y="2811"/>
                      </a:cubicBezTo>
                      <a:cubicBezTo>
                        <a:pt x="6609" y="2263"/>
                        <a:pt x="6049" y="1334"/>
                        <a:pt x="5692" y="870"/>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 name="Google Shape;3183;p71">
                  <a:extLst>
                    <a:ext uri="{FF2B5EF4-FFF2-40B4-BE49-F238E27FC236}">
                      <a16:creationId xmlns:a16="http://schemas.microsoft.com/office/drawing/2014/main" id="{08BBBBC3-67AC-9B4C-6C1C-22C0598422F7}"/>
                    </a:ext>
                  </a:extLst>
                </p:cNvPr>
                <p:cNvSpPr/>
                <p:nvPr/>
              </p:nvSpPr>
              <p:spPr>
                <a:xfrm>
                  <a:off x="2347881" y="2178805"/>
                  <a:ext cx="548250" cy="454414"/>
                </a:xfrm>
                <a:custGeom>
                  <a:avLst/>
                  <a:gdLst/>
                  <a:ahLst/>
                  <a:cxnLst/>
                  <a:rect l="l" t="t" r="r" b="b"/>
                  <a:pathLst>
                    <a:path w="6609" h="5478" extrusionOk="0">
                      <a:moveTo>
                        <a:pt x="5692" y="870"/>
                      </a:moveTo>
                      <a:cubicBezTo>
                        <a:pt x="5406" y="489"/>
                        <a:pt x="4989" y="1"/>
                        <a:pt x="4513" y="37"/>
                      </a:cubicBezTo>
                      <a:cubicBezTo>
                        <a:pt x="3680" y="96"/>
                        <a:pt x="1429" y="751"/>
                        <a:pt x="679" y="1203"/>
                      </a:cubicBezTo>
                      <a:cubicBezTo>
                        <a:pt x="191" y="1501"/>
                        <a:pt x="1" y="2204"/>
                        <a:pt x="1" y="2775"/>
                      </a:cubicBezTo>
                      <a:cubicBezTo>
                        <a:pt x="1" y="3370"/>
                        <a:pt x="334" y="4323"/>
                        <a:pt x="667" y="4763"/>
                      </a:cubicBezTo>
                      <a:cubicBezTo>
                        <a:pt x="965" y="5156"/>
                        <a:pt x="1501" y="5478"/>
                        <a:pt x="1989" y="5418"/>
                      </a:cubicBezTo>
                      <a:cubicBezTo>
                        <a:pt x="2822" y="5323"/>
                        <a:pt x="4930" y="4621"/>
                        <a:pt x="5692" y="4180"/>
                      </a:cubicBezTo>
                      <a:cubicBezTo>
                        <a:pt x="6168" y="3918"/>
                        <a:pt x="6609" y="3358"/>
                        <a:pt x="6609" y="2811"/>
                      </a:cubicBezTo>
                      <a:cubicBezTo>
                        <a:pt x="6609" y="2263"/>
                        <a:pt x="6037" y="1334"/>
                        <a:pt x="5692" y="87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 name="Google Shape;3184;p71">
                  <a:extLst>
                    <a:ext uri="{FF2B5EF4-FFF2-40B4-BE49-F238E27FC236}">
                      <a16:creationId xmlns:a16="http://schemas.microsoft.com/office/drawing/2014/main" id="{2D1FF141-6428-8A5C-D793-6F24CD9FB21C}"/>
                    </a:ext>
                  </a:extLst>
                </p:cNvPr>
                <p:cNvSpPr/>
                <p:nvPr/>
              </p:nvSpPr>
              <p:spPr>
                <a:xfrm>
                  <a:off x="2366629" y="2163044"/>
                  <a:ext cx="527511" cy="441556"/>
                </a:xfrm>
                <a:custGeom>
                  <a:avLst/>
                  <a:gdLst/>
                  <a:ahLst/>
                  <a:cxnLst/>
                  <a:rect l="l" t="t" r="r" b="b"/>
                  <a:pathLst>
                    <a:path w="6359" h="5323" extrusionOk="0">
                      <a:moveTo>
                        <a:pt x="5692" y="715"/>
                      </a:moveTo>
                      <a:cubicBezTo>
                        <a:pt x="5394" y="322"/>
                        <a:pt x="4859" y="0"/>
                        <a:pt x="4370" y="60"/>
                      </a:cubicBezTo>
                      <a:cubicBezTo>
                        <a:pt x="3525" y="155"/>
                        <a:pt x="1394" y="870"/>
                        <a:pt x="668" y="1298"/>
                      </a:cubicBezTo>
                      <a:cubicBezTo>
                        <a:pt x="239" y="1548"/>
                        <a:pt x="1" y="2132"/>
                        <a:pt x="1" y="2620"/>
                      </a:cubicBezTo>
                      <a:cubicBezTo>
                        <a:pt x="1" y="3167"/>
                        <a:pt x="334" y="4168"/>
                        <a:pt x="668" y="4608"/>
                      </a:cubicBezTo>
                      <a:cubicBezTo>
                        <a:pt x="965" y="5001"/>
                        <a:pt x="1501" y="5322"/>
                        <a:pt x="1989" y="5263"/>
                      </a:cubicBezTo>
                      <a:cubicBezTo>
                        <a:pt x="2823" y="5168"/>
                        <a:pt x="4966" y="4453"/>
                        <a:pt x="5692" y="4025"/>
                      </a:cubicBezTo>
                      <a:cubicBezTo>
                        <a:pt x="6121" y="3775"/>
                        <a:pt x="6359" y="3203"/>
                        <a:pt x="6359" y="2703"/>
                      </a:cubicBezTo>
                      <a:cubicBezTo>
                        <a:pt x="6359" y="2155"/>
                        <a:pt x="6025" y="1155"/>
                        <a:pt x="5692" y="715"/>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 name="Google Shape;3185;p71">
                  <a:extLst>
                    <a:ext uri="{FF2B5EF4-FFF2-40B4-BE49-F238E27FC236}">
                      <a16:creationId xmlns:a16="http://schemas.microsoft.com/office/drawing/2014/main" id="{73329FEB-A879-468B-AB27-99D95A18A49B}"/>
                    </a:ext>
                  </a:extLst>
                </p:cNvPr>
                <p:cNvSpPr/>
                <p:nvPr/>
              </p:nvSpPr>
              <p:spPr>
                <a:xfrm>
                  <a:off x="2407193" y="2254874"/>
                  <a:ext cx="245962" cy="220322"/>
                </a:xfrm>
                <a:custGeom>
                  <a:avLst/>
                  <a:gdLst/>
                  <a:ahLst/>
                  <a:cxnLst/>
                  <a:rect l="l" t="t" r="r" b="b"/>
                  <a:pathLst>
                    <a:path w="2965" h="2656" extrusionOk="0">
                      <a:moveTo>
                        <a:pt x="2608" y="382"/>
                      </a:moveTo>
                      <a:cubicBezTo>
                        <a:pt x="2465" y="179"/>
                        <a:pt x="2215" y="1"/>
                        <a:pt x="1988" y="24"/>
                      </a:cubicBezTo>
                      <a:cubicBezTo>
                        <a:pt x="1595" y="60"/>
                        <a:pt x="619" y="382"/>
                        <a:pt x="286" y="596"/>
                      </a:cubicBezTo>
                      <a:cubicBezTo>
                        <a:pt x="95" y="715"/>
                        <a:pt x="0" y="1001"/>
                        <a:pt x="0" y="1251"/>
                      </a:cubicBezTo>
                      <a:cubicBezTo>
                        <a:pt x="12" y="1537"/>
                        <a:pt x="191" y="2049"/>
                        <a:pt x="345" y="2287"/>
                      </a:cubicBezTo>
                      <a:cubicBezTo>
                        <a:pt x="488" y="2489"/>
                        <a:pt x="750" y="2656"/>
                        <a:pt x="976" y="2644"/>
                      </a:cubicBezTo>
                      <a:cubicBezTo>
                        <a:pt x="1357" y="2608"/>
                        <a:pt x="2346" y="2275"/>
                        <a:pt x="2667" y="2072"/>
                      </a:cubicBezTo>
                      <a:cubicBezTo>
                        <a:pt x="2869" y="1953"/>
                        <a:pt x="2965" y="1668"/>
                        <a:pt x="2953" y="1406"/>
                      </a:cubicBezTo>
                      <a:cubicBezTo>
                        <a:pt x="2941" y="1132"/>
                        <a:pt x="2774" y="620"/>
                        <a:pt x="2608" y="38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 name="Google Shape;3186;p71">
                  <a:extLst>
                    <a:ext uri="{FF2B5EF4-FFF2-40B4-BE49-F238E27FC236}">
                      <a16:creationId xmlns:a16="http://schemas.microsoft.com/office/drawing/2014/main" id="{3924359D-A8AA-DE64-F23A-E8FCCB1F9DF9}"/>
                    </a:ext>
                  </a:extLst>
                </p:cNvPr>
                <p:cNvSpPr/>
                <p:nvPr/>
              </p:nvSpPr>
              <p:spPr>
                <a:xfrm>
                  <a:off x="2658046" y="2192659"/>
                  <a:ext cx="133392" cy="111654"/>
                </a:xfrm>
                <a:custGeom>
                  <a:avLst/>
                  <a:gdLst/>
                  <a:ahLst/>
                  <a:cxnLst/>
                  <a:rect l="l" t="t" r="r" b="b"/>
                  <a:pathLst>
                    <a:path w="1608" h="1346" extrusionOk="0">
                      <a:moveTo>
                        <a:pt x="1441" y="179"/>
                      </a:moveTo>
                      <a:cubicBezTo>
                        <a:pt x="1369" y="84"/>
                        <a:pt x="1227" y="1"/>
                        <a:pt x="1108" y="12"/>
                      </a:cubicBezTo>
                      <a:cubicBezTo>
                        <a:pt x="893" y="36"/>
                        <a:pt x="357" y="227"/>
                        <a:pt x="167" y="334"/>
                      </a:cubicBezTo>
                      <a:cubicBezTo>
                        <a:pt x="60" y="393"/>
                        <a:pt x="0" y="536"/>
                        <a:pt x="0" y="667"/>
                      </a:cubicBezTo>
                      <a:cubicBezTo>
                        <a:pt x="0" y="810"/>
                        <a:pt x="84" y="1060"/>
                        <a:pt x="167" y="1167"/>
                      </a:cubicBezTo>
                      <a:cubicBezTo>
                        <a:pt x="238" y="1263"/>
                        <a:pt x="381" y="1346"/>
                        <a:pt x="500" y="1334"/>
                      </a:cubicBezTo>
                      <a:cubicBezTo>
                        <a:pt x="715" y="1310"/>
                        <a:pt x="1262" y="1132"/>
                        <a:pt x="1441" y="1025"/>
                      </a:cubicBezTo>
                      <a:cubicBezTo>
                        <a:pt x="1548" y="953"/>
                        <a:pt x="1608" y="810"/>
                        <a:pt x="1608" y="691"/>
                      </a:cubicBezTo>
                      <a:cubicBezTo>
                        <a:pt x="1608" y="548"/>
                        <a:pt x="1524" y="298"/>
                        <a:pt x="1441" y="17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 name="Google Shape;3187;p71">
                  <a:extLst>
                    <a:ext uri="{FF2B5EF4-FFF2-40B4-BE49-F238E27FC236}">
                      <a16:creationId xmlns:a16="http://schemas.microsoft.com/office/drawing/2014/main" id="{E6E7E4B8-1349-2BD3-47F4-278A86472ADC}"/>
                    </a:ext>
                  </a:extLst>
                </p:cNvPr>
                <p:cNvSpPr/>
                <p:nvPr/>
              </p:nvSpPr>
              <p:spPr>
                <a:xfrm>
                  <a:off x="2690647" y="2292451"/>
                  <a:ext cx="133392" cy="111654"/>
                </a:xfrm>
                <a:custGeom>
                  <a:avLst/>
                  <a:gdLst/>
                  <a:ahLst/>
                  <a:cxnLst/>
                  <a:rect l="l" t="t" r="r" b="b"/>
                  <a:pathLst>
                    <a:path w="1608" h="1346" extrusionOk="0">
                      <a:moveTo>
                        <a:pt x="1441" y="179"/>
                      </a:moveTo>
                      <a:cubicBezTo>
                        <a:pt x="1369" y="83"/>
                        <a:pt x="1226" y="0"/>
                        <a:pt x="1107" y="12"/>
                      </a:cubicBezTo>
                      <a:cubicBezTo>
                        <a:pt x="893" y="36"/>
                        <a:pt x="345" y="214"/>
                        <a:pt x="167" y="322"/>
                      </a:cubicBezTo>
                      <a:cubicBezTo>
                        <a:pt x="60" y="393"/>
                        <a:pt x="0" y="536"/>
                        <a:pt x="0" y="655"/>
                      </a:cubicBezTo>
                      <a:cubicBezTo>
                        <a:pt x="0" y="798"/>
                        <a:pt x="83" y="1048"/>
                        <a:pt x="167" y="1167"/>
                      </a:cubicBezTo>
                      <a:cubicBezTo>
                        <a:pt x="238" y="1262"/>
                        <a:pt x="381" y="1346"/>
                        <a:pt x="500" y="1334"/>
                      </a:cubicBezTo>
                      <a:cubicBezTo>
                        <a:pt x="715" y="1310"/>
                        <a:pt x="1250" y="1119"/>
                        <a:pt x="1441" y="1012"/>
                      </a:cubicBezTo>
                      <a:cubicBezTo>
                        <a:pt x="1548" y="953"/>
                        <a:pt x="1607" y="810"/>
                        <a:pt x="1607" y="679"/>
                      </a:cubicBezTo>
                      <a:cubicBezTo>
                        <a:pt x="1607" y="536"/>
                        <a:pt x="1524" y="286"/>
                        <a:pt x="1441" y="17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 name="Google Shape;3188;p71">
                  <a:extLst>
                    <a:ext uri="{FF2B5EF4-FFF2-40B4-BE49-F238E27FC236}">
                      <a16:creationId xmlns:a16="http://schemas.microsoft.com/office/drawing/2014/main" id="{3FB6B59C-1370-A875-ED7E-CC63A83CEC92}"/>
                    </a:ext>
                  </a:extLst>
                </p:cNvPr>
                <p:cNvSpPr/>
                <p:nvPr/>
              </p:nvSpPr>
              <p:spPr>
                <a:xfrm>
                  <a:off x="2501014" y="2413895"/>
                  <a:ext cx="348743" cy="153213"/>
                </a:xfrm>
                <a:custGeom>
                  <a:avLst/>
                  <a:gdLst/>
                  <a:ahLst/>
                  <a:cxnLst/>
                  <a:rect l="l" t="t" r="r" b="b"/>
                  <a:pathLst>
                    <a:path w="4204" h="1847" extrusionOk="0">
                      <a:moveTo>
                        <a:pt x="3989" y="60"/>
                      </a:moveTo>
                      <a:cubicBezTo>
                        <a:pt x="3858" y="1"/>
                        <a:pt x="3560" y="1"/>
                        <a:pt x="3239" y="84"/>
                      </a:cubicBezTo>
                      <a:cubicBezTo>
                        <a:pt x="2691" y="227"/>
                        <a:pt x="1215" y="715"/>
                        <a:pt x="691" y="929"/>
                      </a:cubicBezTo>
                      <a:cubicBezTo>
                        <a:pt x="381" y="1060"/>
                        <a:pt x="143" y="1239"/>
                        <a:pt x="72" y="1370"/>
                      </a:cubicBezTo>
                      <a:cubicBezTo>
                        <a:pt x="0" y="1513"/>
                        <a:pt x="72" y="1715"/>
                        <a:pt x="214" y="1787"/>
                      </a:cubicBezTo>
                      <a:cubicBezTo>
                        <a:pt x="345" y="1846"/>
                        <a:pt x="643" y="1846"/>
                        <a:pt x="965" y="1763"/>
                      </a:cubicBezTo>
                      <a:cubicBezTo>
                        <a:pt x="1524" y="1620"/>
                        <a:pt x="2989" y="1132"/>
                        <a:pt x="3512" y="917"/>
                      </a:cubicBezTo>
                      <a:cubicBezTo>
                        <a:pt x="3822" y="786"/>
                        <a:pt x="4060" y="608"/>
                        <a:pt x="4132" y="477"/>
                      </a:cubicBezTo>
                      <a:cubicBezTo>
                        <a:pt x="4203" y="334"/>
                        <a:pt x="4132" y="132"/>
                        <a:pt x="3989" y="6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89" name="Google Shape;3189;p71">
                <a:extLst>
                  <a:ext uri="{FF2B5EF4-FFF2-40B4-BE49-F238E27FC236}">
                    <a16:creationId xmlns:a16="http://schemas.microsoft.com/office/drawing/2014/main" id="{0C5D55ED-4F4E-6D0A-F5D0-9EA2CB55CFF4}"/>
                  </a:ext>
                </a:extLst>
              </p:cNvPr>
              <p:cNvGrpSpPr/>
              <p:nvPr/>
            </p:nvGrpSpPr>
            <p:grpSpPr>
              <a:xfrm rot="2226631">
                <a:off x="2321833" y="2473024"/>
                <a:ext cx="613627" cy="501565"/>
                <a:chOff x="1543892" y="957072"/>
                <a:chExt cx="1314753" cy="1074650"/>
              </a:xfrm>
            </p:grpSpPr>
            <p:sp>
              <p:nvSpPr>
                <p:cNvPr id="3190" name="Google Shape;3190;p71">
                  <a:extLst>
                    <a:ext uri="{FF2B5EF4-FFF2-40B4-BE49-F238E27FC236}">
                      <a16:creationId xmlns:a16="http://schemas.microsoft.com/office/drawing/2014/main" id="{CE1CB852-F029-DEAF-05BE-0F4F9981BE23}"/>
                    </a:ext>
                  </a:extLst>
                </p:cNvPr>
                <p:cNvSpPr/>
                <p:nvPr/>
              </p:nvSpPr>
              <p:spPr>
                <a:xfrm>
                  <a:off x="1543892" y="1037121"/>
                  <a:ext cx="1301896" cy="994600"/>
                </a:xfrm>
                <a:custGeom>
                  <a:avLst/>
                  <a:gdLst/>
                  <a:ahLst/>
                  <a:cxnLst/>
                  <a:rect l="l" t="t" r="r" b="b"/>
                  <a:pathLst>
                    <a:path w="15694" h="11990" extrusionOk="0">
                      <a:moveTo>
                        <a:pt x="608" y="7346"/>
                      </a:moveTo>
                      <a:cubicBezTo>
                        <a:pt x="537" y="7001"/>
                        <a:pt x="513" y="6668"/>
                        <a:pt x="513" y="6394"/>
                      </a:cubicBezTo>
                      <a:cubicBezTo>
                        <a:pt x="525" y="5156"/>
                        <a:pt x="1323" y="3525"/>
                        <a:pt x="2430" y="2786"/>
                      </a:cubicBezTo>
                      <a:cubicBezTo>
                        <a:pt x="4371" y="1512"/>
                        <a:pt x="8562" y="0"/>
                        <a:pt x="10645" y="72"/>
                      </a:cubicBezTo>
                      <a:cubicBezTo>
                        <a:pt x="12419" y="131"/>
                        <a:pt x="13193" y="619"/>
                        <a:pt x="13955" y="1417"/>
                      </a:cubicBezTo>
                      <a:cubicBezTo>
                        <a:pt x="14146" y="1608"/>
                        <a:pt x="14324" y="1858"/>
                        <a:pt x="14503" y="2132"/>
                      </a:cubicBezTo>
                      <a:cubicBezTo>
                        <a:pt x="14527" y="2120"/>
                        <a:pt x="14539" y="2108"/>
                        <a:pt x="14562" y="2108"/>
                      </a:cubicBezTo>
                      <a:cubicBezTo>
                        <a:pt x="14800" y="2036"/>
                        <a:pt x="15170" y="2429"/>
                        <a:pt x="15384" y="3001"/>
                      </a:cubicBezTo>
                      <a:cubicBezTo>
                        <a:pt x="15586" y="3513"/>
                        <a:pt x="15598" y="3989"/>
                        <a:pt x="15431" y="4132"/>
                      </a:cubicBezTo>
                      <a:cubicBezTo>
                        <a:pt x="15598" y="4679"/>
                        <a:pt x="15693" y="5215"/>
                        <a:pt x="15658" y="5656"/>
                      </a:cubicBezTo>
                      <a:cubicBezTo>
                        <a:pt x="15562" y="6763"/>
                        <a:pt x="14872" y="8239"/>
                        <a:pt x="13646" y="8966"/>
                      </a:cubicBezTo>
                      <a:cubicBezTo>
                        <a:pt x="11955" y="9966"/>
                        <a:pt x="7609" y="11502"/>
                        <a:pt x="5668" y="11776"/>
                      </a:cubicBezTo>
                      <a:cubicBezTo>
                        <a:pt x="4252" y="11990"/>
                        <a:pt x="2787" y="11466"/>
                        <a:pt x="2025" y="10668"/>
                      </a:cubicBezTo>
                      <a:cubicBezTo>
                        <a:pt x="1906" y="10549"/>
                        <a:pt x="1799" y="10406"/>
                        <a:pt x="1692" y="10252"/>
                      </a:cubicBezTo>
                      <a:cubicBezTo>
                        <a:pt x="1596" y="10121"/>
                        <a:pt x="1513" y="9966"/>
                        <a:pt x="1430" y="9799"/>
                      </a:cubicBezTo>
                      <a:cubicBezTo>
                        <a:pt x="1382" y="9847"/>
                        <a:pt x="1346" y="9871"/>
                        <a:pt x="1287" y="9894"/>
                      </a:cubicBezTo>
                      <a:cubicBezTo>
                        <a:pt x="953" y="10002"/>
                        <a:pt x="489" y="9525"/>
                        <a:pt x="251" y="8835"/>
                      </a:cubicBezTo>
                      <a:cubicBezTo>
                        <a:pt x="1" y="8132"/>
                        <a:pt x="72" y="7466"/>
                        <a:pt x="406" y="7346"/>
                      </a:cubicBezTo>
                      <a:cubicBezTo>
                        <a:pt x="465" y="7335"/>
                        <a:pt x="537" y="7323"/>
                        <a:pt x="608" y="7346"/>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 name="Google Shape;3191;p71">
                  <a:extLst>
                    <a:ext uri="{FF2B5EF4-FFF2-40B4-BE49-F238E27FC236}">
                      <a16:creationId xmlns:a16="http://schemas.microsoft.com/office/drawing/2014/main" id="{17CDCAE4-6C06-1049-B418-9F0CD09243A5}"/>
                    </a:ext>
                  </a:extLst>
                </p:cNvPr>
                <p:cNvSpPr/>
                <p:nvPr/>
              </p:nvSpPr>
              <p:spPr>
                <a:xfrm>
                  <a:off x="1593332" y="1007507"/>
                  <a:ext cx="1265313" cy="993605"/>
                </a:xfrm>
                <a:custGeom>
                  <a:avLst/>
                  <a:gdLst/>
                  <a:ahLst/>
                  <a:cxnLst/>
                  <a:rect l="l" t="t" r="r" b="b"/>
                  <a:pathLst>
                    <a:path w="15253" h="11978" extrusionOk="0">
                      <a:moveTo>
                        <a:pt x="13454" y="1417"/>
                      </a:moveTo>
                      <a:cubicBezTo>
                        <a:pt x="12680" y="607"/>
                        <a:pt x="11918" y="131"/>
                        <a:pt x="10144" y="72"/>
                      </a:cubicBezTo>
                      <a:cubicBezTo>
                        <a:pt x="8061" y="0"/>
                        <a:pt x="3858" y="1500"/>
                        <a:pt x="1929" y="2786"/>
                      </a:cubicBezTo>
                      <a:cubicBezTo>
                        <a:pt x="822" y="3524"/>
                        <a:pt x="24" y="5144"/>
                        <a:pt x="12" y="6382"/>
                      </a:cubicBezTo>
                      <a:cubicBezTo>
                        <a:pt x="0" y="7453"/>
                        <a:pt x="500" y="9216"/>
                        <a:pt x="1191" y="10251"/>
                      </a:cubicBezTo>
                      <a:cubicBezTo>
                        <a:pt x="1298" y="10406"/>
                        <a:pt x="1405" y="10537"/>
                        <a:pt x="1512" y="10656"/>
                      </a:cubicBezTo>
                      <a:cubicBezTo>
                        <a:pt x="2286" y="11466"/>
                        <a:pt x="3751" y="11978"/>
                        <a:pt x="5156" y="11775"/>
                      </a:cubicBezTo>
                      <a:cubicBezTo>
                        <a:pt x="7096" y="11490"/>
                        <a:pt x="11454" y="9954"/>
                        <a:pt x="13145" y="8954"/>
                      </a:cubicBezTo>
                      <a:cubicBezTo>
                        <a:pt x="14371" y="8239"/>
                        <a:pt x="15050" y="6751"/>
                        <a:pt x="15145" y="5644"/>
                      </a:cubicBezTo>
                      <a:cubicBezTo>
                        <a:pt x="15252" y="4405"/>
                        <a:pt x="14312" y="2310"/>
                        <a:pt x="13454" y="141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 name="Google Shape;3192;p71">
                  <a:extLst>
                    <a:ext uri="{FF2B5EF4-FFF2-40B4-BE49-F238E27FC236}">
                      <a16:creationId xmlns:a16="http://schemas.microsoft.com/office/drawing/2014/main" id="{2F9D2EAE-2E6A-7E0E-D63B-F0EE7EC5B0D1}"/>
                    </a:ext>
                  </a:extLst>
                </p:cNvPr>
                <p:cNvSpPr/>
                <p:nvPr/>
              </p:nvSpPr>
              <p:spPr>
                <a:xfrm>
                  <a:off x="1553846" y="1619784"/>
                  <a:ext cx="121529" cy="213437"/>
                </a:xfrm>
                <a:custGeom>
                  <a:avLst/>
                  <a:gdLst/>
                  <a:ahLst/>
                  <a:cxnLst/>
                  <a:rect l="l" t="t" r="r" b="b"/>
                  <a:pathLst>
                    <a:path w="1465" h="2573" extrusionOk="0">
                      <a:moveTo>
                        <a:pt x="322" y="96"/>
                      </a:moveTo>
                      <a:cubicBezTo>
                        <a:pt x="595" y="1"/>
                        <a:pt x="1012" y="453"/>
                        <a:pt x="1238" y="1120"/>
                      </a:cubicBezTo>
                      <a:cubicBezTo>
                        <a:pt x="1465" y="1775"/>
                        <a:pt x="1429" y="2382"/>
                        <a:pt x="1143" y="2477"/>
                      </a:cubicBezTo>
                      <a:cubicBezTo>
                        <a:pt x="869" y="2573"/>
                        <a:pt x="464" y="2120"/>
                        <a:pt x="226" y="1465"/>
                      </a:cubicBezTo>
                      <a:cubicBezTo>
                        <a:pt x="0" y="811"/>
                        <a:pt x="48" y="191"/>
                        <a:pt x="322" y="96"/>
                      </a:cubicBezTo>
                      <a:close/>
                    </a:path>
                  </a:pathLst>
                </a:custGeom>
                <a:solidFill>
                  <a:srgbClr val="E6E7E8">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 name="Google Shape;3193;p71">
                  <a:extLst>
                    <a:ext uri="{FF2B5EF4-FFF2-40B4-BE49-F238E27FC236}">
                      <a16:creationId xmlns:a16="http://schemas.microsoft.com/office/drawing/2014/main" id="{A9EF2E65-F547-0B9B-A893-520C43CAD343}"/>
                    </a:ext>
                  </a:extLst>
                </p:cNvPr>
                <p:cNvSpPr/>
                <p:nvPr/>
              </p:nvSpPr>
              <p:spPr>
                <a:xfrm>
                  <a:off x="2751867" y="1176400"/>
                  <a:ext cx="99795" cy="174864"/>
                </a:xfrm>
                <a:custGeom>
                  <a:avLst/>
                  <a:gdLst/>
                  <a:ahLst/>
                  <a:cxnLst/>
                  <a:rect l="l" t="t" r="r" b="b"/>
                  <a:pathLst>
                    <a:path w="1203" h="2108" extrusionOk="0">
                      <a:moveTo>
                        <a:pt x="203" y="60"/>
                      </a:moveTo>
                      <a:cubicBezTo>
                        <a:pt x="0" y="131"/>
                        <a:pt x="0" y="631"/>
                        <a:pt x="215" y="1179"/>
                      </a:cubicBezTo>
                      <a:cubicBezTo>
                        <a:pt x="429" y="1715"/>
                        <a:pt x="774" y="2107"/>
                        <a:pt x="989" y="2036"/>
                      </a:cubicBezTo>
                      <a:cubicBezTo>
                        <a:pt x="1203" y="1965"/>
                        <a:pt x="1191" y="1476"/>
                        <a:pt x="977" y="929"/>
                      </a:cubicBezTo>
                      <a:cubicBezTo>
                        <a:pt x="762" y="381"/>
                        <a:pt x="417" y="0"/>
                        <a:pt x="203" y="60"/>
                      </a:cubicBezTo>
                      <a:close/>
                    </a:path>
                  </a:pathLst>
                </a:custGeom>
                <a:solidFill>
                  <a:srgbClr val="4760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 name="Google Shape;3194;p71">
                  <a:extLst>
                    <a:ext uri="{FF2B5EF4-FFF2-40B4-BE49-F238E27FC236}">
                      <a16:creationId xmlns:a16="http://schemas.microsoft.com/office/drawing/2014/main" id="{CD891C6F-6DE6-1B47-8264-055E2038D000}"/>
                    </a:ext>
                  </a:extLst>
                </p:cNvPr>
                <p:cNvSpPr/>
                <p:nvPr/>
              </p:nvSpPr>
              <p:spPr>
                <a:xfrm>
                  <a:off x="1637796" y="957072"/>
                  <a:ext cx="1188247" cy="995679"/>
                </a:xfrm>
                <a:custGeom>
                  <a:avLst/>
                  <a:gdLst/>
                  <a:ahLst/>
                  <a:cxnLst/>
                  <a:rect l="l" t="t" r="r" b="b"/>
                  <a:pathLst>
                    <a:path w="14324" h="12003" extrusionOk="0">
                      <a:moveTo>
                        <a:pt x="72" y="6216"/>
                      </a:moveTo>
                      <a:cubicBezTo>
                        <a:pt x="310" y="3978"/>
                        <a:pt x="2346" y="1739"/>
                        <a:pt x="5298" y="775"/>
                      </a:cubicBezTo>
                      <a:cubicBezTo>
                        <a:pt x="7668" y="1"/>
                        <a:pt x="10049" y="227"/>
                        <a:pt x="11692" y="1215"/>
                      </a:cubicBezTo>
                      <a:cubicBezTo>
                        <a:pt x="12144" y="1453"/>
                        <a:pt x="12514" y="1763"/>
                        <a:pt x="12823" y="2096"/>
                      </a:cubicBezTo>
                      <a:cubicBezTo>
                        <a:pt x="13621" y="2930"/>
                        <a:pt x="14323" y="4966"/>
                        <a:pt x="14228" y="6109"/>
                      </a:cubicBezTo>
                      <a:cubicBezTo>
                        <a:pt x="14133" y="7145"/>
                        <a:pt x="13335" y="8526"/>
                        <a:pt x="12192" y="9193"/>
                      </a:cubicBezTo>
                      <a:cubicBezTo>
                        <a:pt x="10632" y="10121"/>
                        <a:pt x="6584" y="11550"/>
                        <a:pt x="4786" y="11812"/>
                      </a:cubicBezTo>
                      <a:cubicBezTo>
                        <a:pt x="3489" y="12002"/>
                        <a:pt x="2119" y="11514"/>
                        <a:pt x="1405" y="10776"/>
                      </a:cubicBezTo>
                      <a:cubicBezTo>
                        <a:pt x="607" y="9943"/>
                        <a:pt x="0" y="7954"/>
                        <a:pt x="12" y="6811"/>
                      </a:cubicBezTo>
                      <a:cubicBezTo>
                        <a:pt x="12" y="6621"/>
                        <a:pt x="36" y="6430"/>
                        <a:pt x="72" y="6216"/>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 name="Google Shape;3195;p71">
                  <a:extLst>
                    <a:ext uri="{FF2B5EF4-FFF2-40B4-BE49-F238E27FC236}">
                      <a16:creationId xmlns:a16="http://schemas.microsoft.com/office/drawing/2014/main" id="{5133D243-B429-F16E-22E0-61FA114FE60E}"/>
                    </a:ext>
                  </a:extLst>
                </p:cNvPr>
                <p:cNvSpPr/>
                <p:nvPr/>
              </p:nvSpPr>
              <p:spPr>
                <a:xfrm>
                  <a:off x="1639704" y="1168436"/>
                  <a:ext cx="1128022" cy="784316"/>
                </a:xfrm>
                <a:custGeom>
                  <a:avLst/>
                  <a:gdLst/>
                  <a:ahLst/>
                  <a:cxnLst/>
                  <a:rect l="l" t="t" r="r" b="b"/>
                  <a:pathLst>
                    <a:path w="13598" h="9455" extrusionOk="0">
                      <a:moveTo>
                        <a:pt x="1" y="4549"/>
                      </a:moveTo>
                      <a:cubicBezTo>
                        <a:pt x="811" y="2930"/>
                        <a:pt x="2513" y="1501"/>
                        <a:pt x="4716" y="775"/>
                      </a:cubicBezTo>
                      <a:cubicBezTo>
                        <a:pt x="7097" y="1"/>
                        <a:pt x="9478" y="227"/>
                        <a:pt x="11109" y="1215"/>
                      </a:cubicBezTo>
                      <a:cubicBezTo>
                        <a:pt x="11562" y="1453"/>
                        <a:pt x="11931" y="1763"/>
                        <a:pt x="12241" y="2096"/>
                      </a:cubicBezTo>
                      <a:cubicBezTo>
                        <a:pt x="12860" y="2739"/>
                        <a:pt x="13419" y="4097"/>
                        <a:pt x="13598" y="5216"/>
                      </a:cubicBezTo>
                      <a:cubicBezTo>
                        <a:pt x="13241" y="5787"/>
                        <a:pt x="12752" y="6311"/>
                        <a:pt x="12169" y="6645"/>
                      </a:cubicBezTo>
                      <a:cubicBezTo>
                        <a:pt x="10609" y="7573"/>
                        <a:pt x="6561" y="9002"/>
                        <a:pt x="4763" y="9264"/>
                      </a:cubicBezTo>
                      <a:cubicBezTo>
                        <a:pt x="3466" y="9454"/>
                        <a:pt x="2096" y="8966"/>
                        <a:pt x="1382" y="8228"/>
                      </a:cubicBezTo>
                      <a:cubicBezTo>
                        <a:pt x="656" y="7454"/>
                        <a:pt x="72" y="5716"/>
                        <a:pt x="1" y="4549"/>
                      </a:cubicBez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 name="Google Shape;3196;p71">
                  <a:extLst>
                    <a:ext uri="{FF2B5EF4-FFF2-40B4-BE49-F238E27FC236}">
                      <a16:creationId xmlns:a16="http://schemas.microsoft.com/office/drawing/2014/main" id="{6BDB9FB2-62E4-15DF-39F2-880D545763A9}"/>
                    </a:ext>
                  </a:extLst>
                </p:cNvPr>
                <p:cNvSpPr/>
                <p:nvPr/>
              </p:nvSpPr>
              <p:spPr>
                <a:xfrm>
                  <a:off x="2629344" y="1297843"/>
                  <a:ext cx="143346" cy="143259"/>
                </a:xfrm>
                <a:custGeom>
                  <a:avLst/>
                  <a:gdLst/>
                  <a:ahLst/>
                  <a:cxnLst/>
                  <a:rect l="l" t="t" r="r" b="b"/>
                  <a:pathLst>
                    <a:path w="1728" h="1727" extrusionOk="0">
                      <a:moveTo>
                        <a:pt x="822" y="24"/>
                      </a:moveTo>
                      <a:cubicBezTo>
                        <a:pt x="1287" y="1"/>
                        <a:pt x="1680" y="358"/>
                        <a:pt x="1704" y="822"/>
                      </a:cubicBezTo>
                      <a:cubicBezTo>
                        <a:pt x="1727" y="1286"/>
                        <a:pt x="1370" y="1679"/>
                        <a:pt x="906" y="1703"/>
                      </a:cubicBezTo>
                      <a:cubicBezTo>
                        <a:pt x="441" y="1727"/>
                        <a:pt x="49" y="1370"/>
                        <a:pt x="25" y="905"/>
                      </a:cubicBezTo>
                      <a:cubicBezTo>
                        <a:pt x="1" y="441"/>
                        <a:pt x="358" y="48"/>
                        <a:pt x="822" y="24"/>
                      </a:cubicBezTo>
                      <a:close/>
                    </a:path>
                  </a:pathLst>
                </a:custGeom>
                <a:solidFill>
                  <a:srgbClr val="FFFFFF">
                    <a:alpha val="18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 name="Google Shape;3197;p71">
                  <a:extLst>
                    <a:ext uri="{FF2B5EF4-FFF2-40B4-BE49-F238E27FC236}">
                      <a16:creationId xmlns:a16="http://schemas.microsoft.com/office/drawing/2014/main" id="{6C62E5AF-927D-B3C9-ABF2-84F889E740F2}"/>
                    </a:ext>
                  </a:extLst>
                </p:cNvPr>
                <p:cNvSpPr/>
                <p:nvPr/>
              </p:nvSpPr>
              <p:spPr>
                <a:xfrm>
                  <a:off x="1806690" y="1019784"/>
                  <a:ext cx="889941" cy="317625"/>
                </a:xfrm>
                <a:custGeom>
                  <a:avLst/>
                  <a:gdLst/>
                  <a:ahLst/>
                  <a:cxnLst/>
                  <a:rect l="l" t="t" r="r" b="b"/>
                  <a:pathLst>
                    <a:path w="10728" h="3829" extrusionOk="0">
                      <a:moveTo>
                        <a:pt x="6154" y="1"/>
                      </a:moveTo>
                      <a:cubicBezTo>
                        <a:pt x="5841" y="1"/>
                        <a:pt x="5520" y="19"/>
                        <a:pt x="5191" y="55"/>
                      </a:cubicBezTo>
                      <a:cubicBezTo>
                        <a:pt x="2989" y="305"/>
                        <a:pt x="964" y="1293"/>
                        <a:pt x="250" y="2471"/>
                      </a:cubicBezTo>
                      <a:cubicBezTo>
                        <a:pt x="0" y="2900"/>
                        <a:pt x="143" y="3448"/>
                        <a:pt x="560" y="3698"/>
                      </a:cubicBezTo>
                      <a:cubicBezTo>
                        <a:pt x="703" y="3781"/>
                        <a:pt x="869" y="3829"/>
                        <a:pt x="1024" y="3829"/>
                      </a:cubicBezTo>
                      <a:cubicBezTo>
                        <a:pt x="1322" y="3829"/>
                        <a:pt x="1619" y="3674"/>
                        <a:pt x="1786" y="3388"/>
                      </a:cubicBezTo>
                      <a:cubicBezTo>
                        <a:pt x="2096" y="2864"/>
                        <a:pt x="3524" y="2043"/>
                        <a:pt x="5382" y="1829"/>
                      </a:cubicBezTo>
                      <a:cubicBezTo>
                        <a:pt x="5597" y="1806"/>
                        <a:pt x="5857" y="1789"/>
                        <a:pt x="6141" y="1789"/>
                      </a:cubicBezTo>
                      <a:cubicBezTo>
                        <a:pt x="7081" y="1789"/>
                        <a:pt x="8292" y="1981"/>
                        <a:pt x="9096" y="2841"/>
                      </a:cubicBezTo>
                      <a:cubicBezTo>
                        <a:pt x="9269" y="3025"/>
                        <a:pt x="9505" y="3118"/>
                        <a:pt x="9742" y="3118"/>
                      </a:cubicBezTo>
                      <a:cubicBezTo>
                        <a:pt x="9964" y="3118"/>
                        <a:pt x="10186" y="3037"/>
                        <a:pt x="10358" y="2876"/>
                      </a:cubicBezTo>
                      <a:cubicBezTo>
                        <a:pt x="10716" y="2531"/>
                        <a:pt x="10728" y="1971"/>
                        <a:pt x="10394" y="1614"/>
                      </a:cubicBezTo>
                      <a:cubicBezTo>
                        <a:pt x="9393" y="563"/>
                        <a:pt x="7912" y="1"/>
                        <a:pt x="6154" y="1"/>
                      </a:cubicBezTo>
                      <a:close/>
                    </a:path>
                  </a:pathLst>
                </a:custGeom>
                <a:solidFill>
                  <a:srgbClr val="FFFFFF">
                    <a:alpha val="18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98" name="Google Shape;3198;p71">
                <a:extLst>
                  <a:ext uri="{FF2B5EF4-FFF2-40B4-BE49-F238E27FC236}">
                    <a16:creationId xmlns:a16="http://schemas.microsoft.com/office/drawing/2014/main" id="{49EA27B2-2A1B-177B-F31C-1D296DCCFAB5}"/>
                  </a:ext>
                </a:extLst>
              </p:cNvPr>
              <p:cNvGrpSpPr/>
              <p:nvPr/>
            </p:nvGrpSpPr>
            <p:grpSpPr>
              <a:xfrm rot="2394665">
                <a:off x="2019791" y="3264640"/>
                <a:ext cx="659707" cy="381583"/>
                <a:chOff x="2180978" y="2492949"/>
                <a:chExt cx="1201098" cy="694730"/>
              </a:xfrm>
            </p:grpSpPr>
            <p:sp>
              <p:nvSpPr>
                <p:cNvPr id="3199" name="Google Shape;3199;p71">
                  <a:extLst>
                    <a:ext uri="{FF2B5EF4-FFF2-40B4-BE49-F238E27FC236}">
                      <a16:creationId xmlns:a16="http://schemas.microsoft.com/office/drawing/2014/main" id="{6DED2BE9-0477-2189-ECAF-D88624077F57}"/>
                    </a:ext>
                  </a:extLst>
                </p:cNvPr>
                <p:cNvSpPr/>
                <p:nvPr/>
              </p:nvSpPr>
              <p:spPr>
                <a:xfrm>
                  <a:off x="2210592" y="2544297"/>
                  <a:ext cx="973975" cy="433676"/>
                </a:xfrm>
                <a:custGeom>
                  <a:avLst/>
                  <a:gdLst/>
                  <a:ahLst/>
                  <a:cxnLst/>
                  <a:rect l="l" t="t" r="r" b="b"/>
                  <a:pathLst>
                    <a:path w="11741" h="5228" extrusionOk="0">
                      <a:moveTo>
                        <a:pt x="362" y="4603"/>
                      </a:moveTo>
                      <a:cubicBezTo>
                        <a:pt x="363" y="4607"/>
                        <a:pt x="366" y="4612"/>
                        <a:pt x="370" y="4620"/>
                      </a:cubicBezTo>
                      <a:lnTo>
                        <a:pt x="370" y="4656"/>
                      </a:lnTo>
                      <a:cubicBezTo>
                        <a:pt x="370" y="4641"/>
                        <a:pt x="365" y="4621"/>
                        <a:pt x="362" y="4603"/>
                      </a:cubicBezTo>
                      <a:close/>
                      <a:moveTo>
                        <a:pt x="370" y="4667"/>
                      </a:moveTo>
                      <a:cubicBezTo>
                        <a:pt x="370" y="4667"/>
                        <a:pt x="382" y="4727"/>
                        <a:pt x="370" y="4775"/>
                      </a:cubicBezTo>
                      <a:cubicBezTo>
                        <a:pt x="370" y="4739"/>
                        <a:pt x="370" y="4703"/>
                        <a:pt x="370" y="4667"/>
                      </a:cubicBezTo>
                      <a:close/>
                      <a:moveTo>
                        <a:pt x="11133" y="0"/>
                      </a:moveTo>
                      <a:cubicBezTo>
                        <a:pt x="10621" y="631"/>
                        <a:pt x="9919" y="1119"/>
                        <a:pt x="9216" y="1548"/>
                      </a:cubicBezTo>
                      <a:cubicBezTo>
                        <a:pt x="7430" y="2643"/>
                        <a:pt x="5418" y="3143"/>
                        <a:pt x="3442" y="3679"/>
                      </a:cubicBezTo>
                      <a:cubicBezTo>
                        <a:pt x="2620" y="3905"/>
                        <a:pt x="1810" y="4167"/>
                        <a:pt x="977" y="4239"/>
                      </a:cubicBezTo>
                      <a:cubicBezTo>
                        <a:pt x="745" y="4266"/>
                        <a:pt x="513" y="4279"/>
                        <a:pt x="286" y="4279"/>
                      </a:cubicBezTo>
                      <a:cubicBezTo>
                        <a:pt x="210" y="4279"/>
                        <a:pt x="135" y="4278"/>
                        <a:pt x="60" y="4275"/>
                      </a:cubicBezTo>
                      <a:cubicBezTo>
                        <a:pt x="36" y="4263"/>
                        <a:pt x="13" y="4263"/>
                        <a:pt x="1" y="4251"/>
                      </a:cubicBezTo>
                      <a:lnTo>
                        <a:pt x="1" y="4251"/>
                      </a:lnTo>
                      <a:cubicBezTo>
                        <a:pt x="84" y="4584"/>
                        <a:pt x="179" y="4917"/>
                        <a:pt x="275" y="5227"/>
                      </a:cubicBezTo>
                      <a:cubicBezTo>
                        <a:pt x="548" y="5227"/>
                        <a:pt x="834" y="5203"/>
                        <a:pt x="1108" y="5179"/>
                      </a:cubicBezTo>
                      <a:cubicBezTo>
                        <a:pt x="1739" y="5108"/>
                        <a:pt x="2358" y="4953"/>
                        <a:pt x="2977" y="4787"/>
                      </a:cubicBezTo>
                      <a:cubicBezTo>
                        <a:pt x="5180" y="4191"/>
                        <a:pt x="7633" y="3620"/>
                        <a:pt x="9680" y="2370"/>
                      </a:cubicBezTo>
                      <a:cubicBezTo>
                        <a:pt x="10431" y="1917"/>
                        <a:pt x="11157" y="1405"/>
                        <a:pt x="11740" y="762"/>
                      </a:cubicBezTo>
                      <a:cubicBezTo>
                        <a:pt x="11443" y="488"/>
                        <a:pt x="11240" y="322"/>
                        <a:pt x="11228" y="310"/>
                      </a:cubicBezTo>
                      <a:cubicBezTo>
                        <a:pt x="11193" y="215"/>
                        <a:pt x="11169" y="107"/>
                        <a:pt x="1113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 name="Google Shape;3200;p71">
                  <a:extLst>
                    <a:ext uri="{FF2B5EF4-FFF2-40B4-BE49-F238E27FC236}">
                      <a16:creationId xmlns:a16="http://schemas.microsoft.com/office/drawing/2014/main" id="{D9764257-465D-04BC-4240-2DB9CAD5D6C6}"/>
                    </a:ext>
                  </a:extLst>
                </p:cNvPr>
                <p:cNvSpPr/>
                <p:nvPr/>
              </p:nvSpPr>
              <p:spPr>
                <a:xfrm>
                  <a:off x="2573101" y="2662754"/>
                  <a:ext cx="381344" cy="322105"/>
                </a:xfrm>
                <a:custGeom>
                  <a:avLst/>
                  <a:gdLst/>
                  <a:ahLst/>
                  <a:cxnLst/>
                  <a:rect l="l" t="t" r="r" b="b"/>
                  <a:pathLst>
                    <a:path w="4597" h="3883" extrusionOk="0">
                      <a:moveTo>
                        <a:pt x="3906" y="584"/>
                      </a:moveTo>
                      <a:cubicBezTo>
                        <a:pt x="3691" y="334"/>
                        <a:pt x="3394" y="1"/>
                        <a:pt x="3060" y="37"/>
                      </a:cubicBezTo>
                      <a:cubicBezTo>
                        <a:pt x="2489" y="108"/>
                        <a:pt x="953" y="620"/>
                        <a:pt x="441" y="953"/>
                      </a:cubicBezTo>
                      <a:cubicBezTo>
                        <a:pt x="119" y="1168"/>
                        <a:pt x="0" y="1668"/>
                        <a:pt x="24" y="2061"/>
                      </a:cubicBezTo>
                      <a:cubicBezTo>
                        <a:pt x="36" y="2466"/>
                        <a:pt x="286" y="3108"/>
                        <a:pt x="524" y="3406"/>
                      </a:cubicBezTo>
                      <a:cubicBezTo>
                        <a:pt x="750" y="3680"/>
                        <a:pt x="1131" y="3882"/>
                        <a:pt x="1465" y="3835"/>
                      </a:cubicBezTo>
                      <a:cubicBezTo>
                        <a:pt x="2036" y="3740"/>
                        <a:pt x="3465" y="3192"/>
                        <a:pt x="3989" y="2870"/>
                      </a:cubicBezTo>
                      <a:cubicBezTo>
                        <a:pt x="4310" y="2680"/>
                        <a:pt x="4596" y="2287"/>
                        <a:pt x="4584" y="1906"/>
                      </a:cubicBezTo>
                      <a:cubicBezTo>
                        <a:pt x="4572" y="1525"/>
                        <a:pt x="4156" y="894"/>
                        <a:pt x="3906" y="58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 name="Google Shape;3201;p71">
                  <a:extLst>
                    <a:ext uri="{FF2B5EF4-FFF2-40B4-BE49-F238E27FC236}">
                      <a16:creationId xmlns:a16="http://schemas.microsoft.com/office/drawing/2014/main" id="{864B9E68-E5D4-DD4A-7208-3333D3C640E8}"/>
                    </a:ext>
                  </a:extLst>
                </p:cNvPr>
                <p:cNvSpPr/>
                <p:nvPr/>
              </p:nvSpPr>
              <p:spPr>
                <a:xfrm>
                  <a:off x="2585959" y="2651887"/>
                  <a:ext cx="366495" cy="313229"/>
                </a:xfrm>
                <a:custGeom>
                  <a:avLst/>
                  <a:gdLst/>
                  <a:ahLst/>
                  <a:cxnLst/>
                  <a:rect l="l" t="t" r="r" b="b"/>
                  <a:pathLst>
                    <a:path w="4418" h="3776" extrusionOk="0">
                      <a:moveTo>
                        <a:pt x="3893" y="477"/>
                      </a:moveTo>
                      <a:cubicBezTo>
                        <a:pt x="3679" y="215"/>
                        <a:pt x="3298" y="1"/>
                        <a:pt x="2965" y="61"/>
                      </a:cubicBezTo>
                      <a:cubicBezTo>
                        <a:pt x="2381" y="144"/>
                        <a:pt x="917" y="692"/>
                        <a:pt x="429" y="1013"/>
                      </a:cubicBezTo>
                      <a:cubicBezTo>
                        <a:pt x="143" y="1192"/>
                        <a:pt x="0" y="1596"/>
                        <a:pt x="12" y="1942"/>
                      </a:cubicBezTo>
                      <a:cubicBezTo>
                        <a:pt x="24" y="2323"/>
                        <a:pt x="286" y="3001"/>
                        <a:pt x="524" y="3299"/>
                      </a:cubicBezTo>
                      <a:cubicBezTo>
                        <a:pt x="738" y="3561"/>
                        <a:pt x="1119" y="3775"/>
                        <a:pt x="1453" y="3716"/>
                      </a:cubicBezTo>
                      <a:cubicBezTo>
                        <a:pt x="2036" y="3632"/>
                        <a:pt x="3489" y="3073"/>
                        <a:pt x="3977" y="2763"/>
                      </a:cubicBezTo>
                      <a:cubicBezTo>
                        <a:pt x="4274" y="2585"/>
                        <a:pt x="4417" y="2168"/>
                        <a:pt x="4405" y="1835"/>
                      </a:cubicBezTo>
                      <a:cubicBezTo>
                        <a:pt x="4393" y="1454"/>
                        <a:pt x="4132" y="775"/>
                        <a:pt x="3893" y="477"/>
                      </a:cubicBezTo>
                      <a:close/>
                    </a:path>
                  </a:pathLst>
                </a:custGeom>
                <a:solidFill>
                  <a:srgbClr val="D6DF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 name="Google Shape;3202;p71">
                  <a:extLst>
                    <a:ext uri="{FF2B5EF4-FFF2-40B4-BE49-F238E27FC236}">
                      <a16:creationId xmlns:a16="http://schemas.microsoft.com/office/drawing/2014/main" id="{7D32CBCF-CA3F-065B-5946-A073F4EBE0CB}"/>
                    </a:ext>
                  </a:extLst>
                </p:cNvPr>
                <p:cNvSpPr/>
                <p:nvPr/>
              </p:nvSpPr>
              <p:spPr>
                <a:xfrm>
                  <a:off x="2180978" y="2801037"/>
                  <a:ext cx="564011" cy="386642"/>
                </a:xfrm>
                <a:custGeom>
                  <a:avLst/>
                  <a:gdLst/>
                  <a:ahLst/>
                  <a:cxnLst/>
                  <a:rect l="l" t="t" r="r" b="b"/>
                  <a:pathLst>
                    <a:path w="6799" h="4661" extrusionOk="0">
                      <a:moveTo>
                        <a:pt x="6323" y="1"/>
                      </a:moveTo>
                      <a:cubicBezTo>
                        <a:pt x="6311" y="1"/>
                        <a:pt x="6287" y="1"/>
                        <a:pt x="6227" y="13"/>
                      </a:cubicBezTo>
                      <a:cubicBezTo>
                        <a:pt x="6025" y="60"/>
                        <a:pt x="5870" y="251"/>
                        <a:pt x="5858" y="465"/>
                      </a:cubicBezTo>
                      <a:lnTo>
                        <a:pt x="5858" y="489"/>
                      </a:lnTo>
                      <a:cubicBezTo>
                        <a:pt x="5870" y="715"/>
                        <a:pt x="5739" y="930"/>
                        <a:pt x="5608" y="1120"/>
                      </a:cubicBezTo>
                      <a:cubicBezTo>
                        <a:pt x="5096" y="1942"/>
                        <a:pt x="4275" y="2608"/>
                        <a:pt x="3418" y="3120"/>
                      </a:cubicBezTo>
                      <a:cubicBezTo>
                        <a:pt x="2941" y="3406"/>
                        <a:pt x="2441" y="3644"/>
                        <a:pt x="1906" y="3704"/>
                      </a:cubicBezTo>
                      <a:cubicBezTo>
                        <a:pt x="1857" y="3711"/>
                        <a:pt x="1808" y="3714"/>
                        <a:pt x="1759" y="3714"/>
                      </a:cubicBezTo>
                      <a:cubicBezTo>
                        <a:pt x="1554" y="3714"/>
                        <a:pt x="1349" y="3648"/>
                        <a:pt x="1215" y="3466"/>
                      </a:cubicBezTo>
                      <a:cubicBezTo>
                        <a:pt x="1155" y="3382"/>
                        <a:pt x="1120" y="3299"/>
                        <a:pt x="1084" y="3204"/>
                      </a:cubicBezTo>
                      <a:cubicBezTo>
                        <a:pt x="798" y="2739"/>
                        <a:pt x="620" y="2120"/>
                        <a:pt x="453" y="1477"/>
                      </a:cubicBezTo>
                      <a:cubicBezTo>
                        <a:pt x="393" y="1489"/>
                        <a:pt x="334" y="1525"/>
                        <a:pt x="286" y="1584"/>
                      </a:cubicBezTo>
                      <a:cubicBezTo>
                        <a:pt x="203" y="1680"/>
                        <a:pt x="167" y="1858"/>
                        <a:pt x="167" y="1858"/>
                      </a:cubicBezTo>
                      <a:cubicBezTo>
                        <a:pt x="108" y="2239"/>
                        <a:pt x="1" y="2644"/>
                        <a:pt x="36" y="3025"/>
                      </a:cubicBezTo>
                      <a:cubicBezTo>
                        <a:pt x="108" y="3561"/>
                        <a:pt x="334" y="4097"/>
                        <a:pt x="763" y="4382"/>
                      </a:cubicBezTo>
                      <a:cubicBezTo>
                        <a:pt x="1046" y="4577"/>
                        <a:pt x="1390" y="4660"/>
                        <a:pt x="1733" y="4660"/>
                      </a:cubicBezTo>
                      <a:cubicBezTo>
                        <a:pt x="1851" y="4660"/>
                        <a:pt x="1969" y="4651"/>
                        <a:pt x="2084" y="4632"/>
                      </a:cubicBezTo>
                      <a:cubicBezTo>
                        <a:pt x="2668" y="4561"/>
                        <a:pt x="3203" y="4323"/>
                        <a:pt x="3715" y="4037"/>
                      </a:cubicBezTo>
                      <a:cubicBezTo>
                        <a:pt x="4692" y="3501"/>
                        <a:pt x="5596" y="2763"/>
                        <a:pt x="6251" y="1858"/>
                      </a:cubicBezTo>
                      <a:cubicBezTo>
                        <a:pt x="6537" y="1465"/>
                        <a:pt x="6799" y="1013"/>
                        <a:pt x="6799" y="525"/>
                      </a:cubicBezTo>
                      <a:cubicBezTo>
                        <a:pt x="6799" y="310"/>
                        <a:pt x="6680" y="108"/>
                        <a:pt x="6489" y="37"/>
                      </a:cubicBezTo>
                      <a:cubicBezTo>
                        <a:pt x="6442" y="13"/>
                        <a:pt x="6430" y="13"/>
                        <a:pt x="6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 name="Google Shape;3203;p71">
                  <a:extLst>
                    <a:ext uri="{FF2B5EF4-FFF2-40B4-BE49-F238E27FC236}">
                      <a16:creationId xmlns:a16="http://schemas.microsoft.com/office/drawing/2014/main" id="{63D443E0-E5D7-95A2-9D14-D8D98CBFEB03}"/>
                    </a:ext>
                  </a:extLst>
                </p:cNvPr>
                <p:cNvSpPr/>
                <p:nvPr/>
              </p:nvSpPr>
              <p:spPr>
                <a:xfrm>
                  <a:off x="2800229" y="2492949"/>
                  <a:ext cx="581846" cy="369056"/>
                </a:xfrm>
                <a:custGeom>
                  <a:avLst/>
                  <a:gdLst/>
                  <a:ahLst/>
                  <a:cxnLst/>
                  <a:rect l="l" t="t" r="r" b="b"/>
                  <a:pathLst>
                    <a:path w="7014" h="4449" extrusionOk="0">
                      <a:moveTo>
                        <a:pt x="4227" y="0"/>
                      </a:moveTo>
                      <a:cubicBezTo>
                        <a:pt x="4221" y="6"/>
                        <a:pt x="4213" y="6"/>
                        <a:pt x="4198" y="6"/>
                      </a:cubicBezTo>
                      <a:cubicBezTo>
                        <a:pt x="4183" y="6"/>
                        <a:pt x="4162" y="6"/>
                        <a:pt x="4132" y="12"/>
                      </a:cubicBezTo>
                      <a:cubicBezTo>
                        <a:pt x="4037" y="36"/>
                        <a:pt x="3954" y="83"/>
                        <a:pt x="3894" y="155"/>
                      </a:cubicBezTo>
                      <a:cubicBezTo>
                        <a:pt x="3977" y="417"/>
                        <a:pt x="4049" y="691"/>
                        <a:pt x="4120" y="953"/>
                      </a:cubicBezTo>
                      <a:cubicBezTo>
                        <a:pt x="4716" y="1262"/>
                        <a:pt x="5287" y="1607"/>
                        <a:pt x="5728" y="2084"/>
                      </a:cubicBezTo>
                      <a:cubicBezTo>
                        <a:pt x="5871" y="2250"/>
                        <a:pt x="6013" y="2429"/>
                        <a:pt x="5978" y="2619"/>
                      </a:cubicBezTo>
                      <a:cubicBezTo>
                        <a:pt x="5954" y="2774"/>
                        <a:pt x="5799" y="2893"/>
                        <a:pt x="5644" y="2989"/>
                      </a:cubicBezTo>
                      <a:cubicBezTo>
                        <a:pt x="5180" y="3274"/>
                        <a:pt x="4620" y="3381"/>
                        <a:pt x="4073" y="3441"/>
                      </a:cubicBezTo>
                      <a:cubicBezTo>
                        <a:pt x="3749" y="3482"/>
                        <a:pt x="3420" y="3505"/>
                        <a:pt x="3090" y="3505"/>
                      </a:cubicBezTo>
                      <a:cubicBezTo>
                        <a:pt x="2265" y="3505"/>
                        <a:pt x="1441" y="3359"/>
                        <a:pt x="727" y="2977"/>
                      </a:cubicBezTo>
                      <a:cubicBezTo>
                        <a:pt x="663" y="2943"/>
                        <a:pt x="593" y="2927"/>
                        <a:pt x="522" y="2927"/>
                      </a:cubicBezTo>
                      <a:cubicBezTo>
                        <a:pt x="342" y="2927"/>
                        <a:pt x="161" y="3029"/>
                        <a:pt x="84" y="3191"/>
                      </a:cubicBezTo>
                      <a:cubicBezTo>
                        <a:pt x="1" y="3370"/>
                        <a:pt x="36" y="3596"/>
                        <a:pt x="179" y="3739"/>
                      </a:cubicBezTo>
                      <a:cubicBezTo>
                        <a:pt x="215" y="3762"/>
                        <a:pt x="263" y="3798"/>
                        <a:pt x="263" y="3798"/>
                      </a:cubicBezTo>
                      <a:cubicBezTo>
                        <a:pt x="394" y="3882"/>
                        <a:pt x="525" y="3941"/>
                        <a:pt x="656" y="4001"/>
                      </a:cubicBezTo>
                      <a:cubicBezTo>
                        <a:pt x="1414" y="4333"/>
                        <a:pt x="2273" y="4448"/>
                        <a:pt x="3129" y="4448"/>
                      </a:cubicBezTo>
                      <a:cubicBezTo>
                        <a:pt x="3253" y="4448"/>
                        <a:pt x="3377" y="4446"/>
                        <a:pt x="3501" y="4441"/>
                      </a:cubicBezTo>
                      <a:cubicBezTo>
                        <a:pt x="4311" y="4405"/>
                        <a:pt x="5120" y="4286"/>
                        <a:pt x="5847" y="3953"/>
                      </a:cubicBezTo>
                      <a:cubicBezTo>
                        <a:pt x="6287" y="3751"/>
                        <a:pt x="6740" y="3393"/>
                        <a:pt x="6883" y="2917"/>
                      </a:cubicBezTo>
                      <a:cubicBezTo>
                        <a:pt x="7014" y="2477"/>
                        <a:pt x="6847" y="2000"/>
                        <a:pt x="6585" y="1643"/>
                      </a:cubicBezTo>
                      <a:cubicBezTo>
                        <a:pt x="6097" y="988"/>
                        <a:pt x="5347" y="536"/>
                        <a:pt x="4608" y="143"/>
                      </a:cubicBezTo>
                      <a:cubicBezTo>
                        <a:pt x="4549" y="107"/>
                        <a:pt x="4489" y="72"/>
                        <a:pt x="4430" y="48"/>
                      </a:cubicBezTo>
                      <a:cubicBezTo>
                        <a:pt x="4370" y="24"/>
                        <a:pt x="4358" y="12"/>
                        <a:pt x="422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3205" name="Google Shape;3205;p71">
            <a:extLst>
              <a:ext uri="{FF2B5EF4-FFF2-40B4-BE49-F238E27FC236}">
                <a16:creationId xmlns:a16="http://schemas.microsoft.com/office/drawing/2014/main" id="{41B88FD2-5A92-CC70-6A38-83EA86F093A2}"/>
              </a:ext>
            </a:extLst>
          </p:cNvPr>
          <p:cNvGrpSpPr/>
          <p:nvPr/>
        </p:nvGrpSpPr>
        <p:grpSpPr>
          <a:xfrm rot="-1243906">
            <a:off x="7875974" y="275701"/>
            <a:ext cx="610406" cy="911347"/>
            <a:chOff x="5015147" y="3101278"/>
            <a:chExt cx="707762" cy="1056701"/>
          </a:xfrm>
        </p:grpSpPr>
        <p:sp>
          <p:nvSpPr>
            <p:cNvPr id="3206" name="Google Shape;3206;p71">
              <a:extLst>
                <a:ext uri="{FF2B5EF4-FFF2-40B4-BE49-F238E27FC236}">
                  <a16:creationId xmlns:a16="http://schemas.microsoft.com/office/drawing/2014/main" id="{5AD86356-1568-C05D-EF29-AB0AB584DC57}"/>
                </a:ext>
              </a:extLst>
            </p:cNvPr>
            <p:cNvSpPr/>
            <p:nvPr/>
          </p:nvSpPr>
          <p:spPr>
            <a:xfrm>
              <a:off x="5245815" y="3754538"/>
              <a:ext cx="237660" cy="403441"/>
            </a:xfrm>
            <a:custGeom>
              <a:avLst/>
              <a:gdLst/>
              <a:ahLst/>
              <a:cxnLst/>
              <a:rect l="l" t="t" r="r" b="b"/>
              <a:pathLst>
                <a:path w="3227" h="5478" extrusionOk="0">
                  <a:moveTo>
                    <a:pt x="1608" y="1"/>
                  </a:moveTo>
                  <a:cubicBezTo>
                    <a:pt x="1239" y="298"/>
                    <a:pt x="941" y="751"/>
                    <a:pt x="739" y="1298"/>
                  </a:cubicBezTo>
                  <a:cubicBezTo>
                    <a:pt x="727" y="1286"/>
                    <a:pt x="715" y="1263"/>
                    <a:pt x="691" y="1251"/>
                  </a:cubicBezTo>
                  <a:cubicBezTo>
                    <a:pt x="274" y="1596"/>
                    <a:pt x="0" y="2227"/>
                    <a:pt x="0" y="2953"/>
                  </a:cubicBezTo>
                  <a:cubicBezTo>
                    <a:pt x="0" y="3680"/>
                    <a:pt x="274" y="4322"/>
                    <a:pt x="691" y="4656"/>
                  </a:cubicBezTo>
                  <a:cubicBezTo>
                    <a:pt x="750" y="4608"/>
                    <a:pt x="810" y="4549"/>
                    <a:pt x="869" y="4477"/>
                  </a:cubicBezTo>
                  <a:cubicBezTo>
                    <a:pt x="1060" y="4894"/>
                    <a:pt x="1310" y="5227"/>
                    <a:pt x="1608" y="5477"/>
                  </a:cubicBezTo>
                  <a:cubicBezTo>
                    <a:pt x="1905" y="5227"/>
                    <a:pt x="2167" y="4882"/>
                    <a:pt x="2358" y="4477"/>
                  </a:cubicBezTo>
                  <a:cubicBezTo>
                    <a:pt x="2417" y="4537"/>
                    <a:pt x="2477" y="4608"/>
                    <a:pt x="2536" y="4656"/>
                  </a:cubicBezTo>
                  <a:cubicBezTo>
                    <a:pt x="2953" y="4322"/>
                    <a:pt x="3227" y="3680"/>
                    <a:pt x="3227" y="2953"/>
                  </a:cubicBezTo>
                  <a:cubicBezTo>
                    <a:pt x="3227" y="2227"/>
                    <a:pt x="2953" y="1596"/>
                    <a:pt x="2536" y="1251"/>
                  </a:cubicBezTo>
                  <a:cubicBezTo>
                    <a:pt x="2524" y="1263"/>
                    <a:pt x="2501" y="1286"/>
                    <a:pt x="2477" y="1298"/>
                  </a:cubicBezTo>
                  <a:cubicBezTo>
                    <a:pt x="2286" y="763"/>
                    <a:pt x="1977" y="298"/>
                    <a:pt x="160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 name="Google Shape;3207;p71">
              <a:extLst>
                <a:ext uri="{FF2B5EF4-FFF2-40B4-BE49-F238E27FC236}">
                  <a16:creationId xmlns:a16="http://schemas.microsoft.com/office/drawing/2014/main" id="{71368904-6B27-C787-FCA3-229CFCE5F990}"/>
                </a:ext>
              </a:extLst>
            </p:cNvPr>
            <p:cNvSpPr/>
            <p:nvPr/>
          </p:nvSpPr>
          <p:spPr>
            <a:xfrm>
              <a:off x="5272991" y="3801010"/>
              <a:ext cx="183309" cy="310498"/>
            </a:xfrm>
            <a:custGeom>
              <a:avLst/>
              <a:gdLst/>
              <a:ahLst/>
              <a:cxnLst/>
              <a:rect l="l" t="t" r="r" b="b"/>
              <a:pathLst>
                <a:path w="2489" h="4216" extrusionOk="0">
                  <a:moveTo>
                    <a:pt x="1239" y="1"/>
                  </a:moveTo>
                  <a:cubicBezTo>
                    <a:pt x="953" y="239"/>
                    <a:pt x="727" y="584"/>
                    <a:pt x="572" y="1001"/>
                  </a:cubicBezTo>
                  <a:cubicBezTo>
                    <a:pt x="560" y="989"/>
                    <a:pt x="548" y="977"/>
                    <a:pt x="536" y="965"/>
                  </a:cubicBezTo>
                  <a:cubicBezTo>
                    <a:pt x="215" y="1227"/>
                    <a:pt x="0" y="1715"/>
                    <a:pt x="0" y="2275"/>
                  </a:cubicBezTo>
                  <a:cubicBezTo>
                    <a:pt x="0" y="2834"/>
                    <a:pt x="215" y="3322"/>
                    <a:pt x="536" y="3584"/>
                  </a:cubicBezTo>
                  <a:cubicBezTo>
                    <a:pt x="584" y="3537"/>
                    <a:pt x="631" y="3501"/>
                    <a:pt x="667" y="3441"/>
                  </a:cubicBezTo>
                  <a:cubicBezTo>
                    <a:pt x="822" y="3763"/>
                    <a:pt x="1012" y="4025"/>
                    <a:pt x="1239" y="4215"/>
                  </a:cubicBezTo>
                  <a:cubicBezTo>
                    <a:pt x="1477" y="4025"/>
                    <a:pt x="1667" y="3751"/>
                    <a:pt x="1810" y="3441"/>
                  </a:cubicBezTo>
                  <a:cubicBezTo>
                    <a:pt x="1858" y="3489"/>
                    <a:pt x="1905" y="3537"/>
                    <a:pt x="1953" y="3584"/>
                  </a:cubicBezTo>
                  <a:cubicBezTo>
                    <a:pt x="2275" y="3322"/>
                    <a:pt x="2489" y="2834"/>
                    <a:pt x="2489" y="2275"/>
                  </a:cubicBezTo>
                  <a:cubicBezTo>
                    <a:pt x="2489" y="1715"/>
                    <a:pt x="2275" y="1227"/>
                    <a:pt x="1953" y="965"/>
                  </a:cubicBezTo>
                  <a:cubicBezTo>
                    <a:pt x="1941" y="977"/>
                    <a:pt x="1929" y="989"/>
                    <a:pt x="1905" y="1001"/>
                  </a:cubicBezTo>
                  <a:cubicBezTo>
                    <a:pt x="1763" y="584"/>
                    <a:pt x="1524" y="239"/>
                    <a:pt x="1239" y="1"/>
                  </a:cubicBez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 name="Google Shape;3208;p71">
              <a:extLst>
                <a:ext uri="{FF2B5EF4-FFF2-40B4-BE49-F238E27FC236}">
                  <a16:creationId xmlns:a16="http://schemas.microsoft.com/office/drawing/2014/main" id="{3E96841D-3407-B264-8248-172CADC616AB}"/>
                </a:ext>
              </a:extLst>
            </p:cNvPr>
            <p:cNvSpPr/>
            <p:nvPr/>
          </p:nvSpPr>
          <p:spPr>
            <a:xfrm>
              <a:off x="5296633" y="3801010"/>
              <a:ext cx="136027" cy="229780"/>
            </a:xfrm>
            <a:custGeom>
              <a:avLst/>
              <a:gdLst/>
              <a:ahLst/>
              <a:cxnLst/>
              <a:rect l="l" t="t" r="r" b="b"/>
              <a:pathLst>
                <a:path w="1847" h="3120" extrusionOk="0">
                  <a:moveTo>
                    <a:pt x="918" y="1"/>
                  </a:moveTo>
                  <a:cubicBezTo>
                    <a:pt x="715" y="179"/>
                    <a:pt x="537" y="429"/>
                    <a:pt x="430" y="739"/>
                  </a:cubicBezTo>
                  <a:cubicBezTo>
                    <a:pt x="418" y="727"/>
                    <a:pt x="406" y="727"/>
                    <a:pt x="394" y="715"/>
                  </a:cubicBezTo>
                  <a:cubicBezTo>
                    <a:pt x="168" y="905"/>
                    <a:pt x="1" y="1275"/>
                    <a:pt x="1" y="1679"/>
                  </a:cubicBezTo>
                  <a:cubicBezTo>
                    <a:pt x="1" y="2096"/>
                    <a:pt x="168" y="2453"/>
                    <a:pt x="394" y="2656"/>
                  </a:cubicBezTo>
                  <a:cubicBezTo>
                    <a:pt x="430" y="2620"/>
                    <a:pt x="465" y="2584"/>
                    <a:pt x="501" y="2549"/>
                  </a:cubicBezTo>
                  <a:cubicBezTo>
                    <a:pt x="608" y="2787"/>
                    <a:pt x="751" y="2977"/>
                    <a:pt x="918" y="3120"/>
                  </a:cubicBezTo>
                  <a:cubicBezTo>
                    <a:pt x="1096" y="2977"/>
                    <a:pt x="1239" y="2787"/>
                    <a:pt x="1346" y="2549"/>
                  </a:cubicBezTo>
                  <a:cubicBezTo>
                    <a:pt x="1382" y="2584"/>
                    <a:pt x="1418" y="2620"/>
                    <a:pt x="1453" y="2656"/>
                  </a:cubicBezTo>
                  <a:cubicBezTo>
                    <a:pt x="1680" y="2453"/>
                    <a:pt x="1846" y="2096"/>
                    <a:pt x="1846" y="1679"/>
                  </a:cubicBezTo>
                  <a:cubicBezTo>
                    <a:pt x="1846" y="1275"/>
                    <a:pt x="1680" y="905"/>
                    <a:pt x="1453" y="715"/>
                  </a:cubicBezTo>
                  <a:cubicBezTo>
                    <a:pt x="1442" y="727"/>
                    <a:pt x="1430" y="739"/>
                    <a:pt x="1418" y="739"/>
                  </a:cubicBezTo>
                  <a:cubicBezTo>
                    <a:pt x="1311" y="429"/>
                    <a:pt x="1132" y="179"/>
                    <a:pt x="918"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 name="Google Shape;3209;p71">
              <a:extLst>
                <a:ext uri="{FF2B5EF4-FFF2-40B4-BE49-F238E27FC236}">
                  <a16:creationId xmlns:a16="http://schemas.microsoft.com/office/drawing/2014/main" id="{9C96BEC0-BDA0-7A45-39C3-908923BD54BE}"/>
                </a:ext>
              </a:extLst>
            </p:cNvPr>
            <p:cNvSpPr/>
            <p:nvPr/>
          </p:nvSpPr>
          <p:spPr>
            <a:xfrm>
              <a:off x="5059041" y="3816771"/>
              <a:ext cx="106126" cy="179847"/>
            </a:xfrm>
            <a:custGeom>
              <a:avLst/>
              <a:gdLst/>
              <a:ahLst/>
              <a:cxnLst/>
              <a:rect l="l" t="t" r="r" b="b"/>
              <a:pathLst>
                <a:path w="1441" h="2442" extrusionOk="0">
                  <a:moveTo>
                    <a:pt x="715" y="1"/>
                  </a:moveTo>
                  <a:cubicBezTo>
                    <a:pt x="560" y="132"/>
                    <a:pt x="417" y="334"/>
                    <a:pt x="334" y="572"/>
                  </a:cubicBezTo>
                  <a:cubicBezTo>
                    <a:pt x="322" y="572"/>
                    <a:pt x="322" y="560"/>
                    <a:pt x="310" y="560"/>
                  </a:cubicBezTo>
                  <a:cubicBezTo>
                    <a:pt x="131" y="703"/>
                    <a:pt x="0" y="989"/>
                    <a:pt x="0" y="1311"/>
                  </a:cubicBezTo>
                  <a:cubicBezTo>
                    <a:pt x="0" y="1644"/>
                    <a:pt x="131" y="1918"/>
                    <a:pt x="310" y="2073"/>
                  </a:cubicBezTo>
                  <a:cubicBezTo>
                    <a:pt x="334" y="2049"/>
                    <a:pt x="369" y="2025"/>
                    <a:pt x="393" y="1989"/>
                  </a:cubicBezTo>
                  <a:cubicBezTo>
                    <a:pt x="477" y="2180"/>
                    <a:pt x="584" y="2323"/>
                    <a:pt x="715" y="2442"/>
                  </a:cubicBezTo>
                  <a:cubicBezTo>
                    <a:pt x="858" y="2323"/>
                    <a:pt x="965" y="2180"/>
                    <a:pt x="1048" y="1989"/>
                  </a:cubicBezTo>
                  <a:cubicBezTo>
                    <a:pt x="1072" y="2025"/>
                    <a:pt x="1108" y="2049"/>
                    <a:pt x="1131" y="2073"/>
                  </a:cubicBezTo>
                  <a:cubicBezTo>
                    <a:pt x="1322" y="1918"/>
                    <a:pt x="1441" y="1644"/>
                    <a:pt x="1441" y="1311"/>
                  </a:cubicBezTo>
                  <a:cubicBezTo>
                    <a:pt x="1441" y="989"/>
                    <a:pt x="1322" y="703"/>
                    <a:pt x="1131" y="560"/>
                  </a:cubicBezTo>
                  <a:cubicBezTo>
                    <a:pt x="1119" y="560"/>
                    <a:pt x="1119" y="572"/>
                    <a:pt x="1108" y="584"/>
                  </a:cubicBezTo>
                  <a:cubicBezTo>
                    <a:pt x="1024" y="334"/>
                    <a:pt x="881" y="132"/>
                    <a:pt x="71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 name="Google Shape;3210;p71">
              <a:extLst>
                <a:ext uri="{FF2B5EF4-FFF2-40B4-BE49-F238E27FC236}">
                  <a16:creationId xmlns:a16="http://schemas.microsoft.com/office/drawing/2014/main" id="{A2885B10-FA2D-B901-4609-BEC7B0EA403E}"/>
                </a:ext>
              </a:extLst>
            </p:cNvPr>
            <p:cNvSpPr/>
            <p:nvPr/>
          </p:nvSpPr>
          <p:spPr>
            <a:xfrm>
              <a:off x="5071267" y="3837834"/>
              <a:ext cx="81675" cy="137721"/>
            </a:xfrm>
            <a:custGeom>
              <a:avLst/>
              <a:gdLst/>
              <a:ahLst/>
              <a:cxnLst/>
              <a:rect l="l" t="t" r="r" b="b"/>
              <a:pathLst>
                <a:path w="1109" h="1870" extrusionOk="0">
                  <a:moveTo>
                    <a:pt x="549" y="1"/>
                  </a:moveTo>
                  <a:cubicBezTo>
                    <a:pt x="430" y="96"/>
                    <a:pt x="322" y="251"/>
                    <a:pt x="263" y="441"/>
                  </a:cubicBezTo>
                  <a:cubicBezTo>
                    <a:pt x="251" y="429"/>
                    <a:pt x="251" y="429"/>
                    <a:pt x="239" y="429"/>
                  </a:cubicBezTo>
                  <a:cubicBezTo>
                    <a:pt x="96" y="536"/>
                    <a:pt x="1" y="763"/>
                    <a:pt x="1" y="1001"/>
                  </a:cubicBezTo>
                  <a:cubicBezTo>
                    <a:pt x="1" y="1251"/>
                    <a:pt x="96" y="1477"/>
                    <a:pt x="239" y="1584"/>
                  </a:cubicBezTo>
                  <a:cubicBezTo>
                    <a:pt x="263" y="1572"/>
                    <a:pt x="287" y="1548"/>
                    <a:pt x="299" y="1525"/>
                  </a:cubicBezTo>
                  <a:cubicBezTo>
                    <a:pt x="370" y="1668"/>
                    <a:pt x="453" y="1787"/>
                    <a:pt x="549" y="1870"/>
                  </a:cubicBezTo>
                  <a:cubicBezTo>
                    <a:pt x="656" y="1787"/>
                    <a:pt x="739" y="1668"/>
                    <a:pt x="811" y="1525"/>
                  </a:cubicBezTo>
                  <a:cubicBezTo>
                    <a:pt x="834" y="1548"/>
                    <a:pt x="846" y="1572"/>
                    <a:pt x="870" y="1584"/>
                  </a:cubicBezTo>
                  <a:cubicBezTo>
                    <a:pt x="1013" y="1477"/>
                    <a:pt x="1108" y="1251"/>
                    <a:pt x="1108" y="1001"/>
                  </a:cubicBezTo>
                  <a:cubicBezTo>
                    <a:pt x="1108" y="763"/>
                    <a:pt x="1013" y="536"/>
                    <a:pt x="870" y="429"/>
                  </a:cubicBezTo>
                  <a:cubicBezTo>
                    <a:pt x="870" y="429"/>
                    <a:pt x="858" y="441"/>
                    <a:pt x="846" y="441"/>
                  </a:cubicBezTo>
                  <a:cubicBezTo>
                    <a:pt x="787" y="251"/>
                    <a:pt x="680" y="96"/>
                    <a:pt x="549" y="1"/>
                  </a:cubicBez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 name="Google Shape;3211;p71">
              <a:extLst>
                <a:ext uri="{FF2B5EF4-FFF2-40B4-BE49-F238E27FC236}">
                  <a16:creationId xmlns:a16="http://schemas.microsoft.com/office/drawing/2014/main" id="{53BFDC98-FC51-D858-1894-9F7BF61202F4}"/>
                </a:ext>
              </a:extLst>
            </p:cNvPr>
            <p:cNvSpPr/>
            <p:nvPr/>
          </p:nvSpPr>
          <p:spPr>
            <a:xfrm>
              <a:off x="5081799" y="3837834"/>
              <a:ext cx="60612" cy="101781"/>
            </a:xfrm>
            <a:custGeom>
              <a:avLst/>
              <a:gdLst/>
              <a:ahLst/>
              <a:cxnLst/>
              <a:rect l="l" t="t" r="r" b="b"/>
              <a:pathLst>
                <a:path w="823" h="1382" extrusionOk="0">
                  <a:moveTo>
                    <a:pt x="418" y="1"/>
                  </a:moveTo>
                  <a:cubicBezTo>
                    <a:pt x="322" y="72"/>
                    <a:pt x="239" y="191"/>
                    <a:pt x="191" y="322"/>
                  </a:cubicBezTo>
                  <a:cubicBezTo>
                    <a:pt x="191" y="322"/>
                    <a:pt x="179" y="322"/>
                    <a:pt x="179" y="310"/>
                  </a:cubicBezTo>
                  <a:cubicBezTo>
                    <a:pt x="72" y="394"/>
                    <a:pt x="1" y="560"/>
                    <a:pt x="1" y="739"/>
                  </a:cubicBezTo>
                  <a:cubicBezTo>
                    <a:pt x="1" y="929"/>
                    <a:pt x="72" y="1084"/>
                    <a:pt x="179" y="1179"/>
                  </a:cubicBezTo>
                  <a:cubicBezTo>
                    <a:pt x="191" y="1167"/>
                    <a:pt x="215" y="1144"/>
                    <a:pt x="227" y="1132"/>
                  </a:cubicBezTo>
                  <a:cubicBezTo>
                    <a:pt x="275" y="1239"/>
                    <a:pt x="334" y="1322"/>
                    <a:pt x="418" y="1382"/>
                  </a:cubicBezTo>
                  <a:cubicBezTo>
                    <a:pt x="489" y="1322"/>
                    <a:pt x="549" y="1239"/>
                    <a:pt x="596" y="1132"/>
                  </a:cubicBezTo>
                  <a:cubicBezTo>
                    <a:pt x="620" y="1144"/>
                    <a:pt x="632" y="1167"/>
                    <a:pt x="644" y="1179"/>
                  </a:cubicBezTo>
                  <a:cubicBezTo>
                    <a:pt x="751" y="1084"/>
                    <a:pt x="822" y="929"/>
                    <a:pt x="822" y="739"/>
                  </a:cubicBezTo>
                  <a:cubicBezTo>
                    <a:pt x="822" y="560"/>
                    <a:pt x="751" y="394"/>
                    <a:pt x="644" y="310"/>
                  </a:cubicBezTo>
                  <a:cubicBezTo>
                    <a:pt x="644" y="322"/>
                    <a:pt x="632" y="322"/>
                    <a:pt x="632" y="322"/>
                  </a:cubicBezTo>
                  <a:cubicBezTo>
                    <a:pt x="584" y="191"/>
                    <a:pt x="501" y="72"/>
                    <a:pt x="418"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 name="Google Shape;3212;p71">
              <a:extLst>
                <a:ext uri="{FF2B5EF4-FFF2-40B4-BE49-F238E27FC236}">
                  <a16:creationId xmlns:a16="http://schemas.microsoft.com/office/drawing/2014/main" id="{0BA2B1F9-E429-E887-68A7-D7E367053FB9}"/>
                </a:ext>
              </a:extLst>
            </p:cNvPr>
            <p:cNvSpPr/>
            <p:nvPr/>
          </p:nvSpPr>
          <p:spPr>
            <a:xfrm>
              <a:off x="5064271" y="3695767"/>
              <a:ext cx="83369" cy="197375"/>
            </a:xfrm>
            <a:custGeom>
              <a:avLst/>
              <a:gdLst/>
              <a:ahLst/>
              <a:cxnLst/>
              <a:rect l="l" t="t" r="r" b="b"/>
              <a:pathLst>
                <a:path w="1132" h="2680" extrusionOk="0">
                  <a:moveTo>
                    <a:pt x="1" y="1"/>
                  </a:moveTo>
                  <a:lnTo>
                    <a:pt x="1" y="2680"/>
                  </a:lnTo>
                  <a:lnTo>
                    <a:pt x="1132" y="2203"/>
                  </a:lnTo>
                  <a:lnTo>
                    <a:pt x="1132" y="1"/>
                  </a:lnTo>
                  <a:close/>
                </a:path>
              </a:pathLst>
            </a:custGeom>
            <a:solidFill>
              <a:srgbClr val="1823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 name="Google Shape;3213;p71">
              <a:extLst>
                <a:ext uri="{FF2B5EF4-FFF2-40B4-BE49-F238E27FC236}">
                  <a16:creationId xmlns:a16="http://schemas.microsoft.com/office/drawing/2014/main" id="{AE79899F-167B-175E-DC0A-BA05A8A8A7C2}"/>
                </a:ext>
              </a:extLst>
            </p:cNvPr>
            <p:cNvSpPr/>
            <p:nvPr/>
          </p:nvSpPr>
          <p:spPr>
            <a:xfrm>
              <a:off x="5064271" y="3695767"/>
              <a:ext cx="37781" cy="197375"/>
            </a:xfrm>
            <a:custGeom>
              <a:avLst/>
              <a:gdLst/>
              <a:ahLst/>
              <a:cxnLst/>
              <a:rect l="l" t="t" r="r" b="b"/>
              <a:pathLst>
                <a:path w="513" h="2680" extrusionOk="0">
                  <a:moveTo>
                    <a:pt x="1" y="1"/>
                  </a:moveTo>
                  <a:lnTo>
                    <a:pt x="1" y="2680"/>
                  </a:lnTo>
                  <a:lnTo>
                    <a:pt x="513" y="2465"/>
                  </a:lnTo>
                  <a:lnTo>
                    <a:pt x="513" y="1"/>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 name="Google Shape;3214;p71">
              <a:extLst>
                <a:ext uri="{FF2B5EF4-FFF2-40B4-BE49-F238E27FC236}">
                  <a16:creationId xmlns:a16="http://schemas.microsoft.com/office/drawing/2014/main" id="{106B1D20-4CF9-8123-EE50-DC58CD2031F1}"/>
                </a:ext>
              </a:extLst>
            </p:cNvPr>
            <p:cNvSpPr/>
            <p:nvPr/>
          </p:nvSpPr>
          <p:spPr>
            <a:xfrm>
              <a:off x="5015147" y="3417818"/>
              <a:ext cx="226319" cy="363082"/>
            </a:xfrm>
            <a:custGeom>
              <a:avLst/>
              <a:gdLst/>
              <a:ahLst/>
              <a:cxnLst/>
              <a:rect l="l" t="t" r="r" b="b"/>
              <a:pathLst>
                <a:path w="3073" h="4930" extrusionOk="0">
                  <a:moveTo>
                    <a:pt x="2549" y="1"/>
                  </a:moveTo>
                  <a:lnTo>
                    <a:pt x="1" y="1048"/>
                  </a:lnTo>
                  <a:lnTo>
                    <a:pt x="1" y="4930"/>
                  </a:lnTo>
                  <a:lnTo>
                    <a:pt x="3073" y="3763"/>
                  </a:lnTo>
                  <a:lnTo>
                    <a:pt x="2549" y="1"/>
                  </a:lnTo>
                  <a:close/>
                </a:path>
              </a:pathLst>
            </a:custGeom>
            <a:solidFill>
              <a:srgbClr val="1823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 name="Google Shape;3215;p71">
              <a:extLst>
                <a:ext uri="{FF2B5EF4-FFF2-40B4-BE49-F238E27FC236}">
                  <a16:creationId xmlns:a16="http://schemas.microsoft.com/office/drawing/2014/main" id="{4BE7F0EB-6788-5B58-6B6E-66778B12EA24}"/>
                </a:ext>
              </a:extLst>
            </p:cNvPr>
            <p:cNvSpPr/>
            <p:nvPr/>
          </p:nvSpPr>
          <p:spPr>
            <a:xfrm>
              <a:off x="5015147" y="3479167"/>
              <a:ext cx="226319" cy="363156"/>
            </a:xfrm>
            <a:custGeom>
              <a:avLst/>
              <a:gdLst/>
              <a:ahLst/>
              <a:cxnLst/>
              <a:rect l="l" t="t" r="r" b="b"/>
              <a:pathLst>
                <a:path w="3073" h="4931" extrusionOk="0">
                  <a:moveTo>
                    <a:pt x="2549" y="1"/>
                  </a:moveTo>
                  <a:lnTo>
                    <a:pt x="1" y="1061"/>
                  </a:lnTo>
                  <a:lnTo>
                    <a:pt x="1" y="4930"/>
                  </a:lnTo>
                  <a:lnTo>
                    <a:pt x="3073" y="3775"/>
                  </a:lnTo>
                  <a:lnTo>
                    <a:pt x="254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 name="Google Shape;3216;p71">
              <a:extLst>
                <a:ext uri="{FF2B5EF4-FFF2-40B4-BE49-F238E27FC236}">
                  <a16:creationId xmlns:a16="http://schemas.microsoft.com/office/drawing/2014/main" id="{0C980BC1-20C0-85E3-AF1C-6DCA29EBBE94}"/>
                </a:ext>
              </a:extLst>
            </p:cNvPr>
            <p:cNvSpPr/>
            <p:nvPr/>
          </p:nvSpPr>
          <p:spPr>
            <a:xfrm>
              <a:off x="5060809" y="3666823"/>
              <a:ext cx="89482" cy="157974"/>
            </a:xfrm>
            <a:custGeom>
              <a:avLst/>
              <a:gdLst/>
              <a:ahLst/>
              <a:cxnLst/>
              <a:rect l="l" t="t" r="r" b="b"/>
              <a:pathLst>
                <a:path w="1215" h="2145" extrusionOk="0">
                  <a:moveTo>
                    <a:pt x="1215" y="1"/>
                  </a:moveTo>
                  <a:lnTo>
                    <a:pt x="0" y="489"/>
                  </a:lnTo>
                  <a:lnTo>
                    <a:pt x="0" y="2144"/>
                  </a:lnTo>
                  <a:lnTo>
                    <a:pt x="131" y="2096"/>
                  </a:lnTo>
                  <a:lnTo>
                    <a:pt x="131" y="584"/>
                  </a:lnTo>
                  <a:lnTo>
                    <a:pt x="1084" y="191"/>
                  </a:lnTo>
                  <a:lnTo>
                    <a:pt x="1084" y="1739"/>
                  </a:lnTo>
                  <a:lnTo>
                    <a:pt x="1215" y="1692"/>
                  </a:lnTo>
                  <a:lnTo>
                    <a:pt x="121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 name="Google Shape;3217;p71">
              <a:extLst>
                <a:ext uri="{FF2B5EF4-FFF2-40B4-BE49-F238E27FC236}">
                  <a16:creationId xmlns:a16="http://schemas.microsoft.com/office/drawing/2014/main" id="{08C82798-1D58-8F61-4C2E-885E68CE61F7}"/>
                </a:ext>
              </a:extLst>
            </p:cNvPr>
            <p:cNvSpPr/>
            <p:nvPr/>
          </p:nvSpPr>
          <p:spPr>
            <a:xfrm>
              <a:off x="5015147" y="3516875"/>
              <a:ext cx="194798" cy="83443"/>
            </a:xfrm>
            <a:custGeom>
              <a:avLst/>
              <a:gdLst/>
              <a:ahLst/>
              <a:cxnLst/>
              <a:rect l="l" t="t" r="r" b="b"/>
              <a:pathLst>
                <a:path w="2645" h="1133" extrusionOk="0">
                  <a:moveTo>
                    <a:pt x="2608" y="1"/>
                  </a:moveTo>
                  <a:cubicBezTo>
                    <a:pt x="2585" y="1"/>
                    <a:pt x="858" y="668"/>
                    <a:pt x="1" y="989"/>
                  </a:cubicBezTo>
                  <a:lnTo>
                    <a:pt x="1" y="1132"/>
                  </a:lnTo>
                  <a:cubicBezTo>
                    <a:pt x="799" y="834"/>
                    <a:pt x="2430" y="203"/>
                    <a:pt x="2644" y="132"/>
                  </a:cubicBezTo>
                  <a:lnTo>
                    <a:pt x="2632" y="37"/>
                  </a:lnTo>
                  <a:lnTo>
                    <a:pt x="260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 name="Google Shape;3218;p71">
              <a:extLst>
                <a:ext uri="{FF2B5EF4-FFF2-40B4-BE49-F238E27FC236}">
                  <a16:creationId xmlns:a16="http://schemas.microsoft.com/office/drawing/2014/main" id="{1A6B4CC5-0B00-E9EF-F47D-E0970E2E7976}"/>
                </a:ext>
              </a:extLst>
            </p:cNvPr>
            <p:cNvSpPr/>
            <p:nvPr/>
          </p:nvSpPr>
          <p:spPr>
            <a:xfrm>
              <a:off x="5572006" y="3816771"/>
              <a:ext cx="106200" cy="179847"/>
            </a:xfrm>
            <a:custGeom>
              <a:avLst/>
              <a:gdLst/>
              <a:ahLst/>
              <a:cxnLst/>
              <a:rect l="l" t="t" r="r" b="b"/>
              <a:pathLst>
                <a:path w="1442" h="2442" extrusionOk="0">
                  <a:moveTo>
                    <a:pt x="727" y="1"/>
                  </a:moveTo>
                  <a:cubicBezTo>
                    <a:pt x="560" y="132"/>
                    <a:pt x="417" y="334"/>
                    <a:pt x="334" y="584"/>
                  </a:cubicBezTo>
                  <a:cubicBezTo>
                    <a:pt x="322" y="572"/>
                    <a:pt x="322" y="560"/>
                    <a:pt x="310" y="560"/>
                  </a:cubicBezTo>
                  <a:cubicBezTo>
                    <a:pt x="131" y="703"/>
                    <a:pt x="0" y="989"/>
                    <a:pt x="0" y="1311"/>
                  </a:cubicBezTo>
                  <a:cubicBezTo>
                    <a:pt x="0" y="1644"/>
                    <a:pt x="131" y="1918"/>
                    <a:pt x="310" y="2073"/>
                  </a:cubicBezTo>
                  <a:cubicBezTo>
                    <a:pt x="334" y="2049"/>
                    <a:pt x="370" y="2025"/>
                    <a:pt x="393" y="1989"/>
                  </a:cubicBezTo>
                  <a:cubicBezTo>
                    <a:pt x="477" y="2180"/>
                    <a:pt x="596" y="2323"/>
                    <a:pt x="727" y="2442"/>
                  </a:cubicBezTo>
                  <a:cubicBezTo>
                    <a:pt x="858" y="2323"/>
                    <a:pt x="965" y="2180"/>
                    <a:pt x="1048" y="1989"/>
                  </a:cubicBezTo>
                  <a:cubicBezTo>
                    <a:pt x="1084" y="2025"/>
                    <a:pt x="1108" y="2049"/>
                    <a:pt x="1132" y="2073"/>
                  </a:cubicBezTo>
                  <a:cubicBezTo>
                    <a:pt x="1310" y="1918"/>
                    <a:pt x="1441" y="1644"/>
                    <a:pt x="1441" y="1311"/>
                  </a:cubicBezTo>
                  <a:cubicBezTo>
                    <a:pt x="1441" y="989"/>
                    <a:pt x="1310" y="703"/>
                    <a:pt x="1132" y="560"/>
                  </a:cubicBezTo>
                  <a:cubicBezTo>
                    <a:pt x="1120" y="560"/>
                    <a:pt x="1120" y="572"/>
                    <a:pt x="1108" y="572"/>
                  </a:cubicBezTo>
                  <a:cubicBezTo>
                    <a:pt x="1024" y="334"/>
                    <a:pt x="893" y="132"/>
                    <a:pt x="72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 name="Google Shape;3219;p71">
              <a:extLst>
                <a:ext uri="{FF2B5EF4-FFF2-40B4-BE49-F238E27FC236}">
                  <a16:creationId xmlns:a16="http://schemas.microsoft.com/office/drawing/2014/main" id="{BD9ECB33-D024-B9F7-20C1-46BA03EC37EA}"/>
                </a:ext>
              </a:extLst>
            </p:cNvPr>
            <p:cNvSpPr/>
            <p:nvPr/>
          </p:nvSpPr>
          <p:spPr>
            <a:xfrm>
              <a:off x="5584305" y="3837834"/>
              <a:ext cx="81601" cy="137721"/>
            </a:xfrm>
            <a:custGeom>
              <a:avLst/>
              <a:gdLst/>
              <a:ahLst/>
              <a:cxnLst/>
              <a:rect l="l" t="t" r="r" b="b"/>
              <a:pathLst>
                <a:path w="1108" h="1870" extrusionOk="0">
                  <a:moveTo>
                    <a:pt x="560" y="1"/>
                  </a:moveTo>
                  <a:cubicBezTo>
                    <a:pt x="429" y="96"/>
                    <a:pt x="322" y="251"/>
                    <a:pt x="262" y="441"/>
                  </a:cubicBezTo>
                  <a:cubicBezTo>
                    <a:pt x="250" y="441"/>
                    <a:pt x="250" y="429"/>
                    <a:pt x="238" y="429"/>
                  </a:cubicBezTo>
                  <a:cubicBezTo>
                    <a:pt x="95" y="536"/>
                    <a:pt x="0" y="763"/>
                    <a:pt x="0" y="1001"/>
                  </a:cubicBezTo>
                  <a:cubicBezTo>
                    <a:pt x="0" y="1251"/>
                    <a:pt x="95" y="1477"/>
                    <a:pt x="238" y="1584"/>
                  </a:cubicBezTo>
                  <a:cubicBezTo>
                    <a:pt x="262" y="1572"/>
                    <a:pt x="286" y="1548"/>
                    <a:pt x="298" y="1525"/>
                  </a:cubicBezTo>
                  <a:cubicBezTo>
                    <a:pt x="369" y="1668"/>
                    <a:pt x="453" y="1787"/>
                    <a:pt x="560" y="1870"/>
                  </a:cubicBezTo>
                  <a:cubicBezTo>
                    <a:pt x="655" y="1787"/>
                    <a:pt x="738" y="1668"/>
                    <a:pt x="810" y="1525"/>
                  </a:cubicBezTo>
                  <a:cubicBezTo>
                    <a:pt x="834" y="1548"/>
                    <a:pt x="845" y="1572"/>
                    <a:pt x="869" y="1584"/>
                  </a:cubicBezTo>
                  <a:cubicBezTo>
                    <a:pt x="1012" y="1477"/>
                    <a:pt x="1107" y="1251"/>
                    <a:pt x="1107" y="1001"/>
                  </a:cubicBezTo>
                  <a:cubicBezTo>
                    <a:pt x="1107" y="763"/>
                    <a:pt x="1012" y="536"/>
                    <a:pt x="869" y="429"/>
                  </a:cubicBezTo>
                  <a:cubicBezTo>
                    <a:pt x="869" y="429"/>
                    <a:pt x="857" y="429"/>
                    <a:pt x="857" y="441"/>
                  </a:cubicBezTo>
                  <a:cubicBezTo>
                    <a:pt x="786" y="251"/>
                    <a:pt x="679" y="96"/>
                    <a:pt x="560" y="1"/>
                  </a:cubicBez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 name="Google Shape;3220;p71">
              <a:extLst>
                <a:ext uri="{FF2B5EF4-FFF2-40B4-BE49-F238E27FC236}">
                  <a16:creationId xmlns:a16="http://schemas.microsoft.com/office/drawing/2014/main" id="{6CB905A9-3B52-5AA4-A919-80B207181CCE}"/>
                </a:ext>
              </a:extLst>
            </p:cNvPr>
            <p:cNvSpPr/>
            <p:nvPr/>
          </p:nvSpPr>
          <p:spPr>
            <a:xfrm>
              <a:off x="5594837" y="3837834"/>
              <a:ext cx="60538" cy="101781"/>
            </a:xfrm>
            <a:custGeom>
              <a:avLst/>
              <a:gdLst/>
              <a:ahLst/>
              <a:cxnLst/>
              <a:rect l="l" t="t" r="r" b="b"/>
              <a:pathLst>
                <a:path w="822" h="1382" extrusionOk="0">
                  <a:moveTo>
                    <a:pt x="417" y="1"/>
                  </a:moveTo>
                  <a:cubicBezTo>
                    <a:pt x="321" y="72"/>
                    <a:pt x="238" y="191"/>
                    <a:pt x="191" y="322"/>
                  </a:cubicBezTo>
                  <a:cubicBezTo>
                    <a:pt x="191" y="322"/>
                    <a:pt x="179" y="322"/>
                    <a:pt x="179" y="310"/>
                  </a:cubicBezTo>
                  <a:cubicBezTo>
                    <a:pt x="71" y="394"/>
                    <a:pt x="0" y="560"/>
                    <a:pt x="0" y="739"/>
                  </a:cubicBezTo>
                  <a:cubicBezTo>
                    <a:pt x="0" y="929"/>
                    <a:pt x="71" y="1084"/>
                    <a:pt x="179" y="1179"/>
                  </a:cubicBezTo>
                  <a:cubicBezTo>
                    <a:pt x="191" y="1167"/>
                    <a:pt x="214" y="1144"/>
                    <a:pt x="226" y="1132"/>
                  </a:cubicBezTo>
                  <a:cubicBezTo>
                    <a:pt x="274" y="1239"/>
                    <a:pt x="333" y="1322"/>
                    <a:pt x="417" y="1382"/>
                  </a:cubicBezTo>
                  <a:cubicBezTo>
                    <a:pt x="488" y="1322"/>
                    <a:pt x="548" y="1239"/>
                    <a:pt x="595" y="1132"/>
                  </a:cubicBezTo>
                  <a:cubicBezTo>
                    <a:pt x="619" y="1144"/>
                    <a:pt x="631" y="1167"/>
                    <a:pt x="643" y="1179"/>
                  </a:cubicBezTo>
                  <a:cubicBezTo>
                    <a:pt x="750" y="1084"/>
                    <a:pt x="822" y="929"/>
                    <a:pt x="822" y="739"/>
                  </a:cubicBezTo>
                  <a:cubicBezTo>
                    <a:pt x="822" y="560"/>
                    <a:pt x="750" y="394"/>
                    <a:pt x="643" y="310"/>
                  </a:cubicBezTo>
                  <a:cubicBezTo>
                    <a:pt x="643" y="322"/>
                    <a:pt x="631" y="322"/>
                    <a:pt x="631" y="322"/>
                  </a:cubicBezTo>
                  <a:cubicBezTo>
                    <a:pt x="583" y="191"/>
                    <a:pt x="500" y="72"/>
                    <a:pt x="417"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 name="Google Shape;3221;p71">
              <a:extLst>
                <a:ext uri="{FF2B5EF4-FFF2-40B4-BE49-F238E27FC236}">
                  <a16:creationId xmlns:a16="http://schemas.microsoft.com/office/drawing/2014/main" id="{E65CA56F-75F1-087B-F97E-FDA689031DC0}"/>
                </a:ext>
              </a:extLst>
            </p:cNvPr>
            <p:cNvSpPr/>
            <p:nvPr/>
          </p:nvSpPr>
          <p:spPr>
            <a:xfrm>
              <a:off x="5589534" y="3695767"/>
              <a:ext cx="83369" cy="197375"/>
            </a:xfrm>
            <a:custGeom>
              <a:avLst/>
              <a:gdLst/>
              <a:ahLst/>
              <a:cxnLst/>
              <a:rect l="l" t="t" r="r" b="b"/>
              <a:pathLst>
                <a:path w="1132" h="2680" extrusionOk="0">
                  <a:moveTo>
                    <a:pt x="1" y="1"/>
                  </a:moveTo>
                  <a:lnTo>
                    <a:pt x="1" y="2203"/>
                  </a:lnTo>
                  <a:lnTo>
                    <a:pt x="1132" y="2680"/>
                  </a:lnTo>
                  <a:lnTo>
                    <a:pt x="1132" y="1"/>
                  </a:lnTo>
                  <a:close/>
                </a:path>
              </a:pathLst>
            </a:custGeom>
            <a:solidFill>
              <a:srgbClr val="1823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2" name="Google Shape;3222;p71">
              <a:extLst>
                <a:ext uri="{FF2B5EF4-FFF2-40B4-BE49-F238E27FC236}">
                  <a16:creationId xmlns:a16="http://schemas.microsoft.com/office/drawing/2014/main" id="{6743A7D3-A99C-A785-8D48-53D6434033F9}"/>
                </a:ext>
              </a:extLst>
            </p:cNvPr>
            <p:cNvSpPr/>
            <p:nvPr/>
          </p:nvSpPr>
          <p:spPr>
            <a:xfrm>
              <a:off x="5635123" y="3695767"/>
              <a:ext cx="37781" cy="197375"/>
            </a:xfrm>
            <a:custGeom>
              <a:avLst/>
              <a:gdLst/>
              <a:ahLst/>
              <a:cxnLst/>
              <a:rect l="l" t="t" r="r" b="b"/>
              <a:pathLst>
                <a:path w="513" h="2680" extrusionOk="0">
                  <a:moveTo>
                    <a:pt x="1" y="1"/>
                  </a:moveTo>
                  <a:lnTo>
                    <a:pt x="1" y="2465"/>
                  </a:lnTo>
                  <a:lnTo>
                    <a:pt x="513" y="2680"/>
                  </a:lnTo>
                  <a:lnTo>
                    <a:pt x="513" y="1"/>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3" name="Google Shape;3223;p71">
              <a:extLst>
                <a:ext uri="{FF2B5EF4-FFF2-40B4-BE49-F238E27FC236}">
                  <a16:creationId xmlns:a16="http://schemas.microsoft.com/office/drawing/2014/main" id="{5FE9E9F7-D220-A5AE-928A-735E8140B396}"/>
                </a:ext>
              </a:extLst>
            </p:cNvPr>
            <p:cNvSpPr/>
            <p:nvPr/>
          </p:nvSpPr>
          <p:spPr>
            <a:xfrm>
              <a:off x="5495705" y="3417818"/>
              <a:ext cx="227203" cy="363082"/>
            </a:xfrm>
            <a:custGeom>
              <a:avLst/>
              <a:gdLst/>
              <a:ahLst/>
              <a:cxnLst/>
              <a:rect l="l" t="t" r="r" b="b"/>
              <a:pathLst>
                <a:path w="3085" h="4930" extrusionOk="0">
                  <a:moveTo>
                    <a:pt x="524" y="1"/>
                  </a:moveTo>
                  <a:lnTo>
                    <a:pt x="1" y="3763"/>
                  </a:lnTo>
                  <a:lnTo>
                    <a:pt x="3084" y="4930"/>
                  </a:lnTo>
                  <a:lnTo>
                    <a:pt x="3084" y="1048"/>
                  </a:lnTo>
                  <a:lnTo>
                    <a:pt x="524" y="1"/>
                  </a:lnTo>
                  <a:close/>
                </a:path>
              </a:pathLst>
            </a:custGeom>
            <a:solidFill>
              <a:srgbClr val="1823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4" name="Google Shape;3224;p71">
              <a:extLst>
                <a:ext uri="{FF2B5EF4-FFF2-40B4-BE49-F238E27FC236}">
                  <a16:creationId xmlns:a16="http://schemas.microsoft.com/office/drawing/2014/main" id="{FB2E648C-926C-2F92-51EA-3EC12E8D333D}"/>
                </a:ext>
              </a:extLst>
            </p:cNvPr>
            <p:cNvSpPr/>
            <p:nvPr/>
          </p:nvSpPr>
          <p:spPr>
            <a:xfrm>
              <a:off x="5495705" y="3479167"/>
              <a:ext cx="227203" cy="363156"/>
            </a:xfrm>
            <a:custGeom>
              <a:avLst/>
              <a:gdLst/>
              <a:ahLst/>
              <a:cxnLst/>
              <a:rect l="l" t="t" r="r" b="b"/>
              <a:pathLst>
                <a:path w="3085" h="4931" extrusionOk="0">
                  <a:moveTo>
                    <a:pt x="524" y="1"/>
                  </a:moveTo>
                  <a:lnTo>
                    <a:pt x="1" y="3775"/>
                  </a:lnTo>
                  <a:lnTo>
                    <a:pt x="3084" y="4930"/>
                  </a:lnTo>
                  <a:lnTo>
                    <a:pt x="3084" y="1061"/>
                  </a:lnTo>
                  <a:lnTo>
                    <a:pt x="52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5" name="Google Shape;3225;p71">
              <a:extLst>
                <a:ext uri="{FF2B5EF4-FFF2-40B4-BE49-F238E27FC236}">
                  <a16:creationId xmlns:a16="http://schemas.microsoft.com/office/drawing/2014/main" id="{798D15BA-E9B0-777B-7EBF-D093FF4F750B}"/>
                </a:ext>
              </a:extLst>
            </p:cNvPr>
            <p:cNvSpPr/>
            <p:nvPr/>
          </p:nvSpPr>
          <p:spPr>
            <a:xfrm>
              <a:off x="5586883" y="3666823"/>
              <a:ext cx="89555" cy="157974"/>
            </a:xfrm>
            <a:custGeom>
              <a:avLst/>
              <a:gdLst/>
              <a:ahLst/>
              <a:cxnLst/>
              <a:rect l="l" t="t" r="r" b="b"/>
              <a:pathLst>
                <a:path w="1216" h="2145" extrusionOk="0">
                  <a:moveTo>
                    <a:pt x="1" y="1"/>
                  </a:moveTo>
                  <a:lnTo>
                    <a:pt x="1" y="1692"/>
                  </a:lnTo>
                  <a:lnTo>
                    <a:pt x="132" y="1739"/>
                  </a:lnTo>
                  <a:lnTo>
                    <a:pt x="132" y="191"/>
                  </a:lnTo>
                  <a:lnTo>
                    <a:pt x="1084" y="584"/>
                  </a:lnTo>
                  <a:lnTo>
                    <a:pt x="1084" y="2096"/>
                  </a:lnTo>
                  <a:lnTo>
                    <a:pt x="1215" y="2144"/>
                  </a:lnTo>
                  <a:lnTo>
                    <a:pt x="1215" y="489"/>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6" name="Google Shape;3226;p71">
              <a:extLst>
                <a:ext uri="{FF2B5EF4-FFF2-40B4-BE49-F238E27FC236}">
                  <a16:creationId xmlns:a16="http://schemas.microsoft.com/office/drawing/2014/main" id="{B63C0C1D-ECF8-97C9-4013-CB5B133686D0}"/>
                </a:ext>
              </a:extLst>
            </p:cNvPr>
            <p:cNvSpPr/>
            <p:nvPr/>
          </p:nvSpPr>
          <p:spPr>
            <a:xfrm>
              <a:off x="5527301" y="3516875"/>
              <a:ext cx="195608" cy="83443"/>
            </a:xfrm>
            <a:custGeom>
              <a:avLst/>
              <a:gdLst/>
              <a:ahLst/>
              <a:cxnLst/>
              <a:rect l="l" t="t" r="r" b="b"/>
              <a:pathLst>
                <a:path w="2656" h="1133" extrusionOk="0">
                  <a:moveTo>
                    <a:pt x="36" y="1"/>
                  </a:moveTo>
                  <a:lnTo>
                    <a:pt x="12" y="37"/>
                  </a:lnTo>
                  <a:lnTo>
                    <a:pt x="0" y="132"/>
                  </a:lnTo>
                  <a:cubicBezTo>
                    <a:pt x="215" y="203"/>
                    <a:pt x="1846" y="834"/>
                    <a:pt x="2655" y="1132"/>
                  </a:cubicBezTo>
                  <a:lnTo>
                    <a:pt x="2655" y="989"/>
                  </a:lnTo>
                  <a:cubicBezTo>
                    <a:pt x="1786" y="668"/>
                    <a:pt x="60" y="1"/>
                    <a:pt x="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7" name="Google Shape;3227;p71">
              <a:extLst>
                <a:ext uri="{FF2B5EF4-FFF2-40B4-BE49-F238E27FC236}">
                  <a16:creationId xmlns:a16="http://schemas.microsoft.com/office/drawing/2014/main" id="{EAF7F409-AF67-BE65-DDFE-7EFC1BAC4D13}"/>
                </a:ext>
              </a:extLst>
            </p:cNvPr>
            <p:cNvSpPr/>
            <p:nvPr/>
          </p:nvSpPr>
          <p:spPr>
            <a:xfrm>
              <a:off x="5166863" y="3101278"/>
              <a:ext cx="395561" cy="873386"/>
            </a:xfrm>
            <a:custGeom>
              <a:avLst/>
              <a:gdLst/>
              <a:ahLst/>
              <a:cxnLst/>
              <a:rect l="l" t="t" r="r" b="b"/>
              <a:pathLst>
                <a:path w="5371" h="11859" extrusionOk="0">
                  <a:moveTo>
                    <a:pt x="2692" y="0"/>
                  </a:moveTo>
                  <a:cubicBezTo>
                    <a:pt x="1049" y="1453"/>
                    <a:pt x="1" y="3572"/>
                    <a:pt x="1" y="5930"/>
                  </a:cubicBezTo>
                  <a:cubicBezTo>
                    <a:pt x="1" y="8299"/>
                    <a:pt x="1049" y="10418"/>
                    <a:pt x="2692" y="11859"/>
                  </a:cubicBezTo>
                  <a:cubicBezTo>
                    <a:pt x="4335" y="10418"/>
                    <a:pt x="5370" y="8299"/>
                    <a:pt x="5370" y="5930"/>
                  </a:cubicBezTo>
                  <a:cubicBezTo>
                    <a:pt x="5370" y="3572"/>
                    <a:pt x="4335" y="1453"/>
                    <a:pt x="2692" y="0"/>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8" name="Google Shape;3228;p71">
              <a:extLst>
                <a:ext uri="{FF2B5EF4-FFF2-40B4-BE49-F238E27FC236}">
                  <a16:creationId xmlns:a16="http://schemas.microsoft.com/office/drawing/2014/main" id="{C602A290-154D-0A49-803F-1EC87E8AD3F7}"/>
                </a:ext>
              </a:extLst>
            </p:cNvPr>
            <p:cNvSpPr/>
            <p:nvPr/>
          </p:nvSpPr>
          <p:spPr>
            <a:xfrm>
              <a:off x="5166863" y="3101278"/>
              <a:ext cx="198259" cy="873386"/>
            </a:xfrm>
            <a:custGeom>
              <a:avLst/>
              <a:gdLst/>
              <a:ahLst/>
              <a:cxnLst/>
              <a:rect l="l" t="t" r="r" b="b"/>
              <a:pathLst>
                <a:path w="2692" h="11859" extrusionOk="0">
                  <a:moveTo>
                    <a:pt x="2692" y="0"/>
                  </a:moveTo>
                  <a:lnTo>
                    <a:pt x="2692" y="0"/>
                  </a:lnTo>
                  <a:cubicBezTo>
                    <a:pt x="1049" y="1453"/>
                    <a:pt x="1" y="3572"/>
                    <a:pt x="1" y="5930"/>
                  </a:cubicBezTo>
                  <a:cubicBezTo>
                    <a:pt x="1" y="8299"/>
                    <a:pt x="1049" y="10418"/>
                    <a:pt x="2692" y="11859"/>
                  </a:cubicBezTo>
                  <a:cubicBezTo>
                    <a:pt x="1739" y="9633"/>
                    <a:pt x="1358" y="8299"/>
                    <a:pt x="1358" y="5930"/>
                  </a:cubicBezTo>
                  <a:cubicBezTo>
                    <a:pt x="1358" y="3751"/>
                    <a:pt x="1513" y="2013"/>
                    <a:pt x="2692" y="0"/>
                  </a:cubicBez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9" name="Google Shape;3229;p71">
              <a:extLst>
                <a:ext uri="{FF2B5EF4-FFF2-40B4-BE49-F238E27FC236}">
                  <a16:creationId xmlns:a16="http://schemas.microsoft.com/office/drawing/2014/main" id="{BD7A3793-A5AE-74E2-0E11-2789AF444E51}"/>
                </a:ext>
              </a:extLst>
            </p:cNvPr>
            <p:cNvSpPr/>
            <p:nvPr/>
          </p:nvSpPr>
          <p:spPr>
            <a:xfrm>
              <a:off x="5365052" y="3101278"/>
              <a:ext cx="197375" cy="873386"/>
            </a:xfrm>
            <a:custGeom>
              <a:avLst/>
              <a:gdLst/>
              <a:ahLst/>
              <a:cxnLst/>
              <a:rect l="l" t="t" r="r" b="b"/>
              <a:pathLst>
                <a:path w="2680" h="11859" extrusionOk="0">
                  <a:moveTo>
                    <a:pt x="1" y="0"/>
                  </a:moveTo>
                  <a:cubicBezTo>
                    <a:pt x="1167" y="2013"/>
                    <a:pt x="1334" y="3751"/>
                    <a:pt x="1334" y="5930"/>
                  </a:cubicBezTo>
                  <a:cubicBezTo>
                    <a:pt x="1334" y="8299"/>
                    <a:pt x="941" y="9633"/>
                    <a:pt x="1" y="11859"/>
                  </a:cubicBezTo>
                  <a:cubicBezTo>
                    <a:pt x="1644" y="10418"/>
                    <a:pt x="2679" y="8299"/>
                    <a:pt x="2679" y="5930"/>
                  </a:cubicBezTo>
                  <a:cubicBezTo>
                    <a:pt x="2679" y="3572"/>
                    <a:pt x="1644" y="1453"/>
                    <a:pt x="1" y="0"/>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0" name="Google Shape;3230;p71">
              <a:extLst>
                <a:ext uri="{FF2B5EF4-FFF2-40B4-BE49-F238E27FC236}">
                  <a16:creationId xmlns:a16="http://schemas.microsoft.com/office/drawing/2014/main" id="{E16A543F-A9A8-D093-9AC3-2980CE572A36}"/>
                </a:ext>
              </a:extLst>
            </p:cNvPr>
            <p:cNvSpPr/>
            <p:nvPr/>
          </p:nvSpPr>
          <p:spPr>
            <a:xfrm>
              <a:off x="5237935" y="3281937"/>
              <a:ext cx="266604" cy="151714"/>
            </a:xfrm>
            <a:custGeom>
              <a:avLst/>
              <a:gdLst/>
              <a:ahLst/>
              <a:cxnLst/>
              <a:rect l="l" t="t" r="r" b="b"/>
              <a:pathLst>
                <a:path w="3620" h="2060" extrusionOk="0">
                  <a:moveTo>
                    <a:pt x="1810" y="0"/>
                  </a:moveTo>
                  <a:cubicBezTo>
                    <a:pt x="1810" y="0"/>
                    <a:pt x="0" y="464"/>
                    <a:pt x="0" y="2060"/>
                  </a:cubicBezTo>
                  <a:cubicBezTo>
                    <a:pt x="0" y="2060"/>
                    <a:pt x="976" y="1453"/>
                    <a:pt x="1810" y="1453"/>
                  </a:cubicBezTo>
                  <a:cubicBezTo>
                    <a:pt x="2631" y="1453"/>
                    <a:pt x="3620" y="2060"/>
                    <a:pt x="3620" y="2060"/>
                  </a:cubicBezTo>
                  <a:cubicBezTo>
                    <a:pt x="3620" y="464"/>
                    <a:pt x="1810" y="0"/>
                    <a:pt x="181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1" name="Google Shape;3231;p71">
              <a:extLst>
                <a:ext uri="{FF2B5EF4-FFF2-40B4-BE49-F238E27FC236}">
                  <a16:creationId xmlns:a16="http://schemas.microsoft.com/office/drawing/2014/main" id="{0023762C-59C0-E37A-0BF7-A8B57649FF27}"/>
                </a:ext>
              </a:extLst>
            </p:cNvPr>
            <p:cNvSpPr/>
            <p:nvPr/>
          </p:nvSpPr>
          <p:spPr>
            <a:xfrm>
              <a:off x="5237935" y="3281937"/>
              <a:ext cx="162245" cy="151714"/>
            </a:xfrm>
            <a:custGeom>
              <a:avLst/>
              <a:gdLst/>
              <a:ahLst/>
              <a:cxnLst/>
              <a:rect l="l" t="t" r="r" b="b"/>
              <a:pathLst>
                <a:path w="2203" h="2060" extrusionOk="0">
                  <a:moveTo>
                    <a:pt x="1810" y="0"/>
                  </a:moveTo>
                  <a:cubicBezTo>
                    <a:pt x="1810" y="0"/>
                    <a:pt x="0" y="464"/>
                    <a:pt x="0" y="2060"/>
                  </a:cubicBezTo>
                  <a:cubicBezTo>
                    <a:pt x="0" y="2060"/>
                    <a:pt x="357" y="1834"/>
                    <a:pt x="822" y="1667"/>
                  </a:cubicBezTo>
                  <a:cubicBezTo>
                    <a:pt x="1000" y="810"/>
                    <a:pt x="1738" y="345"/>
                    <a:pt x="2203" y="143"/>
                  </a:cubicBezTo>
                  <a:cubicBezTo>
                    <a:pt x="1977" y="36"/>
                    <a:pt x="1810" y="0"/>
                    <a:pt x="1810" y="0"/>
                  </a:cubicBez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2" name="Google Shape;3232;p71">
              <a:extLst>
                <a:ext uri="{FF2B5EF4-FFF2-40B4-BE49-F238E27FC236}">
                  <a16:creationId xmlns:a16="http://schemas.microsoft.com/office/drawing/2014/main" id="{89A14EB3-1AC7-38A6-0C34-3B9E40669408}"/>
                </a:ext>
              </a:extLst>
            </p:cNvPr>
            <p:cNvSpPr/>
            <p:nvPr/>
          </p:nvSpPr>
          <p:spPr>
            <a:xfrm>
              <a:off x="5168631" y="3486237"/>
              <a:ext cx="392909" cy="109661"/>
            </a:xfrm>
            <a:custGeom>
              <a:avLst/>
              <a:gdLst/>
              <a:ahLst/>
              <a:cxnLst/>
              <a:rect l="l" t="t" r="r" b="b"/>
              <a:pathLst>
                <a:path w="5335" h="1489" extrusionOk="0">
                  <a:moveTo>
                    <a:pt x="2751" y="0"/>
                  </a:moveTo>
                  <a:cubicBezTo>
                    <a:pt x="2248" y="0"/>
                    <a:pt x="1745" y="119"/>
                    <a:pt x="1286" y="357"/>
                  </a:cubicBezTo>
                  <a:cubicBezTo>
                    <a:pt x="786" y="607"/>
                    <a:pt x="358" y="881"/>
                    <a:pt x="1" y="1167"/>
                  </a:cubicBezTo>
                  <a:cubicBezTo>
                    <a:pt x="1" y="1274"/>
                    <a:pt x="12" y="1381"/>
                    <a:pt x="24" y="1489"/>
                  </a:cubicBezTo>
                  <a:cubicBezTo>
                    <a:pt x="405" y="1167"/>
                    <a:pt x="858" y="869"/>
                    <a:pt x="1406" y="584"/>
                  </a:cubicBezTo>
                  <a:cubicBezTo>
                    <a:pt x="1828" y="369"/>
                    <a:pt x="2290" y="262"/>
                    <a:pt x="2751" y="262"/>
                  </a:cubicBezTo>
                  <a:cubicBezTo>
                    <a:pt x="3212" y="262"/>
                    <a:pt x="3674" y="369"/>
                    <a:pt x="4096" y="584"/>
                  </a:cubicBezTo>
                  <a:cubicBezTo>
                    <a:pt x="4561" y="822"/>
                    <a:pt x="4965" y="1084"/>
                    <a:pt x="5311" y="1358"/>
                  </a:cubicBezTo>
                  <a:cubicBezTo>
                    <a:pt x="5323" y="1250"/>
                    <a:pt x="5335" y="1143"/>
                    <a:pt x="5335" y="1048"/>
                  </a:cubicBezTo>
                  <a:cubicBezTo>
                    <a:pt x="5013" y="798"/>
                    <a:pt x="4632" y="572"/>
                    <a:pt x="4215" y="357"/>
                  </a:cubicBezTo>
                  <a:cubicBezTo>
                    <a:pt x="3757" y="119"/>
                    <a:pt x="3254" y="0"/>
                    <a:pt x="275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aphicFrame>
        <p:nvGraphicFramePr>
          <p:cNvPr id="3" name="Chart 2">
            <a:extLst>
              <a:ext uri="{FF2B5EF4-FFF2-40B4-BE49-F238E27FC236}">
                <a16:creationId xmlns:a16="http://schemas.microsoft.com/office/drawing/2014/main" id="{0C79A534-C5BC-D2D5-7418-E0B39BA8D35A}"/>
              </a:ext>
            </a:extLst>
          </p:cNvPr>
          <p:cNvGraphicFramePr>
            <a:graphicFrameLocks/>
          </p:cNvGraphicFramePr>
          <p:nvPr>
            <p:extLst>
              <p:ext uri="{D42A27DB-BD31-4B8C-83A1-F6EECF244321}">
                <p14:modId xmlns:p14="http://schemas.microsoft.com/office/powerpoint/2010/main" val="2771127365"/>
              </p:ext>
            </p:extLst>
          </p:nvPr>
        </p:nvGraphicFramePr>
        <p:xfrm>
          <a:off x="202018" y="1013637"/>
          <a:ext cx="8739963" cy="372030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471245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166">
          <a:extLst>
            <a:ext uri="{FF2B5EF4-FFF2-40B4-BE49-F238E27FC236}">
              <a16:creationId xmlns:a16="http://schemas.microsoft.com/office/drawing/2014/main" id="{5F3FD285-295F-DB02-6A02-7F8A93F48439}"/>
            </a:ext>
          </a:extLst>
        </p:cNvPr>
        <p:cNvGrpSpPr/>
        <p:nvPr/>
      </p:nvGrpSpPr>
      <p:grpSpPr>
        <a:xfrm>
          <a:off x="0" y="0"/>
          <a:ext cx="0" cy="0"/>
          <a:chOff x="0" y="0"/>
          <a:chExt cx="0" cy="0"/>
        </a:xfrm>
      </p:grpSpPr>
      <p:sp>
        <p:nvSpPr>
          <p:cNvPr id="3167" name="Google Shape;3167;p71">
            <a:extLst>
              <a:ext uri="{FF2B5EF4-FFF2-40B4-BE49-F238E27FC236}">
                <a16:creationId xmlns:a16="http://schemas.microsoft.com/office/drawing/2014/main" id="{DC895B23-B751-E47C-67C0-2CA41ECC3FC3}"/>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DEGREE OF URBANIZATION</a:t>
            </a:r>
            <a:endParaRPr dirty="0"/>
          </a:p>
        </p:txBody>
      </p:sp>
      <p:grpSp>
        <p:nvGrpSpPr>
          <p:cNvPr id="3168" name="Google Shape;3168;p71">
            <a:extLst>
              <a:ext uri="{FF2B5EF4-FFF2-40B4-BE49-F238E27FC236}">
                <a16:creationId xmlns:a16="http://schemas.microsoft.com/office/drawing/2014/main" id="{E540C066-5781-9A2C-059D-881DB121BDD4}"/>
              </a:ext>
            </a:extLst>
          </p:cNvPr>
          <p:cNvGrpSpPr/>
          <p:nvPr/>
        </p:nvGrpSpPr>
        <p:grpSpPr>
          <a:xfrm flipH="1">
            <a:off x="6551565" y="2690506"/>
            <a:ext cx="1444946" cy="1005086"/>
            <a:chOff x="3425076" y="711327"/>
            <a:chExt cx="2378120" cy="1654191"/>
          </a:xfrm>
        </p:grpSpPr>
        <p:sp>
          <p:nvSpPr>
            <p:cNvPr id="3169" name="Google Shape;3169;p71">
              <a:extLst>
                <a:ext uri="{FF2B5EF4-FFF2-40B4-BE49-F238E27FC236}">
                  <a16:creationId xmlns:a16="http://schemas.microsoft.com/office/drawing/2014/main" id="{A99FE9DA-774E-7E7F-42A0-F4CC2C4295A8}"/>
                </a:ext>
              </a:extLst>
            </p:cNvPr>
            <p:cNvSpPr/>
            <p:nvPr/>
          </p:nvSpPr>
          <p:spPr>
            <a:xfrm rot="8999997" flipH="1">
              <a:off x="3531085" y="1190530"/>
              <a:ext cx="1558576" cy="841718"/>
            </a:xfrm>
            <a:custGeom>
              <a:avLst/>
              <a:gdLst/>
              <a:ahLst/>
              <a:cxnLst/>
              <a:rect l="l" t="t" r="r" b="b"/>
              <a:pathLst>
                <a:path w="40625" h="25351" extrusionOk="0">
                  <a:moveTo>
                    <a:pt x="20434" y="5671"/>
                  </a:moveTo>
                  <a:cubicBezTo>
                    <a:pt x="20717" y="5671"/>
                    <a:pt x="21000" y="5727"/>
                    <a:pt x="21265" y="5834"/>
                  </a:cubicBezTo>
                  <a:cubicBezTo>
                    <a:pt x="21800" y="6049"/>
                    <a:pt x="22265" y="6418"/>
                    <a:pt x="22681" y="6834"/>
                  </a:cubicBezTo>
                  <a:cubicBezTo>
                    <a:pt x="23967" y="8156"/>
                    <a:pt x="24765" y="9978"/>
                    <a:pt x="24896" y="11835"/>
                  </a:cubicBezTo>
                  <a:cubicBezTo>
                    <a:pt x="25015" y="13669"/>
                    <a:pt x="24503" y="15502"/>
                    <a:pt x="23658" y="17121"/>
                  </a:cubicBezTo>
                  <a:cubicBezTo>
                    <a:pt x="22384" y="17110"/>
                    <a:pt x="21098" y="16990"/>
                    <a:pt x="19872" y="16633"/>
                  </a:cubicBezTo>
                  <a:cubicBezTo>
                    <a:pt x="18657" y="16276"/>
                    <a:pt x="17431" y="15633"/>
                    <a:pt x="16693" y="14585"/>
                  </a:cubicBezTo>
                  <a:cubicBezTo>
                    <a:pt x="15764" y="13252"/>
                    <a:pt x="15835" y="11514"/>
                    <a:pt x="16240" y="9966"/>
                  </a:cubicBezTo>
                  <a:cubicBezTo>
                    <a:pt x="16324" y="9656"/>
                    <a:pt x="16419" y="9335"/>
                    <a:pt x="16550" y="9037"/>
                  </a:cubicBezTo>
                  <a:cubicBezTo>
                    <a:pt x="16955" y="8120"/>
                    <a:pt x="17598" y="7275"/>
                    <a:pt x="18371" y="6608"/>
                  </a:cubicBezTo>
                  <a:cubicBezTo>
                    <a:pt x="18871" y="6191"/>
                    <a:pt x="19431" y="5834"/>
                    <a:pt x="20062" y="5703"/>
                  </a:cubicBezTo>
                  <a:cubicBezTo>
                    <a:pt x="20185" y="5682"/>
                    <a:pt x="20310" y="5671"/>
                    <a:pt x="20434" y="5671"/>
                  </a:cubicBezTo>
                  <a:close/>
                  <a:moveTo>
                    <a:pt x="3798" y="0"/>
                  </a:moveTo>
                  <a:lnTo>
                    <a:pt x="3739" y="24"/>
                  </a:lnTo>
                  <a:cubicBezTo>
                    <a:pt x="3108" y="441"/>
                    <a:pt x="2643" y="1024"/>
                    <a:pt x="2274" y="1655"/>
                  </a:cubicBezTo>
                  <a:cubicBezTo>
                    <a:pt x="1703" y="2643"/>
                    <a:pt x="1381" y="3715"/>
                    <a:pt x="1072" y="4787"/>
                  </a:cubicBezTo>
                  <a:cubicBezTo>
                    <a:pt x="857" y="5501"/>
                    <a:pt x="655" y="6227"/>
                    <a:pt x="500" y="6965"/>
                  </a:cubicBezTo>
                  <a:cubicBezTo>
                    <a:pt x="298" y="7858"/>
                    <a:pt x="143" y="8763"/>
                    <a:pt x="95" y="9680"/>
                  </a:cubicBezTo>
                  <a:cubicBezTo>
                    <a:pt x="0" y="11061"/>
                    <a:pt x="155" y="12454"/>
                    <a:pt x="488" y="13800"/>
                  </a:cubicBezTo>
                  <a:cubicBezTo>
                    <a:pt x="1084" y="16133"/>
                    <a:pt x="2167" y="18348"/>
                    <a:pt x="3631" y="20265"/>
                  </a:cubicBezTo>
                  <a:cubicBezTo>
                    <a:pt x="4846" y="21836"/>
                    <a:pt x="6358" y="23241"/>
                    <a:pt x="8144" y="24182"/>
                  </a:cubicBezTo>
                  <a:cubicBezTo>
                    <a:pt x="9575" y="24926"/>
                    <a:pt x="11171" y="25351"/>
                    <a:pt x="12783" y="25351"/>
                  </a:cubicBezTo>
                  <a:cubicBezTo>
                    <a:pt x="12848" y="25351"/>
                    <a:pt x="12913" y="25350"/>
                    <a:pt x="12978" y="25349"/>
                  </a:cubicBezTo>
                  <a:cubicBezTo>
                    <a:pt x="14680" y="25301"/>
                    <a:pt x="16359" y="24801"/>
                    <a:pt x="17883" y="24027"/>
                  </a:cubicBezTo>
                  <a:cubicBezTo>
                    <a:pt x="20348" y="22789"/>
                    <a:pt x="22491" y="20836"/>
                    <a:pt x="23979" y="18526"/>
                  </a:cubicBezTo>
                  <a:cubicBezTo>
                    <a:pt x="24694" y="18526"/>
                    <a:pt x="25408" y="18491"/>
                    <a:pt x="26134" y="18431"/>
                  </a:cubicBezTo>
                  <a:cubicBezTo>
                    <a:pt x="28670" y="18193"/>
                    <a:pt x="31206" y="17598"/>
                    <a:pt x="33600" y="16669"/>
                  </a:cubicBezTo>
                  <a:lnTo>
                    <a:pt x="33611" y="16669"/>
                  </a:lnTo>
                  <a:cubicBezTo>
                    <a:pt x="33921" y="16538"/>
                    <a:pt x="34219" y="16419"/>
                    <a:pt x="34516" y="16288"/>
                  </a:cubicBezTo>
                  <a:lnTo>
                    <a:pt x="34540" y="16276"/>
                  </a:lnTo>
                  <a:cubicBezTo>
                    <a:pt x="34826" y="16145"/>
                    <a:pt x="35124" y="16002"/>
                    <a:pt x="35409" y="15859"/>
                  </a:cubicBezTo>
                  <a:cubicBezTo>
                    <a:pt x="36016" y="15538"/>
                    <a:pt x="36612" y="15193"/>
                    <a:pt x="37159" y="14800"/>
                  </a:cubicBezTo>
                  <a:cubicBezTo>
                    <a:pt x="38076" y="14145"/>
                    <a:pt x="38945" y="13383"/>
                    <a:pt x="39600" y="12454"/>
                  </a:cubicBezTo>
                  <a:cubicBezTo>
                    <a:pt x="39600" y="12454"/>
                    <a:pt x="39612" y="12442"/>
                    <a:pt x="39612" y="12430"/>
                  </a:cubicBezTo>
                  <a:cubicBezTo>
                    <a:pt x="39624" y="12418"/>
                    <a:pt x="39636" y="12407"/>
                    <a:pt x="39636" y="12395"/>
                  </a:cubicBezTo>
                  <a:cubicBezTo>
                    <a:pt x="40255" y="11454"/>
                    <a:pt x="40624" y="10204"/>
                    <a:pt x="40279" y="9156"/>
                  </a:cubicBezTo>
                  <a:lnTo>
                    <a:pt x="40207" y="9061"/>
                  </a:lnTo>
                  <a:lnTo>
                    <a:pt x="40148" y="9037"/>
                  </a:lnTo>
                  <a:lnTo>
                    <a:pt x="40100" y="9037"/>
                  </a:lnTo>
                  <a:lnTo>
                    <a:pt x="40041" y="9061"/>
                  </a:lnTo>
                  <a:lnTo>
                    <a:pt x="40005" y="9097"/>
                  </a:lnTo>
                  <a:lnTo>
                    <a:pt x="39981" y="9216"/>
                  </a:lnTo>
                  <a:cubicBezTo>
                    <a:pt x="39993" y="9394"/>
                    <a:pt x="40005" y="9585"/>
                    <a:pt x="39993" y="9763"/>
                  </a:cubicBezTo>
                  <a:cubicBezTo>
                    <a:pt x="39922" y="10609"/>
                    <a:pt x="39469" y="11323"/>
                    <a:pt x="38910" y="11906"/>
                  </a:cubicBezTo>
                  <a:cubicBezTo>
                    <a:pt x="38302" y="12573"/>
                    <a:pt x="37564" y="13109"/>
                    <a:pt x="36790" y="13561"/>
                  </a:cubicBezTo>
                  <a:cubicBezTo>
                    <a:pt x="36612" y="13657"/>
                    <a:pt x="36386" y="13776"/>
                    <a:pt x="36386" y="13776"/>
                  </a:cubicBezTo>
                  <a:cubicBezTo>
                    <a:pt x="35766" y="14133"/>
                    <a:pt x="35124" y="14443"/>
                    <a:pt x="34469" y="14740"/>
                  </a:cubicBezTo>
                  <a:cubicBezTo>
                    <a:pt x="34219" y="14847"/>
                    <a:pt x="33921" y="14966"/>
                    <a:pt x="33921" y="14966"/>
                  </a:cubicBezTo>
                  <a:cubicBezTo>
                    <a:pt x="32849" y="15419"/>
                    <a:pt x="31718" y="15824"/>
                    <a:pt x="30563" y="16133"/>
                  </a:cubicBezTo>
                  <a:cubicBezTo>
                    <a:pt x="28635" y="16669"/>
                    <a:pt x="26730" y="17002"/>
                    <a:pt x="24789" y="17098"/>
                  </a:cubicBezTo>
                  <a:lnTo>
                    <a:pt x="24789" y="17074"/>
                  </a:lnTo>
                  <a:cubicBezTo>
                    <a:pt x="25563" y="15502"/>
                    <a:pt x="26003" y="13788"/>
                    <a:pt x="25968" y="12061"/>
                  </a:cubicBezTo>
                  <a:cubicBezTo>
                    <a:pt x="25932" y="10109"/>
                    <a:pt x="25229" y="8192"/>
                    <a:pt x="24027" y="6656"/>
                  </a:cubicBezTo>
                  <a:cubicBezTo>
                    <a:pt x="23146" y="5513"/>
                    <a:pt x="21919" y="4537"/>
                    <a:pt x="20574" y="4477"/>
                  </a:cubicBezTo>
                  <a:cubicBezTo>
                    <a:pt x="20529" y="4475"/>
                    <a:pt x="20484" y="4474"/>
                    <a:pt x="20439" y="4474"/>
                  </a:cubicBezTo>
                  <a:cubicBezTo>
                    <a:pt x="19690" y="4474"/>
                    <a:pt x="18977" y="4750"/>
                    <a:pt x="18348" y="5132"/>
                  </a:cubicBezTo>
                  <a:cubicBezTo>
                    <a:pt x="16955" y="5977"/>
                    <a:pt x="15704" y="7454"/>
                    <a:pt x="15181" y="9109"/>
                  </a:cubicBezTo>
                  <a:cubicBezTo>
                    <a:pt x="14800" y="10275"/>
                    <a:pt x="14573" y="11525"/>
                    <a:pt x="14692" y="12764"/>
                  </a:cubicBezTo>
                  <a:cubicBezTo>
                    <a:pt x="14788" y="13788"/>
                    <a:pt x="15157" y="14776"/>
                    <a:pt x="15776" y="15586"/>
                  </a:cubicBezTo>
                  <a:cubicBezTo>
                    <a:pt x="16407" y="16419"/>
                    <a:pt x="17300" y="17050"/>
                    <a:pt x="18264" y="17491"/>
                  </a:cubicBezTo>
                  <a:cubicBezTo>
                    <a:pt x="19669" y="18122"/>
                    <a:pt x="21205" y="18395"/>
                    <a:pt x="22741" y="18491"/>
                  </a:cubicBezTo>
                  <a:cubicBezTo>
                    <a:pt x="22777" y="18491"/>
                    <a:pt x="22801" y="18491"/>
                    <a:pt x="22824" y="18503"/>
                  </a:cubicBezTo>
                  <a:cubicBezTo>
                    <a:pt x="21824" y="19967"/>
                    <a:pt x="20574" y="21229"/>
                    <a:pt x="19145" y="22241"/>
                  </a:cubicBezTo>
                  <a:cubicBezTo>
                    <a:pt x="17288" y="23563"/>
                    <a:pt x="15133" y="24491"/>
                    <a:pt x="12895" y="24563"/>
                  </a:cubicBezTo>
                  <a:cubicBezTo>
                    <a:pt x="12814" y="24565"/>
                    <a:pt x="12734" y="24566"/>
                    <a:pt x="12654" y="24566"/>
                  </a:cubicBezTo>
                  <a:cubicBezTo>
                    <a:pt x="11854" y="24566"/>
                    <a:pt x="11056" y="24458"/>
                    <a:pt x="10287" y="24241"/>
                  </a:cubicBezTo>
                  <a:cubicBezTo>
                    <a:pt x="8394" y="23717"/>
                    <a:pt x="6739" y="22622"/>
                    <a:pt x="5370" y="21253"/>
                  </a:cubicBezTo>
                  <a:cubicBezTo>
                    <a:pt x="2881" y="18788"/>
                    <a:pt x="1107" y="15395"/>
                    <a:pt x="643" y="11835"/>
                  </a:cubicBezTo>
                  <a:cubicBezTo>
                    <a:pt x="441" y="10359"/>
                    <a:pt x="560" y="8870"/>
                    <a:pt x="834" y="7418"/>
                  </a:cubicBezTo>
                  <a:cubicBezTo>
                    <a:pt x="1119" y="5930"/>
                    <a:pt x="1488" y="4441"/>
                    <a:pt x="2024" y="3013"/>
                  </a:cubicBezTo>
                  <a:cubicBezTo>
                    <a:pt x="2405" y="2012"/>
                    <a:pt x="2953" y="977"/>
                    <a:pt x="3846" y="334"/>
                  </a:cubicBezTo>
                  <a:cubicBezTo>
                    <a:pt x="3882" y="298"/>
                    <a:pt x="3929" y="274"/>
                    <a:pt x="3953" y="238"/>
                  </a:cubicBezTo>
                  <a:cubicBezTo>
                    <a:pt x="4001" y="167"/>
                    <a:pt x="3953" y="72"/>
                    <a:pt x="3953" y="72"/>
                  </a:cubicBezTo>
                  <a:cubicBezTo>
                    <a:pt x="3917" y="24"/>
                    <a:pt x="3917" y="24"/>
                    <a:pt x="385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70" name="Google Shape;3170;p71">
              <a:extLst>
                <a:ext uri="{FF2B5EF4-FFF2-40B4-BE49-F238E27FC236}">
                  <a16:creationId xmlns:a16="http://schemas.microsoft.com/office/drawing/2014/main" id="{7FEEC651-ABCD-B219-B0C7-9829E38A9AB4}"/>
                </a:ext>
              </a:extLst>
            </p:cNvPr>
            <p:cNvGrpSpPr/>
            <p:nvPr/>
          </p:nvGrpSpPr>
          <p:grpSpPr>
            <a:xfrm rot="-205896">
              <a:off x="4734549" y="740855"/>
              <a:ext cx="1028116" cy="1385063"/>
              <a:chOff x="1974222" y="2338697"/>
              <a:chExt cx="1137522" cy="1532453"/>
            </a:xfrm>
          </p:grpSpPr>
          <p:sp>
            <p:nvSpPr>
              <p:cNvPr id="3171" name="Google Shape;3171;p71">
                <a:extLst>
                  <a:ext uri="{FF2B5EF4-FFF2-40B4-BE49-F238E27FC236}">
                    <a16:creationId xmlns:a16="http://schemas.microsoft.com/office/drawing/2014/main" id="{132406CE-7CAA-E97E-0CE5-9A7A3C584D9F}"/>
                  </a:ext>
                </a:extLst>
              </p:cNvPr>
              <p:cNvSpPr/>
              <p:nvPr/>
            </p:nvSpPr>
            <p:spPr>
              <a:xfrm rot="8794604" flipH="1">
                <a:off x="2049138" y="2631729"/>
                <a:ext cx="85754" cy="92684"/>
              </a:xfrm>
              <a:custGeom>
                <a:avLst/>
                <a:gdLst/>
                <a:ahLst/>
                <a:cxnLst/>
                <a:rect l="l" t="t" r="r" b="b"/>
                <a:pathLst>
                  <a:path w="2215" h="2394" extrusionOk="0">
                    <a:moveTo>
                      <a:pt x="536" y="179"/>
                    </a:moveTo>
                    <a:cubicBezTo>
                      <a:pt x="655" y="0"/>
                      <a:pt x="2084" y="179"/>
                      <a:pt x="2143" y="453"/>
                    </a:cubicBezTo>
                    <a:cubicBezTo>
                      <a:pt x="2203" y="655"/>
                      <a:pt x="1762" y="607"/>
                      <a:pt x="1584" y="715"/>
                    </a:cubicBezTo>
                    <a:cubicBezTo>
                      <a:pt x="1429" y="810"/>
                      <a:pt x="2215" y="1691"/>
                      <a:pt x="2012" y="1869"/>
                    </a:cubicBezTo>
                    <a:cubicBezTo>
                      <a:pt x="1905" y="1965"/>
                      <a:pt x="1560" y="1631"/>
                      <a:pt x="1405" y="1524"/>
                    </a:cubicBezTo>
                    <a:cubicBezTo>
                      <a:pt x="1393" y="1524"/>
                      <a:pt x="1524" y="2191"/>
                      <a:pt x="1369" y="2274"/>
                    </a:cubicBezTo>
                    <a:cubicBezTo>
                      <a:pt x="1310" y="2310"/>
                      <a:pt x="1012" y="1917"/>
                      <a:pt x="917" y="1703"/>
                    </a:cubicBezTo>
                    <a:cubicBezTo>
                      <a:pt x="917" y="1691"/>
                      <a:pt x="917" y="2298"/>
                      <a:pt x="774" y="2346"/>
                    </a:cubicBezTo>
                    <a:cubicBezTo>
                      <a:pt x="584" y="2393"/>
                      <a:pt x="441" y="1738"/>
                      <a:pt x="429" y="1750"/>
                    </a:cubicBezTo>
                    <a:cubicBezTo>
                      <a:pt x="393" y="1858"/>
                      <a:pt x="322" y="2143"/>
                      <a:pt x="155" y="2060"/>
                    </a:cubicBezTo>
                    <a:cubicBezTo>
                      <a:pt x="0" y="2000"/>
                      <a:pt x="24" y="1179"/>
                      <a:pt x="48" y="1084"/>
                    </a:cubicBezTo>
                    <a:cubicBezTo>
                      <a:pt x="191" y="476"/>
                      <a:pt x="536" y="179"/>
                      <a:pt x="536" y="17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2" name="Google Shape;3172;p71">
                <a:extLst>
                  <a:ext uri="{FF2B5EF4-FFF2-40B4-BE49-F238E27FC236}">
                    <a16:creationId xmlns:a16="http://schemas.microsoft.com/office/drawing/2014/main" id="{113DD297-BE74-FB53-A5D6-DEB1BEA1593A}"/>
                  </a:ext>
                </a:extLst>
              </p:cNvPr>
              <p:cNvSpPr/>
              <p:nvPr/>
            </p:nvSpPr>
            <p:spPr>
              <a:xfrm rot="4492189">
                <a:off x="3011458" y="2963530"/>
                <a:ext cx="88076" cy="92721"/>
              </a:xfrm>
              <a:custGeom>
                <a:avLst/>
                <a:gdLst/>
                <a:ahLst/>
                <a:cxnLst/>
                <a:rect l="l" t="t" r="r" b="b"/>
                <a:pathLst>
                  <a:path w="2275" h="2395" extrusionOk="0">
                    <a:moveTo>
                      <a:pt x="1632" y="2215"/>
                    </a:moveTo>
                    <a:cubicBezTo>
                      <a:pt x="1513" y="2394"/>
                      <a:pt x="96" y="2132"/>
                      <a:pt x="36" y="1858"/>
                    </a:cubicBezTo>
                    <a:cubicBezTo>
                      <a:pt x="1" y="1644"/>
                      <a:pt x="429" y="1703"/>
                      <a:pt x="620" y="1608"/>
                    </a:cubicBezTo>
                    <a:cubicBezTo>
                      <a:pt x="775" y="1537"/>
                      <a:pt x="48" y="608"/>
                      <a:pt x="263" y="441"/>
                    </a:cubicBezTo>
                    <a:cubicBezTo>
                      <a:pt x="370" y="358"/>
                      <a:pt x="691" y="703"/>
                      <a:pt x="846" y="822"/>
                    </a:cubicBezTo>
                    <a:cubicBezTo>
                      <a:pt x="846" y="822"/>
                      <a:pt x="763" y="144"/>
                      <a:pt x="929" y="72"/>
                    </a:cubicBezTo>
                    <a:cubicBezTo>
                      <a:pt x="989" y="37"/>
                      <a:pt x="1263" y="453"/>
                      <a:pt x="1334" y="680"/>
                    </a:cubicBezTo>
                    <a:cubicBezTo>
                      <a:pt x="1346" y="680"/>
                      <a:pt x="1370" y="72"/>
                      <a:pt x="1525" y="37"/>
                    </a:cubicBezTo>
                    <a:cubicBezTo>
                      <a:pt x="1715" y="1"/>
                      <a:pt x="1822" y="668"/>
                      <a:pt x="1822" y="656"/>
                    </a:cubicBezTo>
                    <a:cubicBezTo>
                      <a:pt x="1882" y="549"/>
                      <a:pt x="1953" y="263"/>
                      <a:pt x="2132" y="358"/>
                    </a:cubicBezTo>
                    <a:cubicBezTo>
                      <a:pt x="2275" y="430"/>
                      <a:pt x="2203" y="1251"/>
                      <a:pt x="2180" y="1334"/>
                    </a:cubicBezTo>
                    <a:cubicBezTo>
                      <a:pt x="2001" y="1930"/>
                      <a:pt x="1632" y="2215"/>
                      <a:pt x="1632" y="221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3" name="Google Shape;3173;p71">
                <a:extLst>
                  <a:ext uri="{FF2B5EF4-FFF2-40B4-BE49-F238E27FC236}">
                    <a16:creationId xmlns:a16="http://schemas.microsoft.com/office/drawing/2014/main" id="{22CD39D8-5B35-2917-14E1-0EDB0CCF2405}"/>
                  </a:ext>
                </a:extLst>
              </p:cNvPr>
              <p:cNvSpPr/>
              <p:nvPr/>
            </p:nvSpPr>
            <p:spPr>
              <a:xfrm rot="900003">
                <a:off x="2001065" y="3662728"/>
                <a:ext cx="96360" cy="140610"/>
              </a:xfrm>
              <a:custGeom>
                <a:avLst/>
                <a:gdLst/>
                <a:ahLst/>
                <a:cxnLst/>
                <a:rect l="l" t="t" r="r" b="b"/>
                <a:pathLst>
                  <a:path w="2489" h="3632" extrusionOk="0">
                    <a:moveTo>
                      <a:pt x="417" y="0"/>
                    </a:moveTo>
                    <a:cubicBezTo>
                      <a:pt x="203" y="0"/>
                      <a:pt x="0" y="536"/>
                      <a:pt x="0" y="703"/>
                    </a:cubicBezTo>
                    <a:cubicBezTo>
                      <a:pt x="0" y="798"/>
                      <a:pt x="48" y="905"/>
                      <a:pt x="84" y="988"/>
                    </a:cubicBezTo>
                    <a:cubicBezTo>
                      <a:pt x="405" y="1739"/>
                      <a:pt x="881" y="2524"/>
                      <a:pt x="1488" y="3072"/>
                    </a:cubicBezTo>
                    <a:cubicBezTo>
                      <a:pt x="2096" y="3632"/>
                      <a:pt x="2489" y="3334"/>
                      <a:pt x="2477" y="2572"/>
                    </a:cubicBezTo>
                    <a:cubicBezTo>
                      <a:pt x="2477" y="2251"/>
                      <a:pt x="2429" y="1917"/>
                      <a:pt x="2405" y="1596"/>
                    </a:cubicBezTo>
                    <a:cubicBezTo>
                      <a:pt x="2381" y="1119"/>
                      <a:pt x="2393" y="643"/>
                      <a:pt x="2262" y="179"/>
                    </a:cubicBezTo>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4" name="Google Shape;3174;p71">
                <a:extLst>
                  <a:ext uri="{FF2B5EF4-FFF2-40B4-BE49-F238E27FC236}">
                    <a16:creationId xmlns:a16="http://schemas.microsoft.com/office/drawing/2014/main" id="{FCA16DEF-6E30-A1DB-948C-033D76EF7575}"/>
                  </a:ext>
                </a:extLst>
              </p:cNvPr>
              <p:cNvSpPr/>
              <p:nvPr/>
            </p:nvSpPr>
            <p:spPr>
              <a:xfrm rot="900003">
                <a:off x="2268224" y="3726717"/>
                <a:ext cx="118039" cy="131396"/>
              </a:xfrm>
              <a:custGeom>
                <a:avLst/>
                <a:gdLst/>
                <a:ahLst/>
                <a:cxnLst/>
                <a:rect l="l" t="t" r="r" b="b"/>
                <a:pathLst>
                  <a:path w="3049" h="3394" extrusionOk="0">
                    <a:moveTo>
                      <a:pt x="286" y="227"/>
                    </a:moveTo>
                    <a:cubicBezTo>
                      <a:pt x="72" y="286"/>
                      <a:pt x="0" y="846"/>
                      <a:pt x="36" y="1012"/>
                    </a:cubicBezTo>
                    <a:cubicBezTo>
                      <a:pt x="60" y="1108"/>
                      <a:pt x="119" y="1203"/>
                      <a:pt x="179" y="1274"/>
                    </a:cubicBezTo>
                    <a:cubicBezTo>
                      <a:pt x="667" y="1929"/>
                      <a:pt x="1298" y="2596"/>
                      <a:pt x="2012" y="2989"/>
                    </a:cubicBezTo>
                    <a:cubicBezTo>
                      <a:pt x="2727" y="3394"/>
                      <a:pt x="3048" y="3013"/>
                      <a:pt x="2858" y="2274"/>
                    </a:cubicBezTo>
                    <a:cubicBezTo>
                      <a:pt x="2786" y="1965"/>
                      <a:pt x="2667" y="1655"/>
                      <a:pt x="2584" y="1346"/>
                    </a:cubicBezTo>
                    <a:cubicBezTo>
                      <a:pt x="2441" y="881"/>
                      <a:pt x="2358" y="417"/>
                      <a:pt x="2120" y="0"/>
                    </a:cubicBezTo>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5" name="Google Shape;3175;p71">
                <a:extLst>
                  <a:ext uri="{FF2B5EF4-FFF2-40B4-BE49-F238E27FC236}">
                    <a16:creationId xmlns:a16="http://schemas.microsoft.com/office/drawing/2014/main" id="{8B8B6977-AF88-C5BE-2C8A-7D0FD14DB249}"/>
                  </a:ext>
                </a:extLst>
              </p:cNvPr>
              <p:cNvSpPr/>
              <p:nvPr/>
            </p:nvSpPr>
            <p:spPr>
              <a:xfrm>
                <a:off x="1984488" y="2702636"/>
                <a:ext cx="1107278" cy="1051293"/>
              </a:xfrm>
              <a:custGeom>
                <a:avLst/>
                <a:gdLst/>
                <a:ahLst/>
                <a:cxnLst/>
                <a:rect l="l" t="t" r="r" b="b"/>
                <a:pathLst>
                  <a:path w="13548" h="12863" extrusionOk="0">
                    <a:moveTo>
                      <a:pt x="1813" y="0"/>
                    </a:moveTo>
                    <a:cubicBezTo>
                      <a:pt x="1713" y="0"/>
                      <a:pt x="1595" y="24"/>
                      <a:pt x="1451" y="74"/>
                    </a:cubicBezTo>
                    <a:cubicBezTo>
                      <a:pt x="584" y="369"/>
                      <a:pt x="367" y="1267"/>
                      <a:pt x="818" y="2425"/>
                    </a:cubicBezTo>
                    <a:cubicBezTo>
                      <a:pt x="1269" y="3584"/>
                      <a:pt x="3061" y="4612"/>
                      <a:pt x="3061" y="4612"/>
                    </a:cubicBezTo>
                    <a:cubicBezTo>
                      <a:pt x="3061" y="4612"/>
                      <a:pt x="1819" y="5570"/>
                      <a:pt x="910" y="7793"/>
                    </a:cubicBezTo>
                    <a:cubicBezTo>
                      <a:pt x="0" y="10016"/>
                      <a:pt x="172" y="11643"/>
                      <a:pt x="1141" y="12119"/>
                    </a:cubicBezTo>
                    <a:cubicBezTo>
                      <a:pt x="1210" y="12153"/>
                      <a:pt x="1280" y="12169"/>
                      <a:pt x="1349" y="12169"/>
                    </a:cubicBezTo>
                    <a:cubicBezTo>
                      <a:pt x="2198" y="12169"/>
                      <a:pt x="2979" y="9762"/>
                      <a:pt x="3541" y="9762"/>
                    </a:cubicBezTo>
                    <a:cubicBezTo>
                      <a:pt x="3567" y="9762"/>
                      <a:pt x="3592" y="9767"/>
                      <a:pt x="3617" y="9778"/>
                    </a:cubicBezTo>
                    <a:cubicBezTo>
                      <a:pt x="4228" y="10036"/>
                      <a:pt x="2917" y="12352"/>
                      <a:pt x="3915" y="12801"/>
                    </a:cubicBezTo>
                    <a:cubicBezTo>
                      <a:pt x="4009" y="12843"/>
                      <a:pt x="4112" y="12863"/>
                      <a:pt x="4222" y="12863"/>
                    </a:cubicBezTo>
                    <a:cubicBezTo>
                      <a:pt x="5280" y="12863"/>
                      <a:pt x="6989" y="11022"/>
                      <a:pt x="7627" y="9616"/>
                    </a:cubicBezTo>
                    <a:cubicBezTo>
                      <a:pt x="8331" y="8063"/>
                      <a:pt x="8179" y="7175"/>
                      <a:pt x="8179" y="7175"/>
                    </a:cubicBezTo>
                    <a:lnTo>
                      <a:pt x="8179" y="7175"/>
                    </a:lnTo>
                    <a:cubicBezTo>
                      <a:pt x="8179" y="7175"/>
                      <a:pt x="8336" y="7198"/>
                      <a:pt x="8603" y="7198"/>
                    </a:cubicBezTo>
                    <a:cubicBezTo>
                      <a:pt x="9160" y="7198"/>
                      <a:pt x="10193" y="7098"/>
                      <a:pt x="11279" y="6483"/>
                    </a:cubicBezTo>
                    <a:cubicBezTo>
                      <a:pt x="12887" y="5574"/>
                      <a:pt x="13547" y="5046"/>
                      <a:pt x="13097" y="4250"/>
                    </a:cubicBezTo>
                    <a:cubicBezTo>
                      <a:pt x="12882" y="3870"/>
                      <a:pt x="12609" y="3730"/>
                      <a:pt x="12303" y="3730"/>
                    </a:cubicBezTo>
                    <a:cubicBezTo>
                      <a:pt x="11572" y="3730"/>
                      <a:pt x="10647" y="4525"/>
                      <a:pt x="9835" y="4763"/>
                    </a:cubicBezTo>
                    <a:cubicBezTo>
                      <a:pt x="9213" y="4945"/>
                      <a:pt x="8699" y="5109"/>
                      <a:pt x="8104" y="5109"/>
                    </a:cubicBezTo>
                    <a:cubicBezTo>
                      <a:pt x="7598" y="5109"/>
                      <a:pt x="7033" y="4991"/>
                      <a:pt x="6293" y="4666"/>
                    </a:cubicBezTo>
                    <a:cubicBezTo>
                      <a:pt x="4978" y="4087"/>
                      <a:pt x="3863" y="2809"/>
                      <a:pt x="3046" y="1603"/>
                    </a:cubicBezTo>
                    <a:cubicBezTo>
                      <a:pt x="2364" y="598"/>
                      <a:pt x="2313" y="0"/>
                      <a:pt x="18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6" name="Google Shape;3176;p71">
                <a:extLst>
                  <a:ext uri="{FF2B5EF4-FFF2-40B4-BE49-F238E27FC236}">
                    <a16:creationId xmlns:a16="http://schemas.microsoft.com/office/drawing/2014/main" id="{1352DE45-EDD6-462C-CE37-EA93BD4D70A4}"/>
                  </a:ext>
                </a:extLst>
              </p:cNvPr>
              <p:cNvSpPr/>
              <p:nvPr/>
            </p:nvSpPr>
            <p:spPr>
              <a:xfrm>
                <a:off x="2253215" y="2372775"/>
                <a:ext cx="750854" cy="751589"/>
              </a:xfrm>
              <a:custGeom>
                <a:avLst/>
                <a:gdLst/>
                <a:ahLst/>
                <a:cxnLst/>
                <a:rect l="l" t="t" r="r" b="b"/>
                <a:pathLst>
                  <a:path w="9187" h="9196" extrusionOk="0">
                    <a:moveTo>
                      <a:pt x="4738" y="1"/>
                    </a:moveTo>
                    <a:cubicBezTo>
                      <a:pt x="4162" y="1"/>
                      <a:pt x="3582" y="116"/>
                      <a:pt x="3032" y="346"/>
                    </a:cubicBezTo>
                    <a:cubicBezTo>
                      <a:pt x="1924" y="809"/>
                      <a:pt x="1025" y="1702"/>
                      <a:pt x="534" y="2827"/>
                    </a:cubicBezTo>
                    <a:cubicBezTo>
                      <a:pt x="43" y="3953"/>
                      <a:pt x="0" y="5219"/>
                      <a:pt x="414" y="6346"/>
                    </a:cubicBezTo>
                    <a:cubicBezTo>
                      <a:pt x="828" y="7474"/>
                      <a:pt x="1666" y="8372"/>
                      <a:pt x="2742" y="8841"/>
                    </a:cubicBezTo>
                    <a:cubicBezTo>
                      <a:pt x="3284" y="9078"/>
                      <a:pt x="3865" y="9196"/>
                      <a:pt x="4449" y="9196"/>
                    </a:cubicBezTo>
                    <a:cubicBezTo>
                      <a:pt x="5025" y="9196"/>
                      <a:pt x="5605" y="9081"/>
                      <a:pt x="6155" y="8851"/>
                    </a:cubicBezTo>
                    <a:cubicBezTo>
                      <a:pt x="7263" y="8388"/>
                      <a:pt x="8162" y="7495"/>
                      <a:pt x="8653" y="6370"/>
                    </a:cubicBezTo>
                    <a:cubicBezTo>
                      <a:pt x="9144" y="5244"/>
                      <a:pt x="9187" y="3978"/>
                      <a:pt x="8772" y="2850"/>
                    </a:cubicBezTo>
                    <a:cubicBezTo>
                      <a:pt x="8358" y="1723"/>
                      <a:pt x="7521" y="825"/>
                      <a:pt x="6444" y="356"/>
                    </a:cubicBezTo>
                    <a:cubicBezTo>
                      <a:pt x="5902" y="119"/>
                      <a:pt x="5322" y="1"/>
                      <a:pt x="47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7" name="Google Shape;3177;p71">
                <a:extLst>
                  <a:ext uri="{FF2B5EF4-FFF2-40B4-BE49-F238E27FC236}">
                    <a16:creationId xmlns:a16="http://schemas.microsoft.com/office/drawing/2014/main" id="{DA4D71BC-961B-7621-8B6C-F5AEF1CD4E10}"/>
                  </a:ext>
                </a:extLst>
              </p:cNvPr>
              <p:cNvSpPr/>
              <p:nvPr/>
            </p:nvSpPr>
            <p:spPr>
              <a:xfrm>
                <a:off x="2077578" y="2702636"/>
                <a:ext cx="999803" cy="465044"/>
              </a:xfrm>
              <a:custGeom>
                <a:avLst/>
                <a:gdLst/>
                <a:ahLst/>
                <a:cxnLst/>
                <a:rect l="l" t="t" r="r" b="b"/>
                <a:pathLst>
                  <a:path w="12233" h="5690" extrusionOk="0">
                    <a:moveTo>
                      <a:pt x="674" y="0"/>
                    </a:moveTo>
                    <a:cubicBezTo>
                      <a:pt x="574" y="0"/>
                      <a:pt x="456" y="24"/>
                      <a:pt x="312" y="74"/>
                    </a:cubicBezTo>
                    <a:cubicBezTo>
                      <a:pt x="202" y="110"/>
                      <a:pt x="98" y="160"/>
                      <a:pt x="0" y="223"/>
                    </a:cubicBezTo>
                    <a:lnTo>
                      <a:pt x="6" y="227"/>
                    </a:lnTo>
                    <a:cubicBezTo>
                      <a:pt x="600" y="552"/>
                      <a:pt x="766" y="1120"/>
                      <a:pt x="1000" y="1709"/>
                    </a:cubicBezTo>
                    <a:cubicBezTo>
                      <a:pt x="1260" y="2364"/>
                      <a:pt x="1758" y="2942"/>
                      <a:pt x="2229" y="3458"/>
                    </a:cubicBezTo>
                    <a:cubicBezTo>
                      <a:pt x="3002" y="4308"/>
                      <a:pt x="3853" y="5071"/>
                      <a:pt x="4963" y="5438"/>
                    </a:cubicBezTo>
                    <a:cubicBezTo>
                      <a:pt x="5497" y="5615"/>
                      <a:pt x="6047" y="5689"/>
                      <a:pt x="6600" y="5689"/>
                    </a:cubicBezTo>
                    <a:cubicBezTo>
                      <a:pt x="7074" y="5689"/>
                      <a:pt x="7550" y="5635"/>
                      <a:pt x="8018" y="5542"/>
                    </a:cubicBezTo>
                    <a:cubicBezTo>
                      <a:pt x="8590" y="5429"/>
                      <a:pt x="9149" y="5268"/>
                      <a:pt x="9720" y="5151"/>
                    </a:cubicBezTo>
                    <a:cubicBezTo>
                      <a:pt x="10004" y="5093"/>
                      <a:pt x="10295" y="5036"/>
                      <a:pt x="10586" y="5036"/>
                    </a:cubicBezTo>
                    <a:cubicBezTo>
                      <a:pt x="10708" y="5036"/>
                      <a:pt x="10830" y="5046"/>
                      <a:pt x="10951" y="5070"/>
                    </a:cubicBezTo>
                    <a:cubicBezTo>
                      <a:pt x="11290" y="5137"/>
                      <a:pt x="11508" y="5325"/>
                      <a:pt x="11577" y="5555"/>
                    </a:cubicBezTo>
                    <a:cubicBezTo>
                      <a:pt x="12093" y="5122"/>
                      <a:pt x="12232" y="4736"/>
                      <a:pt x="11958" y="4250"/>
                    </a:cubicBezTo>
                    <a:cubicBezTo>
                      <a:pt x="11743" y="3870"/>
                      <a:pt x="11470" y="3730"/>
                      <a:pt x="11164" y="3730"/>
                    </a:cubicBezTo>
                    <a:cubicBezTo>
                      <a:pt x="10433" y="3730"/>
                      <a:pt x="9508" y="4525"/>
                      <a:pt x="8696" y="4763"/>
                    </a:cubicBezTo>
                    <a:cubicBezTo>
                      <a:pt x="8074" y="4946"/>
                      <a:pt x="7561" y="5109"/>
                      <a:pt x="6966" y="5109"/>
                    </a:cubicBezTo>
                    <a:cubicBezTo>
                      <a:pt x="6460" y="5109"/>
                      <a:pt x="5895" y="4990"/>
                      <a:pt x="5154" y="4665"/>
                    </a:cubicBezTo>
                    <a:cubicBezTo>
                      <a:pt x="3839" y="4087"/>
                      <a:pt x="2724" y="2809"/>
                      <a:pt x="1907" y="1603"/>
                    </a:cubicBezTo>
                    <a:cubicBezTo>
                      <a:pt x="1225" y="598"/>
                      <a:pt x="1174" y="0"/>
                      <a:pt x="67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8" name="Google Shape;3178;p71">
                <a:extLst>
                  <a:ext uri="{FF2B5EF4-FFF2-40B4-BE49-F238E27FC236}">
                    <a16:creationId xmlns:a16="http://schemas.microsoft.com/office/drawing/2014/main" id="{349805DC-7B25-1725-CBE4-B8E631EC70BE}"/>
                  </a:ext>
                </a:extLst>
              </p:cNvPr>
              <p:cNvSpPr/>
              <p:nvPr/>
            </p:nvSpPr>
            <p:spPr>
              <a:xfrm>
                <a:off x="2292364" y="3289946"/>
                <a:ext cx="365742" cy="463981"/>
              </a:xfrm>
              <a:custGeom>
                <a:avLst/>
                <a:gdLst/>
                <a:ahLst/>
                <a:cxnLst/>
                <a:rect l="l" t="t" r="r" b="b"/>
                <a:pathLst>
                  <a:path w="4475" h="5677" extrusionOk="0">
                    <a:moveTo>
                      <a:pt x="4250" y="0"/>
                    </a:moveTo>
                    <a:cubicBezTo>
                      <a:pt x="4163" y="121"/>
                      <a:pt x="4105" y="269"/>
                      <a:pt x="4040" y="406"/>
                    </a:cubicBezTo>
                    <a:cubicBezTo>
                      <a:pt x="3542" y="1439"/>
                      <a:pt x="2883" y="2386"/>
                      <a:pt x="2153" y="3268"/>
                    </a:cubicBezTo>
                    <a:cubicBezTo>
                      <a:pt x="1489" y="4071"/>
                      <a:pt x="764" y="4817"/>
                      <a:pt x="1" y="5520"/>
                    </a:cubicBezTo>
                    <a:cubicBezTo>
                      <a:pt x="45" y="5559"/>
                      <a:pt x="95" y="5590"/>
                      <a:pt x="149" y="5614"/>
                    </a:cubicBezTo>
                    <a:cubicBezTo>
                      <a:pt x="243" y="5656"/>
                      <a:pt x="346" y="5676"/>
                      <a:pt x="456" y="5676"/>
                    </a:cubicBezTo>
                    <a:cubicBezTo>
                      <a:pt x="1514" y="5676"/>
                      <a:pt x="3222" y="3836"/>
                      <a:pt x="3860" y="2430"/>
                    </a:cubicBezTo>
                    <a:cubicBezTo>
                      <a:pt x="4474" y="1076"/>
                      <a:pt x="4437" y="228"/>
                      <a:pt x="4417" y="32"/>
                    </a:cubicBezTo>
                    <a:lnTo>
                      <a:pt x="4417" y="32"/>
                    </a:lnTo>
                    <a:lnTo>
                      <a:pt x="4394" y="33"/>
                    </a:lnTo>
                    <a:cubicBezTo>
                      <a:pt x="4390" y="33"/>
                      <a:pt x="4387" y="34"/>
                      <a:pt x="4384" y="34"/>
                    </a:cubicBezTo>
                    <a:cubicBezTo>
                      <a:pt x="4337" y="34"/>
                      <a:pt x="4291" y="22"/>
                      <a:pt x="4250" y="0"/>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9" name="Google Shape;3179;p71">
                <a:extLst>
                  <a:ext uri="{FF2B5EF4-FFF2-40B4-BE49-F238E27FC236}">
                    <a16:creationId xmlns:a16="http://schemas.microsoft.com/office/drawing/2014/main" id="{6DEB9DB4-77F3-1344-4B59-4F04FCAE11C3}"/>
                  </a:ext>
                </a:extLst>
              </p:cNvPr>
              <p:cNvSpPr/>
              <p:nvPr/>
            </p:nvSpPr>
            <p:spPr>
              <a:xfrm>
                <a:off x="2043006" y="3493861"/>
                <a:ext cx="223123" cy="203426"/>
              </a:xfrm>
              <a:custGeom>
                <a:avLst/>
                <a:gdLst/>
                <a:ahLst/>
                <a:cxnLst/>
                <a:rect l="l" t="t" r="r" b="b"/>
                <a:pathLst>
                  <a:path w="2730" h="2489" extrusionOk="0">
                    <a:moveTo>
                      <a:pt x="2559" y="1"/>
                    </a:moveTo>
                    <a:cubicBezTo>
                      <a:pt x="2293" y="1"/>
                      <a:pt x="1882" y="445"/>
                      <a:pt x="1754" y="584"/>
                    </a:cubicBezTo>
                    <a:cubicBezTo>
                      <a:pt x="1223" y="1164"/>
                      <a:pt x="706" y="1868"/>
                      <a:pt x="0" y="2094"/>
                    </a:cubicBezTo>
                    <a:cubicBezTo>
                      <a:pt x="114" y="2239"/>
                      <a:pt x="260" y="2356"/>
                      <a:pt x="426" y="2438"/>
                    </a:cubicBezTo>
                    <a:cubicBezTo>
                      <a:pt x="495" y="2472"/>
                      <a:pt x="565" y="2488"/>
                      <a:pt x="634" y="2488"/>
                    </a:cubicBezTo>
                    <a:cubicBezTo>
                      <a:pt x="1435" y="2488"/>
                      <a:pt x="2176" y="343"/>
                      <a:pt x="2729" y="104"/>
                    </a:cubicBezTo>
                    <a:lnTo>
                      <a:pt x="2729" y="103"/>
                    </a:lnTo>
                    <a:cubicBezTo>
                      <a:pt x="2687" y="30"/>
                      <a:pt x="2628" y="1"/>
                      <a:pt x="2559" y="1"/>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0" name="Google Shape;3180;p71">
                <a:extLst>
                  <a:ext uri="{FF2B5EF4-FFF2-40B4-BE49-F238E27FC236}">
                    <a16:creationId xmlns:a16="http://schemas.microsoft.com/office/drawing/2014/main" id="{22B9674B-499E-94D5-6756-580E16E7321F}"/>
                  </a:ext>
                </a:extLst>
              </p:cNvPr>
              <p:cNvSpPr/>
              <p:nvPr/>
            </p:nvSpPr>
            <p:spPr>
              <a:xfrm>
                <a:off x="2264575" y="2682040"/>
                <a:ext cx="734671" cy="442486"/>
              </a:xfrm>
              <a:custGeom>
                <a:avLst/>
                <a:gdLst/>
                <a:ahLst/>
                <a:cxnLst/>
                <a:rect l="l" t="t" r="r" b="b"/>
                <a:pathLst>
                  <a:path w="8989" h="5414" extrusionOk="0">
                    <a:moveTo>
                      <a:pt x="8868" y="0"/>
                    </a:moveTo>
                    <a:lnTo>
                      <a:pt x="8868" y="0"/>
                    </a:lnTo>
                    <a:cubicBezTo>
                      <a:pt x="8448" y="1027"/>
                      <a:pt x="7599" y="1881"/>
                      <a:pt x="6678" y="2476"/>
                    </a:cubicBezTo>
                    <a:cubicBezTo>
                      <a:pt x="5876" y="2996"/>
                      <a:pt x="4959" y="3246"/>
                      <a:pt x="4039" y="3246"/>
                    </a:cubicBezTo>
                    <a:cubicBezTo>
                      <a:pt x="3168" y="3246"/>
                      <a:pt x="2295" y="3022"/>
                      <a:pt x="1515" y="2587"/>
                    </a:cubicBezTo>
                    <a:cubicBezTo>
                      <a:pt x="916" y="2254"/>
                      <a:pt x="407" y="1782"/>
                      <a:pt x="0" y="1235"/>
                    </a:cubicBezTo>
                    <a:lnTo>
                      <a:pt x="0" y="1235"/>
                    </a:lnTo>
                    <a:cubicBezTo>
                      <a:pt x="95" y="2874"/>
                      <a:pt x="1047" y="4378"/>
                      <a:pt x="2603" y="5057"/>
                    </a:cubicBezTo>
                    <a:cubicBezTo>
                      <a:pt x="3156" y="5299"/>
                      <a:pt x="3735" y="5413"/>
                      <a:pt x="4307" y="5413"/>
                    </a:cubicBezTo>
                    <a:cubicBezTo>
                      <a:pt x="6052" y="5413"/>
                      <a:pt x="7743" y="4349"/>
                      <a:pt x="8513" y="2585"/>
                    </a:cubicBezTo>
                    <a:cubicBezTo>
                      <a:pt x="8883" y="1736"/>
                      <a:pt x="8988" y="843"/>
                      <a:pt x="8868" y="0"/>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81" name="Google Shape;3181;p71">
                <a:extLst>
                  <a:ext uri="{FF2B5EF4-FFF2-40B4-BE49-F238E27FC236}">
                    <a16:creationId xmlns:a16="http://schemas.microsoft.com/office/drawing/2014/main" id="{708B76F3-C958-CDA0-6D0D-B8A1D1C7F712}"/>
                  </a:ext>
                </a:extLst>
              </p:cNvPr>
              <p:cNvGrpSpPr/>
              <p:nvPr/>
            </p:nvGrpSpPr>
            <p:grpSpPr>
              <a:xfrm rot="2870580">
                <a:off x="2291297" y="3156852"/>
                <a:ext cx="217680" cy="199263"/>
                <a:chOff x="2346886" y="2163044"/>
                <a:chExt cx="549245" cy="502775"/>
              </a:xfrm>
            </p:grpSpPr>
            <p:sp>
              <p:nvSpPr>
                <p:cNvPr id="3182" name="Google Shape;3182;p71">
                  <a:extLst>
                    <a:ext uri="{FF2B5EF4-FFF2-40B4-BE49-F238E27FC236}">
                      <a16:creationId xmlns:a16="http://schemas.microsoft.com/office/drawing/2014/main" id="{E3919632-8DD1-E184-5C3D-B0199BDCF19F}"/>
                    </a:ext>
                  </a:extLst>
                </p:cNvPr>
                <p:cNvSpPr/>
                <p:nvPr/>
              </p:nvSpPr>
              <p:spPr>
                <a:xfrm>
                  <a:off x="2346886" y="2211406"/>
                  <a:ext cx="548250" cy="454414"/>
                </a:xfrm>
                <a:custGeom>
                  <a:avLst/>
                  <a:gdLst/>
                  <a:ahLst/>
                  <a:cxnLst/>
                  <a:rect l="l" t="t" r="r" b="b"/>
                  <a:pathLst>
                    <a:path w="6609" h="5478" extrusionOk="0">
                      <a:moveTo>
                        <a:pt x="5692" y="870"/>
                      </a:moveTo>
                      <a:cubicBezTo>
                        <a:pt x="5406" y="489"/>
                        <a:pt x="4989" y="1"/>
                        <a:pt x="4513" y="37"/>
                      </a:cubicBezTo>
                      <a:cubicBezTo>
                        <a:pt x="3680" y="96"/>
                        <a:pt x="1430" y="751"/>
                        <a:pt x="679" y="1215"/>
                      </a:cubicBezTo>
                      <a:cubicBezTo>
                        <a:pt x="191" y="1501"/>
                        <a:pt x="1" y="2203"/>
                        <a:pt x="1" y="2775"/>
                      </a:cubicBezTo>
                      <a:cubicBezTo>
                        <a:pt x="1" y="3370"/>
                        <a:pt x="334" y="4323"/>
                        <a:pt x="668" y="4763"/>
                      </a:cubicBezTo>
                      <a:cubicBezTo>
                        <a:pt x="965" y="5156"/>
                        <a:pt x="1501" y="5478"/>
                        <a:pt x="1989" y="5418"/>
                      </a:cubicBezTo>
                      <a:cubicBezTo>
                        <a:pt x="2346" y="5382"/>
                        <a:pt x="2942" y="5228"/>
                        <a:pt x="3573" y="5025"/>
                      </a:cubicBezTo>
                      <a:cubicBezTo>
                        <a:pt x="4394" y="4763"/>
                        <a:pt x="5263" y="4430"/>
                        <a:pt x="5692" y="4180"/>
                      </a:cubicBezTo>
                      <a:cubicBezTo>
                        <a:pt x="6168" y="3918"/>
                        <a:pt x="6609" y="3358"/>
                        <a:pt x="6609" y="2811"/>
                      </a:cubicBezTo>
                      <a:cubicBezTo>
                        <a:pt x="6609" y="2263"/>
                        <a:pt x="6049" y="1334"/>
                        <a:pt x="5692" y="870"/>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3" name="Google Shape;3183;p71">
                  <a:extLst>
                    <a:ext uri="{FF2B5EF4-FFF2-40B4-BE49-F238E27FC236}">
                      <a16:creationId xmlns:a16="http://schemas.microsoft.com/office/drawing/2014/main" id="{0034D942-7602-97D3-E4D7-A52E0C7D76DE}"/>
                    </a:ext>
                  </a:extLst>
                </p:cNvPr>
                <p:cNvSpPr/>
                <p:nvPr/>
              </p:nvSpPr>
              <p:spPr>
                <a:xfrm>
                  <a:off x="2347881" y="2178805"/>
                  <a:ext cx="548250" cy="454414"/>
                </a:xfrm>
                <a:custGeom>
                  <a:avLst/>
                  <a:gdLst/>
                  <a:ahLst/>
                  <a:cxnLst/>
                  <a:rect l="l" t="t" r="r" b="b"/>
                  <a:pathLst>
                    <a:path w="6609" h="5478" extrusionOk="0">
                      <a:moveTo>
                        <a:pt x="5692" y="870"/>
                      </a:moveTo>
                      <a:cubicBezTo>
                        <a:pt x="5406" y="489"/>
                        <a:pt x="4989" y="1"/>
                        <a:pt x="4513" y="37"/>
                      </a:cubicBezTo>
                      <a:cubicBezTo>
                        <a:pt x="3680" y="96"/>
                        <a:pt x="1429" y="751"/>
                        <a:pt x="679" y="1203"/>
                      </a:cubicBezTo>
                      <a:cubicBezTo>
                        <a:pt x="191" y="1501"/>
                        <a:pt x="1" y="2204"/>
                        <a:pt x="1" y="2775"/>
                      </a:cubicBezTo>
                      <a:cubicBezTo>
                        <a:pt x="1" y="3370"/>
                        <a:pt x="334" y="4323"/>
                        <a:pt x="667" y="4763"/>
                      </a:cubicBezTo>
                      <a:cubicBezTo>
                        <a:pt x="965" y="5156"/>
                        <a:pt x="1501" y="5478"/>
                        <a:pt x="1989" y="5418"/>
                      </a:cubicBezTo>
                      <a:cubicBezTo>
                        <a:pt x="2822" y="5323"/>
                        <a:pt x="4930" y="4621"/>
                        <a:pt x="5692" y="4180"/>
                      </a:cubicBezTo>
                      <a:cubicBezTo>
                        <a:pt x="6168" y="3918"/>
                        <a:pt x="6609" y="3358"/>
                        <a:pt x="6609" y="2811"/>
                      </a:cubicBezTo>
                      <a:cubicBezTo>
                        <a:pt x="6609" y="2263"/>
                        <a:pt x="6037" y="1334"/>
                        <a:pt x="5692" y="87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4" name="Google Shape;3184;p71">
                  <a:extLst>
                    <a:ext uri="{FF2B5EF4-FFF2-40B4-BE49-F238E27FC236}">
                      <a16:creationId xmlns:a16="http://schemas.microsoft.com/office/drawing/2014/main" id="{A659B71D-131C-A332-1695-81C3876721F9}"/>
                    </a:ext>
                  </a:extLst>
                </p:cNvPr>
                <p:cNvSpPr/>
                <p:nvPr/>
              </p:nvSpPr>
              <p:spPr>
                <a:xfrm>
                  <a:off x="2366629" y="2163044"/>
                  <a:ext cx="527511" cy="441556"/>
                </a:xfrm>
                <a:custGeom>
                  <a:avLst/>
                  <a:gdLst/>
                  <a:ahLst/>
                  <a:cxnLst/>
                  <a:rect l="l" t="t" r="r" b="b"/>
                  <a:pathLst>
                    <a:path w="6359" h="5323" extrusionOk="0">
                      <a:moveTo>
                        <a:pt x="5692" y="715"/>
                      </a:moveTo>
                      <a:cubicBezTo>
                        <a:pt x="5394" y="322"/>
                        <a:pt x="4859" y="0"/>
                        <a:pt x="4370" y="60"/>
                      </a:cubicBezTo>
                      <a:cubicBezTo>
                        <a:pt x="3525" y="155"/>
                        <a:pt x="1394" y="870"/>
                        <a:pt x="668" y="1298"/>
                      </a:cubicBezTo>
                      <a:cubicBezTo>
                        <a:pt x="239" y="1548"/>
                        <a:pt x="1" y="2132"/>
                        <a:pt x="1" y="2620"/>
                      </a:cubicBezTo>
                      <a:cubicBezTo>
                        <a:pt x="1" y="3167"/>
                        <a:pt x="334" y="4168"/>
                        <a:pt x="668" y="4608"/>
                      </a:cubicBezTo>
                      <a:cubicBezTo>
                        <a:pt x="965" y="5001"/>
                        <a:pt x="1501" y="5322"/>
                        <a:pt x="1989" y="5263"/>
                      </a:cubicBezTo>
                      <a:cubicBezTo>
                        <a:pt x="2823" y="5168"/>
                        <a:pt x="4966" y="4453"/>
                        <a:pt x="5692" y="4025"/>
                      </a:cubicBezTo>
                      <a:cubicBezTo>
                        <a:pt x="6121" y="3775"/>
                        <a:pt x="6359" y="3203"/>
                        <a:pt x="6359" y="2703"/>
                      </a:cubicBezTo>
                      <a:cubicBezTo>
                        <a:pt x="6359" y="2155"/>
                        <a:pt x="6025" y="1155"/>
                        <a:pt x="5692" y="715"/>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5" name="Google Shape;3185;p71">
                  <a:extLst>
                    <a:ext uri="{FF2B5EF4-FFF2-40B4-BE49-F238E27FC236}">
                      <a16:creationId xmlns:a16="http://schemas.microsoft.com/office/drawing/2014/main" id="{6A12486B-C79C-6518-4F9A-0CAE3FA46488}"/>
                    </a:ext>
                  </a:extLst>
                </p:cNvPr>
                <p:cNvSpPr/>
                <p:nvPr/>
              </p:nvSpPr>
              <p:spPr>
                <a:xfrm>
                  <a:off x="2407193" y="2254874"/>
                  <a:ext cx="245962" cy="220322"/>
                </a:xfrm>
                <a:custGeom>
                  <a:avLst/>
                  <a:gdLst/>
                  <a:ahLst/>
                  <a:cxnLst/>
                  <a:rect l="l" t="t" r="r" b="b"/>
                  <a:pathLst>
                    <a:path w="2965" h="2656" extrusionOk="0">
                      <a:moveTo>
                        <a:pt x="2608" y="382"/>
                      </a:moveTo>
                      <a:cubicBezTo>
                        <a:pt x="2465" y="179"/>
                        <a:pt x="2215" y="1"/>
                        <a:pt x="1988" y="24"/>
                      </a:cubicBezTo>
                      <a:cubicBezTo>
                        <a:pt x="1595" y="60"/>
                        <a:pt x="619" y="382"/>
                        <a:pt x="286" y="596"/>
                      </a:cubicBezTo>
                      <a:cubicBezTo>
                        <a:pt x="95" y="715"/>
                        <a:pt x="0" y="1001"/>
                        <a:pt x="0" y="1251"/>
                      </a:cubicBezTo>
                      <a:cubicBezTo>
                        <a:pt x="12" y="1537"/>
                        <a:pt x="191" y="2049"/>
                        <a:pt x="345" y="2287"/>
                      </a:cubicBezTo>
                      <a:cubicBezTo>
                        <a:pt x="488" y="2489"/>
                        <a:pt x="750" y="2656"/>
                        <a:pt x="976" y="2644"/>
                      </a:cubicBezTo>
                      <a:cubicBezTo>
                        <a:pt x="1357" y="2608"/>
                        <a:pt x="2346" y="2275"/>
                        <a:pt x="2667" y="2072"/>
                      </a:cubicBezTo>
                      <a:cubicBezTo>
                        <a:pt x="2869" y="1953"/>
                        <a:pt x="2965" y="1668"/>
                        <a:pt x="2953" y="1406"/>
                      </a:cubicBezTo>
                      <a:cubicBezTo>
                        <a:pt x="2941" y="1132"/>
                        <a:pt x="2774" y="620"/>
                        <a:pt x="2608" y="38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6" name="Google Shape;3186;p71">
                  <a:extLst>
                    <a:ext uri="{FF2B5EF4-FFF2-40B4-BE49-F238E27FC236}">
                      <a16:creationId xmlns:a16="http://schemas.microsoft.com/office/drawing/2014/main" id="{5F013282-1434-7AFF-CEDA-D88D6F92A17D}"/>
                    </a:ext>
                  </a:extLst>
                </p:cNvPr>
                <p:cNvSpPr/>
                <p:nvPr/>
              </p:nvSpPr>
              <p:spPr>
                <a:xfrm>
                  <a:off x="2658046" y="2192659"/>
                  <a:ext cx="133392" cy="111654"/>
                </a:xfrm>
                <a:custGeom>
                  <a:avLst/>
                  <a:gdLst/>
                  <a:ahLst/>
                  <a:cxnLst/>
                  <a:rect l="l" t="t" r="r" b="b"/>
                  <a:pathLst>
                    <a:path w="1608" h="1346" extrusionOk="0">
                      <a:moveTo>
                        <a:pt x="1441" y="179"/>
                      </a:moveTo>
                      <a:cubicBezTo>
                        <a:pt x="1369" y="84"/>
                        <a:pt x="1227" y="1"/>
                        <a:pt x="1108" y="12"/>
                      </a:cubicBezTo>
                      <a:cubicBezTo>
                        <a:pt x="893" y="36"/>
                        <a:pt x="357" y="227"/>
                        <a:pt x="167" y="334"/>
                      </a:cubicBezTo>
                      <a:cubicBezTo>
                        <a:pt x="60" y="393"/>
                        <a:pt x="0" y="536"/>
                        <a:pt x="0" y="667"/>
                      </a:cubicBezTo>
                      <a:cubicBezTo>
                        <a:pt x="0" y="810"/>
                        <a:pt x="84" y="1060"/>
                        <a:pt x="167" y="1167"/>
                      </a:cubicBezTo>
                      <a:cubicBezTo>
                        <a:pt x="238" y="1263"/>
                        <a:pt x="381" y="1346"/>
                        <a:pt x="500" y="1334"/>
                      </a:cubicBezTo>
                      <a:cubicBezTo>
                        <a:pt x="715" y="1310"/>
                        <a:pt x="1262" y="1132"/>
                        <a:pt x="1441" y="1025"/>
                      </a:cubicBezTo>
                      <a:cubicBezTo>
                        <a:pt x="1548" y="953"/>
                        <a:pt x="1608" y="810"/>
                        <a:pt x="1608" y="691"/>
                      </a:cubicBezTo>
                      <a:cubicBezTo>
                        <a:pt x="1608" y="548"/>
                        <a:pt x="1524" y="298"/>
                        <a:pt x="1441" y="17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7" name="Google Shape;3187;p71">
                  <a:extLst>
                    <a:ext uri="{FF2B5EF4-FFF2-40B4-BE49-F238E27FC236}">
                      <a16:creationId xmlns:a16="http://schemas.microsoft.com/office/drawing/2014/main" id="{63144D05-CBEA-8459-8B79-2CCE67E726F2}"/>
                    </a:ext>
                  </a:extLst>
                </p:cNvPr>
                <p:cNvSpPr/>
                <p:nvPr/>
              </p:nvSpPr>
              <p:spPr>
                <a:xfrm>
                  <a:off x="2690647" y="2292451"/>
                  <a:ext cx="133392" cy="111654"/>
                </a:xfrm>
                <a:custGeom>
                  <a:avLst/>
                  <a:gdLst/>
                  <a:ahLst/>
                  <a:cxnLst/>
                  <a:rect l="l" t="t" r="r" b="b"/>
                  <a:pathLst>
                    <a:path w="1608" h="1346" extrusionOk="0">
                      <a:moveTo>
                        <a:pt x="1441" y="179"/>
                      </a:moveTo>
                      <a:cubicBezTo>
                        <a:pt x="1369" y="83"/>
                        <a:pt x="1226" y="0"/>
                        <a:pt x="1107" y="12"/>
                      </a:cubicBezTo>
                      <a:cubicBezTo>
                        <a:pt x="893" y="36"/>
                        <a:pt x="345" y="214"/>
                        <a:pt x="167" y="322"/>
                      </a:cubicBezTo>
                      <a:cubicBezTo>
                        <a:pt x="60" y="393"/>
                        <a:pt x="0" y="536"/>
                        <a:pt x="0" y="655"/>
                      </a:cubicBezTo>
                      <a:cubicBezTo>
                        <a:pt x="0" y="798"/>
                        <a:pt x="83" y="1048"/>
                        <a:pt x="167" y="1167"/>
                      </a:cubicBezTo>
                      <a:cubicBezTo>
                        <a:pt x="238" y="1262"/>
                        <a:pt x="381" y="1346"/>
                        <a:pt x="500" y="1334"/>
                      </a:cubicBezTo>
                      <a:cubicBezTo>
                        <a:pt x="715" y="1310"/>
                        <a:pt x="1250" y="1119"/>
                        <a:pt x="1441" y="1012"/>
                      </a:cubicBezTo>
                      <a:cubicBezTo>
                        <a:pt x="1548" y="953"/>
                        <a:pt x="1607" y="810"/>
                        <a:pt x="1607" y="679"/>
                      </a:cubicBezTo>
                      <a:cubicBezTo>
                        <a:pt x="1607" y="536"/>
                        <a:pt x="1524" y="286"/>
                        <a:pt x="1441" y="17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8" name="Google Shape;3188;p71">
                  <a:extLst>
                    <a:ext uri="{FF2B5EF4-FFF2-40B4-BE49-F238E27FC236}">
                      <a16:creationId xmlns:a16="http://schemas.microsoft.com/office/drawing/2014/main" id="{651E3AE0-D15A-4B1F-FEF4-BC8E8E98CC6C}"/>
                    </a:ext>
                  </a:extLst>
                </p:cNvPr>
                <p:cNvSpPr/>
                <p:nvPr/>
              </p:nvSpPr>
              <p:spPr>
                <a:xfrm>
                  <a:off x="2501014" y="2413895"/>
                  <a:ext cx="348743" cy="153213"/>
                </a:xfrm>
                <a:custGeom>
                  <a:avLst/>
                  <a:gdLst/>
                  <a:ahLst/>
                  <a:cxnLst/>
                  <a:rect l="l" t="t" r="r" b="b"/>
                  <a:pathLst>
                    <a:path w="4204" h="1847" extrusionOk="0">
                      <a:moveTo>
                        <a:pt x="3989" y="60"/>
                      </a:moveTo>
                      <a:cubicBezTo>
                        <a:pt x="3858" y="1"/>
                        <a:pt x="3560" y="1"/>
                        <a:pt x="3239" y="84"/>
                      </a:cubicBezTo>
                      <a:cubicBezTo>
                        <a:pt x="2691" y="227"/>
                        <a:pt x="1215" y="715"/>
                        <a:pt x="691" y="929"/>
                      </a:cubicBezTo>
                      <a:cubicBezTo>
                        <a:pt x="381" y="1060"/>
                        <a:pt x="143" y="1239"/>
                        <a:pt x="72" y="1370"/>
                      </a:cubicBezTo>
                      <a:cubicBezTo>
                        <a:pt x="0" y="1513"/>
                        <a:pt x="72" y="1715"/>
                        <a:pt x="214" y="1787"/>
                      </a:cubicBezTo>
                      <a:cubicBezTo>
                        <a:pt x="345" y="1846"/>
                        <a:pt x="643" y="1846"/>
                        <a:pt x="965" y="1763"/>
                      </a:cubicBezTo>
                      <a:cubicBezTo>
                        <a:pt x="1524" y="1620"/>
                        <a:pt x="2989" y="1132"/>
                        <a:pt x="3512" y="917"/>
                      </a:cubicBezTo>
                      <a:cubicBezTo>
                        <a:pt x="3822" y="786"/>
                        <a:pt x="4060" y="608"/>
                        <a:pt x="4132" y="477"/>
                      </a:cubicBezTo>
                      <a:cubicBezTo>
                        <a:pt x="4203" y="334"/>
                        <a:pt x="4132" y="132"/>
                        <a:pt x="3989" y="6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89" name="Google Shape;3189;p71">
                <a:extLst>
                  <a:ext uri="{FF2B5EF4-FFF2-40B4-BE49-F238E27FC236}">
                    <a16:creationId xmlns:a16="http://schemas.microsoft.com/office/drawing/2014/main" id="{9F6F824D-D355-4D4E-7C66-F577AA27D2E6}"/>
                  </a:ext>
                </a:extLst>
              </p:cNvPr>
              <p:cNvGrpSpPr/>
              <p:nvPr/>
            </p:nvGrpSpPr>
            <p:grpSpPr>
              <a:xfrm rot="2226631">
                <a:off x="2321833" y="2473024"/>
                <a:ext cx="613627" cy="501565"/>
                <a:chOff x="1543892" y="957072"/>
                <a:chExt cx="1314753" cy="1074650"/>
              </a:xfrm>
            </p:grpSpPr>
            <p:sp>
              <p:nvSpPr>
                <p:cNvPr id="3190" name="Google Shape;3190;p71">
                  <a:extLst>
                    <a:ext uri="{FF2B5EF4-FFF2-40B4-BE49-F238E27FC236}">
                      <a16:creationId xmlns:a16="http://schemas.microsoft.com/office/drawing/2014/main" id="{9C770E4B-6D33-D7C2-F6DC-608C6592D215}"/>
                    </a:ext>
                  </a:extLst>
                </p:cNvPr>
                <p:cNvSpPr/>
                <p:nvPr/>
              </p:nvSpPr>
              <p:spPr>
                <a:xfrm>
                  <a:off x="1543892" y="1037121"/>
                  <a:ext cx="1301896" cy="994600"/>
                </a:xfrm>
                <a:custGeom>
                  <a:avLst/>
                  <a:gdLst/>
                  <a:ahLst/>
                  <a:cxnLst/>
                  <a:rect l="l" t="t" r="r" b="b"/>
                  <a:pathLst>
                    <a:path w="15694" h="11990" extrusionOk="0">
                      <a:moveTo>
                        <a:pt x="608" y="7346"/>
                      </a:moveTo>
                      <a:cubicBezTo>
                        <a:pt x="537" y="7001"/>
                        <a:pt x="513" y="6668"/>
                        <a:pt x="513" y="6394"/>
                      </a:cubicBezTo>
                      <a:cubicBezTo>
                        <a:pt x="525" y="5156"/>
                        <a:pt x="1323" y="3525"/>
                        <a:pt x="2430" y="2786"/>
                      </a:cubicBezTo>
                      <a:cubicBezTo>
                        <a:pt x="4371" y="1512"/>
                        <a:pt x="8562" y="0"/>
                        <a:pt x="10645" y="72"/>
                      </a:cubicBezTo>
                      <a:cubicBezTo>
                        <a:pt x="12419" y="131"/>
                        <a:pt x="13193" y="619"/>
                        <a:pt x="13955" y="1417"/>
                      </a:cubicBezTo>
                      <a:cubicBezTo>
                        <a:pt x="14146" y="1608"/>
                        <a:pt x="14324" y="1858"/>
                        <a:pt x="14503" y="2132"/>
                      </a:cubicBezTo>
                      <a:cubicBezTo>
                        <a:pt x="14527" y="2120"/>
                        <a:pt x="14539" y="2108"/>
                        <a:pt x="14562" y="2108"/>
                      </a:cubicBezTo>
                      <a:cubicBezTo>
                        <a:pt x="14800" y="2036"/>
                        <a:pt x="15170" y="2429"/>
                        <a:pt x="15384" y="3001"/>
                      </a:cubicBezTo>
                      <a:cubicBezTo>
                        <a:pt x="15586" y="3513"/>
                        <a:pt x="15598" y="3989"/>
                        <a:pt x="15431" y="4132"/>
                      </a:cubicBezTo>
                      <a:cubicBezTo>
                        <a:pt x="15598" y="4679"/>
                        <a:pt x="15693" y="5215"/>
                        <a:pt x="15658" y="5656"/>
                      </a:cubicBezTo>
                      <a:cubicBezTo>
                        <a:pt x="15562" y="6763"/>
                        <a:pt x="14872" y="8239"/>
                        <a:pt x="13646" y="8966"/>
                      </a:cubicBezTo>
                      <a:cubicBezTo>
                        <a:pt x="11955" y="9966"/>
                        <a:pt x="7609" y="11502"/>
                        <a:pt x="5668" y="11776"/>
                      </a:cubicBezTo>
                      <a:cubicBezTo>
                        <a:pt x="4252" y="11990"/>
                        <a:pt x="2787" y="11466"/>
                        <a:pt x="2025" y="10668"/>
                      </a:cubicBezTo>
                      <a:cubicBezTo>
                        <a:pt x="1906" y="10549"/>
                        <a:pt x="1799" y="10406"/>
                        <a:pt x="1692" y="10252"/>
                      </a:cubicBezTo>
                      <a:cubicBezTo>
                        <a:pt x="1596" y="10121"/>
                        <a:pt x="1513" y="9966"/>
                        <a:pt x="1430" y="9799"/>
                      </a:cubicBezTo>
                      <a:cubicBezTo>
                        <a:pt x="1382" y="9847"/>
                        <a:pt x="1346" y="9871"/>
                        <a:pt x="1287" y="9894"/>
                      </a:cubicBezTo>
                      <a:cubicBezTo>
                        <a:pt x="953" y="10002"/>
                        <a:pt x="489" y="9525"/>
                        <a:pt x="251" y="8835"/>
                      </a:cubicBezTo>
                      <a:cubicBezTo>
                        <a:pt x="1" y="8132"/>
                        <a:pt x="72" y="7466"/>
                        <a:pt x="406" y="7346"/>
                      </a:cubicBezTo>
                      <a:cubicBezTo>
                        <a:pt x="465" y="7335"/>
                        <a:pt x="537" y="7323"/>
                        <a:pt x="608" y="7346"/>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1" name="Google Shape;3191;p71">
                  <a:extLst>
                    <a:ext uri="{FF2B5EF4-FFF2-40B4-BE49-F238E27FC236}">
                      <a16:creationId xmlns:a16="http://schemas.microsoft.com/office/drawing/2014/main" id="{930FB68D-7351-81AD-8272-3C5C191E81C1}"/>
                    </a:ext>
                  </a:extLst>
                </p:cNvPr>
                <p:cNvSpPr/>
                <p:nvPr/>
              </p:nvSpPr>
              <p:spPr>
                <a:xfrm>
                  <a:off x="1593332" y="1007507"/>
                  <a:ext cx="1265313" cy="993605"/>
                </a:xfrm>
                <a:custGeom>
                  <a:avLst/>
                  <a:gdLst/>
                  <a:ahLst/>
                  <a:cxnLst/>
                  <a:rect l="l" t="t" r="r" b="b"/>
                  <a:pathLst>
                    <a:path w="15253" h="11978" extrusionOk="0">
                      <a:moveTo>
                        <a:pt x="13454" y="1417"/>
                      </a:moveTo>
                      <a:cubicBezTo>
                        <a:pt x="12680" y="607"/>
                        <a:pt x="11918" y="131"/>
                        <a:pt x="10144" y="72"/>
                      </a:cubicBezTo>
                      <a:cubicBezTo>
                        <a:pt x="8061" y="0"/>
                        <a:pt x="3858" y="1500"/>
                        <a:pt x="1929" y="2786"/>
                      </a:cubicBezTo>
                      <a:cubicBezTo>
                        <a:pt x="822" y="3524"/>
                        <a:pt x="24" y="5144"/>
                        <a:pt x="12" y="6382"/>
                      </a:cubicBezTo>
                      <a:cubicBezTo>
                        <a:pt x="0" y="7453"/>
                        <a:pt x="500" y="9216"/>
                        <a:pt x="1191" y="10251"/>
                      </a:cubicBezTo>
                      <a:cubicBezTo>
                        <a:pt x="1298" y="10406"/>
                        <a:pt x="1405" y="10537"/>
                        <a:pt x="1512" y="10656"/>
                      </a:cubicBezTo>
                      <a:cubicBezTo>
                        <a:pt x="2286" y="11466"/>
                        <a:pt x="3751" y="11978"/>
                        <a:pt x="5156" y="11775"/>
                      </a:cubicBezTo>
                      <a:cubicBezTo>
                        <a:pt x="7096" y="11490"/>
                        <a:pt x="11454" y="9954"/>
                        <a:pt x="13145" y="8954"/>
                      </a:cubicBezTo>
                      <a:cubicBezTo>
                        <a:pt x="14371" y="8239"/>
                        <a:pt x="15050" y="6751"/>
                        <a:pt x="15145" y="5644"/>
                      </a:cubicBezTo>
                      <a:cubicBezTo>
                        <a:pt x="15252" y="4405"/>
                        <a:pt x="14312" y="2310"/>
                        <a:pt x="13454" y="141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2" name="Google Shape;3192;p71">
                  <a:extLst>
                    <a:ext uri="{FF2B5EF4-FFF2-40B4-BE49-F238E27FC236}">
                      <a16:creationId xmlns:a16="http://schemas.microsoft.com/office/drawing/2014/main" id="{942FE3D7-9C09-E18E-7B51-FC6E037864C3}"/>
                    </a:ext>
                  </a:extLst>
                </p:cNvPr>
                <p:cNvSpPr/>
                <p:nvPr/>
              </p:nvSpPr>
              <p:spPr>
                <a:xfrm>
                  <a:off x="1553846" y="1619784"/>
                  <a:ext cx="121529" cy="213437"/>
                </a:xfrm>
                <a:custGeom>
                  <a:avLst/>
                  <a:gdLst/>
                  <a:ahLst/>
                  <a:cxnLst/>
                  <a:rect l="l" t="t" r="r" b="b"/>
                  <a:pathLst>
                    <a:path w="1465" h="2573" extrusionOk="0">
                      <a:moveTo>
                        <a:pt x="322" y="96"/>
                      </a:moveTo>
                      <a:cubicBezTo>
                        <a:pt x="595" y="1"/>
                        <a:pt x="1012" y="453"/>
                        <a:pt x="1238" y="1120"/>
                      </a:cubicBezTo>
                      <a:cubicBezTo>
                        <a:pt x="1465" y="1775"/>
                        <a:pt x="1429" y="2382"/>
                        <a:pt x="1143" y="2477"/>
                      </a:cubicBezTo>
                      <a:cubicBezTo>
                        <a:pt x="869" y="2573"/>
                        <a:pt x="464" y="2120"/>
                        <a:pt x="226" y="1465"/>
                      </a:cubicBezTo>
                      <a:cubicBezTo>
                        <a:pt x="0" y="811"/>
                        <a:pt x="48" y="191"/>
                        <a:pt x="322" y="96"/>
                      </a:cubicBezTo>
                      <a:close/>
                    </a:path>
                  </a:pathLst>
                </a:custGeom>
                <a:solidFill>
                  <a:srgbClr val="E6E7E8">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3" name="Google Shape;3193;p71">
                  <a:extLst>
                    <a:ext uri="{FF2B5EF4-FFF2-40B4-BE49-F238E27FC236}">
                      <a16:creationId xmlns:a16="http://schemas.microsoft.com/office/drawing/2014/main" id="{1DE31781-E5E0-698A-B334-0F90F4D855CA}"/>
                    </a:ext>
                  </a:extLst>
                </p:cNvPr>
                <p:cNvSpPr/>
                <p:nvPr/>
              </p:nvSpPr>
              <p:spPr>
                <a:xfrm>
                  <a:off x="2751867" y="1176400"/>
                  <a:ext cx="99795" cy="174864"/>
                </a:xfrm>
                <a:custGeom>
                  <a:avLst/>
                  <a:gdLst/>
                  <a:ahLst/>
                  <a:cxnLst/>
                  <a:rect l="l" t="t" r="r" b="b"/>
                  <a:pathLst>
                    <a:path w="1203" h="2108" extrusionOk="0">
                      <a:moveTo>
                        <a:pt x="203" y="60"/>
                      </a:moveTo>
                      <a:cubicBezTo>
                        <a:pt x="0" y="131"/>
                        <a:pt x="0" y="631"/>
                        <a:pt x="215" y="1179"/>
                      </a:cubicBezTo>
                      <a:cubicBezTo>
                        <a:pt x="429" y="1715"/>
                        <a:pt x="774" y="2107"/>
                        <a:pt x="989" y="2036"/>
                      </a:cubicBezTo>
                      <a:cubicBezTo>
                        <a:pt x="1203" y="1965"/>
                        <a:pt x="1191" y="1476"/>
                        <a:pt x="977" y="929"/>
                      </a:cubicBezTo>
                      <a:cubicBezTo>
                        <a:pt x="762" y="381"/>
                        <a:pt x="417" y="0"/>
                        <a:pt x="203" y="60"/>
                      </a:cubicBezTo>
                      <a:close/>
                    </a:path>
                  </a:pathLst>
                </a:custGeom>
                <a:solidFill>
                  <a:srgbClr val="4760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4" name="Google Shape;3194;p71">
                  <a:extLst>
                    <a:ext uri="{FF2B5EF4-FFF2-40B4-BE49-F238E27FC236}">
                      <a16:creationId xmlns:a16="http://schemas.microsoft.com/office/drawing/2014/main" id="{60D691FF-7D2D-3F16-F480-5641D69DE14E}"/>
                    </a:ext>
                  </a:extLst>
                </p:cNvPr>
                <p:cNvSpPr/>
                <p:nvPr/>
              </p:nvSpPr>
              <p:spPr>
                <a:xfrm>
                  <a:off x="1637796" y="957072"/>
                  <a:ext cx="1188247" cy="995679"/>
                </a:xfrm>
                <a:custGeom>
                  <a:avLst/>
                  <a:gdLst/>
                  <a:ahLst/>
                  <a:cxnLst/>
                  <a:rect l="l" t="t" r="r" b="b"/>
                  <a:pathLst>
                    <a:path w="14324" h="12003" extrusionOk="0">
                      <a:moveTo>
                        <a:pt x="72" y="6216"/>
                      </a:moveTo>
                      <a:cubicBezTo>
                        <a:pt x="310" y="3978"/>
                        <a:pt x="2346" y="1739"/>
                        <a:pt x="5298" y="775"/>
                      </a:cubicBezTo>
                      <a:cubicBezTo>
                        <a:pt x="7668" y="1"/>
                        <a:pt x="10049" y="227"/>
                        <a:pt x="11692" y="1215"/>
                      </a:cubicBezTo>
                      <a:cubicBezTo>
                        <a:pt x="12144" y="1453"/>
                        <a:pt x="12514" y="1763"/>
                        <a:pt x="12823" y="2096"/>
                      </a:cubicBezTo>
                      <a:cubicBezTo>
                        <a:pt x="13621" y="2930"/>
                        <a:pt x="14323" y="4966"/>
                        <a:pt x="14228" y="6109"/>
                      </a:cubicBezTo>
                      <a:cubicBezTo>
                        <a:pt x="14133" y="7145"/>
                        <a:pt x="13335" y="8526"/>
                        <a:pt x="12192" y="9193"/>
                      </a:cubicBezTo>
                      <a:cubicBezTo>
                        <a:pt x="10632" y="10121"/>
                        <a:pt x="6584" y="11550"/>
                        <a:pt x="4786" y="11812"/>
                      </a:cubicBezTo>
                      <a:cubicBezTo>
                        <a:pt x="3489" y="12002"/>
                        <a:pt x="2119" y="11514"/>
                        <a:pt x="1405" y="10776"/>
                      </a:cubicBezTo>
                      <a:cubicBezTo>
                        <a:pt x="607" y="9943"/>
                        <a:pt x="0" y="7954"/>
                        <a:pt x="12" y="6811"/>
                      </a:cubicBezTo>
                      <a:cubicBezTo>
                        <a:pt x="12" y="6621"/>
                        <a:pt x="36" y="6430"/>
                        <a:pt x="72" y="6216"/>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5" name="Google Shape;3195;p71">
                  <a:extLst>
                    <a:ext uri="{FF2B5EF4-FFF2-40B4-BE49-F238E27FC236}">
                      <a16:creationId xmlns:a16="http://schemas.microsoft.com/office/drawing/2014/main" id="{870D427D-5A82-C17F-0833-EB443A1E374B}"/>
                    </a:ext>
                  </a:extLst>
                </p:cNvPr>
                <p:cNvSpPr/>
                <p:nvPr/>
              </p:nvSpPr>
              <p:spPr>
                <a:xfrm>
                  <a:off x="1639704" y="1168436"/>
                  <a:ext cx="1128022" cy="784316"/>
                </a:xfrm>
                <a:custGeom>
                  <a:avLst/>
                  <a:gdLst/>
                  <a:ahLst/>
                  <a:cxnLst/>
                  <a:rect l="l" t="t" r="r" b="b"/>
                  <a:pathLst>
                    <a:path w="13598" h="9455" extrusionOk="0">
                      <a:moveTo>
                        <a:pt x="1" y="4549"/>
                      </a:moveTo>
                      <a:cubicBezTo>
                        <a:pt x="811" y="2930"/>
                        <a:pt x="2513" y="1501"/>
                        <a:pt x="4716" y="775"/>
                      </a:cubicBezTo>
                      <a:cubicBezTo>
                        <a:pt x="7097" y="1"/>
                        <a:pt x="9478" y="227"/>
                        <a:pt x="11109" y="1215"/>
                      </a:cubicBezTo>
                      <a:cubicBezTo>
                        <a:pt x="11562" y="1453"/>
                        <a:pt x="11931" y="1763"/>
                        <a:pt x="12241" y="2096"/>
                      </a:cubicBezTo>
                      <a:cubicBezTo>
                        <a:pt x="12860" y="2739"/>
                        <a:pt x="13419" y="4097"/>
                        <a:pt x="13598" y="5216"/>
                      </a:cubicBezTo>
                      <a:cubicBezTo>
                        <a:pt x="13241" y="5787"/>
                        <a:pt x="12752" y="6311"/>
                        <a:pt x="12169" y="6645"/>
                      </a:cubicBezTo>
                      <a:cubicBezTo>
                        <a:pt x="10609" y="7573"/>
                        <a:pt x="6561" y="9002"/>
                        <a:pt x="4763" y="9264"/>
                      </a:cubicBezTo>
                      <a:cubicBezTo>
                        <a:pt x="3466" y="9454"/>
                        <a:pt x="2096" y="8966"/>
                        <a:pt x="1382" y="8228"/>
                      </a:cubicBezTo>
                      <a:cubicBezTo>
                        <a:pt x="656" y="7454"/>
                        <a:pt x="72" y="5716"/>
                        <a:pt x="1" y="4549"/>
                      </a:cubicBez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6" name="Google Shape;3196;p71">
                  <a:extLst>
                    <a:ext uri="{FF2B5EF4-FFF2-40B4-BE49-F238E27FC236}">
                      <a16:creationId xmlns:a16="http://schemas.microsoft.com/office/drawing/2014/main" id="{D2894644-2746-846D-1E71-E6168F4F43F2}"/>
                    </a:ext>
                  </a:extLst>
                </p:cNvPr>
                <p:cNvSpPr/>
                <p:nvPr/>
              </p:nvSpPr>
              <p:spPr>
                <a:xfrm>
                  <a:off x="2629344" y="1297843"/>
                  <a:ext cx="143346" cy="143259"/>
                </a:xfrm>
                <a:custGeom>
                  <a:avLst/>
                  <a:gdLst/>
                  <a:ahLst/>
                  <a:cxnLst/>
                  <a:rect l="l" t="t" r="r" b="b"/>
                  <a:pathLst>
                    <a:path w="1728" h="1727" extrusionOk="0">
                      <a:moveTo>
                        <a:pt x="822" y="24"/>
                      </a:moveTo>
                      <a:cubicBezTo>
                        <a:pt x="1287" y="1"/>
                        <a:pt x="1680" y="358"/>
                        <a:pt x="1704" y="822"/>
                      </a:cubicBezTo>
                      <a:cubicBezTo>
                        <a:pt x="1727" y="1286"/>
                        <a:pt x="1370" y="1679"/>
                        <a:pt x="906" y="1703"/>
                      </a:cubicBezTo>
                      <a:cubicBezTo>
                        <a:pt x="441" y="1727"/>
                        <a:pt x="49" y="1370"/>
                        <a:pt x="25" y="905"/>
                      </a:cubicBezTo>
                      <a:cubicBezTo>
                        <a:pt x="1" y="441"/>
                        <a:pt x="358" y="48"/>
                        <a:pt x="822" y="24"/>
                      </a:cubicBezTo>
                      <a:close/>
                    </a:path>
                  </a:pathLst>
                </a:custGeom>
                <a:solidFill>
                  <a:srgbClr val="FFFFFF">
                    <a:alpha val="18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7" name="Google Shape;3197;p71">
                  <a:extLst>
                    <a:ext uri="{FF2B5EF4-FFF2-40B4-BE49-F238E27FC236}">
                      <a16:creationId xmlns:a16="http://schemas.microsoft.com/office/drawing/2014/main" id="{9A838A9E-777F-F115-BD50-87E8AA96A9C2}"/>
                    </a:ext>
                  </a:extLst>
                </p:cNvPr>
                <p:cNvSpPr/>
                <p:nvPr/>
              </p:nvSpPr>
              <p:spPr>
                <a:xfrm>
                  <a:off x="1806690" y="1019784"/>
                  <a:ext cx="889941" cy="317625"/>
                </a:xfrm>
                <a:custGeom>
                  <a:avLst/>
                  <a:gdLst/>
                  <a:ahLst/>
                  <a:cxnLst/>
                  <a:rect l="l" t="t" r="r" b="b"/>
                  <a:pathLst>
                    <a:path w="10728" h="3829" extrusionOk="0">
                      <a:moveTo>
                        <a:pt x="6154" y="1"/>
                      </a:moveTo>
                      <a:cubicBezTo>
                        <a:pt x="5841" y="1"/>
                        <a:pt x="5520" y="19"/>
                        <a:pt x="5191" y="55"/>
                      </a:cubicBezTo>
                      <a:cubicBezTo>
                        <a:pt x="2989" y="305"/>
                        <a:pt x="964" y="1293"/>
                        <a:pt x="250" y="2471"/>
                      </a:cubicBezTo>
                      <a:cubicBezTo>
                        <a:pt x="0" y="2900"/>
                        <a:pt x="143" y="3448"/>
                        <a:pt x="560" y="3698"/>
                      </a:cubicBezTo>
                      <a:cubicBezTo>
                        <a:pt x="703" y="3781"/>
                        <a:pt x="869" y="3829"/>
                        <a:pt x="1024" y="3829"/>
                      </a:cubicBezTo>
                      <a:cubicBezTo>
                        <a:pt x="1322" y="3829"/>
                        <a:pt x="1619" y="3674"/>
                        <a:pt x="1786" y="3388"/>
                      </a:cubicBezTo>
                      <a:cubicBezTo>
                        <a:pt x="2096" y="2864"/>
                        <a:pt x="3524" y="2043"/>
                        <a:pt x="5382" y="1829"/>
                      </a:cubicBezTo>
                      <a:cubicBezTo>
                        <a:pt x="5597" y="1806"/>
                        <a:pt x="5857" y="1789"/>
                        <a:pt x="6141" y="1789"/>
                      </a:cubicBezTo>
                      <a:cubicBezTo>
                        <a:pt x="7081" y="1789"/>
                        <a:pt x="8292" y="1981"/>
                        <a:pt x="9096" y="2841"/>
                      </a:cubicBezTo>
                      <a:cubicBezTo>
                        <a:pt x="9269" y="3025"/>
                        <a:pt x="9505" y="3118"/>
                        <a:pt x="9742" y="3118"/>
                      </a:cubicBezTo>
                      <a:cubicBezTo>
                        <a:pt x="9964" y="3118"/>
                        <a:pt x="10186" y="3037"/>
                        <a:pt x="10358" y="2876"/>
                      </a:cubicBezTo>
                      <a:cubicBezTo>
                        <a:pt x="10716" y="2531"/>
                        <a:pt x="10728" y="1971"/>
                        <a:pt x="10394" y="1614"/>
                      </a:cubicBezTo>
                      <a:cubicBezTo>
                        <a:pt x="9393" y="563"/>
                        <a:pt x="7912" y="1"/>
                        <a:pt x="6154" y="1"/>
                      </a:cubicBezTo>
                      <a:close/>
                    </a:path>
                  </a:pathLst>
                </a:custGeom>
                <a:solidFill>
                  <a:srgbClr val="FFFFFF">
                    <a:alpha val="18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98" name="Google Shape;3198;p71">
                <a:extLst>
                  <a:ext uri="{FF2B5EF4-FFF2-40B4-BE49-F238E27FC236}">
                    <a16:creationId xmlns:a16="http://schemas.microsoft.com/office/drawing/2014/main" id="{9FD77DD5-2148-E386-4A2C-896B1AB29A62}"/>
                  </a:ext>
                </a:extLst>
              </p:cNvPr>
              <p:cNvGrpSpPr/>
              <p:nvPr/>
            </p:nvGrpSpPr>
            <p:grpSpPr>
              <a:xfrm rot="2394665">
                <a:off x="2019791" y="3264640"/>
                <a:ext cx="659707" cy="381583"/>
                <a:chOff x="2180978" y="2492949"/>
                <a:chExt cx="1201098" cy="694730"/>
              </a:xfrm>
            </p:grpSpPr>
            <p:sp>
              <p:nvSpPr>
                <p:cNvPr id="3199" name="Google Shape;3199;p71">
                  <a:extLst>
                    <a:ext uri="{FF2B5EF4-FFF2-40B4-BE49-F238E27FC236}">
                      <a16:creationId xmlns:a16="http://schemas.microsoft.com/office/drawing/2014/main" id="{CBE8303B-BCF5-37EB-09AB-65E8CC8621DF}"/>
                    </a:ext>
                  </a:extLst>
                </p:cNvPr>
                <p:cNvSpPr/>
                <p:nvPr/>
              </p:nvSpPr>
              <p:spPr>
                <a:xfrm>
                  <a:off x="2210592" y="2544297"/>
                  <a:ext cx="973975" cy="433676"/>
                </a:xfrm>
                <a:custGeom>
                  <a:avLst/>
                  <a:gdLst/>
                  <a:ahLst/>
                  <a:cxnLst/>
                  <a:rect l="l" t="t" r="r" b="b"/>
                  <a:pathLst>
                    <a:path w="11741" h="5228" extrusionOk="0">
                      <a:moveTo>
                        <a:pt x="362" y="4603"/>
                      </a:moveTo>
                      <a:cubicBezTo>
                        <a:pt x="363" y="4607"/>
                        <a:pt x="366" y="4612"/>
                        <a:pt x="370" y="4620"/>
                      </a:cubicBezTo>
                      <a:lnTo>
                        <a:pt x="370" y="4656"/>
                      </a:lnTo>
                      <a:cubicBezTo>
                        <a:pt x="370" y="4641"/>
                        <a:pt x="365" y="4621"/>
                        <a:pt x="362" y="4603"/>
                      </a:cubicBezTo>
                      <a:close/>
                      <a:moveTo>
                        <a:pt x="370" y="4667"/>
                      </a:moveTo>
                      <a:cubicBezTo>
                        <a:pt x="370" y="4667"/>
                        <a:pt x="382" y="4727"/>
                        <a:pt x="370" y="4775"/>
                      </a:cubicBezTo>
                      <a:cubicBezTo>
                        <a:pt x="370" y="4739"/>
                        <a:pt x="370" y="4703"/>
                        <a:pt x="370" y="4667"/>
                      </a:cubicBezTo>
                      <a:close/>
                      <a:moveTo>
                        <a:pt x="11133" y="0"/>
                      </a:moveTo>
                      <a:cubicBezTo>
                        <a:pt x="10621" y="631"/>
                        <a:pt x="9919" y="1119"/>
                        <a:pt x="9216" y="1548"/>
                      </a:cubicBezTo>
                      <a:cubicBezTo>
                        <a:pt x="7430" y="2643"/>
                        <a:pt x="5418" y="3143"/>
                        <a:pt x="3442" y="3679"/>
                      </a:cubicBezTo>
                      <a:cubicBezTo>
                        <a:pt x="2620" y="3905"/>
                        <a:pt x="1810" y="4167"/>
                        <a:pt x="977" y="4239"/>
                      </a:cubicBezTo>
                      <a:cubicBezTo>
                        <a:pt x="745" y="4266"/>
                        <a:pt x="513" y="4279"/>
                        <a:pt x="286" y="4279"/>
                      </a:cubicBezTo>
                      <a:cubicBezTo>
                        <a:pt x="210" y="4279"/>
                        <a:pt x="135" y="4278"/>
                        <a:pt x="60" y="4275"/>
                      </a:cubicBezTo>
                      <a:cubicBezTo>
                        <a:pt x="36" y="4263"/>
                        <a:pt x="13" y="4263"/>
                        <a:pt x="1" y="4251"/>
                      </a:cubicBezTo>
                      <a:lnTo>
                        <a:pt x="1" y="4251"/>
                      </a:lnTo>
                      <a:cubicBezTo>
                        <a:pt x="84" y="4584"/>
                        <a:pt x="179" y="4917"/>
                        <a:pt x="275" y="5227"/>
                      </a:cubicBezTo>
                      <a:cubicBezTo>
                        <a:pt x="548" y="5227"/>
                        <a:pt x="834" y="5203"/>
                        <a:pt x="1108" y="5179"/>
                      </a:cubicBezTo>
                      <a:cubicBezTo>
                        <a:pt x="1739" y="5108"/>
                        <a:pt x="2358" y="4953"/>
                        <a:pt x="2977" y="4787"/>
                      </a:cubicBezTo>
                      <a:cubicBezTo>
                        <a:pt x="5180" y="4191"/>
                        <a:pt x="7633" y="3620"/>
                        <a:pt x="9680" y="2370"/>
                      </a:cubicBezTo>
                      <a:cubicBezTo>
                        <a:pt x="10431" y="1917"/>
                        <a:pt x="11157" y="1405"/>
                        <a:pt x="11740" y="762"/>
                      </a:cubicBezTo>
                      <a:cubicBezTo>
                        <a:pt x="11443" y="488"/>
                        <a:pt x="11240" y="322"/>
                        <a:pt x="11228" y="310"/>
                      </a:cubicBezTo>
                      <a:cubicBezTo>
                        <a:pt x="11193" y="215"/>
                        <a:pt x="11169" y="107"/>
                        <a:pt x="1113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0" name="Google Shape;3200;p71">
                  <a:extLst>
                    <a:ext uri="{FF2B5EF4-FFF2-40B4-BE49-F238E27FC236}">
                      <a16:creationId xmlns:a16="http://schemas.microsoft.com/office/drawing/2014/main" id="{9CE5992A-FD38-7A5A-3B0C-E1D12E555EB6}"/>
                    </a:ext>
                  </a:extLst>
                </p:cNvPr>
                <p:cNvSpPr/>
                <p:nvPr/>
              </p:nvSpPr>
              <p:spPr>
                <a:xfrm>
                  <a:off x="2573101" y="2662754"/>
                  <a:ext cx="381344" cy="322105"/>
                </a:xfrm>
                <a:custGeom>
                  <a:avLst/>
                  <a:gdLst/>
                  <a:ahLst/>
                  <a:cxnLst/>
                  <a:rect l="l" t="t" r="r" b="b"/>
                  <a:pathLst>
                    <a:path w="4597" h="3883" extrusionOk="0">
                      <a:moveTo>
                        <a:pt x="3906" y="584"/>
                      </a:moveTo>
                      <a:cubicBezTo>
                        <a:pt x="3691" y="334"/>
                        <a:pt x="3394" y="1"/>
                        <a:pt x="3060" y="37"/>
                      </a:cubicBezTo>
                      <a:cubicBezTo>
                        <a:pt x="2489" y="108"/>
                        <a:pt x="953" y="620"/>
                        <a:pt x="441" y="953"/>
                      </a:cubicBezTo>
                      <a:cubicBezTo>
                        <a:pt x="119" y="1168"/>
                        <a:pt x="0" y="1668"/>
                        <a:pt x="24" y="2061"/>
                      </a:cubicBezTo>
                      <a:cubicBezTo>
                        <a:pt x="36" y="2466"/>
                        <a:pt x="286" y="3108"/>
                        <a:pt x="524" y="3406"/>
                      </a:cubicBezTo>
                      <a:cubicBezTo>
                        <a:pt x="750" y="3680"/>
                        <a:pt x="1131" y="3882"/>
                        <a:pt x="1465" y="3835"/>
                      </a:cubicBezTo>
                      <a:cubicBezTo>
                        <a:pt x="2036" y="3740"/>
                        <a:pt x="3465" y="3192"/>
                        <a:pt x="3989" y="2870"/>
                      </a:cubicBezTo>
                      <a:cubicBezTo>
                        <a:pt x="4310" y="2680"/>
                        <a:pt x="4596" y="2287"/>
                        <a:pt x="4584" y="1906"/>
                      </a:cubicBezTo>
                      <a:cubicBezTo>
                        <a:pt x="4572" y="1525"/>
                        <a:pt x="4156" y="894"/>
                        <a:pt x="3906" y="58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1" name="Google Shape;3201;p71">
                  <a:extLst>
                    <a:ext uri="{FF2B5EF4-FFF2-40B4-BE49-F238E27FC236}">
                      <a16:creationId xmlns:a16="http://schemas.microsoft.com/office/drawing/2014/main" id="{9B60D028-C50C-5681-6D75-0044A51E0DD1}"/>
                    </a:ext>
                  </a:extLst>
                </p:cNvPr>
                <p:cNvSpPr/>
                <p:nvPr/>
              </p:nvSpPr>
              <p:spPr>
                <a:xfrm>
                  <a:off x="2585959" y="2651887"/>
                  <a:ext cx="366495" cy="313229"/>
                </a:xfrm>
                <a:custGeom>
                  <a:avLst/>
                  <a:gdLst/>
                  <a:ahLst/>
                  <a:cxnLst/>
                  <a:rect l="l" t="t" r="r" b="b"/>
                  <a:pathLst>
                    <a:path w="4418" h="3776" extrusionOk="0">
                      <a:moveTo>
                        <a:pt x="3893" y="477"/>
                      </a:moveTo>
                      <a:cubicBezTo>
                        <a:pt x="3679" y="215"/>
                        <a:pt x="3298" y="1"/>
                        <a:pt x="2965" y="61"/>
                      </a:cubicBezTo>
                      <a:cubicBezTo>
                        <a:pt x="2381" y="144"/>
                        <a:pt x="917" y="692"/>
                        <a:pt x="429" y="1013"/>
                      </a:cubicBezTo>
                      <a:cubicBezTo>
                        <a:pt x="143" y="1192"/>
                        <a:pt x="0" y="1596"/>
                        <a:pt x="12" y="1942"/>
                      </a:cubicBezTo>
                      <a:cubicBezTo>
                        <a:pt x="24" y="2323"/>
                        <a:pt x="286" y="3001"/>
                        <a:pt x="524" y="3299"/>
                      </a:cubicBezTo>
                      <a:cubicBezTo>
                        <a:pt x="738" y="3561"/>
                        <a:pt x="1119" y="3775"/>
                        <a:pt x="1453" y="3716"/>
                      </a:cubicBezTo>
                      <a:cubicBezTo>
                        <a:pt x="2036" y="3632"/>
                        <a:pt x="3489" y="3073"/>
                        <a:pt x="3977" y="2763"/>
                      </a:cubicBezTo>
                      <a:cubicBezTo>
                        <a:pt x="4274" y="2585"/>
                        <a:pt x="4417" y="2168"/>
                        <a:pt x="4405" y="1835"/>
                      </a:cubicBezTo>
                      <a:cubicBezTo>
                        <a:pt x="4393" y="1454"/>
                        <a:pt x="4132" y="775"/>
                        <a:pt x="3893" y="477"/>
                      </a:cubicBezTo>
                      <a:close/>
                    </a:path>
                  </a:pathLst>
                </a:custGeom>
                <a:solidFill>
                  <a:srgbClr val="D6DF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2" name="Google Shape;3202;p71">
                  <a:extLst>
                    <a:ext uri="{FF2B5EF4-FFF2-40B4-BE49-F238E27FC236}">
                      <a16:creationId xmlns:a16="http://schemas.microsoft.com/office/drawing/2014/main" id="{F9EA5CBD-B2A3-CB4B-4D7F-F5CFA59A3734}"/>
                    </a:ext>
                  </a:extLst>
                </p:cNvPr>
                <p:cNvSpPr/>
                <p:nvPr/>
              </p:nvSpPr>
              <p:spPr>
                <a:xfrm>
                  <a:off x="2180978" y="2801037"/>
                  <a:ext cx="564011" cy="386642"/>
                </a:xfrm>
                <a:custGeom>
                  <a:avLst/>
                  <a:gdLst/>
                  <a:ahLst/>
                  <a:cxnLst/>
                  <a:rect l="l" t="t" r="r" b="b"/>
                  <a:pathLst>
                    <a:path w="6799" h="4661" extrusionOk="0">
                      <a:moveTo>
                        <a:pt x="6323" y="1"/>
                      </a:moveTo>
                      <a:cubicBezTo>
                        <a:pt x="6311" y="1"/>
                        <a:pt x="6287" y="1"/>
                        <a:pt x="6227" y="13"/>
                      </a:cubicBezTo>
                      <a:cubicBezTo>
                        <a:pt x="6025" y="60"/>
                        <a:pt x="5870" y="251"/>
                        <a:pt x="5858" y="465"/>
                      </a:cubicBezTo>
                      <a:lnTo>
                        <a:pt x="5858" y="489"/>
                      </a:lnTo>
                      <a:cubicBezTo>
                        <a:pt x="5870" y="715"/>
                        <a:pt x="5739" y="930"/>
                        <a:pt x="5608" y="1120"/>
                      </a:cubicBezTo>
                      <a:cubicBezTo>
                        <a:pt x="5096" y="1942"/>
                        <a:pt x="4275" y="2608"/>
                        <a:pt x="3418" y="3120"/>
                      </a:cubicBezTo>
                      <a:cubicBezTo>
                        <a:pt x="2941" y="3406"/>
                        <a:pt x="2441" y="3644"/>
                        <a:pt x="1906" y="3704"/>
                      </a:cubicBezTo>
                      <a:cubicBezTo>
                        <a:pt x="1857" y="3711"/>
                        <a:pt x="1808" y="3714"/>
                        <a:pt x="1759" y="3714"/>
                      </a:cubicBezTo>
                      <a:cubicBezTo>
                        <a:pt x="1554" y="3714"/>
                        <a:pt x="1349" y="3648"/>
                        <a:pt x="1215" y="3466"/>
                      </a:cubicBezTo>
                      <a:cubicBezTo>
                        <a:pt x="1155" y="3382"/>
                        <a:pt x="1120" y="3299"/>
                        <a:pt x="1084" y="3204"/>
                      </a:cubicBezTo>
                      <a:cubicBezTo>
                        <a:pt x="798" y="2739"/>
                        <a:pt x="620" y="2120"/>
                        <a:pt x="453" y="1477"/>
                      </a:cubicBezTo>
                      <a:cubicBezTo>
                        <a:pt x="393" y="1489"/>
                        <a:pt x="334" y="1525"/>
                        <a:pt x="286" y="1584"/>
                      </a:cubicBezTo>
                      <a:cubicBezTo>
                        <a:pt x="203" y="1680"/>
                        <a:pt x="167" y="1858"/>
                        <a:pt x="167" y="1858"/>
                      </a:cubicBezTo>
                      <a:cubicBezTo>
                        <a:pt x="108" y="2239"/>
                        <a:pt x="1" y="2644"/>
                        <a:pt x="36" y="3025"/>
                      </a:cubicBezTo>
                      <a:cubicBezTo>
                        <a:pt x="108" y="3561"/>
                        <a:pt x="334" y="4097"/>
                        <a:pt x="763" y="4382"/>
                      </a:cubicBezTo>
                      <a:cubicBezTo>
                        <a:pt x="1046" y="4577"/>
                        <a:pt x="1390" y="4660"/>
                        <a:pt x="1733" y="4660"/>
                      </a:cubicBezTo>
                      <a:cubicBezTo>
                        <a:pt x="1851" y="4660"/>
                        <a:pt x="1969" y="4651"/>
                        <a:pt x="2084" y="4632"/>
                      </a:cubicBezTo>
                      <a:cubicBezTo>
                        <a:pt x="2668" y="4561"/>
                        <a:pt x="3203" y="4323"/>
                        <a:pt x="3715" y="4037"/>
                      </a:cubicBezTo>
                      <a:cubicBezTo>
                        <a:pt x="4692" y="3501"/>
                        <a:pt x="5596" y="2763"/>
                        <a:pt x="6251" y="1858"/>
                      </a:cubicBezTo>
                      <a:cubicBezTo>
                        <a:pt x="6537" y="1465"/>
                        <a:pt x="6799" y="1013"/>
                        <a:pt x="6799" y="525"/>
                      </a:cubicBezTo>
                      <a:cubicBezTo>
                        <a:pt x="6799" y="310"/>
                        <a:pt x="6680" y="108"/>
                        <a:pt x="6489" y="37"/>
                      </a:cubicBezTo>
                      <a:cubicBezTo>
                        <a:pt x="6442" y="13"/>
                        <a:pt x="6430" y="13"/>
                        <a:pt x="6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3" name="Google Shape;3203;p71">
                  <a:extLst>
                    <a:ext uri="{FF2B5EF4-FFF2-40B4-BE49-F238E27FC236}">
                      <a16:creationId xmlns:a16="http://schemas.microsoft.com/office/drawing/2014/main" id="{A733C0EF-3890-A08A-9C75-8D7CAF789795}"/>
                    </a:ext>
                  </a:extLst>
                </p:cNvPr>
                <p:cNvSpPr/>
                <p:nvPr/>
              </p:nvSpPr>
              <p:spPr>
                <a:xfrm>
                  <a:off x="2800229" y="2492949"/>
                  <a:ext cx="581846" cy="369056"/>
                </a:xfrm>
                <a:custGeom>
                  <a:avLst/>
                  <a:gdLst/>
                  <a:ahLst/>
                  <a:cxnLst/>
                  <a:rect l="l" t="t" r="r" b="b"/>
                  <a:pathLst>
                    <a:path w="7014" h="4449" extrusionOk="0">
                      <a:moveTo>
                        <a:pt x="4227" y="0"/>
                      </a:moveTo>
                      <a:cubicBezTo>
                        <a:pt x="4221" y="6"/>
                        <a:pt x="4213" y="6"/>
                        <a:pt x="4198" y="6"/>
                      </a:cubicBezTo>
                      <a:cubicBezTo>
                        <a:pt x="4183" y="6"/>
                        <a:pt x="4162" y="6"/>
                        <a:pt x="4132" y="12"/>
                      </a:cubicBezTo>
                      <a:cubicBezTo>
                        <a:pt x="4037" y="36"/>
                        <a:pt x="3954" y="83"/>
                        <a:pt x="3894" y="155"/>
                      </a:cubicBezTo>
                      <a:cubicBezTo>
                        <a:pt x="3977" y="417"/>
                        <a:pt x="4049" y="691"/>
                        <a:pt x="4120" y="953"/>
                      </a:cubicBezTo>
                      <a:cubicBezTo>
                        <a:pt x="4716" y="1262"/>
                        <a:pt x="5287" y="1607"/>
                        <a:pt x="5728" y="2084"/>
                      </a:cubicBezTo>
                      <a:cubicBezTo>
                        <a:pt x="5871" y="2250"/>
                        <a:pt x="6013" y="2429"/>
                        <a:pt x="5978" y="2619"/>
                      </a:cubicBezTo>
                      <a:cubicBezTo>
                        <a:pt x="5954" y="2774"/>
                        <a:pt x="5799" y="2893"/>
                        <a:pt x="5644" y="2989"/>
                      </a:cubicBezTo>
                      <a:cubicBezTo>
                        <a:pt x="5180" y="3274"/>
                        <a:pt x="4620" y="3381"/>
                        <a:pt x="4073" y="3441"/>
                      </a:cubicBezTo>
                      <a:cubicBezTo>
                        <a:pt x="3749" y="3482"/>
                        <a:pt x="3420" y="3505"/>
                        <a:pt x="3090" y="3505"/>
                      </a:cubicBezTo>
                      <a:cubicBezTo>
                        <a:pt x="2265" y="3505"/>
                        <a:pt x="1441" y="3359"/>
                        <a:pt x="727" y="2977"/>
                      </a:cubicBezTo>
                      <a:cubicBezTo>
                        <a:pt x="663" y="2943"/>
                        <a:pt x="593" y="2927"/>
                        <a:pt x="522" y="2927"/>
                      </a:cubicBezTo>
                      <a:cubicBezTo>
                        <a:pt x="342" y="2927"/>
                        <a:pt x="161" y="3029"/>
                        <a:pt x="84" y="3191"/>
                      </a:cubicBezTo>
                      <a:cubicBezTo>
                        <a:pt x="1" y="3370"/>
                        <a:pt x="36" y="3596"/>
                        <a:pt x="179" y="3739"/>
                      </a:cubicBezTo>
                      <a:cubicBezTo>
                        <a:pt x="215" y="3762"/>
                        <a:pt x="263" y="3798"/>
                        <a:pt x="263" y="3798"/>
                      </a:cubicBezTo>
                      <a:cubicBezTo>
                        <a:pt x="394" y="3882"/>
                        <a:pt x="525" y="3941"/>
                        <a:pt x="656" y="4001"/>
                      </a:cubicBezTo>
                      <a:cubicBezTo>
                        <a:pt x="1414" y="4333"/>
                        <a:pt x="2273" y="4448"/>
                        <a:pt x="3129" y="4448"/>
                      </a:cubicBezTo>
                      <a:cubicBezTo>
                        <a:pt x="3253" y="4448"/>
                        <a:pt x="3377" y="4446"/>
                        <a:pt x="3501" y="4441"/>
                      </a:cubicBezTo>
                      <a:cubicBezTo>
                        <a:pt x="4311" y="4405"/>
                        <a:pt x="5120" y="4286"/>
                        <a:pt x="5847" y="3953"/>
                      </a:cubicBezTo>
                      <a:cubicBezTo>
                        <a:pt x="6287" y="3751"/>
                        <a:pt x="6740" y="3393"/>
                        <a:pt x="6883" y="2917"/>
                      </a:cubicBezTo>
                      <a:cubicBezTo>
                        <a:pt x="7014" y="2477"/>
                        <a:pt x="6847" y="2000"/>
                        <a:pt x="6585" y="1643"/>
                      </a:cubicBezTo>
                      <a:cubicBezTo>
                        <a:pt x="6097" y="988"/>
                        <a:pt x="5347" y="536"/>
                        <a:pt x="4608" y="143"/>
                      </a:cubicBezTo>
                      <a:cubicBezTo>
                        <a:pt x="4549" y="107"/>
                        <a:pt x="4489" y="72"/>
                        <a:pt x="4430" y="48"/>
                      </a:cubicBezTo>
                      <a:cubicBezTo>
                        <a:pt x="4370" y="24"/>
                        <a:pt x="4358" y="12"/>
                        <a:pt x="422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3205" name="Google Shape;3205;p71">
            <a:extLst>
              <a:ext uri="{FF2B5EF4-FFF2-40B4-BE49-F238E27FC236}">
                <a16:creationId xmlns:a16="http://schemas.microsoft.com/office/drawing/2014/main" id="{CC19ADBF-EAE7-320E-F8C7-DADFD572E94B}"/>
              </a:ext>
            </a:extLst>
          </p:cNvPr>
          <p:cNvGrpSpPr/>
          <p:nvPr/>
        </p:nvGrpSpPr>
        <p:grpSpPr>
          <a:xfrm rot="-1243906">
            <a:off x="7875974" y="275701"/>
            <a:ext cx="610406" cy="911347"/>
            <a:chOff x="5015147" y="3101278"/>
            <a:chExt cx="707762" cy="1056701"/>
          </a:xfrm>
        </p:grpSpPr>
        <p:sp>
          <p:nvSpPr>
            <p:cNvPr id="3206" name="Google Shape;3206;p71">
              <a:extLst>
                <a:ext uri="{FF2B5EF4-FFF2-40B4-BE49-F238E27FC236}">
                  <a16:creationId xmlns:a16="http://schemas.microsoft.com/office/drawing/2014/main" id="{675A4B25-D271-7E4A-AA89-3699FE84E97B}"/>
                </a:ext>
              </a:extLst>
            </p:cNvPr>
            <p:cNvSpPr/>
            <p:nvPr/>
          </p:nvSpPr>
          <p:spPr>
            <a:xfrm>
              <a:off x="5245815" y="3754538"/>
              <a:ext cx="237660" cy="403441"/>
            </a:xfrm>
            <a:custGeom>
              <a:avLst/>
              <a:gdLst/>
              <a:ahLst/>
              <a:cxnLst/>
              <a:rect l="l" t="t" r="r" b="b"/>
              <a:pathLst>
                <a:path w="3227" h="5478" extrusionOk="0">
                  <a:moveTo>
                    <a:pt x="1608" y="1"/>
                  </a:moveTo>
                  <a:cubicBezTo>
                    <a:pt x="1239" y="298"/>
                    <a:pt x="941" y="751"/>
                    <a:pt x="739" y="1298"/>
                  </a:cubicBezTo>
                  <a:cubicBezTo>
                    <a:pt x="727" y="1286"/>
                    <a:pt x="715" y="1263"/>
                    <a:pt x="691" y="1251"/>
                  </a:cubicBezTo>
                  <a:cubicBezTo>
                    <a:pt x="274" y="1596"/>
                    <a:pt x="0" y="2227"/>
                    <a:pt x="0" y="2953"/>
                  </a:cubicBezTo>
                  <a:cubicBezTo>
                    <a:pt x="0" y="3680"/>
                    <a:pt x="274" y="4322"/>
                    <a:pt x="691" y="4656"/>
                  </a:cubicBezTo>
                  <a:cubicBezTo>
                    <a:pt x="750" y="4608"/>
                    <a:pt x="810" y="4549"/>
                    <a:pt x="869" y="4477"/>
                  </a:cubicBezTo>
                  <a:cubicBezTo>
                    <a:pt x="1060" y="4894"/>
                    <a:pt x="1310" y="5227"/>
                    <a:pt x="1608" y="5477"/>
                  </a:cubicBezTo>
                  <a:cubicBezTo>
                    <a:pt x="1905" y="5227"/>
                    <a:pt x="2167" y="4882"/>
                    <a:pt x="2358" y="4477"/>
                  </a:cubicBezTo>
                  <a:cubicBezTo>
                    <a:pt x="2417" y="4537"/>
                    <a:pt x="2477" y="4608"/>
                    <a:pt x="2536" y="4656"/>
                  </a:cubicBezTo>
                  <a:cubicBezTo>
                    <a:pt x="2953" y="4322"/>
                    <a:pt x="3227" y="3680"/>
                    <a:pt x="3227" y="2953"/>
                  </a:cubicBezTo>
                  <a:cubicBezTo>
                    <a:pt x="3227" y="2227"/>
                    <a:pt x="2953" y="1596"/>
                    <a:pt x="2536" y="1251"/>
                  </a:cubicBezTo>
                  <a:cubicBezTo>
                    <a:pt x="2524" y="1263"/>
                    <a:pt x="2501" y="1286"/>
                    <a:pt x="2477" y="1298"/>
                  </a:cubicBezTo>
                  <a:cubicBezTo>
                    <a:pt x="2286" y="763"/>
                    <a:pt x="1977" y="298"/>
                    <a:pt x="160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7" name="Google Shape;3207;p71">
              <a:extLst>
                <a:ext uri="{FF2B5EF4-FFF2-40B4-BE49-F238E27FC236}">
                  <a16:creationId xmlns:a16="http://schemas.microsoft.com/office/drawing/2014/main" id="{725A64A7-1C87-F8F4-F29B-B3F370316266}"/>
                </a:ext>
              </a:extLst>
            </p:cNvPr>
            <p:cNvSpPr/>
            <p:nvPr/>
          </p:nvSpPr>
          <p:spPr>
            <a:xfrm>
              <a:off x="5272991" y="3801010"/>
              <a:ext cx="183309" cy="310498"/>
            </a:xfrm>
            <a:custGeom>
              <a:avLst/>
              <a:gdLst/>
              <a:ahLst/>
              <a:cxnLst/>
              <a:rect l="l" t="t" r="r" b="b"/>
              <a:pathLst>
                <a:path w="2489" h="4216" extrusionOk="0">
                  <a:moveTo>
                    <a:pt x="1239" y="1"/>
                  </a:moveTo>
                  <a:cubicBezTo>
                    <a:pt x="953" y="239"/>
                    <a:pt x="727" y="584"/>
                    <a:pt x="572" y="1001"/>
                  </a:cubicBezTo>
                  <a:cubicBezTo>
                    <a:pt x="560" y="989"/>
                    <a:pt x="548" y="977"/>
                    <a:pt x="536" y="965"/>
                  </a:cubicBezTo>
                  <a:cubicBezTo>
                    <a:pt x="215" y="1227"/>
                    <a:pt x="0" y="1715"/>
                    <a:pt x="0" y="2275"/>
                  </a:cubicBezTo>
                  <a:cubicBezTo>
                    <a:pt x="0" y="2834"/>
                    <a:pt x="215" y="3322"/>
                    <a:pt x="536" y="3584"/>
                  </a:cubicBezTo>
                  <a:cubicBezTo>
                    <a:pt x="584" y="3537"/>
                    <a:pt x="631" y="3501"/>
                    <a:pt x="667" y="3441"/>
                  </a:cubicBezTo>
                  <a:cubicBezTo>
                    <a:pt x="822" y="3763"/>
                    <a:pt x="1012" y="4025"/>
                    <a:pt x="1239" y="4215"/>
                  </a:cubicBezTo>
                  <a:cubicBezTo>
                    <a:pt x="1477" y="4025"/>
                    <a:pt x="1667" y="3751"/>
                    <a:pt x="1810" y="3441"/>
                  </a:cubicBezTo>
                  <a:cubicBezTo>
                    <a:pt x="1858" y="3489"/>
                    <a:pt x="1905" y="3537"/>
                    <a:pt x="1953" y="3584"/>
                  </a:cubicBezTo>
                  <a:cubicBezTo>
                    <a:pt x="2275" y="3322"/>
                    <a:pt x="2489" y="2834"/>
                    <a:pt x="2489" y="2275"/>
                  </a:cubicBezTo>
                  <a:cubicBezTo>
                    <a:pt x="2489" y="1715"/>
                    <a:pt x="2275" y="1227"/>
                    <a:pt x="1953" y="965"/>
                  </a:cubicBezTo>
                  <a:cubicBezTo>
                    <a:pt x="1941" y="977"/>
                    <a:pt x="1929" y="989"/>
                    <a:pt x="1905" y="1001"/>
                  </a:cubicBezTo>
                  <a:cubicBezTo>
                    <a:pt x="1763" y="584"/>
                    <a:pt x="1524" y="239"/>
                    <a:pt x="1239" y="1"/>
                  </a:cubicBez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8" name="Google Shape;3208;p71">
              <a:extLst>
                <a:ext uri="{FF2B5EF4-FFF2-40B4-BE49-F238E27FC236}">
                  <a16:creationId xmlns:a16="http://schemas.microsoft.com/office/drawing/2014/main" id="{D954C3DA-F7C4-24A9-B1DF-E99C26C1F428}"/>
                </a:ext>
              </a:extLst>
            </p:cNvPr>
            <p:cNvSpPr/>
            <p:nvPr/>
          </p:nvSpPr>
          <p:spPr>
            <a:xfrm>
              <a:off x="5296633" y="3801010"/>
              <a:ext cx="136027" cy="229780"/>
            </a:xfrm>
            <a:custGeom>
              <a:avLst/>
              <a:gdLst/>
              <a:ahLst/>
              <a:cxnLst/>
              <a:rect l="l" t="t" r="r" b="b"/>
              <a:pathLst>
                <a:path w="1847" h="3120" extrusionOk="0">
                  <a:moveTo>
                    <a:pt x="918" y="1"/>
                  </a:moveTo>
                  <a:cubicBezTo>
                    <a:pt x="715" y="179"/>
                    <a:pt x="537" y="429"/>
                    <a:pt x="430" y="739"/>
                  </a:cubicBezTo>
                  <a:cubicBezTo>
                    <a:pt x="418" y="727"/>
                    <a:pt x="406" y="727"/>
                    <a:pt x="394" y="715"/>
                  </a:cubicBezTo>
                  <a:cubicBezTo>
                    <a:pt x="168" y="905"/>
                    <a:pt x="1" y="1275"/>
                    <a:pt x="1" y="1679"/>
                  </a:cubicBezTo>
                  <a:cubicBezTo>
                    <a:pt x="1" y="2096"/>
                    <a:pt x="168" y="2453"/>
                    <a:pt x="394" y="2656"/>
                  </a:cubicBezTo>
                  <a:cubicBezTo>
                    <a:pt x="430" y="2620"/>
                    <a:pt x="465" y="2584"/>
                    <a:pt x="501" y="2549"/>
                  </a:cubicBezTo>
                  <a:cubicBezTo>
                    <a:pt x="608" y="2787"/>
                    <a:pt x="751" y="2977"/>
                    <a:pt x="918" y="3120"/>
                  </a:cubicBezTo>
                  <a:cubicBezTo>
                    <a:pt x="1096" y="2977"/>
                    <a:pt x="1239" y="2787"/>
                    <a:pt x="1346" y="2549"/>
                  </a:cubicBezTo>
                  <a:cubicBezTo>
                    <a:pt x="1382" y="2584"/>
                    <a:pt x="1418" y="2620"/>
                    <a:pt x="1453" y="2656"/>
                  </a:cubicBezTo>
                  <a:cubicBezTo>
                    <a:pt x="1680" y="2453"/>
                    <a:pt x="1846" y="2096"/>
                    <a:pt x="1846" y="1679"/>
                  </a:cubicBezTo>
                  <a:cubicBezTo>
                    <a:pt x="1846" y="1275"/>
                    <a:pt x="1680" y="905"/>
                    <a:pt x="1453" y="715"/>
                  </a:cubicBezTo>
                  <a:cubicBezTo>
                    <a:pt x="1442" y="727"/>
                    <a:pt x="1430" y="739"/>
                    <a:pt x="1418" y="739"/>
                  </a:cubicBezTo>
                  <a:cubicBezTo>
                    <a:pt x="1311" y="429"/>
                    <a:pt x="1132" y="179"/>
                    <a:pt x="918"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9" name="Google Shape;3209;p71">
              <a:extLst>
                <a:ext uri="{FF2B5EF4-FFF2-40B4-BE49-F238E27FC236}">
                  <a16:creationId xmlns:a16="http://schemas.microsoft.com/office/drawing/2014/main" id="{704AE6DD-6DC5-9AD9-75B6-26C25A80DCDA}"/>
                </a:ext>
              </a:extLst>
            </p:cNvPr>
            <p:cNvSpPr/>
            <p:nvPr/>
          </p:nvSpPr>
          <p:spPr>
            <a:xfrm>
              <a:off x="5059041" y="3816771"/>
              <a:ext cx="106126" cy="179847"/>
            </a:xfrm>
            <a:custGeom>
              <a:avLst/>
              <a:gdLst/>
              <a:ahLst/>
              <a:cxnLst/>
              <a:rect l="l" t="t" r="r" b="b"/>
              <a:pathLst>
                <a:path w="1441" h="2442" extrusionOk="0">
                  <a:moveTo>
                    <a:pt x="715" y="1"/>
                  </a:moveTo>
                  <a:cubicBezTo>
                    <a:pt x="560" y="132"/>
                    <a:pt x="417" y="334"/>
                    <a:pt x="334" y="572"/>
                  </a:cubicBezTo>
                  <a:cubicBezTo>
                    <a:pt x="322" y="572"/>
                    <a:pt x="322" y="560"/>
                    <a:pt x="310" y="560"/>
                  </a:cubicBezTo>
                  <a:cubicBezTo>
                    <a:pt x="131" y="703"/>
                    <a:pt x="0" y="989"/>
                    <a:pt x="0" y="1311"/>
                  </a:cubicBezTo>
                  <a:cubicBezTo>
                    <a:pt x="0" y="1644"/>
                    <a:pt x="131" y="1918"/>
                    <a:pt x="310" y="2073"/>
                  </a:cubicBezTo>
                  <a:cubicBezTo>
                    <a:pt x="334" y="2049"/>
                    <a:pt x="369" y="2025"/>
                    <a:pt x="393" y="1989"/>
                  </a:cubicBezTo>
                  <a:cubicBezTo>
                    <a:pt x="477" y="2180"/>
                    <a:pt x="584" y="2323"/>
                    <a:pt x="715" y="2442"/>
                  </a:cubicBezTo>
                  <a:cubicBezTo>
                    <a:pt x="858" y="2323"/>
                    <a:pt x="965" y="2180"/>
                    <a:pt x="1048" y="1989"/>
                  </a:cubicBezTo>
                  <a:cubicBezTo>
                    <a:pt x="1072" y="2025"/>
                    <a:pt x="1108" y="2049"/>
                    <a:pt x="1131" y="2073"/>
                  </a:cubicBezTo>
                  <a:cubicBezTo>
                    <a:pt x="1322" y="1918"/>
                    <a:pt x="1441" y="1644"/>
                    <a:pt x="1441" y="1311"/>
                  </a:cubicBezTo>
                  <a:cubicBezTo>
                    <a:pt x="1441" y="989"/>
                    <a:pt x="1322" y="703"/>
                    <a:pt x="1131" y="560"/>
                  </a:cubicBezTo>
                  <a:cubicBezTo>
                    <a:pt x="1119" y="560"/>
                    <a:pt x="1119" y="572"/>
                    <a:pt x="1108" y="584"/>
                  </a:cubicBezTo>
                  <a:cubicBezTo>
                    <a:pt x="1024" y="334"/>
                    <a:pt x="881" y="132"/>
                    <a:pt x="71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0" name="Google Shape;3210;p71">
              <a:extLst>
                <a:ext uri="{FF2B5EF4-FFF2-40B4-BE49-F238E27FC236}">
                  <a16:creationId xmlns:a16="http://schemas.microsoft.com/office/drawing/2014/main" id="{CD99C14D-2D64-449D-999B-F47377FE36C4}"/>
                </a:ext>
              </a:extLst>
            </p:cNvPr>
            <p:cNvSpPr/>
            <p:nvPr/>
          </p:nvSpPr>
          <p:spPr>
            <a:xfrm>
              <a:off x="5071267" y="3837834"/>
              <a:ext cx="81675" cy="137721"/>
            </a:xfrm>
            <a:custGeom>
              <a:avLst/>
              <a:gdLst/>
              <a:ahLst/>
              <a:cxnLst/>
              <a:rect l="l" t="t" r="r" b="b"/>
              <a:pathLst>
                <a:path w="1109" h="1870" extrusionOk="0">
                  <a:moveTo>
                    <a:pt x="549" y="1"/>
                  </a:moveTo>
                  <a:cubicBezTo>
                    <a:pt x="430" y="96"/>
                    <a:pt x="322" y="251"/>
                    <a:pt x="263" y="441"/>
                  </a:cubicBezTo>
                  <a:cubicBezTo>
                    <a:pt x="251" y="429"/>
                    <a:pt x="251" y="429"/>
                    <a:pt x="239" y="429"/>
                  </a:cubicBezTo>
                  <a:cubicBezTo>
                    <a:pt x="96" y="536"/>
                    <a:pt x="1" y="763"/>
                    <a:pt x="1" y="1001"/>
                  </a:cubicBezTo>
                  <a:cubicBezTo>
                    <a:pt x="1" y="1251"/>
                    <a:pt x="96" y="1477"/>
                    <a:pt x="239" y="1584"/>
                  </a:cubicBezTo>
                  <a:cubicBezTo>
                    <a:pt x="263" y="1572"/>
                    <a:pt x="287" y="1548"/>
                    <a:pt x="299" y="1525"/>
                  </a:cubicBezTo>
                  <a:cubicBezTo>
                    <a:pt x="370" y="1668"/>
                    <a:pt x="453" y="1787"/>
                    <a:pt x="549" y="1870"/>
                  </a:cubicBezTo>
                  <a:cubicBezTo>
                    <a:pt x="656" y="1787"/>
                    <a:pt x="739" y="1668"/>
                    <a:pt x="811" y="1525"/>
                  </a:cubicBezTo>
                  <a:cubicBezTo>
                    <a:pt x="834" y="1548"/>
                    <a:pt x="846" y="1572"/>
                    <a:pt x="870" y="1584"/>
                  </a:cubicBezTo>
                  <a:cubicBezTo>
                    <a:pt x="1013" y="1477"/>
                    <a:pt x="1108" y="1251"/>
                    <a:pt x="1108" y="1001"/>
                  </a:cubicBezTo>
                  <a:cubicBezTo>
                    <a:pt x="1108" y="763"/>
                    <a:pt x="1013" y="536"/>
                    <a:pt x="870" y="429"/>
                  </a:cubicBezTo>
                  <a:cubicBezTo>
                    <a:pt x="870" y="429"/>
                    <a:pt x="858" y="441"/>
                    <a:pt x="846" y="441"/>
                  </a:cubicBezTo>
                  <a:cubicBezTo>
                    <a:pt x="787" y="251"/>
                    <a:pt x="680" y="96"/>
                    <a:pt x="549" y="1"/>
                  </a:cubicBez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1" name="Google Shape;3211;p71">
              <a:extLst>
                <a:ext uri="{FF2B5EF4-FFF2-40B4-BE49-F238E27FC236}">
                  <a16:creationId xmlns:a16="http://schemas.microsoft.com/office/drawing/2014/main" id="{4D8DD164-5F94-BD4A-906B-570BB167D51A}"/>
                </a:ext>
              </a:extLst>
            </p:cNvPr>
            <p:cNvSpPr/>
            <p:nvPr/>
          </p:nvSpPr>
          <p:spPr>
            <a:xfrm>
              <a:off x="5081799" y="3837834"/>
              <a:ext cx="60612" cy="101781"/>
            </a:xfrm>
            <a:custGeom>
              <a:avLst/>
              <a:gdLst/>
              <a:ahLst/>
              <a:cxnLst/>
              <a:rect l="l" t="t" r="r" b="b"/>
              <a:pathLst>
                <a:path w="823" h="1382" extrusionOk="0">
                  <a:moveTo>
                    <a:pt x="418" y="1"/>
                  </a:moveTo>
                  <a:cubicBezTo>
                    <a:pt x="322" y="72"/>
                    <a:pt x="239" y="191"/>
                    <a:pt x="191" y="322"/>
                  </a:cubicBezTo>
                  <a:cubicBezTo>
                    <a:pt x="191" y="322"/>
                    <a:pt x="179" y="322"/>
                    <a:pt x="179" y="310"/>
                  </a:cubicBezTo>
                  <a:cubicBezTo>
                    <a:pt x="72" y="394"/>
                    <a:pt x="1" y="560"/>
                    <a:pt x="1" y="739"/>
                  </a:cubicBezTo>
                  <a:cubicBezTo>
                    <a:pt x="1" y="929"/>
                    <a:pt x="72" y="1084"/>
                    <a:pt x="179" y="1179"/>
                  </a:cubicBezTo>
                  <a:cubicBezTo>
                    <a:pt x="191" y="1167"/>
                    <a:pt x="215" y="1144"/>
                    <a:pt x="227" y="1132"/>
                  </a:cubicBezTo>
                  <a:cubicBezTo>
                    <a:pt x="275" y="1239"/>
                    <a:pt x="334" y="1322"/>
                    <a:pt x="418" y="1382"/>
                  </a:cubicBezTo>
                  <a:cubicBezTo>
                    <a:pt x="489" y="1322"/>
                    <a:pt x="549" y="1239"/>
                    <a:pt x="596" y="1132"/>
                  </a:cubicBezTo>
                  <a:cubicBezTo>
                    <a:pt x="620" y="1144"/>
                    <a:pt x="632" y="1167"/>
                    <a:pt x="644" y="1179"/>
                  </a:cubicBezTo>
                  <a:cubicBezTo>
                    <a:pt x="751" y="1084"/>
                    <a:pt x="822" y="929"/>
                    <a:pt x="822" y="739"/>
                  </a:cubicBezTo>
                  <a:cubicBezTo>
                    <a:pt x="822" y="560"/>
                    <a:pt x="751" y="394"/>
                    <a:pt x="644" y="310"/>
                  </a:cubicBezTo>
                  <a:cubicBezTo>
                    <a:pt x="644" y="322"/>
                    <a:pt x="632" y="322"/>
                    <a:pt x="632" y="322"/>
                  </a:cubicBezTo>
                  <a:cubicBezTo>
                    <a:pt x="584" y="191"/>
                    <a:pt x="501" y="72"/>
                    <a:pt x="418"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2" name="Google Shape;3212;p71">
              <a:extLst>
                <a:ext uri="{FF2B5EF4-FFF2-40B4-BE49-F238E27FC236}">
                  <a16:creationId xmlns:a16="http://schemas.microsoft.com/office/drawing/2014/main" id="{D8D53850-EA7E-0D81-77B1-3F6EF30D5549}"/>
                </a:ext>
              </a:extLst>
            </p:cNvPr>
            <p:cNvSpPr/>
            <p:nvPr/>
          </p:nvSpPr>
          <p:spPr>
            <a:xfrm>
              <a:off x="5064271" y="3695767"/>
              <a:ext cx="83369" cy="197375"/>
            </a:xfrm>
            <a:custGeom>
              <a:avLst/>
              <a:gdLst/>
              <a:ahLst/>
              <a:cxnLst/>
              <a:rect l="l" t="t" r="r" b="b"/>
              <a:pathLst>
                <a:path w="1132" h="2680" extrusionOk="0">
                  <a:moveTo>
                    <a:pt x="1" y="1"/>
                  </a:moveTo>
                  <a:lnTo>
                    <a:pt x="1" y="2680"/>
                  </a:lnTo>
                  <a:lnTo>
                    <a:pt x="1132" y="2203"/>
                  </a:lnTo>
                  <a:lnTo>
                    <a:pt x="1132" y="1"/>
                  </a:lnTo>
                  <a:close/>
                </a:path>
              </a:pathLst>
            </a:custGeom>
            <a:solidFill>
              <a:srgbClr val="1823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3" name="Google Shape;3213;p71">
              <a:extLst>
                <a:ext uri="{FF2B5EF4-FFF2-40B4-BE49-F238E27FC236}">
                  <a16:creationId xmlns:a16="http://schemas.microsoft.com/office/drawing/2014/main" id="{DFFC880E-8D12-D31A-2C55-810947E1CA0A}"/>
                </a:ext>
              </a:extLst>
            </p:cNvPr>
            <p:cNvSpPr/>
            <p:nvPr/>
          </p:nvSpPr>
          <p:spPr>
            <a:xfrm>
              <a:off x="5064271" y="3695767"/>
              <a:ext cx="37781" cy="197375"/>
            </a:xfrm>
            <a:custGeom>
              <a:avLst/>
              <a:gdLst/>
              <a:ahLst/>
              <a:cxnLst/>
              <a:rect l="l" t="t" r="r" b="b"/>
              <a:pathLst>
                <a:path w="513" h="2680" extrusionOk="0">
                  <a:moveTo>
                    <a:pt x="1" y="1"/>
                  </a:moveTo>
                  <a:lnTo>
                    <a:pt x="1" y="2680"/>
                  </a:lnTo>
                  <a:lnTo>
                    <a:pt x="513" y="2465"/>
                  </a:lnTo>
                  <a:lnTo>
                    <a:pt x="513" y="1"/>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4" name="Google Shape;3214;p71">
              <a:extLst>
                <a:ext uri="{FF2B5EF4-FFF2-40B4-BE49-F238E27FC236}">
                  <a16:creationId xmlns:a16="http://schemas.microsoft.com/office/drawing/2014/main" id="{E93A94D9-1958-7855-766D-337710F062AE}"/>
                </a:ext>
              </a:extLst>
            </p:cNvPr>
            <p:cNvSpPr/>
            <p:nvPr/>
          </p:nvSpPr>
          <p:spPr>
            <a:xfrm>
              <a:off x="5015147" y="3417818"/>
              <a:ext cx="226319" cy="363082"/>
            </a:xfrm>
            <a:custGeom>
              <a:avLst/>
              <a:gdLst/>
              <a:ahLst/>
              <a:cxnLst/>
              <a:rect l="l" t="t" r="r" b="b"/>
              <a:pathLst>
                <a:path w="3073" h="4930" extrusionOk="0">
                  <a:moveTo>
                    <a:pt x="2549" y="1"/>
                  </a:moveTo>
                  <a:lnTo>
                    <a:pt x="1" y="1048"/>
                  </a:lnTo>
                  <a:lnTo>
                    <a:pt x="1" y="4930"/>
                  </a:lnTo>
                  <a:lnTo>
                    <a:pt x="3073" y="3763"/>
                  </a:lnTo>
                  <a:lnTo>
                    <a:pt x="2549" y="1"/>
                  </a:lnTo>
                  <a:close/>
                </a:path>
              </a:pathLst>
            </a:custGeom>
            <a:solidFill>
              <a:srgbClr val="1823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5" name="Google Shape;3215;p71">
              <a:extLst>
                <a:ext uri="{FF2B5EF4-FFF2-40B4-BE49-F238E27FC236}">
                  <a16:creationId xmlns:a16="http://schemas.microsoft.com/office/drawing/2014/main" id="{44F4D7BE-1282-66B0-AFDB-6EB9A6F592B4}"/>
                </a:ext>
              </a:extLst>
            </p:cNvPr>
            <p:cNvSpPr/>
            <p:nvPr/>
          </p:nvSpPr>
          <p:spPr>
            <a:xfrm>
              <a:off x="5015147" y="3479167"/>
              <a:ext cx="226319" cy="363156"/>
            </a:xfrm>
            <a:custGeom>
              <a:avLst/>
              <a:gdLst/>
              <a:ahLst/>
              <a:cxnLst/>
              <a:rect l="l" t="t" r="r" b="b"/>
              <a:pathLst>
                <a:path w="3073" h="4931" extrusionOk="0">
                  <a:moveTo>
                    <a:pt x="2549" y="1"/>
                  </a:moveTo>
                  <a:lnTo>
                    <a:pt x="1" y="1061"/>
                  </a:lnTo>
                  <a:lnTo>
                    <a:pt x="1" y="4930"/>
                  </a:lnTo>
                  <a:lnTo>
                    <a:pt x="3073" y="3775"/>
                  </a:lnTo>
                  <a:lnTo>
                    <a:pt x="254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6" name="Google Shape;3216;p71">
              <a:extLst>
                <a:ext uri="{FF2B5EF4-FFF2-40B4-BE49-F238E27FC236}">
                  <a16:creationId xmlns:a16="http://schemas.microsoft.com/office/drawing/2014/main" id="{8295A508-4557-B4A6-5FC3-6A1F3EB414E6}"/>
                </a:ext>
              </a:extLst>
            </p:cNvPr>
            <p:cNvSpPr/>
            <p:nvPr/>
          </p:nvSpPr>
          <p:spPr>
            <a:xfrm>
              <a:off x="5060809" y="3666823"/>
              <a:ext cx="89482" cy="157974"/>
            </a:xfrm>
            <a:custGeom>
              <a:avLst/>
              <a:gdLst/>
              <a:ahLst/>
              <a:cxnLst/>
              <a:rect l="l" t="t" r="r" b="b"/>
              <a:pathLst>
                <a:path w="1215" h="2145" extrusionOk="0">
                  <a:moveTo>
                    <a:pt x="1215" y="1"/>
                  </a:moveTo>
                  <a:lnTo>
                    <a:pt x="0" y="489"/>
                  </a:lnTo>
                  <a:lnTo>
                    <a:pt x="0" y="2144"/>
                  </a:lnTo>
                  <a:lnTo>
                    <a:pt x="131" y="2096"/>
                  </a:lnTo>
                  <a:lnTo>
                    <a:pt x="131" y="584"/>
                  </a:lnTo>
                  <a:lnTo>
                    <a:pt x="1084" y="191"/>
                  </a:lnTo>
                  <a:lnTo>
                    <a:pt x="1084" y="1739"/>
                  </a:lnTo>
                  <a:lnTo>
                    <a:pt x="1215" y="1692"/>
                  </a:lnTo>
                  <a:lnTo>
                    <a:pt x="121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 name="Google Shape;3217;p71">
              <a:extLst>
                <a:ext uri="{FF2B5EF4-FFF2-40B4-BE49-F238E27FC236}">
                  <a16:creationId xmlns:a16="http://schemas.microsoft.com/office/drawing/2014/main" id="{BB71FF88-DEFD-9F58-FF75-073AA9CFAA07}"/>
                </a:ext>
              </a:extLst>
            </p:cNvPr>
            <p:cNvSpPr/>
            <p:nvPr/>
          </p:nvSpPr>
          <p:spPr>
            <a:xfrm>
              <a:off x="5015147" y="3516875"/>
              <a:ext cx="194798" cy="83443"/>
            </a:xfrm>
            <a:custGeom>
              <a:avLst/>
              <a:gdLst/>
              <a:ahLst/>
              <a:cxnLst/>
              <a:rect l="l" t="t" r="r" b="b"/>
              <a:pathLst>
                <a:path w="2645" h="1133" extrusionOk="0">
                  <a:moveTo>
                    <a:pt x="2608" y="1"/>
                  </a:moveTo>
                  <a:cubicBezTo>
                    <a:pt x="2585" y="1"/>
                    <a:pt x="858" y="668"/>
                    <a:pt x="1" y="989"/>
                  </a:cubicBezTo>
                  <a:lnTo>
                    <a:pt x="1" y="1132"/>
                  </a:lnTo>
                  <a:cubicBezTo>
                    <a:pt x="799" y="834"/>
                    <a:pt x="2430" y="203"/>
                    <a:pt x="2644" y="132"/>
                  </a:cubicBezTo>
                  <a:lnTo>
                    <a:pt x="2632" y="37"/>
                  </a:lnTo>
                  <a:lnTo>
                    <a:pt x="260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 name="Google Shape;3218;p71">
              <a:extLst>
                <a:ext uri="{FF2B5EF4-FFF2-40B4-BE49-F238E27FC236}">
                  <a16:creationId xmlns:a16="http://schemas.microsoft.com/office/drawing/2014/main" id="{09DA7393-9B40-4075-5A6F-AF3B473CC160}"/>
                </a:ext>
              </a:extLst>
            </p:cNvPr>
            <p:cNvSpPr/>
            <p:nvPr/>
          </p:nvSpPr>
          <p:spPr>
            <a:xfrm>
              <a:off x="5572006" y="3816771"/>
              <a:ext cx="106200" cy="179847"/>
            </a:xfrm>
            <a:custGeom>
              <a:avLst/>
              <a:gdLst/>
              <a:ahLst/>
              <a:cxnLst/>
              <a:rect l="l" t="t" r="r" b="b"/>
              <a:pathLst>
                <a:path w="1442" h="2442" extrusionOk="0">
                  <a:moveTo>
                    <a:pt x="727" y="1"/>
                  </a:moveTo>
                  <a:cubicBezTo>
                    <a:pt x="560" y="132"/>
                    <a:pt x="417" y="334"/>
                    <a:pt x="334" y="584"/>
                  </a:cubicBezTo>
                  <a:cubicBezTo>
                    <a:pt x="322" y="572"/>
                    <a:pt x="322" y="560"/>
                    <a:pt x="310" y="560"/>
                  </a:cubicBezTo>
                  <a:cubicBezTo>
                    <a:pt x="131" y="703"/>
                    <a:pt x="0" y="989"/>
                    <a:pt x="0" y="1311"/>
                  </a:cubicBezTo>
                  <a:cubicBezTo>
                    <a:pt x="0" y="1644"/>
                    <a:pt x="131" y="1918"/>
                    <a:pt x="310" y="2073"/>
                  </a:cubicBezTo>
                  <a:cubicBezTo>
                    <a:pt x="334" y="2049"/>
                    <a:pt x="370" y="2025"/>
                    <a:pt x="393" y="1989"/>
                  </a:cubicBezTo>
                  <a:cubicBezTo>
                    <a:pt x="477" y="2180"/>
                    <a:pt x="596" y="2323"/>
                    <a:pt x="727" y="2442"/>
                  </a:cubicBezTo>
                  <a:cubicBezTo>
                    <a:pt x="858" y="2323"/>
                    <a:pt x="965" y="2180"/>
                    <a:pt x="1048" y="1989"/>
                  </a:cubicBezTo>
                  <a:cubicBezTo>
                    <a:pt x="1084" y="2025"/>
                    <a:pt x="1108" y="2049"/>
                    <a:pt x="1132" y="2073"/>
                  </a:cubicBezTo>
                  <a:cubicBezTo>
                    <a:pt x="1310" y="1918"/>
                    <a:pt x="1441" y="1644"/>
                    <a:pt x="1441" y="1311"/>
                  </a:cubicBezTo>
                  <a:cubicBezTo>
                    <a:pt x="1441" y="989"/>
                    <a:pt x="1310" y="703"/>
                    <a:pt x="1132" y="560"/>
                  </a:cubicBezTo>
                  <a:cubicBezTo>
                    <a:pt x="1120" y="560"/>
                    <a:pt x="1120" y="572"/>
                    <a:pt x="1108" y="572"/>
                  </a:cubicBezTo>
                  <a:cubicBezTo>
                    <a:pt x="1024" y="334"/>
                    <a:pt x="893" y="132"/>
                    <a:pt x="72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 name="Google Shape;3219;p71">
              <a:extLst>
                <a:ext uri="{FF2B5EF4-FFF2-40B4-BE49-F238E27FC236}">
                  <a16:creationId xmlns:a16="http://schemas.microsoft.com/office/drawing/2014/main" id="{4FBA6B9A-998F-2977-61C9-4DD219CD7A2C}"/>
                </a:ext>
              </a:extLst>
            </p:cNvPr>
            <p:cNvSpPr/>
            <p:nvPr/>
          </p:nvSpPr>
          <p:spPr>
            <a:xfrm>
              <a:off x="5584305" y="3837834"/>
              <a:ext cx="81601" cy="137721"/>
            </a:xfrm>
            <a:custGeom>
              <a:avLst/>
              <a:gdLst/>
              <a:ahLst/>
              <a:cxnLst/>
              <a:rect l="l" t="t" r="r" b="b"/>
              <a:pathLst>
                <a:path w="1108" h="1870" extrusionOk="0">
                  <a:moveTo>
                    <a:pt x="560" y="1"/>
                  </a:moveTo>
                  <a:cubicBezTo>
                    <a:pt x="429" y="96"/>
                    <a:pt x="322" y="251"/>
                    <a:pt x="262" y="441"/>
                  </a:cubicBezTo>
                  <a:cubicBezTo>
                    <a:pt x="250" y="441"/>
                    <a:pt x="250" y="429"/>
                    <a:pt x="238" y="429"/>
                  </a:cubicBezTo>
                  <a:cubicBezTo>
                    <a:pt x="95" y="536"/>
                    <a:pt x="0" y="763"/>
                    <a:pt x="0" y="1001"/>
                  </a:cubicBezTo>
                  <a:cubicBezTo>
                    <a:pt x="0" y="1251"/>
                    <a:pt x="95" y="1477"/>
                    <a:pt x="238" y="1584"/>
                  </a:cubicBezTo>
                  <a:cubicBezTo>
                    <a:pt x="262" y="1572"/>
                    <a:pt x="286" y="1548"/>
                    <a:pt x="298" y="1525"/>
                  </a:cubicBezTo>
                  <a:cubicBezTo>
                    <a:pt x="369" y="1668"/>
                    <a:pt x="453" y="1787"/>
                    <a:pt x="560" y="1870"/>
                  </a:cubicBezTo>
                  <a:cubicBezTo>
                    <a:pt x="655" y="1787"/>
                    <a:pt x="738" y="1668"/>
                    <a:pt x="810" y="1525"/>
                  </a:cubicBezTo>
                  <a:cubicBezTo>
                    <a:pt x="834" y="1548"/>
                    <a:pt x="845" y="1572"/>
                    <a:pt x="869" y="1584"/>
                  </a:cubicBezTo>
                  <a:cubicBezTo>
                    <a:pt x="1012" y="1477"/>
                    <a:pt x="1107" y="1251"/>
                    <a:pt x="1107" y="1001"/>
                  </a:cubicBezTo>
                  <a:cubicBezTo>
                    <a:pt x="1107" y="763"/>
                    <a:pt x="1012" y="536"/>
                    <a:pt x="869" y="429"/>
                  </a:cubicBezTo>
                  <a:cubicBezTo>
                    <a:pt x="869" y="429"/>
                    <a:pt x="857" y="429"/>
                    <a:pt x="857" y="441"/>
                  </a:cubicBezTo>
                  <a:cubicBezTo>
                    <a:pt x="786" y="251"/>
                    <a:pt x="679" y="96"/>
                    <a:pt x="560" y="1"/>
                  </a:cubicBez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 name="Google Shape;3220;p71">
              <a:extLst>
                <a:ext uri="{FF2B5EF4-FFF2-40B4-BE49-F238E27FC236}">
                  <a16:creationId xmlns:a16="http://schemas.microsoft.com/office/drawing/2014/main" id="{BCC9B251-FCBB-6C9C-EB8B-757648466910}"/>
                </a:ext>
              </a:extLst>
            </p:cNvPr>
            <p:cNvSpPr/>
            <p:nvPr/>
          </p:nvSpPr>
          <p:spPr>
            <a:xfrm>
              <a:off x="5594837" y="3837834"/>
              <a:ext cx="60538" cy="101781"/>
            </a:xfrm>
            <a:custGeom>
              <a:avLst/>
              <a:gdLst/>
              <a:ahLst/>
              <a:cxnLst/>
              <a:rect l="l" t="t" r="r" b="b"/>
              <a:pathLst>
                <a:path w="822" h="1382" extrusionOk="0">
                  <a:moveTo>
                    <a:pt x="417" y="1"/>
                  </a:moveTo>
                  <a:cubicBezTo>
                    <a:pt x="321" y="72"/>
                    <a:pt x="238" y="191"/>
                    <a:pt x="191" y="322"/>
                  </a:cubicBezTo>
                  <a:cubicBezTo>
                    <a:pt x="191" y="322"/>
                    <a:pt x="179" y="322"/>
                    <a:pt x="179" y="310"/>
                  </a:cubicBezTo>
                  <a:cubicBezTo>
                    <a:pt x="71" y="394"/>
                    <a:pt x="0" y="560"/>
                    <a:pt x="0" y="739"/>
                  </a:cubicBezTo>
                  <a:cubicBezTo>
                    <a:pt x="0" y="929"/>
                    <a:pt x="71" y="1084"/>
                    <a:pt x="179" y="1179"/>
                  </a:cubicBezTo>
                  <a:cubicBezTo>
                    <a:pt x="191" y="1167"/>
                    <a:pt x="214" y="1144"/>
                    <a:pt x="226" y="1132"/>
                  </a:cubicBezTo>
                  <a:cubicBezTo>
                    <a:pt x="274" y="1239"/>
                    <a:pt x="333" y="1322"/>
                    <a:pt x="417" y="1382"/>
                  </a:cubicBezTo>
                  <a:cubicBezTo>
                    <a:pt x="488" y="1322"/>
                    <a:pt x="548" y="1239"/>
                    <a:pt x="595" y="1132"/>
                  </a:cubicBezTo>
                  <a:cubicBezTo>
                    <a:pt x="619" y="1144"/>
                    <a:pt x="631" y="1167"/>
                    <a:pt x="643" y="1179"/>
                  </a:cubicBezTo>
                  <a:cubicBezTo>
                    <a:pt x="750" y="1084"/>
                    <a:pt x="822" y="929"/>
                    <a:pt x="822" y="739"/>
                  </a:cubicBezTo>
                  <a:cubicBezTo>
                    <a:pt x="822" y="560"/>
                    <a:pt x="750" y="394"/>
                    <a:pt x="643" y="310"/>
                  </a:cubicBezTo>
                  <a:cubicBezTo>
                    <a:pt x="643" y="322"/>
                    <a:pt x="631" y="322"/>
                    <a:pt x="631" y="322"/>
                  </a:cubicBezTo>
                  <a:cubicBezTo>
                    <a:pt x="583" y="191"/>
                    <a:pt x="500" y="72"/>
                    <a:pt x="417"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 name="Google Shape;3221;p71">
              <a:extLst>
                <a:ext uri="{FF2B5EF4-FFF2-40B4-BE49-F238E27FC236}">
                  <a16:creationId xmlns:a16="http://schemas.microsoft.com/office/drawing/2014/main" id="{965FE0DF-3309-FD43-2BB2-28005C0C595A}"/>
                </a:ext>
              </a:extLst>
            </p:cNvPr>
            <p:cNvSpPr/>
            <p:nvPr/>
          </p:nvSpPr>
          <p:spPr>
            <a:xfrm>
              <a:off x="5589534" y="3695767"/>
              <a:ext cx="83369" cy="197375"/>
            </a:xfrm>
            <a:custGeom>
              <a:avLst/>
              <a:gdLst/>
              <a:ahLst/>
              <a:cxnLst/>
              <a:rect l="l" t="t" r="r" b="b"/>
              <a:pathLst>
                <a:path w="1132" h="2680" extrusionOk="0">
                  <a:moveTo>
                    <a:pt x="1" y="1"/>
                  </a:moveTo>
                  <a:lnTo>
                    <a:pt x="1" y="2203"/>
                  </a:lnTo>
                  <a:lnTo>
                    <a:pt x="1132" y="2680"/>
                  </a:lnTo>
                  <a:lnTo>
                    <a:pt x="1132" y="1"/>
                  </a:lnTo>
                  <a:close/>
                </a:path>
              </a:pathLst>
            </a:custGeom>
            <a:solidFill>
              <a:srgbClr val="1823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2" name="Google Shape;3222;p71">
              <a:extLst>
                <a:ext uri="{FF2B5EF4-FFF2-40B4-BE49-F238E27FC236}">
                  <a16:creationId xmlns:a16="http://schemas.microsoft.com/office/drawing/2014/main" id="{1BDAEEB7-FDB1-9AC1-976A-B78807446915}"/>
                </a:ext>
              </a:extLst>
            </p:cNvPr>
            <p:cNvSpPr/>
            <p:nvPr/>
          </p:nvSpPr>
          <p:spPr>
            <a:xfrm>
              <a:off x="5635123" y="3695767"/>
              <a:ext cx="37781" cy="197375"/>
            </a:xfrm>
            <a:custGeom>
              <a:avLst/>
              <a:gdLst/>
              <a:ahLst/>
              <a:cxnLst/>
              <a:rect l="l" t="t" r="r" b="b"/>
              <a:pathLst>
                <a:path w="513" h="2680" extrusionOk="0">
                  <a:moveTo>
                    <a:pt x="1" y="1"/>
                  </a:moveTo>
                  <a:lnTo>
                    <a:pt x="1" y="2465"/>
                  </a:lnTo>
                  <a:lnTo>
                    <a:pt x="513" y="2680"/>
                  </a:lnTo>
                  <a:lnTo>
                    <a:pt x="513" y="1"/>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3" name="Google Shape;3223;p71">
              <a:extLst>
                <a:ext uri="{FF2B5EF4-FFF2-40B4-BE49-F238E27FC236}">
                  <a16:creationId xmlns:a16="http://schemas.microsoft.com/office/drawing/2014/main" id="{301B394F-BD19-3C11-8650-D9E0B3D3FE1B}"/>
                </a:ext>
              </a:extLst>
            </p:cNvPr>
            <p:cNvSpPr/>
            <p:nvPr/>
          </p:nvSpPr>
          <p:spPr>
            <a:xfrm>
              <a:off x="5495705" y="3417818"/>
              <a:ext cx="227203" cy="363082"/>
            </a:xfrm>
            <a:custGeom>
              <a:avLst/>
              <a:gdLst/>
              <a:ahLst/>
              <a:cxnLst/>
              <a:rect l="l" t="t" r="r" b="b"/>
              <a:pathLst>
                <a:path w="3085" h="4930" extrusionOk="0">
                  <a:moveTo>
                    <a:pt x="524" y="1"/>
                  </a:moveTo>
                  <a:lnTo>
                    <a:pt x="1" y="3763"/>
                  </a:lnTo>
                  <a:lnTo>
                    <a:pt x="3084" y="4930"/>
                  </a:lnTo>
                  <a:lnTo>
                    <a:pt x="3084" y="1048"/>
                  </a:lnTo>
                  <a:lnTo>
                    <a:pt x="524" y="1"/>
                  </a:lnTo>
                  <a:close/>
                </a:path>
              </a:pathLst>
            </a:custGeom>
            <a:solidFill>
              <a:srgbClr val="1823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4" name="Google Shape;3224;p71">
              <a:extLst>
                <a:ext uri="{FF2B5EF4-FFF2-40B4-BE49-F238E27FC236}">
                  <a16:creationId xmlns:a16="http://schemas.microsoft.com/office/drawing/2014/main" id="{9179B93E-B2A6-72C9-CF98-2E39B1D8CCCD}"/>
                </a:ext>
              </a:extLst>
            </p:cNvPr>
            <p:cNvSpPr/>
            <p:nvPr/>
          </p:nvSpPr>
          <p:spPr>
            <a:xfrm>
              <a:off x="5495705" y="3479167"/>
              <a:ext cx="227203" cy="363156"/>
            </a:xfrm>
            <a:custGeom>
              <a:avLst/>
              <a:gdLst/>
              <a:ahLst/>
              <a:cxnLst/>
              <a:rect l="l" t="t" r="r" b="b"/>
              <a:pathLst>
                <a:path w="3085" h="4931" extrusionOk="0">
                  <a:moveTo>
                    <a:pt x="524" y="1"/>
                  </a:moveTo>
                  <a:lnTo>
                    <a:pt x="1" y="3775"/>
                  </a:lnTo>
                  <a:lnTo>
                    <a:pt x="3084" y="4930"/>
                  </a:lnTo>
                  <a:lnTo>
                    <a:pt x="3084" y="1061"/>
                  </a:lnTo>
                  <a:lnTo>
                    <a:pt x="52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5" name="Google Shape;3225;p71">
              <a:extLst>
                <a:ext uri="{FF2B5EF4-FFF2-40B4-BE49-F238E27FC236}">
                  <a16:creationId xmlns:a16="http://schemas.microsoft.com/office/drawing/2014/main" id="{08F7E078-B84F-5D11-071A-6C1838930D94}"/>
                </a:ext>
              </a:extLst>
            </p:cNvPr>
            <p:cNvSpPr/>
            <p:nvPr/>
          </p:nvSpPr>
          <p:spPr>
            <a:xfrm>
              <a:off x="5586883" y="3666823"/>
              <a:ext cx="89555" cy="157974"/>
            </a:xfrm>
            <a:custGeom>
              <a:avLst/>
              <a:gdLst/>
              <a:ahLst/>
              <a:cxnLst/>
              <a:rect l="l" t="t" r="r" b="b"/>
              <a:pathLst>
                <a:path w="1216" h="2145" extrusionOk="0">
                  <a:moveTo>
                    <a:pt x="1" y="1"/>
                  </a:moveTo>
                  <a:lnTo>
                    <a:pt x="1" y="1692"/>
                  </a:lnTo>
                  <a:lnTo>
                    <a:pt x="132" y="1739"/>
                  </a:lnTo>
                  <a:lnTo>
                    <a:pt x="132" y="191"/>
                  </a:lnTo>
                  <a:lnTo>
                    <a:pt x="1084" y="584"/>
                  </a:lnTo>
                  <a:lnTo>
                    <a:pt x="1084" y="2096"/>
                  </a:lnTo>
                  <a:lnTo>
                    <a:pt x="1215" y="2144"/>
                  </a:lnTo>
                  <a:lnTo>
                    <a:pt x="1215" y="489"/>
                  </a:lnTo>
                  <a:lnTo>
                    <a:pt x="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6" name="Google Shape;3226;p71">
              <a:extLst>
                <a:ext uri="{FF2B5EF4-FFF2-40B4-BE49-F238E27FC236}">
                  <a16:creationId xmlns:a16="http://schemas.microsoft.com/office/drawing/2014/main" id="{837E53AC-AACB-EF03-3FCC-6E94D39DEC58}"/>
                </a:ext>
              </a:extLst>
            </p:cNvPr>
            <p:cNvSpPr/>
            <p:nvPr/>
          </p:nvSpPr>
          <p:spPr>
            <a:xfrm>
              <a:off x="5527301" y="3516875"/>
              <a:ext cx="195608" cy="83443"/>
            </a:xfrm>
            <a:custGeom>
              <a:avLst/>
              <a:gdLst/>
              <a:ahLst/>
              <a:cxnLst/>
              <a:rect l="l" t="t" r="r" b="b"/>
              <a:pathLst>
                <a:path w="2656" h="1133" extrusionOk="0">
                  <a:moveTo>
                    <a:pt x="36" y="1"/>
                  </a:moveTo>
                  <a:lnTo>
                    <a:pt x="12" y="37"/>
                  </a:lnTo>
                  <a:lnTo>
                    <a:pt x="0" y="132"/>
                  </a:lnTo>
                  <a:cubicBezTo>
                    <a:pt x="215" y="203"/>
                    <a:pt x="1846" y="834"/>
                    <a:pt x="2655" y="1132"/>
                  </a:cubicBezTo>
                  <a:lnTo>
                    <a:pt x="2655" y="989"/>
                  </a:lnTo>
                  <a:cubicBezTo>
                    <a:pt x="1786" y="668"/>
                    <a:pt x="60" y="1"/>
                    <a:pt x="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7" name="Google Shape;3227;p71">
              <a:extLst>
                <a:ext uri="{FF2B5EF4-FFF2-40B4-BE49-F238E27FC236}">
                  <a16:creationId xmlns:a16="http://schemas.microsoft.com/office/drawing/2014/main" id="{CC9058B3-7CA4-5FB9-983E-BC4D4346974F}"/>
                </a:ext>
              </a:extLst>
            </p:cNvPr>
            <p:cNvSpPr/>
            <p:nvPr/>
          </p:nvSpPr>
          <p:spPr>
            <a:xfrm>
              <a:off x="5166863" y="3101278"/>
              <a:ext cx="395561" cy="873386"/>
            </a:xfrm>
            <a:custGeom>
              <a:avLst/>
              <a:gdLst/>
              <a:ahLst/>
              <a:cxnLst/>
              <a:rect l="l" t="t" r="r" b="b"/>
              <a:pathLst>
                <a:path w="5371" h="11859" extrusionOk="0">
                  <a:moveTo>
                    <a:pt x="2692" y="0"/>
                  </a:moveTo>
                  <a:cubicBezTo>
                    <a:pt x="1049" y="1453"/>
                    <a:pt x="1" y="3572"/>
                    <a:pt x="1" y="5930"/>
                  </a:cubicBezTo>
                  <a:cubicBezTo>
                    <a:pt x="1" y="8299"/>
                    <a:pt x="1049" y="10418"/>
                    <a:pt x="2692" y="11859"/>
                  </a:cubicBezTo>
                  <a:cubicBezTo>
                    <a:pt x="4335" y="10418"/>
                    <a:pt x="5370" y="8299"/>
                    <a:pt x="5370" y="5930"/>
                  </a:cubicBezTo>
                  <a:cubicBezTo>
                    <a:pt x="5370" y="3572"/>
                    <a:pt x="4335" y="1453"/>
                    <a:pt x="2692" y="0"/>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8" name="Google Shape;3228;p71">
              <a:extLst>
                <a:ext uri="{FF2B5EF4-FFF2-40B4-BE49-F238E27FC236}">
                  <a16:creationId xmlns:a16="http://schemas.microsoft.com/office/drawing/2014/main" id="{7C90AF25-89D4-D100-41A5-104EACC7A4EC}"/>
                </a:ext>
              </a:extLst>
            </p:cNvPr>
            <p:cNvSpPr/>
            <p:nvPr/>
          </p:nvSpPr>
          <p:spPr>
            <a:xfrm>
              <a:off x="5166863" y="3101278"/>
              <a:ext cx="198259" cy="873386"/>
            </a:xfrm>
            <a:custGeom>
              <a:avLst/>
              <a:gdLst/>
              <a:ahLst/>
              <a:cxnLst/>
              <a:rect l="l" t="t" r="r" b="b"/>
              <a:pathLst>
                <a:path w="2692" h="11859" extrusionOk="0">
                  <a:moveTo>
                    <a:pt x="2692" y="0"/>
                  </a:moveTo>
                  <a:lnTo>
                    <a:pt x="2692" y="0"/>
                  </a:lnTo>
                  <a:cubicBezTo>
                    <a:pt x="1049" y="1453"/>
                    <a:pt x="1" y="3572"/>
                    <a:pt x="1" y="5930"/>
                  </a:cubicBezTo>
                  <a:cubicBezTo>
                    <a:pt x="1" y="8299"/>
                    <a:pt x="1049" y="10418"/>
                    <a:pt x="2692" y="11859"/>
                  </a:cubicBezTo>
                  <a:cubicBezTo>
                    <a:pt x="1739" y="9633"/>
                    <a:pt x="1358" y="8299"/>
                    <a:pt x="1358" y="5930"/>
                  </a:cubicBezTo>
                  <a:cubicBezTo>
                    <a:pt x="1358" y="3751"/>
                    <a:pt x="1513" y="2013"/>
                    <a:pt x="2692" y="0"/>
                  </a:cubicBez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9" name="Google Shape;3229;p71">
              <a:extLst>
                <a:ext uri="{FF2B5EF4-FFF2-40B4-BE49-F238E27FC236}">
                  <a16:creationId xmlns:a16="http://schemas.microsoft.com/office/drawing/2014/main" id="{6838A216-E01A-449B-BD90-4C006DA1C1F4}"/>
                </a:ext>
              </a:extLst>
            </p:cNvPr>
            <p:cNvSpPr/>
            <p:nvPr/>
          </p:nvSpPr>
          <p:spPr>
            <a:xfrm>
              <a:off x="5365052" y="3101278"/>
              <a:ext cx="197375" cy="873386"/>
            </a:xfrm>
            <a:custGeom>
              <a:avLst/>
              <a:gdLst/>
              <a:ahLst/>
              <a:cxnLst/>
              <a:rect l="l" t="t" r="r" b="b"/>
              <a:pathLst>
                <a:path w="2680" h="11859" extrusionOk="0">
                  <a:moveTo>
                    <a:pt x="1" y="0"/>
                  </a:moveTo>
                  <a:cubicBezTo>
                    <a:pt x="1167" y="2013"/>
                    <a:pt x="1334" y="3751"/>
                    <a:pt x="1334" y="5930"/>
                  </a:cubicBezTo>
                  <a:cubicBezTo>
                    <a:pt x="1334" y="8299"/>
                    <a:pt x="941" y="9633"/>
                    <a:pt x="1" y="11859"/>
                  </a:cubicBezTo>
                  <a:cubicBezTo>
                    <a:pt x="1644" y="10418"/>
                    <a:pt x="2679" y="8299"/>
                    <a:pt x="2679" y="5930"/>
                  </a:cubicBezTo>
                  <a:cubicBezTo>
                    <a:pt x="2679" y="3572"/>
                    <a:pt x="1644" y="1453"/>
                    <a:pt x="1" y="0"/>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0" name="Google Shape;3230;p71">
              <a:extLst>
                <a:ext uri="{FF2B5EF4-FFF2-40B4-BE49-F238E27FC236}">
                  <a16:creationId xmlns:a16="http://schemas.microsoft.com/office/drawing/2014/main" id="{19CB90AD-0AC7-8D38-FD32-7AD8888B8904}"/>
                </a:ext>
              </a:extLst>
            </p:cNvPr>
            <p:cNvSpPr/>
            <p:nvPr/>
          </p:nvSpPr>
          <p:spPr>
            <a:xfrm>
              <a:off x="5237935" y="3281937"/>
              <a:ext cx="266604" cy="151714"/>
            </a:xfrm>
            <a:custGeom>
              <a:avLst/>
              <a:gdLst/>
              <a:ahLst/>
              <a:cxnLst/>
              <a:rect l="l" t="t" r="r" b="b"/>
              <a:pathLst>
                <a:path w="3620" h="2060" extrusionOk="0">
                  <a:moveTo>
                    <a:pt x="1810" y="0"/>
                  </a:moveTo>
                  <a:cubicBezTo>
                    <a:pt x="1810" y="0"/>
                    <a:pt x="0" y="464"/>
                    <a:pt x="0" y="2060"/>
                  </a:cubicBezTo>
                  <a:cubicBezTo>
                    <a:pt x="0" y="2060"/>
                    <a:pt x="976" y="1453"/>
                    <a:pt x="1810" y="1453"/>
                  </a:cubicBezTo>
                  <a:cubicBezTo>
                    <a:pt x="2631" y="1453"/>
                    <a:pt x="3620" y="2060"/>
                    <a:pt x="3620" y="2060"/>
                  </a:cubicBezTo>
                  <a:cubicBezTo>
                    <a:pt x="3620" y="464"/>
                    <a:pt x="1810" y="0"/>
                    <a:pt x="181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1" name="Google Shape;3231;p71">
              <a:extLst>
                <a:ext uri="{FF2B5EF4-FFF2-40B4-BE49-F238E27FC236}">
                  <a16:creationId xmlns:a16="http://schemas.microsoft.com/office/drawing/2014/main" id="{1366527F-343E-A043-705C-05518F6A903B}"/>
                </a:ext>
              </a:extLst>
            </p:cNvPr>
            <p:cNvSpPr/>
            <p:nvPr/>
          </p:nvSpPr>
          <p:spPr>
            <a:xfrm>
              <a:off x="5237935" y="3281937"/>
              <a:ext cx="162245" cy="151714"/>
            </a:xfrm>
            <a:custGeom>
              <a:avLst/>
              <a:gdLst/>
              <a:ahLst/>
              <a:cxnLst/>
              <a:rect l="l" t="t" r="r" b="b"/>
              <a:pathLst>
                <a:path w="2203" h="2060" extrusionOk="0">
                  <a:moveTo>
                    <a:pt x="1810" y="0"/>
                  </a:moveTo>
                  <a:cubicBezTo>
                    <a:pt x="1810" y="0"/>
                    <a:pt x="0" y="464"/>
                    <a:pt x="0" y="2060"/>
                  </a:cubicBezTo>
                  <a:cubicBezTo>
                    <a:pt x="0" y="2060"/>
                    <a:pt x="357" y="1834"/>
                    <a:pt x="822" y="1667"/>
                  </a:cubicBezTo>
                  <a:cubicBezTo>
                    <a:pt x="1000" y="810"/>
                    <a:pt x="1738" y="345"/>
                    <a:pt x="2203" y="143"/>
                  </a:cubicBezTo>
                  <a:cubicBezTo>
                    <a:pt x="1977" y="36"/>
                    <a:pt x="1810" y="0"/>
                    <a:pt x="1810" y="0"/>
                  </a:cubicBez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2" name="Google Shape;3232;p71">
              <a:extLst>
                <a:ext uri="{FF2B5EF4-FFF2-40B4-BE49-F238E27FC236}">
                  <a16:creationId xmlns:a16="http://schemas.microsoft.com/office/drawing/2014/main" id="{2F239388-7A72-A6BA-1DC1-1E4BCA2FAA30}"/>
                </a:ext>
              </a:extLst>
            </p:cNvPr>
            <p:cNvSpPr/>
            <p:nvPr/>
          </p:nvSpPr>
          <p:spPr>
            <a:xfrm>
              <a:off x="5168631" y="3486237"/>
              <a:ext cx="392909" cy="109661"/>
            </a:xfrm>
            <a:custGeom>
              <a:avLst/>
              <a:gdLst/>
              <a:ahLst/>
              <a:cxnLst/>
              <a:rect l="l" t="t" r="r" b="b"/>
              <a:pathLst>
                <a:path w="5335" h="1489" extrusionOk="0">
                  <a:moveTo>
                    <a:pt x="2751" y="0"/>
                  </a:moveTo>
                  <a:cubicBezTo>
                    <a:pt x="2248" y="0"/>
                    <a:pt x="1745" y="119"/>
                    <a:pt x="1286" y="357"/>
                  </a:cubicBezTo>
                  <a:cubicBezTo>
                    <a:pt x="786" y="607"/>
                    <a:pt x="358" y="881"/>
                    <a:pt x="1" y="1167"/>
                  </a:cubicBezTo>
                  <a:cubicBezTo>
                    <a:pt x="1" y="1274"/>
                    <a:pt x="12" y="1381"/>
                    <a:pt x="24" y="1489"/>
                  </a:cubicBezTo>
                  <a:cubicBezTo>
                    <a:pt x="405" y="1167"/>
                    <a:pt x="858" y="869"/>
                    <a:pt x="1406" y="584"/>
                  </a:cubicBezTo>
                  <a:cubicBezTo>
                    <a:pt x="1828" y="369"/>
                    <a:pt x="2290" y="262"/>
                    <a:pt x="2751" y="262"/>
                  </a:cubicBezTo>
                  <a:cubicBezTo>
                    <a:pt x="3212" y="262"/>
                    <a:pt x="3674" y="369"/>
                    <a:pt x="4096" y="584"/>
                  </a:cubicBezTo>
                  <a:cubicBezTo>
                    <a:pt x="4561" y="822"/>
                    <a:pt x="4965" y="1084"/>
                    <a:pt x="5311" y="1358"/>
                  </a:cubicBezTo>
                  <a:cubicBezTo>
                    <a:pt x="5323" y="1250"/>
                    <a:pt x="5335" y="1143"/>
                    <a:pt x="5335" y="1048"/>
                  </a:cubicBezTo>
                  <a:cubicBezTo>
                    <a:pt x="5013" y="798"/>
                    <a:pt x="4632" y="572"/>
                    <a:pt x="4215" y="357"/>
                  </a:cubicBezTo>
                  <a:cubicBezTo>
                    <a:pt x="3757" y="119"/>
                    <a:pt x="3254" y="0"/>
                    <a:pt x="275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aphicFrame>
        <p:nvGraphicFramePr>
          <p:cNvPr id="3" name="Chart 2">
            <a:extLst>
              <a:ext uri="{FF2B5EF4-FFF2-40B4-BE49-F238E27FC236}">
                <a16:creationId xmlns:a16="http://schemas.microsoft.com/office/drawing/2014/main" id="{A44E0988-CF9F-6A16-B5C0-761E5DFE1E86}"/>
              </a:ext>
            </a:extLst>
          </p:cNvPr>
          <p:cNvGraphicFramePr>
            <a:graphicFrameLocks/>
          </p:cNvGraphicFramePr>
          <p:nvPr>
            <p:extLst>
              <p:ext uri="{D42A27DB-BD31-4B8C-83A1-F6EECF244321}">
                <p14:modId xmlns:p14="http://schemas.microsoft.com/office/powerpoint/2010/main" val="2382088078"/>
              </p:ext>
            </p:extLst>
          </p:nvPr>
        </p:nvGraphicFramePr>
        <p:xfrm>
          <a:off x="815340" y="1200150"/>
          <a:ext cx="6042660" cy="356997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895042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749AC-1340-D28A-23E6-53D495F3092E}"/>
              </a:ext>
            </a:extLst>
          </p:cNvPr>
          <p:cNvSpPr>
            <a:spLocks noGrp="1"/>
          </p:cNvSpPr>
          <p:nvPr>
            <p:ph type="title"/>
          </p:nvPr>
        </p:nvSpPr>
        <p:spPr/>
        <p:txBody>
          <a:bodyPr/>
          <a:lstStyle/>
          <a:p>
            <a:r>
              <a:rPr lang="en-US" dirty="0"/>
              <a:t>BUSINESS DEAL ISSUES</a:t>
            </a:r>
          </a:p>
        </p:txBody>
      </p:sp>
      <p:grpSp>
        <p:nvGrpSpPr>
          <p:cNvPr id="25" name="Google Shape;3669;p77">
            <a:extLst>
              <a:ext uri="{FF2B5EF4-FFF2-40B4-BE49-F238E27FC236}">
                <a16:creationId xmlns:a16="http://schemas.microsoft.com/office/drawing/2014/main" id="{D0CD6148-685B-9F61-DAA9-F07226EA257C}"/>
              </a:ext>
            </a:extLst>
          </p:cNvPr>
          <p:cNvGrpSpPr/>
          <p:nvPr/>
        </p:nvGrpSpPr>
        <p:grpSpPr>
          <a:xfrm>
            <a:off x="4708826" y="2843349"/>
            <a:ext cx="1984648" cy="1855126"/>
            <a:chOff x="5699426" y="351344"/>
            <a:chExt cx="1984648" cy="1855126"/>
          </a:xfrm>
        </p:grpSpPr>
        <p:grpSp>
          <p:nvGrpSpPr>
            <p:cNvPr id="26" name="Google Shape;3670;p77">
              <a:extLst>
                <a:ext uri="{FF2B5EF4-FFF2-40B4-BE49-F238E27FC236}">
                  <a16:creationId xmlns:a16="http://schemas.microsoft.com/office/drawing/2014/main" id="{82694CAB-A3E3-0F2A-E7FB-8E112B57BFA8}"/>
                </a:ext>
              </a:extLst>
            </p:cNvPr>
            <p:cNvGrpSpPr/>
            <p:nvPr/>
          </p:nvGrpSpPr>
          <p:grpSpPr>
            <a:xfrm rot="-1841817">
              <a:off x="5956758" y="593150"/>
              <a:ext cx="1323788" cy="1371513"/>
              <a:chOff x="2549450" y="1048575"/>
              <a:chExt cx="795234" cy="823904"/>
            </a:xfrm>
          </p:grpSpPr>
          <p:sp>
            <p:nvSpPr>
              <p:cNvPr id="30" name="Google Shape;3671;p77">
                <a:extLst>
                  <a:ext uri="{FF2B5EF4-FFF2-40B4-BE49-F238E27FC236}">
                    <a16:creationId xmlns:a16="http://schemas.microsoft.com/office/drawing/2014/main" id="{687F5882-0C93-3D85-9A25-EC9156A8A82A}"/>
                  </a:ext>
                </a:extLst>
              </p:cNvPr>
              <p:cNvSpPr/>
              <p:nvPr/>
            </p:nvSpPr>
            <p:spPr>
              <a:xfrm>
                <a:off x="2857969" y="1562814"/>
                <a:ext cx="182517" cy="309665"/>
              </a:xfrm>
              <a:custGeom>
                <a:avLst/>
                <a:gdLst/>
                <a:ahLst/>
                <a:cxnLst/>
                <a:rect l="l" t="t" r="r" b="b"/>
                <a:pathLst>
                  <a:path w="3036" h="5151" extrusionOk="0">
                    <a:moveTo>
                      <a:pt x="1513" y="1"/>
                    </a:moveTo>
                    <a:cubicBezTo>
                      <a:pt x="1166" y="287"/>
                      <a:pt x="882" y="711"/>
                      <a:pt x="698" y="1221"/>
                    </a:cubicBezTo>
                    <a:cubicBezTo>
                      <a:pt x="682" y="1206"/>
                      <a:pt x="667" y="1192"/>
                      <a:pt x="650" y="1179"/>
                    </a:cubicBezTo>
                    <a:cubicBezTo>
                      <a:pt x="262" y="1499"/>
                      <a:pt x="1" y="2094"/>
                      <a:pt x="1" y="2779"/>
                    </a:cubicBezTo>
                    <a:cubicBezTo>
                      <a:pt x="1" y="3463"/>
                      <a:pt x="262" y="4060"/>
                      <a:pt x="650" y="4380"/>
                    </a:cubicBezTo>
                    <a:cubicBezTo>
                      <a:pt x="709" y="4332"/>
                      <a:pt x="764" y="4276"/>
                      <a:pt x="816" y="4216"/>
                    </a:cubicBezTo>
                    <a:cubicBezTo>
                      <a:pt x="995" y="4598"/>
                      <a:pt x="1234" y="4919"/>
                      <a:pt x="1513" y="5151"/>
                    </a:cubicBezTo>
                    <a:cubicBezTo>
                      <a:pt x="1795" y="4918"/>
                      <a:pt x="2035" y="4594"/>
                      <a:pt x="2213" y="4209"/>
                    </a:cubicBezTo>
                    <a:cubicBezTo>
                      <a:pt x="2268" y="4272"/>
                      <a:pt x="2325" y="4330"/>
                      <a:pt x="2386" y="4380"/>
                    </a:cubicBezTo>
                    <a:cubicBezTo>
                      <a:pt x="2774" y="4060"/>
                      <a:pt x="3035" y="3463"/>
                      <a:pt x="3035" y="2779"/>
                    </a:cubicBezTo>
                    <a:cubicBezTo>
                      <a:pt x="3035" y="2094"/>
                      <a:pt x="2774" y="1499"/>
                      <a:pt x="2386" y="1179"/>
                    </a:cubicBezTo>
                    <a:cubicBezTo>
                      <a:pt x="2367" y="1194"/>
                      <a:pt x="2349" y="1211"/>
                      <a:pt x="2331" y="1227"/>
                    </a:cubicBezTo>
                    <a:cubicBezTo>
                      <a:pt x="2147" y="715"/>
                      <a:pt x="1862" y="288"/>
                      <a:pt x="151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672;p77">
                <a:extLst>
                  <a:ext uri="{FF2B5EF4-FFF2-40B4-BE49-F238E27FC236}">
                    <a16:creationId xmlns:a16="http://schemas.microsoft.com/office/drawing/2014/main" id="{010954F2-BAE7-79D7-A6D1-704DF7045E3A}"/>
                  </a:ext>
                </a:extLst>
              </p:cNvPr>
              <p:cNvSpPr/>
              <p:nvPr/>
            </p:nvSpPr>
            <p:spPr>
              <a:xfrm>
                <a:off x="2879131" y="1598703"/>
                <a:ext cx="140194" cy="237825"/>
              </a:xfrm>
              <a:custGeom>
                <a:avLst/>
                <a:gdLst/>
                <a:ahLst/>
                <a:cxnLst/>
                <a:rect l="l" t="t" r="r" b="b"/>
                <a:pathLst>
                  <a:path w="2332" h="3956" extrusionOk="0">
                    <a:moveTo>
                      <a:pt x="1162" y="0"/>
                    </a:moveTo>
                    <a:cubicBezTo>
                      <a:pt x="896" y="221"/>
                      <a:pt x="677" y="546"/>
                      <a:pt x="537" y="939"/>
                    </a:cubicBezTo>
                    <a:cubicBezTo>
                      <a:pt x="524" y="927"/>
                      <a:pt x="512" y="916"/>
                      <a:pt x="500" y="906"/>
                    </a:cubicBezTo>
                    <a:cubicBezTo>
                      <a:pt x="201" y="1151"/>
                      <a:pt x="1" y="1609"/>
                      <a:pt x="1" y="2134"/>
                    </a:cubicBezTo>
                    <a:cubicBezTo>
                      <a:pt x="1" y="2660"/>
                      <a:pt x="201" y="3118"/>
                      <a:pt x="500" y="3364"/>
                    </a:cubicBezTo>
                    <a:cubicBezTo>
                      <a:pt x="545" y="3327"/>
                      <a:pt x="587" y="3285"/>
                      <a:pt x="628" y="3238"/>
                    </a:cubicBezTo>
                    <a:cubicBezTo>
                      <a:pt x="764" y="3531"/>
                      <a:pt x="948" y="3778"/>
                      <a:pt x="1162" y="3956"/>
                    </a:cubicBezTo>
                    <a:cubicBezTo>
                      <a:pt x="1378" y="3777"/>
                      <a:pt x="1563" y="3528"/>
                      <a:pt x="1700" y="3233"/>
                    </a:cubicBezTo>
                    <a:cubicBezTo>
                      <a:pt x="1742" y="3282"/>
                      <a:pt x="1786" y="3326"/>
                      <a:pt x="1833" y="3364"/>
                    </a:cubicBezTo>
                    <a:cubicBezTo>
                      <a:pt x="2131" y="3118"/>
                      <a:pt x="2331" y="2661"/>
                      <a:pt x="2331" y="2135"/>
                    </a:cubicBezTo>
                    <a:cubicBezTo>
                      <a:pt x="2331" y="1609"/>
                      <a:pt x="2130" y="1151"/>
                      <a:pt x="1833" y="906"/>
                    </a:cubicBezTo>
                    <a:cubicBezTo>
                      <a:pt x="1818" y="917"/>
                      <a:pt x="1805" y="931"/>
                      <a:pt x="1790" y="943"/>
                    </a:cubicBezTo>
                    <a:cubicBezTo>
                      <a:pt x="1649" y="550"/>
                      <a:pt x="1430" y="222"/>
                      <a:pt x="1162" y="0"/>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673;p77">
                <a:extLst>
                  <a:ext uri="{FF2B5EF4-FFF2-40B4-BE49-F238E27FC236}">
                    <a16:creationId xmlns:a16="http://schemas.microsoft.com/office/drawing/2014/main" id="{D87926CD-F5C7-6140-BA78-73DAE76C4845}"/>
                  </a:ext>
                </a:extLst>
              </p:cNvPr>
              <p:cNvSpPr/>
              <p:nvPr/>
            </p:nvSpPr>
            <p:spPr>
              <a:xfrm>
                <a:off x="2897346" y="1598703"/>
                <a:ext cx="103763" cy="176204"/>
              </a:xfrm>
              <a:custGeom>
                <a:avLst/>
                <a:gdLst/>
                <a:ahLst/>
                <a:cxnLst/>
                <a:rect l="l" t="t" r="r" b="b"/>
                <a:pathLst>
                  <a:path w="1726" h="2931" extrusionOk="0">
                    <a:moveTo>
                      <a:pt x="860" y="0"/>
                    </a:moveTo>
                    <a:cubicBezTo>
                      <a:pt x="663" y="163"/>
                      <a:pt x="501" y="405"/>
                      <a:pt x="397" y="695"/>
                    </a:cubicBezTo>
                    <a:cubicBezTo>
                      <a:pt x="388" y="687"/>
                      <a:pt x="378" y="679"/>
                      <a:pt x="369" y="671"/>
                    </a:cubicBezTo>
                    <a:cubicBezTo>
                      <a:pt x="149" y="853"/>
                      <a:pt x="0" y="1192"/>
                      <a:pt x="0" y="1581"/>
                    </a:cubicBezTo>
                    <a:cubicBezTo>
                      <a:pt x="0" y="1971"/>
                      <a:pt x="149" y="2310"/>
                      <a:pt x="369" y="2492"/>
                    </a:cubicBezTo>
                    <a:cubicBezTo>
                      <a:pt x="403" y="2465"/>
                      <a:pt x="434" y="2433"/>
                      <a:pt x="464" y="2399"/>
                    </a:cubicBezTo>
                    <a:cubicBezTo>
                      <a:pt x="565" y="2617"/>
                      <a:pt x="701" y="2798"/>
                      <a:pt x="860" y="2930"/>
                    </a:cubicBezTo>
                    <a:cubicBezTo>
                      <a:pt x="1021" y="2798"/>
                      <a:pt x="1157" y="2613"/>
                      <a:pt x="1259" y="2395"/>
                    </a:cubicBezTo>
                    <a:cubicBezTo>
                      <a:pt x="1289" y="2431"/>
                      <a:pt x="1322" y="2464"/>
                      <a:pt x="1357" y="2492"/>
                    </a:cubicBezTo>
                    <a:cubicBezTo>
                      <a:pt x="1577" y="2310"/>
                      <a:pt x="1726" y="1971"/>
                      <a:pt x="1726" y="1581"/>
                    </a:cubicBezTo>
                    <a:cubicBezTo>
                      <a:pt x="1726" y="1192"/>
                      <a:pt x="1577" y="853"/>
                      <a:pt x="1357" y="671"/>
                    </a:cubicBezTo>
                    <a:cubicBezTo>
                      <a:pt x="1346" y="680"/>
                      <a:pt x="1335" y="689"/>
                      <a:pt x="1325" y="699"/>
                    </a:cubicBezTo>
                    <a:cubicBezTo>
                      <a:pt x="1221" y="407"/>
                      <a:pt x="1059" y="164"/>
                      <a:pt x="860" y="0"/>
                    </a:cubicBezTo>
                    <a:close/>
                  </a:path>
                </a:pathLst>
              </a:custGeom>
              <a:solidFill>
                <a:srgbClr val="FFDC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674;p77">
                <a:extLst>
                  <a:ext uri="{FF2B5EF4-FFF2-40B4-BE49-F238E27FC236}">
                    <a16:creationId xmlns:a16="http://schemas.microsoft.com/office/drawing/2014/main" id="{9C6E411D-C101-C726-5E35-9727136C6158}"/>
                  </a:ext>
                </a:extLst>
              </p:cNvPr>
              <p:cNvSpPr/>
              <p:nvPr/>
            </p:nvSpPr>
            <p:spPr>
              <a:xfrm>
                <a:off x="2549450" y="1048575"/>
                <a:ext cx="795234" cy="540637"/>
              </a:xfrm>
              <a:custGeom>
                <a:avLst/>
                <a:gdLst/>
                <a:ahLst/>
                <a:cxnLst/>
                <a:rect l="l" t="t" r="r" b="b"/>
                <a:pathLst>
                  <a:path w="13228" h="8993" extrusionOk="0">
                    <a:moveTo>
                      <a:pt x="6614" y="1"/>
                    </a:moveTo>
                    <a:cubicBezTo>
                      <a:pt x="6508" y="1"/>
                      <a:pt x="6401" y="51"/>
                      <a:pt x="6326" y="151"/>
                    </a:cubicBezTo>
                    <a:lnTo>
                      <a:pt x="203" y="8312"/>
                    </a:lnTo>
                    <a:cubicBezTo>
                      <a:pt x="0" y="8582"/>
                      <a:pt x="174" y="8992"/>
                      <a:pt x="491" y="8992"/>
                    </a:cubicBezTo>
                    <a:lnTo>
                      <a:pt x="12737" y="8992"/>
                    </a:lnTo>
                    <a:cubicBezTo>
                      <a:pt x="13054" y="8992"/>
                      <a:pt x="13227" y="8582"/>
                      <a:pt x="13025" y="8312"/>
                    </a:cubicBezTo>
                    <a:lnTo>
                      <a:pt x="6902" y="151"/>
                    </a:lnTo>
                    <a:cubicBezTo>
                      <a:pt x="6828" y="51"/>
                      <a:pt x="6721" y="1"/>
                      <a:pt x="661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675;p77">
                <a:extLst>
                  <a:ext uri="{FF2B5EF4-FFF2-40B4-BE49-F238E27FC236}">
                    <a16:creationId xmlns:a16="http://schemas.microsoft.com/office/drawing/2014/main" id="{B741FFD1-F501-BC31-C224-C47A749DAD75}"/>
                  </a:ext>
                </a:extLst>
              </p:cNvPr>
              <p:cNvSpPr/>
              <p:nvPr/>
            </p:nvSpPr>
            <p:spPr>
              <a:xfrm>
                <a:off x="2549450" y="1048635"/>
                <a:ext cx="397677" cy="540577"/>
              </a:xfrm>
              <a:custGeom>
                <a:avLst/>
                <a:gdLst/>
                <a:ahLst/>
                <a:cxnLst/>
                <a:rect l="l" t="t" r="r" b="b"/>
                <a:pathLst>
                  <a:path w="6615" h="8992" extrusionOk="0">
                    <a:moveTo>
                      <a:pt x="6614" y="0"/>
                    </a:moveTo>
                    <a:cubicBezTo>
                      <a:pt x="6507" y="0"/>
                      <a:pt x="6401" y="50"/>
                      <a:pt x="6325" y="150"/>
                    </a:cubicBezTo>
                    <a:lnTo>
                      <a:pt x="203" y="8311"/>
                    </a:lnTo>
                    <a:cubicBezTo>
                      <a:pt x="0" y="8581"/>
                      <a:pt x="174" y="8991"/>
                      <a:pt x="491" y="8991"/>
                    </a:cubicBezTo>
                    <a:lnTo>
                      <a:pt x="6614" y="8991"/>
                    </a:lnTo>
                    <a:lnTo>
                      <a:pt x="6614" y="0"/>
                    </a:lnTo>
                    <a:close/>
                  </a:path>
                </a:pathLst>
              </a:custGeom>
              <a:solidFill>
                <a:srgbClr val="4D6EA1">
                  <a:alpha val="6312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676;p77">
                <a:extLst>
                  <a:ext uri="{FF2B5EF4-FFF2-40B4-BE49-F238E27FC236}">
                    <a16:creationId xmlns:a16="http://schemas.microsoft.com/office/drawing/2014/main" id="{DF847BD5-B4EF-2B3B-6C50-4B5BA8B086C8}"/>
                  </a:ext>
                </a:extLst>
              </p:cNvPr>
              <p:cNvSpPr/>
              <p:nvPr/>
            </p:nvSpPr>
            <p:spPr>
              <a:xfrm>
                <a:off x="2661087" y="1457068"/>
                <a:ext cx="199470" cy="289165"/>
              </a:xfrm>
              <a:custGeom>
                <a:avLst/>
                <a:gdLst/>
                <a:ahLst/>
                <a:cxnLst/>
                <a:rect l="l" t="t" r="r" b="b"/>
                <a:pathLst>
                  <a:path w="3318" h="4810" extrusionOk="0">
                    <a:moveTo>
                      <a:pt x="1" y="0"/>
                    </a:moveTo>
                    <a:lnTo>
                      <a:pt x="1276" y="4809"/>
                    </a:lnTo>
                    <a:lnTo>
                      <a:pt x="2174" y="4809"/>
                    </a:lnTo>
                    <a:cubicBezTo>
                      <a:pt x="2174" y="4809"/>
                      <a:pt x="2411" y="2615"/>
                      <a:pt x="3317" y="2405"/>
                    </a:cubicBezTo>
                    <a:lnTo>
                      <a:pt x="3109" y="1093"/>
                    </a:lnTo>
                    <a:cubicBezTo>
                      <a:pt x="3109" y="1093"/>
                      <a:pt x="2964" y="1109"/>
                      <a:pt x="2748" y="1109"/>
                    </a:cubicBezTo>
                    <a:cubicBezTo>
                      <a:pt x="2139" y="1109"/>
                      <a:pt x="960" y="980"/>
                      <a:pt x="80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77;p77">
                <a:extLst>
                  <a:ext uri="{FF2B5EF4-FFF2-40B4-BE49-F238E27FC236}">
                    <a16:creationId xmlns:a16="http://schemas.microsoft.com/office/drawing/2014/main" id="{1DAAB099-D1F8-5EBA-77C3-FA7827F9CE78}"/>
                  </a:ext>
                </a:extLst>
              </p:cNvPr>
              <p:cNvSpPr/>
              <p:nvPr/>
            </p:nvSpPr>
            <p:spPr>
              <a:xfrm>
                <a:off x="2661087" y="1457068"/>
                <a:ext cx="102440" cy="289165"/>
              </a:xfrm>
              <a:custGeom>
                <a:avLst/>
                <a:gdLst/>
                <a:ahLst/>
                <a:cxnLst/>
                <a:rect l="l" t="t" r="r" b="b"/>
                <a:pathLst>
                  <a:path w="1704" h="4810" extrusionOk="0">
                    <a:moveTo>
                      <a:pt x="1" y="0"/>
                    </a:moveTo>
                    <a:lnTo>
                      <a:pt x="1276" y="4809"/>
                    </a:lnTo>
                    <a:lnTo>
                      <a:pt x="1703" y="4809"/>
                    </a:lnTo>
                    <a:lnTo>
                      <a:pt x="428" y="0"/>
                    </a:ln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678;p77">
                <a:extLst>
                  <a:ext uri="{FF2B5EF4-FFF2-40B4-BE49-F238E27FC236}">
                    <a16:creationId xmlns:a16="http://schemas.microsoft.com/office/drawing/2014/main" id="{E6EB7254-9E1E-6CDA-B00E-5D3B5BFF2070}"/>
                  </a:ext>
                </a:extLst>
              </p:cNvPr>
              <p:cNvSpPr/>
              <p:nvPr/>
            </p:nvSpPr>
            <p:spPr>
              <a:xfrm>
                <a:off x="3033691" y="1457068"/>
                <a:ext cx="199470" cy="289165"/>
              </a:xfrm>
              <a:custGeom>
                <a:avLst/>
                <a:gdLst/>
                <a:ahLst/>
                <a:cxnLst/>
                <a:rect l="l" t="t" r="r" b="b"/>
                <a:pathLst>
                  <a:path w="3318" h="4810" extrusionOk="0">
                    <a:moveTo>
                      <a:pt x="2512" y="0"/>
                    </a:moveTo>
                    <a:cubicBezTo>
                      <a:pt x="2358" y="980"/>
                      <a:pt x="1178" y="1109"/>
                      <a:pt x="569" y="1109"/>
                    </a:cubicBezTo>
                    <a:cubicBezTo>
                      <a:pt x="353" y="1109"/>
                      <a:pt x="208" y="1093"/>
                      <a:pt x="208" y="1093"/>
                    </a:cubicBezTo>
                    <a:lnTo>
                      <a:pt x="1" y="2405"/>
                    </a:lnTo>
                    <a:cubicBezTo>
                      <a:pt x="907" y="2615"/>
                      <a:pt x="1144" y="4809"/>
                      <a:pt x="1144" y="4809"/>
                    </a:cubicBezTo>
                    <a:lnTo>
                      <a:pt x="2042" y="4809"/>
                    </a:lnTo>
                    <a:lnTo>
                      <a:pt x="331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679;p77">
                <a:extLst>
                  <a:ext uri="{FF2B5EF4-FFF2-40B4-BE49-F238E27FC236}">
                    <a16:creationId xmlns:a16="http://schemas.microsoft.com/office/drawing/2014/main" id="{825CE4EE-4263-7D6B-DD98-5AC53C704ED6}"/>
                  </a:ext>
                </a:extLst>
              </p:cNvPr>
              <p:cNvSpPr/>
              <p:nvPr/>
            </p:nvSpPr>
            <p:spPr>
              <a:xfrm>
                <a:off x="3130719" y="1457068"/>
                <a:ext cx="102440" cy="289165"/>
              </a:xfrm>
              <a:custGeom>
                <a:avLst/>
                <a:gdLst/>
                <a:ahLst/>
                <a:cxnLst/>
                <a:rect l="l" t="t" r="r" b="b"/>
                <a:pathLst>
                  <a:path w="1704" h="4810" extrusionOk="0">
                    <a:moveTo>
                      <a:pt x="1275" y="0"/>
                    </a:moveTo>
                    <a:lnTo>
                      <a:pt x="1" y="4809"/>
                    </a:lnTo>
                    <a:lnTo>
                      <a:pt x="428" y="4809"/>
                    </a:lnTo>
                    <a:lnTo>
                      <a:pt x="1703" y="0"/>
                    </a:ln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680;p77">
                <a:extLst>
                  <a:ext uri="{FF2B5EF4-FFF2-40B4-BE49-F238E27FC236}">
                    <a16:creationId xmlns:a16="http://schemas.microsoft.com/office/drawing/2014/main" id="{07FF35E1-6E56-066B-89C3-1CF7798E1048}"/>
                  </a:ext>
                </a:extLst>
              </p:cNvPr>
              <p:cNvSpPr/>
              <p:nvPr/>
            </p:nvSpPr>
            <p:spPr>
              <a:xfrm>
                <a:off x="2827370" y="1214678"/>
                <a:ext cx="239388" cy="414450"/>
              </a:xfrm>
              <a:custGeom>
                <a:avLst/>
                <a:gdLst/>
                <a:ahLst/>
                <a:cxnLst/>
                <a:rect l="l" t="t" r="r" b="b"/>
                <a:pathLst>
                  <a:path w="3982" h="6894" extrusionOk="0">
                    <a:moveTo>
                      <a:pt x="1991" y="0"/>
                    </a:moveTo>
                    <a:cubicBezTo>
                      <a:pt x="1991" y="0"/>
                      <a:pt x="1" y="1091"/>
                      <a:pt x="1" y="3768"/>
                    </a:cubicBezTo>
                    <a:lnTo>
                      <a:pt x="1" y="6893"/>
                    </a:lnTo>
                    <a:lnTo>
                      <a:pt x="3981" y="6893"/>
                    </a:lnTo>
                    <a:lnTo>
                      <a:pt x="3981" y="3768"/>
                    </a:lnTo>
                    <a:cubicBezTo>
                      <a:pt x="3981" y="1091"/>
                      <a:pt x="1991" y="0"/>
                      <a:pt x="1991" y="0"/>
                    </a:cubicBezTo>
                    <a:close/>
                  </a:path>
                </a:pathLst>
              </a:custGeom>
              <a:solidFill>
                <a:srgbClr val="BBE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3681;p77">
                <a:extLst>
                  <a:ext uri="{FF2B5EF4-FFF2-40B4-BE49-F238E27FC236}">
                    <a16:creationId xmlns:a16="http://schemas.microsoft.com/office/drawing/2014/main" id="{D9395016-169A-2569-4B16-2CD2679B53B5}"/>
                  </a:ext>
                </a:extLst>
              </p:cNvPr>
              <p:cNvSpPr/>
              <p:nvPr/>
            </p:nvSpPr>
            <p:spPr>
              <a:xfrm>
                <a:off x="2827370" y="1214678"/>
                <a:ext cx="129974" cy="414450"/>
              </a:xfrm>
              <a:custGeom>
                <a:avLst/>
                <a:gdLst/>
                <a:ahLst/>
                <a:cxnLst/>
                <a:rect l="l" t="t" r="r" b="b"/>
                <a:pathLst>
                  <a:path w="2162" h="6894" extrusionOk="0">
                    <a:moveTo>
                      <a:pt x="1991" y="0"/>
                    </a:moveTo>
                    <a:cubicBezTo>
                      <a:pt x="1991" y="0"/>
                      <a:pt x="1" y="1091"/>
                      <a:pt x="1" y="3768"/>
                    </a:cubicBezTo>
                    <a:lnTo>
                      <a:pt x="1" y="6893"/>
                    </a:lnTo>
                    <a:lnTo>
                      <a:pt x="2114" y="6893"/>
                    </a:lnTo>
                    <a:cubicBezTo>
                      <a:pt x="2162" y="4267"/>
                      <a:pt x="1991" y="0"/>
                      <a:pt x="1991" y="0"/>
                    </a:cubicBezTo>
                    <a:close/>
                  </a:path>
                </a:pathLst>
              </a:custGeom>
              <a:solidFill>
                <a:srgbClr val="A9DA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3682;p77">
                <a:extLst>
                  <a:ext uri="{FF2B5EF4-FFF2-40B4-BE49-F238E27FC236}">
                    <a16:creationId xmlns:a16="http://schemas.microsoft.com/office/drawing/2014/main" id="{2DAFD76A-B819-E112-59D1-160DECA250A8}"/>
                  </a:ext>
                </a:extLst>
              </p:cNvPr>
              <p:cNvSpPr/>
              <p:nvPr/>
            </p:nvSpPr>
            <p:spPr>
              <a:xfrm>
                <a:off x="2827370" y="1214678"/>
                <a:ext cx="119754" cy="414450"/>
              </a:xfrm>
              <a:custGeom>
                <a:avLst/>
                <a:gdLst/>
                <a:ahLst/>
                <a:cxnLst/>
                <a:rect l="l" t="t" r="r" b="b"/>
                <a:pathLst>
                  <a:path w="1992" h="6894" extrusionOk="0">
                    <a:moveTo>
                      <a:pt x="1991" y="0"/>
                    </a:moveTo>
                    <a:cubicBezTo>
                      <a:pt x="1991" y="0"/>
                      <a:pt x="1" y="1091"/>
                      <a:pt x="1" y="3768"/>
                    </a:cubicBezTo>
                    <a:lnTo>
                      <a:pt x="1" y="6893"/>
                    </a:lnTo>
                    <a:lnTo>
                      <a:pt x="649" y="6893"/>
                    </a:lnTo>
                    <a:lnTo>
                      <a:pt x="649" y="3768"/>
                    </a:lnTo>
                    <a:cubicBezTo>
                      <a:pt x="649" y="1091"/>
                      <a:pt x="1991" y="0"/>
                      <a:pt x="1991" y="0"/>
                    </a:cubicBezTo>
                    <a:close/>
                  </a:path>
                </a:pathLst>
              </a:custGeom>
              <a:solidFill>
                <a:srgbClr val="80CD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3683;p77">
                <a:extLst>
                  <a:ext uri="{FF2B5EF4-FFF2-40B4-BE49-F238E27FC236}">
                    <a16:creationId xmlns:a16="http://schemas.microsoft.com/office/drawing/2014/main" id="{7D3710FD-AE61-DA26-98D6-BC26E6115AC7}"/>
                  </a:ext>
                </a:extLst>
              </p:cNvPr>
              <p:cNvSpPr/>
              <p:nvPr/>
            </p:nvSpPr>
            <p:spPr>
              <a:xfrm>
                <a:off x="2947063" y="1214678"/>
                <a:ext cx="119694" cy="414450"/>
              </a:xfrm>
              <a:custGeom>
                <a:avLst/>
                <a:gdLst/>
                <a:ahLst/>
                <a:cxnLst/>
                <a:rect l="l" t="t" r="r" b="b"/>
                <a:pathLst>
                  <a:path w="1991" h="6894" extrusionOk="0">
                    <a:moveTo>
                      <a:pt x="0" y="0"/>
                    </a:moveTo>
                    <a:lnTo>
                      <a:pt x="0" y="0"/>
                    </a:lnTo>
                    <a:cubicBezTo>
                      <a:pt x="1" y="0"/>
                      <a:pt x="1343" y="1091"/>
                      <a:pt x="1343" y="3768"/>
                    </a:cubicBezTo>
                    <a:lnTo>
                      <a:pt x="1343" y="6893"/>
                    </a:lnTo>
                    <a:lnTo>
                      <a:pt x="1990" y="6893"/>
                    </a:lnTo>
                    <a:lnTo>
                      <a:pt x="1990" y="3768"/>
                    </a:lnTo>
                    <a:cubicBezTo>
                      <a:pt x="1990" y="1091"/>
                      <a:pt x="1" y="0"/>
                      <a:pt x="0" y="0"/>
                    </a:cubicBezTo>
                    <a:close/>
                  </a:path>
                </a:pathLst>
              </a:custGeom>
              <a:solidFill>
                <a:srgbClr val="D3EC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3684;p77">
                <a:extLst>
                  <a:ext uri="{FF2B5EF4-FFF2-40B4-BE49-F238E27FC236}">
                    <a16:creationId xmlns:a16="http://schemas.microsoft.com/office/drawing/2014/main" id="{C2106D9A-AF76-60DC-461A-2992158772F0}"/>
                  </a:ext>
                </a:extLst>
              </p:cNvPr>
              <p:cNvSpPr/>
              <p:nvPr/>
            </p:nvSpPr>
            <p:spPr>
              <a:xfrm>
                <a:off x="2728778" y="1372123"/>
                <a:ext cx="69376" cy="69315"/>
              </a:xfrm>
              <a:custGeom>
                <a:avLst/>
                <a:gdLst/>
                <a:ahLst/>
                <a:cxnLst/>
                <a:rect l="l" t="t" r="r" b="b"/>
                <a:pathLst>
                  <a:path w="1154" h="1153" extrusionOk="0">
                    <a:moveTo>
                      <a:pt x="577" y="1"/>
                    </a:moveTo>
                    <a:cubicBezTo>
                      <a:pt x="258" y="1"/>
                      <a:pt x="0" y="258"/>
                      <a:pt x="0" y="577"/>
                    </a:cubicBezTo>
                    <a:cubicBezTo>
                      <a:pt x="0" y="895"/>
                      <a:pt x="258" y="1153"/>
                      <a:pt x="577" y="1153"/>
                    </a:cubicBezTo>
                    <a:cubicBezTo>
                      <a:pt x="895" y="1153"/>
                      <a:pt x="1153" y="895"/>
                      <a:pt x="1153" y="577"/>
                    </a:cubicBezTo>
                    <a:cubicBezTo>
                      <a:pt x="1153" y="258"/>
                      <a:pt x="895" y="1"/>
                      <a:pt x="577" y="1"/>
                    </a:cubicBezTo>
                    <a:close/>
                  </a:path>
                </a:pathLst>
              </a:custGeom>
              <a:solidFill>
                <a:srgbClr val="3B5B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685;p77">
                <a:extLst>
                  <a:ext uri="{FF2B5EF4-FFF2-40B4-BE49-F238E27FC236}">
                    <a16:creationId xmlns:a16="http://schemas.microsoft.com/office/drawing/2014/main" id="{1DDD112C-2326-3F30-A5DB-C3C2A08AD80C}"/>
                  </a:ext>
                </a:extLst>
              </p:cNvPr>
              <p:cNvSpPr/>
              <p:nvPr/>
            </p:nvSpPr>
            <p:spPr>
              <a:xfrm>
                <a:off x="2750120" y="1393405"/>
                <a:ext cx="26692" cy="26692"/>
              </a:xfrm>
              <a:custGeom>
                <a:avLst/>
                <a:gdLst/>
                <a:ahLst/>
                <a:cxnLst/>
                <a:rect l="l" t="t" r="r" b="b"/>
                <a:pathLst>
                  <a:path w="444" h="444" extrusionOk="0">
                    <a:moveTo>
                      <a:pt x="222" y="1"/>
                    </a:moveTo>
                    <a:cubicBezTo>
                      <a:pt x="99" y="1"/>
                      <a:pt x="0" y="100"/>
                      <a:pt x="0" y="223"/>
                    </a:cubicBezTo>
                    <a:cubicBezTo>
                      <a:pt x="0" y="345"/>
                      <a:pt x="99" y="444"/>
                      <a:pt x="222" y="444"/>
                    </a:cubicBezTo>
                    <a:cubicBezTo>
                      <a:pt x="344" y="444"/>
                      <a:pt x="443" y="345"/>
                      <a:pt x="443" y="223"/>
                    </a:cubicBezTo>
                    <a:cubicBezTo>
                      <a:pt x="443" y="100"/>
                      <a:pt x="344" y="1"/>
                      <a:pt x="222" y="1"/>
                    </a:cubicBezTo>
                    <a:close/>
                  </a:path>
                </a:pathLst>
              </a:custGeom>
              <a:solidFill>
                <a:srgbClr val="A9DA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686;p77">
                <a:extLst>
                  <a:ext uri="{FF2B5EF4-FFF2-40B4-BE49-F238E27FC236}">
                    <a16:creationId xmlns:a16="http://schemas.microsoft.com/office/drawing/2014/main" id="{E9B27D75-8BE4-2100-71AD-64577F7EA745}"/>
                  </a:ext>
                </a:extLst>
              </p:cNvPr>
              <p:cNvSpPr/>
              <p:nvPr/>
            </p:nvSpPr>
            <p:spPr>
              <a:xfrm>
                <a:off x="2728778" y="1372123"/>
                <a:ext cx="66911" cy="54827"/>
              </a:xfrm>
              <a:custGeom>
                <a:avLst/>
                <a:gdLst/>
                <a:ahLst/>
                <a:cxnLst/>
                <a:rect l="l" t="t" r="r" b="b"/>
                <a:pathLst>
                  <a:path w="1113" h="912" extrusionOk="0">
                    <a:moveTo>
                      <a:pt x="577" y="1"/>
                    </a:moveTo>
                    <a:cubicBezTo>
                      <a:pt x="258" y="1"/>
                      <a:pt x="0" y="259"/>
                      <a:pt x="0" y="577"/>
                    </a:cubicBezTo>
                    <a:cubicBezTo>
                      <a:pt x="0" y="702"/>
                      <a:pt x="42" y="817"/>
                      <a:pt x="110" y="911"/>
                    </a:cubicBezTo>
                    <a:cubicBezTo>
                      <a:pt x="84" y="846"/>
                      <a:pt x="68" y="776"/>
                      <a:pt x="68" y="701"/>
                    </a:cubicBezTo>
                    <a:cubicBezTo>
                      <a:pt x="68" y="383"/>
                      <a:pt x="326" y="125"/>
                      <a:pt x="644" y="125"/>
                    </a:cubicBezTo>
                    <a:cubicBezTo>
                      <a:pt x="838" y="125"/>
                      <a:pt x="1008" y="221"/>
                      <a:pt x="1112" y="366"/>
                    </a:cubicBezTo>
                    <a:cubicBezTo>
                      <a:pt x="1029" y="153"/>
                      <a:pt x="821" y="1"/>
                      <a:pt x="577" y="1"/>
                    </a:cubicBezTo>
                    <a:close/>
                  </a:path>
                </a:pathLst>
              </a:custGeom>
              <a:solidFill>
                <a:srgbClr val="2D48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687;p77">
                <a:extLst>
                  <a:ext uri="{FF2B5EF4-FFF2-40B4-BE49-F238E27FC236}">
                    <a16:creationId xmlns:a16="http://schemas.microsoft.com/office/drawing/2014/main" id="{4745CDF4-D0AC-D5D3-0F56-26F9DA4D5758}"/>
                  </a:ext>
                </a:extLst>
              </p:cNvPr>
              <p:cNvSpPr/>
              <p:nvPr/>
            </p:nvSpPr>
            <p:spPr>
              <a:xfrm>
                <a:off x="3096092" y="1372123"/>
                <a:ext cx="69315" cy="69315"/>
              </a:xfrm>
              <a:custGeom>
                <a:avLst/>
                <a:gdLst/>
                <a:ahLst/>
                <a:cxnLst/>
                <a:rect l="l" t="t" r="r" b="b"/>
                <a:pathLst>
                  <a:path w="1153" h="1153" extrusionOk="0">
                    <a:moveTo>
                      <a:pt x="577" y="1"/>
                    </a:moveTo>
                    <a:cubicBezTo>
                      <a:pt x="259" y="1"/>
                      <a:pt x="0" y="258"/>
                      <a:pt x="0" y="577"/>
                    </a:cubicBezTo>
                    <a:cubicBezTo>
                      <a:pt x="0" y="895"/>
                      <a:pt x="259" y="1153"/>
                      <a:pt x="577" y="1153"/>
                    </a:cubicBezTo>
                    <a:cubicBezTo>
                      <a:pt x="895" y="1153"/>
                      <a:pt x="1153" y="895"/>
                      <a:pt x="1153" y="577"/>
                    </a:cubicBezTo>
                    <a:cubicBezTo>
                      <a:pt x="1153" y="258"/>
                      <a:pt x="895" y="1"/>
                      <a:pt x="577" y="1"/>
                    </a:cubicBezTo>
                    <a:close/>
                  </a:path>
                </a:pathLst>
              </a:custGeom>
              <a:solidFill>
                <a:srgbClr val="3B5B8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688;p77">
                <a:extLst>
                  <a:ext uri="{FF2B5EF4-FFF2-40B4-BE49-F238E27FC236}">
                    <a16:creationId xmlns:a16="http://schemas.microsoft.com/office/drawing/2014/main" id="{CA992DCA-5F38-AACC-0737-550607E69E8E}"/>
                  </a:ext>
                </a:extLst>
              </p:cNvPr>
              <p:cNvSpPr/>
              <p:nvPr/>
            </p:nvSpPr>
            <p:spPr>
              <a:xfrm>
                <a:off x="3117373" y="1393405"/>
                <a:ext cx="26692" cy="26692"/>
              </a:xfrm>
              <a:custGeom>
                <a:avLst/>
                <a:gdLst/>
                <a:ahLst/>
                <a:cxnLst/>
                <a:rect l="l" t="t" r="r" b="b"/>
                <a:pathLst>
                  <a:path w="444" h="444" extrusionOk="0">
                    <a:moveTo>
                      <a:pt x="223" y="1"/>
                    </a:moveTo>
                    <a:cubicBezTo>
                      <a:pt x="100" y="1"/>
                      <a:pt x="1" y="100"/>
                      <a:pt x="1" y="223"/>
                    </a:cubicBezTo>
                    <a:cubicBezTo>
                      <a:pt x="1" y="345"/>
                      <a:pt x="100" y="444"/>
                      <a:pt x="223" y="444"/>
                    </a:cubicBezTo>
                    <a:cubicBezTo>
                      <a:pt x="344" y="444"/>
                      <a:pt x="443" y="345"/>
                      <a:pt x="443" y="223"/>
                    </a:cubicBezTo>
                    <a:cubicBezTo>
                      <a:pt x="443" y="100"/>
                      <a:pt x="344" y="1"/>
                      <a:pt x="223" y="1"/>
                    </a:cubicBezTo>
                    <a:close/>
                  </a:path>
                </a:pathLst>
              </a:custGeom>
              <a:solidFill>
                <a:srgbClr val="A9DA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689;p77">
                <a:extLst>
                  <a:ext uri="{FF2B5EF4-FFF2-40B4-BE49-F238E27FC236}">
                    <a16:creationId xmlns:a16="http://schemas.microsoft.com/office/drawing/2014/main" id="{B4A1AA4C-B297-A689-C8AC-CF3E447FD78A}"/>
                  </a:ext>
                </a:extLst>
              </p:cNvPr>
              <p:cNvSpPr/>
              <p:nvPr/>
            </p:nvSpPr>
            <p:spPr>
              <a:xfrm>
                <a:off x="3096092" y="1372123"/>
                <a:ext cx="66911" cy="54827"/>
              </a:xfrm>
              <a:custGeom>
                <a:avLst/>
                <a:gdLst/>
                <a:ahLst/>
                <a:cxnLst/>
                <a:rect l="l" t="t" r="r" b="b"/>
                <a:pathLst>
                  <a:path w="1113" h="912" extrusionOk="0">
                    <a:moveTo>
                      <a:pt x="577" y="1"/>
                    </a:moveTo>
                    <a:cubicBezTo>
                      <a:pt x="259" y="1"/>
                      <a:pt x="0" y="259"/>
                      <a:pt x="0" y="577"/>
                    </a:cubicBezTo>
                    <a:cubicBezTo>
                      <a:pt x="0" y="702"/>
                      <a:pt x="41" y="817"/>
                      <a:pt x="109" y="911"/>
                    </a:cubicBezTo>
                    <a:cubicBezTo>
                      <a:pt x="83" y="846"/>
                      <a:pt x="68" y="776"/>
                      <a:pt x="68" y="701"/>
                    </a:cubicBezTo>
                    <a:cubicBezTo>
                      <a:pt x="68" y="383"/>
                      <a:pt x="326" y="125"/>
                      <a:pt x="645" y="125"/>
                    </a:cubicBezTo>
                    <a:cubicBezTo>
                      <a:pt x="838" y="125"/>
                      <a:pt x="1007" y="221"/>
                      <a:pt x="1112" y="366"/>
                    </a:cubicBezTo>
                    <a:cubicBezTo>
                      <a:pt x="1028" y="153"/>
                      <a:pt x="820" y="1"/>
                      <a:pt x="577" y="1"/>
                    </a:cubicBezTo>
                    <a:close/>
                  </a:path>
                </a:pathLst>
              </a:custGeom>
              <a:solidFill>
                <a:srgbClr val="2D486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690;p77">
                <a:extLst>
                  <a:ext uri="{FF2B5EF4-FFF2-40B4-BE49-F238E27FC236}">
                    <a16:creationId xmlns:a16="http://schemas.microsoft.com/office/drawing/2014/main" id="{DFEAA9FD-A174-6B6B-B77E-299505C4C087}"/>
                  </a:ext>
                </a:extLst>
              </p:cNvPr>
              <p:cNvSpPr/>
              <p:nvPr/>
            </p:nvSpPr>
            <p:spPr>
              <a:xfrm>
                <a:off x="2869452" y="1392924"/>
                <a:ext cx="150835" cy="150895"/>
              </a:xfrm>
              <a:custGeom>
                <a:avLst/>
                <a:gdLst/>
                <a:ahLst/>
                <a:cxnLst/>
                <a:rect l="l" t="t" r="r" b="b"/>
                <a:pathLst>
                  <a:path w="2509" h="2510" extrusionOk="0">
                    <a:moveTo>
                      <a:pt x="1255" y="1"/>
                    </a:moveTo>
                    <a:cubicBezTo>
                      <a:pt x="563" y="1"/>
                      <a:pt x="1" y="562"/>
                      <a:pt x="1" y="1255"/>
                    </a:cubicBezTo>
                    <a:cubicBezTo>
                      <a:pt x="1" y="1948"/>
                      <a:pt x="563" y="2510"/>
                      <a:pt x="1255" y="2510"/>
                    </a:cubicBezTo>
                    <a:cubicBezTo>
                      <a:pt x="1947" y="2510"/>
                      <a:pt x="2509" y="1948"/>
                      <a:pt x="2509" y="1255"/>
                    </a:cubicBezTo>
                    <a:cubicBezTo>
                      <a:pt x="2509" y="562"/>
                      <a:pt x="1947" y="1"/>
                      <a:pt x="1255" y="1"/>
                    </a:cubicBezTo>
                    <a:close/>
                  </a:path>
                </a:pathLst>
              </a:custGeom>
              <a:solidFill>
                <a:srgbClr val="C9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3691;p77">
                <a:extLst>
                  <a:ext uri="{FF2B5EF4-FFF2-40B4-BE49-F238E27FC236}">
                    <a16:creationId xmlns:a16="http://schemas.microsoft.com/office/drawing/2014/main" id="{1ADC04E1-8E8C-6DEB-3E36-EDEFEA37E96B}"/>
                  </a:ext>
                </a:extLst>
              </p:cNvPr>
              <p:cNvSpPr/>
              <p:nvPr/>
            </p:nvSpPr>
            <p:spPr>
              <a:xfrm>
                <a:off x="2873840" y="1384628"/>
                <a:ext cx="150775" cy="150895"/>
              </a:xfrm>
              <a:custGeom>
                <a:avLst/>
                <a:gdLst/>
                <a:ahLst/>
                <a:cxnLst/>
                <a:rect l="l" t="t" r="r" b="b"/>
                <a:pathLst>
                  <a:path w="2508" h="2510" extrusionOk="0">
                    <a:moveTo>
                      <a:pt x="1255" y="0"/>
                    </a:moveTo>
                    <a:cubicBezTo>
                      <a:pt x="562" y="0"/>
                      <a:pt x="0" y="562"/>
                      <a:pt x="0" y="1255"/>
                    </a:cubicBezTo>
                    <a:cubicBezTo>
                      <a:pt x="0" y="1948"/>
                      <a:pt x="562" y="2509"/>
                      <a:pt x="1255" y="2509"/>
                    </a:cubicBezTo>
                    <a:cubicBezTo>
                      <a:pt x="1946" y="2509"/>
                      <a:pt x="2508" y="1948"/>
                      <a:pt x="2508" y="1255"/>
                    </a:cubicBezTo>
                    <a:cubicBezTo>
                      <a:pt x="2508" y="562"/>
                      <a:pt x="1946" y="0"/>
                      <a:pt x="1255" y="0"/>
                    </a:cubicBezTo>
                    <a:close/>
                  </a:path>
                </a:pathLst>
              </a:custGeom>
              <a:solidFill>
                <a:srgbClr val="4D6E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 name="Google Shape;3692;p77">
              <a:extLst>
                <a:ext uri="{FF2B5EF4-FFF2-40B4-BE49-F238E27FC236}">
                  <a16:creationId xmlns:a16="http://schemas.microsoft.com/office/drawing/2014/main" id="{F7953982-A8FA-B31B-3D41-165419DCA0A5}"/>
                </a:ext>
              </a:extLst>
            </p:cNvPr>
            <p:cNvSpPr/>
            <p:nvPr/>
          </p:nvSpPr>
          <p:spPr>
            <a:xfrm>
              <a:off x="7483632" y="1543954"/>
              <a:ext cx="200442" cy="197323"/>
            </a:xfrm>
            <a:custGeom>
              <a:avLst/>
              <a:gdLst/>
              <a:ahLst/>
              <a:cxnLst/>
              <a:rect l="l" t="t" r="r" b="b"/>
              <a:pathLst>
                <a:path w="2506" h="2467" extrusionOk="0">
                  <a:moveTo>
                    <a:pt x="2341" y="35"/>
                  </a:moveTo>
                  <a:lnTo>
                    <a:pt x="130" y="1952"/>
                  </a:lnTo>
                  <a:cubicBezTo>
                    <a:pt x="111" y="1968"/>
                    <a:pt x="95" y="1986"/>
                    <a:pt x="79" y="2006"/>
                  </a:cubicBezTo>
                  <a:cubicBezTo>
                    <a:pt x="0" y="2117"/>
                    <a:pt x="6" y="2267"/>
                    <a:pt x="100" y="2361"/>
                  </a:cubicBezTo>
                  <a:cubicBezTo>
                    <a:pt x="206" y="2467"/>
                    <a:pt x="382" y="2460"/>
                    <a:pt x="495" y="2347"/>
                  </a:cubicBezTo>
                  <a:lnTo>
                    <a:pt x="2470" y="167"/>
                  </a:lnTo>
                  <a:cubicBezTo>
                    <a:pt x="2505" y="131"/>
                    <a:pt x="2505" y="73"/>
                    <a:pt x="2472" y="35"/>
                  </a:cubicBezTo>
                  <a:lnTo>
                    <a:pt x="2472" y="35"/>
                  </a:lnTo>
                  <a:cubicBezTo>
                    <a:pt x="2435" y="1"/>
                    <a:pt x="2377" y="1"/>
                    <a:pt x="2341" y="35"/>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693;p77">
              <a:extLst>
                <a:ext uri="{FF2B5EF4-FFF2-40B4-BE49-F238E27FC236}">
                  <a16:creationId xmlns:a16="http://schemas.microsoft.com/office/drawing/2014/main" id="{941954B7-54B3-993C-B911-FF5B8141F19F}"/>
                </a:ext>
              </a:extLst>
            </p:cNvPr>
            <p:cNvSpPr/>
            <p:nvPr/>
          </p:nvSpPr>
          <p:spPr>
            <a:xfrm>
              <a:off x="5759050" y="467300"/>
              <a:ext cx="200442" cy="197163"/>
            </a:xfrm>
            <a:custGeom>
              <a:avLst/>
              <a:gdLst/>
              <a:ahLst/>
              <a:cxnLst/>
              <a:rect l="l" t="t" r="r" b="b"/>
              <a:pathLst>
                <a:path w="2506" h="2465" extrusionOk="0">
                  <a:moveTo>
                    <a:pt x="2341" y="34"/>
                  </a:moveTo>
                  <a:lnTo>
                    <a:pt x="128" y="1950"/>
                  </a:lnTo>
                  <a:cubicBezTo>
                    <a:pt x="110" y="1966"/>
                    <a:pt x="93" y="1984"/>
                    <a:pt x="79" y="2004"/>
                  </a:cubicBezTo>
                  <a:cubicBezTo>
                    <a:pt x="0" y="2115"/>
                    <a:pt x="6" y="2266"/>
                    <a:pt x="99" y="2359"/>
                  </a:cubicBezTo>
                  <a:cubicBezTo>
                    <a:pt x="205" y="2465"/>
                    <a:pt x="381" y="2459"/>
                    <a:pt x="494" y="2346"/>
                  </a:cubicBezTo>
                  <a:lnTo>
                    <a:pt x="2470" y="167"/>
                  </a:lnTo>
                  <a:cubicBezTo>
                    <a:pt x="2506" y="130"/>
                    <a:pt x="2506" y="72"/>
                    <a:pt x="2470" y="34"/>
                  </a:cubicBezTo>
                  <a:lnTo>
                    <a:pt x="2470" y="34"/>
                  </a:lnTo>
                  <a:cubicBezTo>
                    <a:pt x="2434" y="0"/>
                    <a:pt x="2377" y="0"/>
                    <a:pt x="2341" y="3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694;p77">
              <a:extLst>
                <a:ext uri="{FF2B5EF4-FFF2-40B4-BE49-F238E27FC236}">
                  <a16:creationId xmlns:a16="http://schemas.microsoft.com/office/drawing/2014/main" id="{A871E0F5-2150-D826-CF64-5501EDDBEEFB}"/>
                </a:ext>
              </a:extLst>
            </p:cNvPr>
            <p:cNvSpPr/>
            <p:nvPr/>
          </p:nvSpPr>
          <p:spPr>
            <a:xfrm>
              <a:off x="7483626" y="667072"/>
              <a:ext cx="131575" cy="128616"/>
            </a:xfrm>
            <a:custGeom>
              <a:avLst/>
              <a:gdLst/>
              <a:ahLst/>
              <a:cxnLst/>
              <a:rect l="l" t="t" r="r" b="b"/>
              <a:pathLst>
                <a:path w="1645" h="1608" extrusionOk="0">
                  <a:moveTo>
                    <a:pt x="1531" y="23"/>
                  </a:moveTo>
                  <a:lnTo>
                    <a:pt x="89" y="1261"/>
                  </a:lnTo>
                  <a:cubicBezTo>
                    <a:pt x="76" y="1271"/>
                    <a:pt x="65" y="1282"/>
                    <a:pt x="57" y="1296"/>
                  </a:cubicBezTo>
                  <a:cubicBezTo>
                    <a:pt x="0" y="1375"/>
                    <a:pt x="16" y="1483"/>
                    <a:pt x="90" y="1545"/>
                  </a:cubicBezTo>
                  <a:cubicBezTo>
                    <a:pt x="165" y="1607"/>
                    <a:pt x="274" y="1603"/>
                    <a:pt x="343" y="1534"/>
                  </a:cubicBezTo>
                  <a:lnTo>
                    <a:pt x="1622" y="114"/>
                  </a:lnTo>
                  <a:cubicBezTo>
                    <a:pt x="1644" y="89"/>
                    <a:pt x="1643" y="50"/>
                    <a:pt x="1619" y="26"/>
                  </a:cubicBezTo>
                  <a:lnTo>
                    <a:pt x="1619" y="26"/>
                  </a:lnTo>
                  <a:cubicBezTo>
                    <a:pt x="1595" y="2"/>
                    <a:pt x="1557" y="0"/>
                    <a:pt x="1531" y="23"/>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aphicFrame>
        <p:nvGraphicFramePr>
          <p:cNvPr id="4" name="Chart 3">
            <a:extLst>
              <a:ext uri="{FF2B5EF4-FFF2-40B4-BE49-F238E27FC236}">
                <a16:creationId xmlns:a16="http://schemas.microsoft.com/office/drawing/2014/main" id="{203D1262-372B-CE6F-BC08-07FC986D3E5C}"/>
              </a:ext>
            </a:extLst>
          </p:cNvPr>
          <p:cNvGraphicFramePr>
            <a:graphicFrameLocks/>
          </p:cNvGraphicFramePr>
          <p:nvPr>
            <p:extLst>
              <p:ext uri="{D42A27DB-BD31-4B8C-83A1-F6EECF244321}">
                <p14:modId xmlns:p14="http://schemas.microsoft.com/office/powerpoint/2010/main" val="3002123762"/>
              </p:ext>
            </p:extLst>
          </p:nvPr>
        </p:nvGraphicFramePr>
        <p:xfrm>
          <a:off x="666308" y="1247775"/>
          <a:ext cx="7757692" cy="365029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357537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4BAA0-4984-90AA-CB7E-3136CD27426E}"/>
              </a:ext>
            </a:extLst>
          </p:cNvPr>
          <p:cNvSpPr>
            <a:spLocks noGrp="1"/>
          </p:cNvSpPr>
          <p:nvPr>
            <p:ph type="title"/>
          </p:nvPr>
        </p:nvSpPr>
        <p:spPr/>
        <p:txBody>
          <a:bodyPr/>
          <a:lstStyle/>
          <a:p>
            <a:r>
              <a:rPr lang="en-US" dirty="0"/>
              <a:t>DIFFICULT LICENSING TERMS</a:t>
            </a:r>
          </a:p>
        </p:txBody>
      </p:sp>
      <p:grpSp>
        <p:nvGrpSpPr>
          <p:cNvPr id="5" name="Google Shape;5044;p81">
            <a:extLst>
              <a:ext uri="{FF2B5EF4-FFF2-40B4-BE49-F238E27FC236}">
                <a16:creationId xmlns:a16="http://schemas.microsoft.com/office/drawing/2014/main" id="{312782AD-32A4-245C-4DAE-2DEB4CE1E63A}"/>
              </a:ext>
            </a:extLst>
          </p:cNvPr>
          <p:cNvGrpSpPr/>
          <p:nvPr/>
        </p:nvGrpSpPr>
        <p:grpSpPr>
          <a:xfrm rot="2543479">
            <a:off x="6590007" y="2127897"/>
            <a:ext cx="1483356" cy="2688862"/>
            <a:chOff x="2225446" y="1112100"/>
            <a:chExt cx="789380" cy="1551575"/>
          </a:xfrm>
        </p:grpSpPr>
        <p:sp>
          <p:nvSpPr>
            <p:cNvPr id="6" name="Google Shape;5045;p81">
              <a:extLst>
                <a:ext uri="{FF2B5EF4-FFF2-40B4-BE49-F238E27FC236}">
                  <a16:creationId xmlns:a16="http://schemas.microsoft.com/office/drawing/2014/main" id="{68AC526E-C9D2-5FFB-3759-0E3878543AF0}"/>
                </a:ext>
              </a:extLst>
            </p:cNvPr>
            <p:cNvSpPr/>
            <p:nvPr/>
          </p:nvSpPr>
          <p:spPr>
            <a:xfrm>
              <a:off x="2530245" y="1176407"/>
              <a:ext cx="183038" cy="41462"/>
            </a:xfrm>
            <a:custGeom>
              <a:avLst/>
              <a:gdLst/>
              <a:ahLst/>
              <a:cxnLst/>
              <a:rect l="l" t="t" r="r" b="b"/>
              <a:pathLst>
                <a:path w="3205" h="726" extrusionOk="0">
                  <a:moveTo>
                    <a:pt x="1603" y="0"/>
                  </a:moveTo>
                  <a:cubicBezTo>
                    <a:pt x="1036" y="0"/>
                    <a:pt x="468" y="208"/>
                    <a:pt x="26" y="623"/>
                  </a:cubicBezTo>
                  <a:cubicBezTo>
                    <a:pt x="2" y="646"/>
                    <a:pt x="1" y="683"/>
                    <a:pt x="24" y="707"/>
                  </a:cubicBezTo>
                  <a:cubicBezTo>
                    <a:pt x="35" y="719"/>
                    <a:pt x="50" y="726"/>
                    <a:pt x="66" y="726"/>
                  </a:cubicBezTo>
                  <a:cubicBezTo>
                    <a:pt x="81" y="726"/>
                    <a:pt x="96" y="720"/>
                    <a:pt x="107" y="710"/>
                  </a:cubicBezTo>
                  <a:cubicBezTo>
                    <a:pt x="526" y="316"/>
                    <a:pt x="1065" y="119"/>
                    <a:pt x="1603" y="119"/>
                  </a:cubicBezTo>
                  <a:cubicBezTo>
                    <a:pt x="2141" y="119"/>
                    <a:pt x="2680" y="316"/>
                    <a:pt x="3099" y="710"/>
                  </a:cubicBezTo>
                  <a:cubicBezTo>
                    <a:pt x="3111" y="720"/>
                    <a:pt x="3125" y="725"/>
                    <a:pt x="3140" y="725"/>
                  </a:cubicBezTo>
                  <a:cubicBezTo>
                    <a:pt x="3155" y="725"/>
                    <a:pt x="3171" y="719"/>
                    <a:pt x="3182" y="707"/>
                  </a:cubicBezTo>
                  <a:cubicBezTo>
                    <a:pt x="3205" y="683"/>
                    <a:pt x="3204" y="646"/>
                    <a:pt x="3180" y="623"/>
                  </a:cubicBezTo>
                  <a:cubicBezTo>
                    <a:pt x="2738" y="208"/>
                    <a:pt x="2171" y="0"/>
                    <a:pt x="160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5046;p81">
              <a:extLst>
                <a:ext uri="{FF2B5EF4-FFF2-40B4-BE49-F238E27FC236}">
                  <a16:creationId xmlns:a16="http://schemas.microsoft.com/office/drawing/2014/main" id="{76ED23C4-06C8-76B0-C763-BD3A831D91BE}"/>
                </a:ext>
              </a:extLst>
            </p:cNvPr>
            <p:cNvSpPr/>
            <p:nvPr/>
          </p:nvSpPr>
          <p:spPr>
            <a:xfrm>
              <a:off x="2498720" y="1112100"/>
              <a:ext cx="237749" cy="53055"/>
            </a:xfrm>
            <a:custGeom>
              <a:avLst/>
              <a:gdLst/>
              <a:ahLst/>
              <a:cxnLst/>
              <a:rect l="l" t="t" r="r" b="b"/>
              <a:pathLst>
                <a:path w="4163" h="929" extrusionOk="0">
                  <a:moveTo>
                    <a:pt x="2082" y="1"/>
                  </a:moveTo>
                  <a:cubicBezTo>
                    <a:pt x="1343" y="1"/>
                    <a:pt x="605" y="271"/>
                    <a:pt x="29" y="812"/>
                  </a:cubicBezTo>
                  <a:cubicBezTo>
                    <a:pt x="3" y="837"/>
                    <a:pt x="0" y="880"/>
                    <a:pt x="26" y="907"/>
                  </a:cubicBezTo>
                  <a:cubicBezTo>
                    <a:pt x="40" y="921"/>
                    <a:pt x="58" y="928"/>
                    <a:pt x="76" y="928"/>
                  </a:cubicBezTo>
                  <a:cubicBezTo>
                    <a:pt x="92" y="928"/>
                    <a:pt x="109" y="922"/>
                    <a:pt x="122" y="910"/>
                  </a:cubicBezTo>
                  <a:cubicBezTo>
                    <a:pt x="672" y="394"/>
                    <a:pt x="1377" y="136"/>
                    <a:pt x="2082" y="136"/>
                  </a:cubicBezTo>
                  <a:cubicBezTo>
                    <a:pt x="2787" y="136"/>
                    <a:pt x="3492" y="394"/>
                    <a:pt x="4042" y="910"/>
                  </a:cubicBezTo>
                  <a:cubicBezTo>
                    <a:pt x="4054" y="922"/>
                    <a:pt x="4072" y="928"/>
                    <a:pt x="4088" y="928"/>
                  </a:cubicBezTo>
                  <a:cubicBezTo>
                    <a:pt x="4106" y="928"/>
                    <a:pt x="4123" y="921"/>
                    <a:pt x="4137" y="907"/>
                  </a:cubicBezTo>
                  <a:cubicBezTo>
                    <a:pt x="4162" y="880"/>
                    <a:pt x="4161" y="837"/>
                    <a:pt x="4134" y="812"/>
                  </a:cubicBezTo>
                  <a:cubicBezTo>
                    <a:pt x="3558" y="271"/>
                    <a:pt x="2820" y="1"/>
                    <a:pt x="208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5047;p81">
              <a:extLst>
                <a:ext uri="{FF2B5EF4-FFF2-40B4-BE49-F238E27FC236}">
                  <a16:creationId xmlns:a16="http://schemas.microsoft.com/office/drawing/2014/main" id="{ED89883B-A5BA-E6E3-3E26-B8853CB1AF37}"/>
                </a:ext>
              </a:extLst>
            </p:cNvPr>
            <p:cNvSpPr/>
            <p:nvPr/>
          </p:nvSpPr>
          <p:spPr>
            <a:xfrm>
              <a:off x="2491410" y="2284981"/>
              <a:ext cx="254996" cy="281838"/>
            </a:xfrm>
            <a:custGeom>
              <a:avLst/>
              <a:gdLst/>
              <a:ahLst/>
              <a:cxnLst/>
              <a:rect l="l" t="t" r="r" b="b"/>
              <a:pathLst>
                <a:path w="4465" h="4935" extrusionOk="0">
                  <a:moveTo>
                    <a:pt x="731" y="0"/>
                  </a:moveTo>
                  <a:cubicBezTo>
                    <a:pt x="731" y="0"/>
                    <a:pt x="86" y="2774"/>
                    <a:pt x="0" y="4347"/>
                  </a:cubicBezTo>
                  <a:cubicBezTo>
                    <a:pt x="645" y="4721"/>
                    <a:pt x="1453" y="4908"/>
                    <a:pt x="2212" y="4934"/>
                  </a:cubicBezTo>
                  <a:lnTo>
                    <a:pt x="2252" y="4934"/>
                  </a:lnTo>
                  <a:cubicBezTo>
                    <a:pt x="3012" y="4908"/>
                    <a:pt x="3820" y="4721"/>
                    <a:pt x="4465" y="4347"/>
                  </a:cubicBezTo>
                  <a:cubicBezTo>
                    <a:pt x="4379" y="2774"/>
                    <a:pt x="3733" y="0"/>
                    <a:pt x="373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5048;p81">
              <a:extLst>
                <a:ext uri="{FF2B5EF4-FFF2-40B4-BE49-F238E27FC236}">
                  <a16:creationId xmlns:a16="http://schemas.microsoft.com/office/drawing/2014/main" id="{1A1E8B57-9122-42AA-C474-476E6529A5BA}"/>
                </a:ext>
              </a:extLst>
            </p:cNvPr>
            <p:cNvSpPr/>
            <p:nvPr/>
          </p:nvSpPr>
          <p:spPr>
            <a:xfrm>
              <a:off x="2225446" y="1909935"/>
              <a:ext cx="267103" cy="688233"/>
            </a:xfrm>
            <a:custGeom>
              <a:avLst/>
              <a:gdLst/>
              <a:ahLst/>
              <a:cxnLst/>
              <a:rect l="l" t="t" r="r" b="b"/>
              <a:pathLst>
                <a:path w="4677" h="12051" extrusionOk="0">
                  <a:moveTo>
                    <a:pt x="4675" y="0"/>
                  </a:moveTo>
                  <a:cubicBezTo>
                    <a:pt x="4674" y="0"/>
                    <a:pt x="4673" y="3"/>
                    <a:pt x="4673" y="8"/>
                  </a:cubicBezTo>
                  <a:lnTo>
                    <a:pt x="4673" y="8"/>
                  </a:lnTo>
                  <a:cubicBezTo>
                    <a:pt x="4674" y="7"/>
                    <a:pt x="4675" y="5"/>
                    <a:pt x="4676" y="4"/>
                  </a:cubicBezTo>
                  <a:cubicBezTo>
                    <a:pt x="4676" y="1"/>
                    <a:pt x="4675" y="0"/>
                    <a:pt x="4675" y="0"/>
                  </a:cubicBezTo>
                  <a:close/>
                  <a:moveTo>
                    <a:pt x="4673" y="8"/>
                  </a:moveTo>
                  <a:cubicBezTo>
                    <a:pt x="3089" y="2251"/>
                    <a:pt x="1830" y="4110"/>
                    <a:pt x="1062" y="5360"/>
                  </a:cubicBezTo>
                  <a:cubicBezTo>
                    <a:pt x="285" y="6656"/>
                    <a:pt x="1" y="7341"/>
                    <a:pt x="169" y="8240"/>
                  </a:cubicBezTo>
                  <a:cubicBezTo>
                    <a:pt x="544" y="9881"/>
                    <a:pt x="1940" y="11918"/>
                    <a:pt x="1992" y="12045"/>
                  </a:cubicBezTo>
                  <a:lnTo>
                    <a:pt x="1992" y="12045"/>
                  </a:lnTo>
                  <a:cubicBezTo>
                    <a:pt x="1766" y="10956"/>
                    <a:pt x="952" y="8722"/>
                    <a:pt x="4470" y="4002"/>
                  </a:cubicBezTo>
                  <a:cubicBezTo>
                    <a:pt x="4540" y="3053"/>
                    <a:pt x="4647" y="182"/>
                    <a:pt x="4673" y="8"/>
                  </a:cubicBezTo>
                  <a:close/>
                  <a:moveTo>
                    <a:pt x="1992" y="12045"/>
                  </a:moveTo>
                  <a:cubicBezTo>
                    <a:pt x="1993" y="12047"/>
                    <a:pt x="1993" y="12049"/>
                    <a:pt x="1994" y="12051"/>
                  </a:cubicBezTo>
                  <a:cubicBezTo>
                    <a:pt x="1994" y="12050"/>
                    <a:pt x="1994" y="12048"/>
                    <a:pt x="1992" y="1204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5049;p81">
              <a:extLst>
                <a:ext uri="{FF2B5EF4-FFF2-40B4-BE49-F238E27FC236}">
                  <a16:creationId xmlns:a16="http://schemas.microsoft.com/office/drawing/2014/main" id="{56B6DB74-DA1A-7E35-B93A-0E67ED04B90B}"/>
                </a:ext>
              </a:extLst>
            </p:cNvPr>
            <p:cNvSpPr/>
            <p:nvPr/>
          </p:nvSpPr>
          <p:spPr>
            <a:xfrm>
              <a:off x="2288667" y="2053283"/>
              <a:ext cx="196801" cy="404167"/>
            </a:xfrm>
            <a:custGeom>
              <a:avLst/>
              <a:gdLst/>
              <a:ahLst/>
              <a:cxnLst/>
              <a:rect l="l" t="t" r="r" b="b"/>
              <a:pathLst>
                <a:path w="3446" h="7077" extrusionOk="0">
                  <a:moveTo>
                    <a:pt x="3445" y="0"/>
                  </a:moveTo>
                  <a:lnTo>
                    <a:pt x="3445" y="0"/>
                  </a:lnTo>
                  <a:cubicBezTo>
                    <a:pt x="1945" y="1767"/>
                    <a:pt x="1" y="4441"/>
                    <a:pt x="692" y="7076"/>
                  </a:cubicBezTo>
                  <a:cubicBezTo>
                    <a:pt x="859" y="5774"/>
                    <a:pt x="1510" y="3978"/>
                    <a:pt x="3363" y="1492"/>
                  </a:cubicBezTo>
                  <a:cubicBezTo>
                    <a:pt x="3387" y="1163"/>
                    <a:pt x="3417" y="600"/>
                    <a:pt x="3445"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5050;p81">
              <a:extLst>
                <a:ext uri="{FF2B5EF4-FFF2-40B4-BE49-F238E27FC236}">
                  <a16:creationId xmlns:a16="http://schemas.microsoft.com/office/drawing/2014/main" id="{44125D6C-28E7-3999-3A18-5E4CE9A0C3E4}"/>
                </a:ext>
              </a:extLst>
            </p:cNvPr>
            <p:cNvSpPr/>
            <p:nvPr/>
          </p:nvSpPr>
          <p:spPr>
            <a:xfrm>
              <a:off x="2747779" y="1909935"/>
              <a:ext cx="267046" cy="688233"/>
            </a:xfrm>
            <a:custGeom>
              <a:avLst/>
              <a:gdLst/>
              <a:ahLst/>
              <a:cxnLst/>
              <a:rect l="l" t="t" r="r" b="b"/>
              <a:pathLst>
                <a:path w="4676" h="12051" extrusionOk="0">
                  <a:moveTo>
                    <a:pt x="2" y="0"/>
                  </a:moveTo>
                  <a:cubicBezTo>
                    <a:pt x="1" y="0"/>
                    <a:pt x="1" y="1"/>
                    <a:pt x="1" y="4"/>
                  </a:cubicBezTo>
                  <a:cubicBezTo>
                    <a:pt x="2" y="5"/>
                    <a:pt x="3" y="7"/>
                    <a:pt x="4" y="8"/>
                  </a:cubicBezTo>
                  <a:lnTo>
                    <a:pt x="4" y="8"/>
                  </a:lnTo>
                  <a:cubicBezTo>
                    <a:pt x="3" y="3"/>
                    <a:pt x="2" y="0"/>
                    <a:pt x="2" y="0"/>
                  </a:cubicBezTo>
                  <a:close/>
                  <a:moveTo>
                    <a:pt x="4" y="8"/>
                  </a:moveTo>
                  <a:cubicBezTo>
                    <a:pt x="29" y="179"/>
                    <a:pt x="135" y="3052"/>
                    <a:pt x="207" y="4002"/>
                  </a:cubicBezTo>
                  <a:cubicBezTo>
                    <a:pt x="3725" y="8722"/>
                    <a:pt x="2911" y="10956"/>
                    <a:pt x="2684" y="12045"/>
                  </a:cubicBezTo>
                  <a:lnTo>
                    <a:pt x="2684" y="12045"/>
                  </a:lnTo>
                  <a:cubicBezTo>
                    <a:pt x="2737" y="11918"/>
                    <a:pt x="4131" y="9881"/>
                    <a:pt x="4507" y="8240"/>
                  </a:cubicBezTo>
                  <a:cubicBezTo>
                    <a:pt x="4676" y="7341"/>
                    <a:pt x="4391" y="6656"/>
                    <a:pt x="3614" y="5360"/>
                  </a:cubicBezTo>
                  <a:cubicBezTo>
                    <a:pt x="2847" y="4110"/>
                    <a:pt x="1586" y="2251"/>
                    <a:pt x="4" y="8"/>
                  </a:cubicBezTo>
                  <a:close/>
                  <a:moveTo>
                    <a:pt x="2684" y="12045"/>
                  </a:moveTo>
                  <a:cubicBezTo>
                    <a:pt x="2683" y="12048"/>
                    <a:pt x="2682" y="12050"/>
                    <a:pt x="2683" y="12051"/>
                  </a:cubicBezTo>
                  <a:cubicBezTo>
                    <a:pt x="2683" y="12049"/>
                    <a:pt x="2684" y="12047"/>
                    <a:pt x="2684" y="1204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5051;p81">
              <a:extLst>
                <a:ext uri="{FF2B5EF4-FFF2-40B4-BE49-F238E27FC236}">
                  <a16:creationId xmlns:a16="http://schemas.microsoft.com/office/drawing/2014/main" id="{22A183C0-0B0F-B543-C2C1-B070F8B5DD90}"/>
                </a:ext>
              </a:extLst>
            </p:cNvPr>
            <p:cNvSpPr/>
            <p:nvPr/>
          </p:nvSpPr>
          <p:spPr>
            <a:xfrm>
              <a:off x="2754861" y="2053283"/>
              <a:ext cx="196744" cy="404167"/>
            </a:xfrm>
            <a:custGeom>
              <a:avLst/>
              <a:gdLst/>
              <a:ahLst/>
              <a:cxnLst/>
              <a:rect l="l" t="t" r="r" b="b"/>
              <a:pathLst>
                <a:path w="3445" h="7077" extrusionOk="0">
                  <a:moveTo>
                    <a:pt x="1" y="0"/>
                  </a:moveTo>
                  <a:cubicBezTo>
                    <a:pt x="28" y="600"/>
                    <a:pt x="57" y="1163"/>
                    <a:pt x="82" y="1492"/>
                  </a:cubicBezTo>
                  <a:cubicBezTo>
                    <a:pt x="1935" y="3978"/>
                    <a:pt x="2587" y="5774"/>
                    <a:pt x="2753" y="7076"/>
                  </a:cubicBezTo>
                  <a:cubicBezTo>
                    <a:pt x="3445" y="4441"/>
                    <a:pt x="1500" y="1767"/>
                    <a:pt x="1"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5052;p81">
              <a:extLst>
                <a:ext uri="{FF2B5EF4-FFF2-40B4-BE49-F238E27FC236}">
                  <a16:creationId xmlns:a16="http://schemas.microsoft.com/office/drawing/2014/main" id="{4E9DE82C-30F1-DB3F-9025-4D3215FD10AA}"/>
                </a:ext>
              </a:extLst>
            </p:cNvPr>
            <p:cNvSpPr/>
            <p:nvPr/>
          </p:nvSpPr>
          <p:spPr>
            <a:xfrm>
              <a:off x="2747722" y="1909992"/>
              <a:ext cx="228" cy="457"/>
            </a:xfrm>
            <a:custGeom>
              <a:avLst/>
              <a:gdLst/>
              <a:ahLst/>
              <a:cxnLst/>
              <a:rect l="l" t="t" r="r" b="b"/>
              <a:pathLst>
                <a:path w="4" h="8" extrusionOk="0">
                  <a:moveTo>
                    <a:pt x="2" y="0"/>
                  </a:moveTo>
                  <a:cubicBezTo>
                    <a:pt x="2" y="0"/>
                    <a:pt x="1" y="1"/>
                    <a:pt x="1" y="4"/>
                  </a:cubicBezTo>
                  <a:cubicBezTo>
                    <a:pt x="3" y="5"/>
                    <a:pt x="3" y="7"/>
                    <a:pt x="4" y="8"/>
                  </a:cubicBezTo>
                  <a:cubicBezTo>
                    <a:pt x="3" y="3"/>
                    <a:pt x="3" y="0"/>
                    <a:pt x="2" y="0"/>
                  </a:cubicBezTo>
                  <a:close/>
                </a:path>
              </a:pathLst>
            </a:custGeom>
            <a:solidFill>
              <a:srgbClr val="FFFFFF"/>
            </a:solidFill>
            <a:ln w="325" cap="flat" cmpd="sng">
              <a:solidFill>
                <a:srgbClr val="231F20"/>
              </a:solidFill>
              <a:prstDash val="solid"/>
              <a:miter lim="103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5053;p81">
              <a:extLst>
                <a:ext uri="{FF2B5EF4-FFF2-40B4-BE49-F238E27FC236}">
                  <a16:creationId xmlns:a16="http://schemas.microsoft.com/office/drawing/2014/main" id="{72BB12CF-70DE-FA6C-F79B-F5D19E239A65}"/>
                </a:ext>
              </a:extLst>
            </p:cNvPr>
            <p:cNvSpPr/>
            <p:nvPr/>
          </p:nvSpPr>
          <p:spPr>
            <a:xfrm>
              <a:off x="2504317" y="2379442"/>
              <a:ext cx="229982" cy="79840"/>
            </a:xfrm>
            <a:custGeom>
              <a:avLst/>
              <a:gdLst/>
              <a:ahLst/>
              <a:cxnLst/>
              <a:rect l="l" t="t" r="r" b="b"/>
              <a:pathLst>
                <a:path w="4027" h="1398" extrusionOk="0">
                  <a:moveTo>
                    <a:pt x="159" y="0"/>
                  </a:moveTo>
                  <a:cubicBezTo>
                    <a:pt x="105" y="280"/>
                    <a:pt x="50" y="577"/>
                    <a:pt x="1" y="877"/>
                  </a:cubicBezTo>
                  <a:cubicBezTo>
                    <a:pt x="653" y="1224"/>
                    <a:pt x="1372" y="1397"/>
                    <a:pt x="2090" y="1397"/>
                  </a:cubicBezTo>
                  <a:cubicBezTo>
                    <a:pt x="2753" y="1397"/>
                    <a:pt x="3416" y="1250"/>
                    <a:pt x="4026" y="955"/>
                  </a:cubicBezTo>
                  <a:cubicBezTo>
                    <a:pt x="3977" y="653"/>
                    <a:pt x="3922" y="354"/>
                    <a:pt x="3867" y="70"/>
                  </a:cubicBezTo>
                  <a:cubicBezTo>
                    <a:pt x="3302" y="317"/>
                    <a:pt x="2695" y="440"/>
                    <a:pt x="2089" y="440"/>
                  </a:cubicBezTo>
                  <a:cubicBezTo>
                    <a:pt x="1428" y="440"/>
                    <a:pt x="767" y="294"/>
                    <a:pt x="15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5054;p81">
              <a:extLst>
                <a:ext uri="{FF2B5EF4-FFF2-40B4-BE49-F238E27FC236}">
                  <a16:creationId xmlns:a16="http://schemas.microsoft.com/office/drawing/2014/main" id="{41C0F6CA-A2CF-86DE-E7B1-D0D69BF01186}"/>
                </a:ext>
              </a:extLst>
            </p:cNvPr>
            <p:cNvSpPr/>
            <p:nvPr/>
          </p:nvSpPr>
          <p:spPr>
            <a:xfrm>
              <a:off x="2491353" y="2475045"/>
              <a:ext cx="254996" cy="91776"/>
            </a:xfrm>
            <a:custGeom>
              <a:avLst/>
              <a:gdLst/>
              <a:ahLst/>
              <a:cxnLst/>
              <a:rect l="l" t="t" r="r" b="b"/>
              <a:pathLst>
                <a:path w="4465" h="1607" extrusionOk="0">
                  <a:moveTo>
                    <a:pt x="105" y="1"/>
                  </a:moveTo>
                  <a:cubicBezTo>
                    <a:pt x="55" y="366"/>
                    <a:pt x="18" y="715"/>
                    <a:pt x="0" y="1019"/>
                  </a:cubicBezTo>
                  <a:cubicBezTo>
                    <a:pt x="647" y="1393"/>
                    <a:pt x="1455" y="1582"/>
                    <a:pt x="2213" y="1606"/>
                  </a:cubicBezTo>
                  <a:lnTo>
                    <a:pt x="2252" y="1606"/>
                  </a:lnTo>
                  <a:cubicBezTo>
                    <a:pt x="3012" y="1582"/>
                    <a:pt x="3821" y="1393"/>
                    <a:pt x="4465" y="1019"/>
                  </a:cubicBezTo>
                  <a:cubicBezTo>
                    <a:pt x="4450" y="739"/>
                    <a:pt x="4417" y="420"/>
                    <a:pt x="4373" y="85"/>
                  </a:cubicBezTo>
                  <a:cubicBezTo>
                    <a:pt x="3730" y="421"/>
                    <a:pt x="3023" y="589"/>
                    <a:pt x="2316" y="589"/>
                  </a:cubicBezTo>
                  <a:cubicBezTo>
                    <a:pt x="1552" y="589"/>
                    <a:pt x="788" y="393"/>
                    <a:pt x="10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5055;p81">
              <a:extLst>
                <a:ext uri="{FF2B5EF4-FFF2-40B4-BE49-F238E27FC236}">
                  <a16:creationId xmlns:a16="http://schemas.microsoft.com/office/drawing/2014/main" id="{9A14ABD3-4674-86C8-5B43-7BC886A3B9F9}"/>
                </a:ext>
              </a:extLst>
            </p:cNvPr>
            <p:cNvSpPr/>
            <p:nvPr/>
          </p:nvSpPr>
          <p:spPr>
            <a:xfrm>
              <a:off x="2413911" y="1366128"/>
              <a:ext cx="407366" cy="961561"/>
            </a:xfrm>
            <a:custGeom>
              <a:avLst/>
              <a:gdLst/>
              <a:ahLst/>
              <a:cxnLst/>
              <a:rect l="l" t="t" r="r" b="b"/>
              <a:pathLst>
                <a:path w="7133" h="16837" extrusionOk="0">
                  <a:moveTo>
                    <a:pt x="3577" y="0"/>
                  </a:moveTo>
                  <a:cubicBezTo>
                    <a:pt x="3517" y="0"/>
                    <a:pt x="3460" y="25"/>
                    <a:pt x="3422" y="55"/>
                  </a:cubicBezTo>
                  <a:cubicBezTo>
                    <a:pt x="3099" y="270"/>
                    <a:pt x="1" y="4230"/>
                    <a:pt x="54" y="8675"/>
                  </a:cubicBezTo>
                  <a:cubicBezTo>
                    <a:pt x="108" y="13120"/>
                    <a:pt x="917" y="16272"/>
                    <a:pt x="917" y="16272"/>
                  </a:cubicBezTo>
                  <a:cubicBezTo>
                    <a:pt x="1364" y="16592"/>
                    <a:pt x="2522" y="16837"/>
                    <a:pt x="3699" y="16837"/>
                  </a:cubicBezTo>
                  <a:cubicBezTo>
                    <a:pt x="4647" y="16837"/>
                    <a:pt x="5606" y="16678"/>
                    <a:pt x="6216" y="16272"/>
                  </a:cubicBezTo>
                  <a:cubicBezTo>
                    <a:pt x="6216" y="16272"/>
                    <a:pt x="7025" y="13120"/>
                    <a:pt x="7078" y="8675"/>
                  </a:cubicBezTo>
                  <a:cubicBezTo>
                    <a:pt x="7132" y="4230"/>
                    <a:pt x="4035" y="270"/>
                    <a:pt x="3712" y="55"/>
                  </a:cubicBezTo>
                  <a:cubicBezTo>
                    <a:pt x="3671" y="15"/>
                    <a:pt x="3624" y="0"/>
                    <a:pt x="357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5056;p81">
              <a:extLst>
                <a:ext uri="{FF2B5EF4-FFF2-40B4-BE49-F238E27FC236}">
                  <a16:creationId xmlns:a16="http://schemas.microsoft.com/office/drawing/2014/main" id="{00406023-3591-AAAD-F271-D9D956ACCF60}"/>
                </a:ext>
              </a:extLst>
            </p:cNvPr>
            <p:cNvSpPr/>
            <p:nvPr/>
          </p:nvSpPr>
          <p:spPr>
            <a:xfrm>
              <a:off x="2491353" y="1366128"/>
              <a:ext cx="253968" cy="227526"/>
            </a:xfrm>
            <a:custGeom>
              <a:avLst/>
              <a:gdLst/>
              <a:ahLst/>
              <a:cxnLst/>
              <a:rect l="l" t="t" r="r" b="b"/>
              <a:pathLst>
                <a:path w="4447" h="3984" extrusionOk="0">
                  <a:moveTo>
                    <a:pt x="2221" y="0"/>
                  </a:moveTo>
                  <a:cubicBezTo>
                    <a:pt x="2162" y="0"/>
                    <a:pt x="2105" y="25"/>
                    <a:pt x="2066" y="55"/>
                  </a:cubicBezTo>
                  <a:cubicBezTo>
                    <a:pt x="1888" y="173"/>
                    <a:pt x="870" y="1426"/>
                    <a:pt x="0" y="3270"/>
                  </a:cubicBezTo>
                  <a:cubicBezTo>
                    <a:pt x="567" y="3597"/>
                    <a:pt x="1275" y="3984"/>
                    <a:pt x="2212" y="3984"/>
                  </a:cubicBezTo>
                  <a:cubicBezTo>
                    <a:pt x="2843" y="3984"/>
                    <a:pt x="3579" y="3809"/>
                    <a:pt x="4446" y="3322"/>
                  </a:cubicBezTo>
                  <a:cubicBezTo>
                    <a:pt x="3571" y="1451"/>
                    <a:pt x="2535" y="175"/>
                    <a:pt x="2356" y="55"/>
                  </a:cubicBezTo>
                  <a:cubicBezTo>
                    <a:pt x="2315" y="15"/>
                    <a:pt x="2268" y="0"/>
                    <a:pt x="222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5057;p81">
              <a:extLst>
                <a:ext uri="{FF2B5EF4-FFF2-40B4-BE49-F238E27FC236}">
                  <a16:creationId xmlns:a16="http://schemas.microsoft.com/office/drawing/2014/main" id="{785CE706-9D1F-59D0-189D-745F987E95A3}"/>
                </a:ext>
              </a:extLst>
            </p:cNvPr>
            <p:cNvSpPr/>
            <p:nvPr/>
          </p:nvSpPr>
          <p:spPr>
            <a:xfrm>
              <a:off x="2379416" y="1791374"/>
              <a:ext cx="92118" cy="191661"/>
            </a:xfrm>
            <a:custGeom>
              <a:avLst/>
              <a:gdLst/>
              <a:ahLst/>
              <a:cxnLst/>
              <a:rect l="l" t="t" r="r" b="b"/>
              <a:pathLst>
                <a:path w="1613" h="3356" extrusionOk="0">
                  <a:moveTo>
                    <a:pt x="1137" y="0"/>
                  </a:moveTo>
                  <a:cubicBezTo>
                    <a:pt x="1" y="502"/>
                    <a:pt x="63" y="3175"/>
                    <a:pt x="1137" y="3356"/>
                  </a:cubicBezTo>
                  <a:cubicBezTo>
                    <a:pt x="1612" y="3079"/>
                    <a:pt x="1441" y="229"/>
                    <a:pt x="1137" y="0"/>
                  </a:cubicBezTo>
                  <a:close/>
                </a:path>
              </a:pathLst>
            </a:custGeom>
            <a:solidFill>
              <a:schemeClr val="accent4"/>
            </a:solidFill>
            <a:ln w="325" cap="flat" cmpd="sng">
              <a:solidFill>
                <a:srgbClr val="8CCFD6"/>
              </a:solidFill>
              <a:prstDash val="solid"/>
              <a:miter lim="103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5058;p81">
              <a:extLst>
                <a:ext uri="{FF2B5EF4-FFF2-40B4-BE49-F238E27FC236}">
                  <a16:creationId xmlns:a16="http://schemas.microsoft.com/office/drawing/2014/main" id="{76C64A72-68F0-A77D-3F90-76F6C4DB687A}"/>
                </a:ext>
              </a:extLst>
            </p:cNvPr>
            <p:cNvSpPr/>
            <p:nvPr/>
          </p:nvSpPr>
          <p:spPr>
            <a:xfrm>
              <a:off x="2775821" y="1791374"/>
              <a:ext cx="92061" cy="191661"/>
            </a:xfrm>
            <a:custGeom>
              <a:avLst/>
              <a:gdLst/>
              <a:ahLst/>
              <a:cxnLst/>
              <a:rect l="l" t="t" r="r" b="b"/>
              <a:pathLst>
                <a:path w="1612" h="3356" extrusionOk="0">
                  <a:moveTo>
                    <a:pt x="476" y="0"/>
                  </a:moveTo>
                  <a:cubicBezTo>
                    <a:pt x="172" y="229"/>
                    <a:pt x="0" y="3079"/>
                    <a:pt x="476" y="3356"/>
                  </a:cubicBezTo>
                  <a:cubicBezTo>
                    <a:pt x="1550" y="3175"/>
                    <a:pt x="1612" y="502"/>
                    <a:pt x="476" y="0"/>
                  </a:cubicBezTo>
                  <a:close/>
                </a:path>
              </a:pathLst>
            </a:custGeom>
            <a:solidFill>
              <a:schemeClr val="accent4"/>
            </a:solidFill>
            <a:ln w="325" cap="flat" cmpd="sng">
              <a:solidFill>
                <a:srgbClr val="8CCFD6"/>
              </a:solidFill>
              <a:prstDash val="solid"/>
              <a:miter lim="103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5059;p81">
              <a:extLst>
                <a:ext uri="{FF2B5EF4-FFF2-40B4-BE49-F238E27FC236}">
                  <a16:creationId xmlns:a16="http://schemas.microsoft.com/office/drawing/2014/main" id="{6C8F80C4-DC5A-A030-ED6F-C0E4AD15120C}"/>
                </a:ext>
              </a:extLst>
            </p:cNvPr>
            <p:cNvSpPr/>
            <p:nvPr/>
          </p:nvSpPr>
          <p:spPr>
            <a:xfrm>
              <a:off x="2613398" y="1276007"/>
              <a:ext cx="8452" cy="90120"/>
            </a:xfrm>
            <a:custGeom>
              <a:avLst/>
              <a:gdLst/>
              <a:ahLst/>
              <a:cxnLst/>
              <a:rect l="l" t="t" r="r" b="b"/>
              <a:pathLst>
                <a:path w="148" h="1578" extrusionOk="0">
                  <a:moveTo>
                    <a:pt x="1" y="0"/>
                  </a:moveTo>
                  <a:lnTo>
                    <a:pt x="1" y="1578"/>
                  </a:lnTo>
                  <a:lnTo>
                    <a:pt x="147" y="1578"/>
                  </a:lnTo>
                  <a:lnTo>
                    <a:pt x="147" y="0"/>
                  </a:ln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5060;p81">
              <a:extLst>
                <a:ext uri="{FF2B5EF4-FFF2-40B4-BE49-F238E27FC236}">
                  <a16:creationId xmlns:a16="http://schemas.microsoft.com/office/drawing/2014/main" id="{74F0C226-5BFE-5A74-602B-C585653DF4FA}"/>
                </a:ext>
              </a:extLst>
            </p:cNvPr>
            <p:cNvSpPr/>
            <p:nvPr/>
          </p:nvSpPr>
          <p:spPr>
            <a:xfrm>
              <a:off x="2597636" y="1256076"/>
              <a:ext cx="39863" cy="39920"/>
            </a:xfrm>
            <a:custGeom>
              <a:avLst/>
              <a:gdLst/>
              <a:ahLst/>
              <a:cxnLst/>
              <a:rect l="l" t="t" r="r" b="b"/>
              <a:pathLst>
                <a:path w="698" h="699" extrusionOk="0">
                  <a:moveTo>
                    <a:pt x="350" y="0"/>
                  </a:moveTo>
                  <a:cubicBezTo>
                    <a:pt x="157" y="0"/>
                    <a:pt x="1" y="157"/>
                    <a:pt x="1" y="349"/>
                  </a:cubicBezTo>
                  <a:cubicBezTo>
                    <a:pt x="1" y="541"/>
                    <a:pt x="157" y="698"/>
                    <a:pt x="350" y="698"/>
                  </a:cubicBezTo>
                  <a:cubicBezTo>
                    <a:pt x="542" y="698"/>
                    <a:pt x="698" y="541"/>
                    <a:pt x="698" y="349"/>
                  </a:cubicBezTo>
                  <a:cubicBezTo>
                    <a:pt x="698" y="157"/>
                    <a:pt x="542" y="0"/>
                    <a:pt x="35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5061;p81">
              <a:extLst>
                <a:ext uri="{FF2B5EF4-FFF2-40B4-BE49-F238E27FC236}">
                  <a16:creationId xmlns:a16="http://schemas.microsoft.com/office/drawing/2014/main" id="{DAB865CD-503F-5CED-D0E9-09A4258FB7D9}"/>
                </a:ext>
              </a:extLst>
            </p:cNvPr>
            <p:cNvSpPr/>
            <p:nvPr/>
          </p:nvSpPr>
          <p:spPr>
            <a:xfrm>
              <a:off x="2528931" y="2129583"/>
              <a:ext cx="168132" cy="534093"/>
            </a:xfrm>
            <a:custGeom>
              <a:avLst/>
              <a:gdLst/>
              <a:ahLst/>
              <a:cxnLst/>
              <a:rect l="l" t="t" r="r" b="b"/>
              <a:pathLst>
                <a:path w="2944" h="9352" extrusionOk="0">
                  <a:moveTo>
                    <a:pt x="1800" y="0"/>
                  </a:moveTo>
                  <a:cubicBezTo>
                    <a:pt x="1354" y="0"/>
                    <a:pt x="877" y="108"/>
                    <a:pt x="730" y="219"/>
                  </a:cubicBezTo>
                  <a:cubicBezTo>
                    <a:pt x="0" y="773"/>
                    <a:pt x="755" y="5830"/>
                    <a:pt x="906" y="6785"/>
                  </a:cubicBezTo>
                  <a:cubicBezTo>
                    <a:pt x="1055" y="7735"/>
                    <a:pt x="1230" y="9352"/>
                    <a:pt x="1577" y="9352"/>
                  </a:cubicBezTo>
                  <a:cubicBezTo>
                    <a:pt x="1580" y="9352"/>
                    <a:pt x="1582" y="9352"/>
                    <a:pt x="1585" y="9352"/>
                  </a:cubicBezTo>
                  <a:cubicBezTo>
                    <a:pt x="1937" y="9327"/>
                    <a:pt x="2038" y="8420"/>
                    <a:pt x="2163" y="7138"/>
                  </a:cubicBezTo>
                  <a:cubicBezTo>
                    <a:pt x="2289" y="5855"/>
                    <a:pt x="2944" y="596"/>
                    <a:pt x="2592" y="219"/>
                  </a:cubicBezTo>
                  <a:cubicBezTo>
                    <a:pt x="2442" y="59"/>
                    <a:pt x="2130" y="0"/>
                    <a:pt x="180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5062;p81">
              <a:extLst>
                <a:ext uri="{FF2B5EF4-FFF2-40B4-BE49-F238E27FC236}">
                  <a16:creationId xmlns:a16="http://schemas.microsoft.com/office/drawing/2014/main" id="{E5336D81-6B18-752E-053D-C1D254D9DF49}"/>
                </a:ext>
              </a:extLst>
            </p:cNvPr>
            <p:cNvSpPr/>
            <p:nvPr/>
          </p:nvSpPr>
          <p:spPr>
            <a:xfrm>
              <a:off x="2640354" y="2133752"/>
              <a:ext cx="56710" cy="445058"/>
            </a:xfrm>
            <a:custGeom>
              <a:avLst/>
              <a:gdLst/>
              <a:ahLst/>
              <a:cxnLst/>
              <a:rect l="l" t="t" r="r" b="b"/>
              <a:pathLst>
                <a:path w="993" h="7793" extrusionOk="0">
                  <a:moveTo>
                    <a:pt x="392" y="1"/>
                  </a:moveTo>
                  <a:cubicBezTo>
                    <a:pt x="129" y="1404"/>
                    <a:pt x="46" y="4596"/>
                    <a:pt x="18" y="5541"/>
                  </a:cubicBezTo>
                  <a:cubicBezTo>
                    <a:pt x="1" y="6148"/>
                    <a:pt x="55" y="7005"/>
                    <a:pt x="137" y="7793"/>
                  </a:cubicBezTo>
                  <a:cubicBezTo>
                    <a:pt x="162" y="7569"/>
                    <a:pt x="187" y="7324"/>
                    <a:pt x="212" y="7065"/>
                  </a:cubicBezTo>
                  <a:cubicBezTo>
                    <a:pt x="338" y="5781"/>
                    <a:pt x="993" y="523"/>
                    <a:pt x="641" y="146"/>
                  </a:cubicBezTo>
                  <a:cubicBezTo>
                    <a:pt x="581" y="81"/>
                    <a:pt x="494" y="35"/>
                    <a:pt x="392"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5063;p81">
              <a:extLst>
                <a:ext uri="{FF2B5EF4-FFF2-40B4-BE49-F238E27FC236}">
                  <a16:creationId xmlns:a16="http://schemas.microsoft.com/office/drawing/2014/main" id="{A7B1A4A8-866C-6889-FB50-0C4FA31580F0}"/>
                </a:ext>
              </a:extLst>
            </p:cNvPr>
            <p:cNvSpPr/>
            <p:nvPr/>
          </p:nvSpPr>
          <p:spPr>
            <a:xfrm>
              <a:off x="2815398" y="1820614"/>
              <a:ext cx="11993" cy="59223"/>
            </a:xfrm>
            <a:custGeom>
              <a:avLst/>
              <a:gdLst/>
              <a:ahLst/>
              <a:cxnLst/>
              <a:rect l="l" t="t" r="r" b="b"/>
              <a:pathLst>
                <a:path w="210" h="1037" extrusionOk="0">
                  <a:moveTo>
                    <a:pt x="1" y="0"/>
                  </a:moveTo>
                  <a:cubicBezTo>
                    <a:pt x="48" y="78"/>
                    <a:pt x="90" y="157"/>
                    <a:pt x="121" y="242"/>
                  </a:cubicBezTo>
                  <a:cubicBezTo>
                    <a:pt x="153" y="326"/>
                    <a:pt x="175" y="413"/>
                    <a:pt x="186" y="502"/>
                  </a:cubicBezTo>
                  <a:cubicBezTo>
                    <a:pt x="198" y="592"/>
                    <a:pt x="198" y="682"/>
                    <a:pt x="190" y="772"/>
                  </a:cubicBezTo>
                  <a:lnTo>
                    <a:pt x="187" y="805"/>
                  </a:lnTo>
                  <a:cubicBezTo>
                    <a:pt x="186" y="816"/>
                    <a:pt x="184" y="827"/>
                    <a:pt x="183" y="839"/>
                  </a:cubicBezTo>
                  <a:cubicBezTo>
                    <a:pt x="181" y="849"/>
                    <a:pt x="180" y="860"/>
                    <a:pt x="177" y="872"/>
                  </a:cubicBezTo>
                  <a:lnTo>
                    <a:pt x="172" y="905"/>
                  </a:lnTo>
                  <a:cubicBezTo>
                    <a:pt x="164" y="949"/>
                    <a:pt x="154" y="992"/>
                    <a:pt x="142" y="1037"/>
                  </a:cubicBezTo>
                  <a:cubicBezTo>
                    <a:pt x="156" y="994"/>
                    <a:pt x="168" y="950"/>
                    <a:pt x="177" y="906"/>
                  </a:cubicBezTo>
                  <a:lnTo>
                    <a:pt x="185" y="873"/>
                  </a:lnTo>
                  <a:cubicBezTo>
                    <a:pt x="187" y="861"/>
                    <a:pt x="189" y="850"/>
                    <a:pt x="191" y="840"/>
                  </a:cubicBezTo>
                  <a:cubicBezTo>
                    <a:pt x="192" y="828"/>
                    <a:pt x="194" y="817"/>
                    <a:pt x="196" y="806"/>
                  </a:cubicBezTo>
                  <a:lnTo>
                    <a:pt x="200" y="773"/>
                  </a:lnTo>
                  <a:cubicBezTo>
                    <a:pt x="210" y="682"/>
                    <a:pt x="210" y="591"/>
                    <a:pt x="198" y="501"/>
                  </a:cubicBezTo>
                  <a:cubicBezTo>
                    <a:pt x="187" y="411"/>
                    <a:pt x="164" y="322"/>
                    <a:pt x="130" y="238"/>
                  </a:cubicBezTo>
                  <a:cubicBezTo>
                    <a:pt x="126" y="227"/>
                    <a:pt x="123" y="217"/>
                    <a:pt x="118" y="207"/>
                  </a:cubicBezTo>
                  <a:lnTo>
                    <a:pt x="103" y="176"/>
                  </a:lnTo>
                  <a:lnTo>
                    <a:pt x="89" y="145"/>
                  </a:lnTo>
                  <a:cubicBezTo>
                    <a:pt x="84" y="135"/>
                    <a:pt x="78" y="125"/>
                    <a:pt x="72" y="115"/>
                  </a:cubicBezTo>
                  <a:lnTo>
                    <a:pt x="56" y="86"/>
                  </a:lnTo>
                  <a:lnTo>
                    <a:pt x="47" y="72"/>
                  </a:lnTo>
                  <a:lnTo>
                    <a:pt x="38" y="57"/>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5064;p81">
              <a:extLst>
                <a:ext uri="{FF2B5EF4-FFF2-40B4-BE49-F238E27FC236}">
                  <a16:creationId xmlns:a16="http://schemas.microsoft.com/office/drawing/2014/main" id="{E70EAC47-BECE-8537-20C7-08BA23B452BB}"/>
                </a:ext>
              </a:extLst>
            </p:cNvPr>
            <p:cNvSpPr/>
            <p:nvPr/>
          </p:nvSpPr>
          <p:spPr>
            <a:xfrm>
              <a:off x="2410770" y="1834035"/>
              <a:ext cx="11993" cy="59223"/>
            </a:xfrm>
            <a:custGeom>
              <a:avLst/>
              <a:gdLst/>
              <a:ahLst/>
              <a:cxnLst/>
              <a:rect l="l" t="t" r="r" b="b"/>
              <a:pathLst>
                <a:path w="210" h="1037" extrusionOk="0">
                  <a:moveTo>
                    <a:pt x="210" y="1"/>
                  </a:moveTo>
                  <a:lnTo>
                    <a:pt x="172" y="56"/>
                  </a:lnTo>
                  <a:lnTo>
                    <a:pt x="163" y="71"/>
                  </a:lnTo>
                  <a:lnTo>
                    <a:pt x="155" y="85"/>
                  </a:lnTo>
                  <a:lnTo>
                    <a:pt x="137" y="115"/>
                  </a:lnTo>
                  <a:cubicBezTo>
                    <a:pt x="132" y="126"/>
                    <a:pt x="126" y="135"/>
                    <a:pt x="122" y="145"/>
                  </a:cubicBezTo>
                  <a:lnTo>
                    <a:pt x="107" y="176"/>
                  </a:lnTo>
                  <a:lnTo>
                    <a:pt x="92" y="206"/>
                  </a:lnTo>
                  <a:cubicBezTo>
                    <a:pt x="88" y="216"/>
                    <a:pt x="84" y="228"/>
                    <a:pt x="80" y="238"/>
                  </a:cubicBezTo>
                  <a:cubicBezTo>
                    <a:pt x="45" y="322"/>
                    <a:pt x="24" y="411"/>
                    <a:pt x="11" y="500"/>
                  </a:cubicBezTo>
                  <a:cubicBezTo>
                    <a:pt x="1" y="590"/>
                    <a:pt x="0" y="682"/>
                    <a:pt x="10" y="772"/>
                  </a:cubicBezTo>
                  <a:lnTo>
                    <a:pt x="14" y="806"/>
                  </a:lnTo>
                  <a:cubicBezTo>
                    <a:pt x="16" y="816"/>
                    <a:pt x="18" y="828"/>
                    <a:pt x="20" y="839"/>
                  </a:cubicBezTo>
                  <a:cubicBezTo>
                    <a:pt x="22" y="850"/>
                    <a:pt x="23" y="862"/>
                    <a:pt x="25" y="872"/>
                  </a:cubicBezTo>
                  <a:lnTo>
                    <a:pt x="32" y="906"/>
                  </a:lnTo>
                  <a:cubicBezTo>
                    <a:pt x="41" y="950"/>
                    <a:pt x="54" y="994"/>
                    <a:pt x="67" y="1036"/>
                  </a:cubicBezTo>
                  <a:cubicBezTo>
                    <a:pt x="57" y="993"/>
                    <a:pt x="45" y="949"/>
                    <a:pt x="38" y="904"/>
                  </a:cubicBezTo>
                  <a:lnTo>
                    <a:pt x="32" y="871"/>
                  </a:lnTo>
                  <a:cubicBezTo>
                    <a:pt x="31" y="861"/>
                    <a:pt x="29" y="849"/>
                    <a:pt x="28" y="838"/>
                  </a:cubicBezTo>
                  <a:cubicBezTo>
                    <a:pt x="26" y="827"/>
                    <a:pt x="25" y="815"/>
                    <a:pt x="23" y="805"/>
                  </a:cubicBezTo>
                  <a:lnTo>
                    <a:pt x="20" y="771"/>
                  </a:lnTo>
                  <a:cubicBezTo>
                    <a:pt x="12" y="681"/>
                    <a:pt x="12" y="591"/>
                    <a:pt x="25" y="502"/>
                  </a:cubicBezTo>
                  <a:cubicBezTo>
                    <a:pt x="35" y="414"/>
                    <a:pt x="58" y="326"/>
                    <a:pt x="89" y="241"/>
                  </a:cubicBezTo>
                  <a:cubicBezTo>
                    <a:pt x="121" y="158"/>
                    <a:pt x="162" y="77"/>
                    <a:pt x="21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5065;p81">
              <a:extLst>
                <a:ext uri="{FF2B5EF4-FFF2-40B4-BE49-F238E27FC236}">
                  <a16:creationId xmlns:a16="http://schemas.microsoft.com/office/drawing/2014/main" id="{470BDEE5-56EF-96A3-B6B0-275FD1A0FC15}"/>
                </a:ext>
              </a:extLst>
            </p:cNvPr>
            <p:cNvSpPr/>
            <p:nvPr/>
          </p:nvSpPr>
          <p:spPr>
            <a:xfrm>
              <a:off x="2522992" y="1873442"/>
              <a:ext cx="205824" cy="187492"/>
            </a:xfrm>
            <a:custGeom>
              <a:avLst/>
              <a:gdLst/>
              <a:ahLst/>
              <a:cxnLst/>
              <a:rect l="l" t="t" r="r" b="b"/>
              <a:pathLst>
                <a:path w="3604" h="3283" extrusionOk="0">
                  <a:moveTo>
                    <a:pt x="1800" y="0"/>
                  </a:moveTo>
                  <a:cubicBezTo>
                    <a:pt x="1052" y="0"/>
                    <a:pt x="376" y="516"/>
                    <a:pt x="202" y="1278"/>
                  </a:cubicBezTo>
                  <a:cubicBezTo>
                    <a:pt x="1" y="2160"/>
                    <a:pt x="553" y="3040"/>
                    <a:pt x="1437" y="3241"/>
                  </a:cubicBezTo>
                  <a:cubicBezTo>
                    <a:pt x="1560" y="3269"/>
                    <a:pt x="1683" y="3283"/>
                    <a:pt x="1803" y="3283"/>
                  </a:cubicBezTo>
                  <a:cubicBezTo>
                    <a:pt x="2552" y="3283"/>
                    <a:pt x="3229" y="2767"/>
                    <a:pt x="3402" y="2006"/>
                  </a:cubicBezTo>
                  <a:cubicBezTo>
                    <a:pt x="3603" y="1123"/>
                    <a:pt x="3050" y="243"/>
                    <a:pt x="2166" y="42"/>
                  </a:cubicBezTo>
                  <a:cubicBezTo>
                    <a:pt x="2043" y="14"/>
                    <a:pt x="1921" y="0"/>
                    <a:pt x="180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5066;p81">
              <a:extLst>
                <a:ext uri="{FF2B5EF4-FFF2-40B4-BE49-F238E27FC236}">
                  <a16:creationId xmlns:a16="http://schemas.microsoft.com/office/drawing/2014/main" id="{8DB99435-5D98-0C6A-9A0E-52763245FBBE}"/>
                </a:ext>
              </a:extLst>
            </p:cNvPr>
            <p:cNvSpPr/>
            <p:nvPr/>
          </p:nvSpPr>
          <p:spPr>
            <a:xfrm>
              <a:off x="2547093" y="1888405"/>
              <a:ext cx="157509" cy="157566"/>
            </a:xfrm>
            <a:custGeom>
              <a:avLst/>
              <a:gdLst/>
              <a:ahLst/>
              <a:cxnLst/>
              <a:rect l="l" t="t" r="r" b="b"/>
              <a:pathLst>
                <a:path w="2758" h="2759" extrusionOk="0">
                  <a:moveTo>
                    <a:pt x="1380" y="1"/>
                  </a:moveTo>
                  <a:cubicBezTo>
                    <a:pt x="618" y="1"/>
                    <a:pt x="0" y="618"/>
                    <a:pt x="0" y="1379"/>
                  </a:cubicBezTo>
                  <a:cubicBezTo>
                    <a:pt x="0" y="2141"/>
                    <a:pt x="618" y="2758"/>
                    <a:pt x="1380" y="2758"/>
                  </a:cubicBezTo>
                  <a:cubicBezTo>
                    <a:pt x="2140" y="2758"/>
                    <a:pt x="2758" y="2141"/>
                    <a:pt x="2758" y="1379"/>
                  </a:cubicBezTo>
                  <a:cubicBezTo>
                    <a:pt x="2758" y="618"/>
                    <a:pt x="2140" y="1"/>
                    <a:pt x="1380" y="1"/>
                  </a:cubicBezTo>
                  <a:close/>
                </a:path>
              </a:pathLst>
            </a:custGeom>
            <a:solidFill>
              <a:srgbClr val="2745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5067;p81">
              <a:extLst>
                <a:ext uri="{FF2B5EF4-FFF2-40B4-BE49-F238E27FC236}">
                  <a16:creationId xmlns:a16="http://schemas.microsoft.com/office/drawing/2014/main" id="{FA0CBF52-CC09-7B17-DBDE-E28F3CC46FA9}"/>
                </a:ext>
              </a:extLst>
            </p:cNvPr>
            <p:cNvSpPr/>
            <p:nvPr/>
          </p:nvSpPr>
          <p:spPr>
            <a:xfrm>
              <a:off x="2532073" y="1637118"/>
              <a:ext cx="187549" cy="187435"/>
            </a:xfrm>
            <a:custGeom>
              <a:avLst/>
              <a:gdLst/>
              <a:ahLst/>
              <a:cxnLst/>
              <a:rect l="l" t="t" r="r" b="b"/>
              <a:pathLst>
                <a:path w="3284" h="3282" extrusionOk="0">
                  <a:moveTo>
                    <a:pt x="1643" y="0"/>
                  </a:moveTo>
                  <a:cubicBezTo>
                    <a:pt x="736" y="0"/>
                    <a:pt x="1" y="734"/>
                    <a:pt x="1" y="1641"/>
                  </a:cubicBezTo>
                  <a:cubicBezTo>
                    <a:pt x="1" y="2547"/>
                    <a:pt x="736" y="3281"/>
                    <a:pt x="1643" y="3281"/>
                  </a:cubicBezTo>
                  <a:cubicBezTo>
                    <a:pt x="2548" y="3281"/>
                    <a:pt x="3283" y="2547"/>
                    <a:pt x="3283" y="1641"/>
                  </a:cubicBezTo>
                  <a:cubicBezTo>
                    <a:pt x="3283" y="734"/>
                    <a:pt x="2548" y="0"/>
                    <a:pt x="164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5068;p81">
              <a:extLst>
                <a:ext uri="{FF2B5EF4-FFF2-40B4-BE49-F238E27FC236}">
                  <a16:creationId xmlns:a16="http://schemas.microsoft.com/office/drawing/2014/main" id="{DD84E539-644B-7F91-7AAE-47DB8C289BB1}"/>
                </a:ext>
              </a:extLst>
            </p:cNvPr>
            <p:cNvSpPr/>
            <p:nvPr/>
          </p:nvSpPr>
          <p:spPr>
            <a:xfrm>
              <a:off x="2547093" y="1652081"/>
              <a:ext cx="157509" cy="157509"/>
            </a:xfrm>
            <a:custGeom>
              <a:avLst/>
              <a:gdLst/>
              <a:ahLst/>
              <a:cxnLst/>
              <a:rect l="l" t="t" r="r" b="b"/>
              <a:pathLst>
                <a:path w="2758" h="2758" extrusionOk="0">
                  <a:moveTo>
                    <a:pt x="1380" y="0"/>
                  </a:moveTo>
                  <a:cubicBezTo>
                    <a:pt x="618" y="0"/>
                    <a:pt x="0" y="618"/>
                    <a:pt x="0" y="1379"/>
                  </a:cubicBezTo>
                  <a:cubicBezTo>
                    <a:pt x="0" y="2141"/>
                    <a:pt x="618" y="2757"/>
                    <a:pt x="1380" y="2757"/>
                  </a:cubicBezTo>
                  <a:cubicBezTo>
                    <a:pt x="2140" y="2757"/>
                    <a:pt x="2758" y="2141"/>
                    <a:pt x="2758" y="1379"/>
                  </a:cubicBezTo>
                  <a:cubicBezTo>
                    <a:pt x="2758" y="618"/>
                    <a:pt x="2140" y="0"/>
                    <a:pt x="1380" y="0"/>
                  </a:cubicBezTo>
                  <a:close/>
                </a:path>
              </a:pathLst>
            </a:custGeom>
            <a:solidFill>
              <a:srgbClr val="27458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5069;p81">
              <a:extLst>
                <a:ext uri="{FF2B5EF4-FFF2-40B4-BE49-F238E27FC236}">
                  <a16:creationId xmlns:a16="http://schemas.microsoft.com/office/drawing/2014/main" id="{04F08DC9-FCB5-7B48-AFB4-E2CB630C8BE9}"/>
                </a:ext>
              </a:extLst>
            </p:cNvPr>
            <p:cNvSpPr/>
            <p:nvPr/>
          </p:nvSpPr>
          <p:spPr>
            <a:xfrm>
              <a:off x="2644580" y="1923870"/>
              <a:ext cx="30268" cy="56425"/>
            </a:xfrm>
            <a:custGeom>
              <a:avLst/>
              <a:gdLst/>
              <a:ahLst/>
              <a:cxnLst/>
              <a:rect l="l" t="t" r="r" b="b"/>
              <a:pathLst>
                <a:path w="530" h="988" extrusionOk="0">
                  <a:moveTo>
                    <a:pt x="242" y="1"/>
                  </a:moveTo>
                  <a:cubicBezTo>
                    <a:pt x="212" y="1"/>
                    <a:pt x="179" y="13"/>
                    <a:pt x="143" y="41"/>
                  </a:cubicBezTo>
                  <a:cubicBezTo>
                    <a:pt x="1" y="248"/>
                    <a:pt x="397" y="494"/>
                    <a:pt x="508" y="987"/>
                  </a:cubicBezTo>
                  <a:cubicBezTo>
                    <a:pt x="529" y="628"/>
                    <a:pt x="455" y="1"/>
                    <a:pt x="24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5070;p81">
              <a:extLst>
                <a:ext uri="{FF2B5EF4-FFF2-40B4-BE49-F238E27FC236}">
                  <a16:creationId xmlns:a16="http://schemas.microsoft.com/office/drawing/2014/main" id="{37BD4C67-44D8-CE9D-1CBB-058C8076954D}"/>
                </a:ext>
              </a:extLst>
            </p:cNvPr>
            <p:cNvSpPr/>
            <p:nvPr/>
          </p:nvSpPr>
          <p:spPr>
            <a:xfrm>
              <a:off x="2644580" y="1687547"/>
              <a:ext cx="30268" cy="56425"/>
            </a:xfrm>
            <a:custGeom>
              <a:avLst/>
              <a:gdLst/>
              <a:ahLst/>
              <a:cxnLst/>
              <a:rect l="l" t="t" r="r" b="b"/>
              <a:pathLst>
                <a:path w="530" h="988" extrusionOk="0">
                  <a:moveTo>
                    <a:pt x="243" y="0"/>
                  </a:moveTo>
                  <a:cubicBezTo>
                    <a:pt x="212" y="0"/>
                    <a:pt x="179" y="13"/>
                    <a:pt x="143" y="41"/>
                  </a:cubicBezTo>
                  <a:cubicBezTo>
                    <a:pt x="1" y="247"/>
                    <a:pt x="397" y="494"/>
                    <a:pt x="508" y="987"/>
                  </a:cubicBezTo>
                  <a:cubicBezTo>
                    <a:pt x="529" y="627"/>
                    <a:pt x="455" y="0"/>
                    <a:pt x="24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aphicFrame>
        <p:nvGraphicFramePr>
          <p:cNvPr id="32" name="Chart 31">
            <a:extLst>
              <a:ext uri="{FF2B5EF4-FFF2-40B4-BE49-F238E27FC236}">
                <a16:creationId xmlns:a16="http://schemas.microsoft.com/office/drawing/2014/main" id="{584F6F80-8673-0943-FF48-3ED0441A9584}"/>
              </a:ext>
            </a:extLst>
          </p:cNvPr>
          <p:cNvGraphicFramePr>
            <a:graphicFrameLocks/>
          </p:cNvGraphicFramePr>
          <p:nvPr>
            <p:extLst>
              <p:ext uri="{D42A27DB-BD31-4B8C-83A1-F6EECF244321}">
                <p14:modId xmlns:p14="http://schemas.microsoft.com/office/powerpoint/2010/main" val="4223829966"/>
              </p:ext>
            </p:extLst>
          </p:nvPr>
        </p:nvGraphicFramePr>
        <p:xfrm>
          <a:off x="248093" y="923715"/>
          <a:ext cx="8491871" cy="402396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671568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2A4D5-6299-5B6F-7A46-1D8965D369FE}"/>
              </a:ext>
            </a:extLst>
          </p:cNvPr>
          <p:cNvSpPr>
            <a:spLocks noGrp="1"/>
          </p:cNvSpPr>
          <p:nvPr>
            <p:ph type="title"/>
          </p:nvPr>
        </p:nvSpPr>
        <p:spPr/>
        <p:txBody>
          <a:bodyPr/>
          <a:lstStyle/>
          <a:p>
            <a:r>
              <a:rPr lang="en-US" dirty="0"/>
              <a:t>INTERNAL STAKEHOLDER ISSUES</a:t>
            </a:r>
          </a:p>
        </p:txBody>
      </p:sp>
      <p:grpSp>
        <p:nvGrpSpPr>
          <p:cNvPr id="4" name="Google Shape;4903;p81">
            <a:extLst>
              <a:ext uri="{FF2B5EF4-FFF2-40B4-BE49-F238E27FC236}">
                <a16:creationId xmlns:a16="http://schemas.microsoft.com/office/drawing/2014/main" id="{17A9B59C-D7B6-34EC-EBEB-821C050F0819}"/>
              </a:ext>
            </a:extLst>
          </p:cNvPr>
          <p:cNvGrpSpPr/>
          <p:nvPr/>
        </p:nvGrpSpPr>
        <p:grpSpPr>
          <a:xfrm>
            <a:off x="6671710" y="2599218"/>
            <a:ext cx="863566" cy="1602976"/>
            <a:chOff x="2188325" y="2992444"/>
            <a:chExt cx="863566" cy="1602976"/>
          </a:xfrm>
        </p:grpSpPr>
        <p:sp>
          <p:nvSpPr>
            <p:cNvPr id="5" name="Google Shape;4904;p81">
              <a:extLst>
                <a:ext uri="{FF2B5EF4-FFF2-40B4-BE49-F238E27FC236}">
                  <a16:creationId xmlns:a16="http://schemas.microsoft.com/office/drawing/2014/main" id="{E874CE11-C0E8-5A73-1DD5-C54E5A686C17}"/>
                </a:ext>
              </a:extLst>
            </p:cNvPr>
            <p:cNvSpPr/>
            <p:nvPr/>
          </p:nvSpPr>
          <p:spPr>
            <a:xfrm>
              <a:off x="2260341" y="4172121"/>
              <a:ext cx="671728" cy="423299"/>
            </a:xfrm>
            <a:custGeom>
              <a:avLst/>
              <a:gdLst/>
              <a:ahLst/>
              <a:cxnLst/>
              <a:rect l="l" t="t" r="r" b="b"/>
              <a:pathLst>
                <a:path w="11762" h="7412" extrusionOk="0">
                  <a:moveTo>
                    <a:pt x="5128" y="1"/>
                  </a:moveTo>
                  <a:cubicBezTo>
                    <a:pt x="5277" y="265"/>
                    <a:pt x="4938" y="1784"/>
                    <a:pt x="3958" y="2136"/>
                  </a:cubicBezTo>
                  <a:cubicBezTo>
                    <a:pt x="3212" y="2403"/>
                    <a:pt x="1766" y="2529"/>
                    <a:pt x="1281" y="3318"/>
                  </a:cubicBezTo>
                  <a:cubicBezTo>
                    <a:pt x="704" y="3551"/>
                    <a:pt x="1" y="4045"/>
                    <a:pt x="122" y="5078"/>
                  </a:cubicBezTo>
                  <a:cubicBezTo>
                    <a:pt x="269" y="6355"/>
                    <a:pt x="1284" y="7321"/>
                    <a:pt x="2591" y="7321"/>
                  </a:cubicBezTo>
                  <a:cubicBezTo>
                    <a:pt x="2719" y="7321"/>
                    <a:pt x="2850" y="7311"/>
                    <a:pt x="2983" y="7292"/>
                  </a:cubicBezTo>
                  <a:cubicBezTo>
                    <a:pt x="3857" y="7165"/>
                    <a:pt x="4616" y="6769"/>
                    <a:pt x="5149" y="6256"/>
                  </a:cubicBezTo>
                  <a:cubicBezTo>
                    <a:pt x="5608" y="6829"/>
                    <a:pt x="6321" y="7412"/>
                    <a:pt x="7526" y="7412"/>
                  </a:cubicBezTo>
                  <a:cubicBezTo>
                    <a:pt x="7791" y="7412"/>
                    <a:pt x="8079" y="7384"/>
                    <a:pt x="8393" y="7321"/>
                  </a:cubicBezTo>
                  <a:cubicBezTo>
                    <a:pt x="9533" y="7093"/>
                    <a:pt x="10048" y="6452"/>
                    <a:pt x="10128" y="5815"/>
                  </a:cubicBezTo>
                  <a:cubicBezTo>
                    <a:pt x="10760" y="5731"/>
                    <a:pt x="11510" y="5448"/>
                    <a:pt x="11630" y="4700"/>
                  </a:cubicBezTo>
                  <a:cubicBezTo>
                    <a:pt x="11762" y="3885"/>
                    <a:pt x="11083" y="3137"/>
                    <a:pt x="10211" y="3137"/>
                  </a:cubicBezTo>
                  <a:cubicBezTo>
                    <a:pt x="10018" y="3137"/>
                    <a:pt x="9817" y="3173"/>
                    <a:pt x="9612" y="3253"/>
                  </a:cubicBezTo>
                  <a:cubicBezTo>
                    <a:pt x="7910" y="2685"/>
                    <a:pt x="7733" y="374"/>
                    <a:pt x="77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4905;p81">
              <a:extLst>
                <a:ext uri="{FF2B5EF4-FFF2-40B4-BE49-F238E27FC236}">
                  <a16:creationId xmlns:a16="http://schemas.microsoft.com/office/drawing/2014/main" id="{E17961DD-4CCD-52D7-C371-9A286EA2E846}"/>
                </a:ext>
              </a:extLst>
            </p:cNvPr>
            <p:cNvSpPr/>
            <p:nvPr/>
          </p:nvSpPr>
          <p:spPr>
            <a:xfrm>
              <a:off x="2337898" y="4378747"/>
              <a:ext cx="43803" cy="58938"/>
            </a:xfrm>
            <a:custGeom>
              <a:avLst/>
              <a:gdLst/>
              <a:ahLst/>
              <a:cxnLst/>
              <a:rect l="l" t="t" r="r" b="b"/>
              <a:pathLst>
                <a:path w="767" h="1032" extrusionOk="0">
                  <a:moveTo>
                    <a:pt x="739" y="0"/>
                  </a:moveTo>
                  <a:cubicBezTo>
                    <a:pt x="730" y="0"/>
                    <a:pt x="719" y="0"/>
                    <a:pt x="706" y="1"/>
                  </a:cubicBezTo>
                  <a:cubicBezTo>
                    <a:pt x="703" y="1"/>
                    <a:pt x="701" y="0"/>
                    <a:pt x="699" y="0"/>
                  </a:cubicBezTo>
                  <a:cubicBezTo>
                    <a:pt x="681" y="0"/>
                    <a:pt x="660" y="4"/>
                    <a:pt x="636" y="9"/>
                  </a:cubicBezTo>
                  <a:cubicBezTo>
                    <a:pt x="608" y="13"/>
                    <a:pt x="577" y="20"/>
                    <a:pt x="545" y="33"/>
                  </a:cubicBezTo>
                  <a:cubicBezTo>
                    <a:pt x="479" y="53"/>
                    <a:pt x="407" y="92"/>
                    <a:pt x="337" y="142"/>
                  </a:cubicBezTo>
                  <a:cubicBezTo>
                    <a:pt x="304" y="169"/>
                    <a:pt x="267" y="195"/>
                    <a:pt x="237" y="230"/>
                  </a:cubicBezTo>
                  <a:cubicBezTo>
                    <a:pt x="204" y="262"/>
                    <a:pt x="176" y="298"/>
                    <a:pt x="147" y="335"/>
                  </a:cubicBezTo>
                  <a:cubicBezTo>
                    <a:pt x="123" y="374"/>
                    <a:pt x="97" y="413"/>
                    <a:pt x="78" y="455"/>
                  </a:cubicBezTo>
                  <a:cubicBezTo>
                    <a:pt x="55" y="495"/>
                    <a:pt x="43" y="540"/>
                    <a:pt x="31" y="581"/>
                  </a:cubicBezTo>
                  <a:cubicBezTo>
                    <a:pt x="8" y="667"/>
                    <a:pt x="1" y="749"/>
                    <a:pt x="11" y="818"/>
                  </a:cubicBezTo>
                  <a:cubicBezTo>
                    <a:pt x="14" y="854"/>
                    <a:pt x="21" y="884"/>
                    <a:pt x="31" y="911"/>
                  </a:cubicBezTo>
                  <a:cubicBezTo>
                    <a:pt x="38" y="938"/>
                    <a:pt x="47" y="960"/>
                    <a:pt x="57" y="977"/>
                  </a:cubicBezTo>
                  <a:cubicBezTo>
                    <a:pt x="76" y="1013"/>
                    <a:pt x="87" y="1031"/>
                    <a:pt x="87" y="1031"/>
                  </a:cubicBezTo>
                  <a:cubicBezTo>
                    <a:pt x="87" y="1031"/>
                    <a:pt x="87" y="1009"/>
                    <a:pt x="85" y="970"/>
                  </a:cubicBezTo>
                  <a:cubicBezTo>
                    <a:pt x="84" y="933"/>
                    <a:pt x="84" y="880"/>
                    <a:pt x="95" y="819"/>
                  </a:cubicBezTo>
                  <a:cubicBezTo>
                    <a:pt x="98" y="790"/>
                    <a:pt x="108" y="757"/>
                    <a:pt x="116" y="724"/>
                  </a:cubicBezTo>
                  <a:cubicBezTo>
                    <a:pt x="125" y="691"/>
                    <a:pt x="139" y="657"/>
                    <a:pt x="151" y="622"/>
                  </a:cubicBezTo>
                  <a:cubicBezTo>
                    <a:pt x="166" y="588"/>
                    <a:pt x="183" y="554"/>
                    <a:pt x="203" y="520"/>
                  </a:cubicBezTo>
                  <a:cubicBezTo>
                    <a:pt x="220" y="484"/>
                    <a:pt x="244" y="453"/>
                    <a:pt x="266" y="419"/>
                  </a:cubicBezTo>
                  <a:cubicBezTo>
                    <a:pt x="311" y="353"/>
                    <a:pt x="366" y="294"/>
                    <a:pt x="419" y="240"/>
                  </a:cubicBezTo>
                  <a:cubicBezTo>
                    <a:pt x="448" y="215"/>
                    <a:pt x="474" y="189"/>
                    <a:pt x="501" y="167"/>
                  </a:cubicBezTo>
                  <a:cubicBezTo>
                    <a:pt x="529" y="146"/>
                    <a:pt x="555" y="124"/>
                    <a:pt x="582" y="107"/>
                  </a:cubicBezTo>
                  <a:cubicBezTo>
                    <a:pt x="634" y="71"/>
                    <a:pt x="677" y="46"/>
                    <a:pt x="713" y="29"/>
                  </a:cubicBezTo>
                  <a:cubicBezTo>
                    <a:pt x="747" y="11"/>
                    <a:pt x="767" y="1"/>
                    <a:pt x="767" y="1"/>
                  </a:cubicBezTo>
                  <a:cubicBezTo>
                    <a:pt x="767" y="1"/>
                    <a:pt x="757" y="0"/>
                    <a:pt x="73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4906;p81">
              <a:extLst>
                <a:ext uri="{FF2B5EF4-FFF2-40B4-BE49-F238E27FC236}">
                  <a16:creationId xmlns:a16="http://schemas.microsoft.com/office/drawing/2014/main" id="{BD52F1B4-DEED-CAC6-B00A-E9DD27561779}"/>
                </a:ext>
              </a:extLst>
            </p:cNvPr>
            <p:cNvSpPr/>
            <p:nvPr/>
          </p:nvSpPr>
          <p:spPr>
            <a:xfrm>
              <a:off x="2662400" y="4281431"/>
              <a:ext cx="102741" cy="147230"/>
            </a:xfrm>
            <a:custGeom>
              <a:avLst/>
              <a:gdLst/>
              <a:ahLst/>
              <a:cxnLst/>
              <a:rect l="l" t="t" r="r" b="b"/>
              <a:pathLst>
                <a:path w="1799" h="2578" extrusionOk="0">
                  <a:moveTo>
                    <a:pt x="0" y="0"/>
                  </a:moveTo>
                  <a:cubicBezTo>
                    <a:pt x="0" y="0"/>
                    <a:pt x="10" y="50"/>
                    <a:pt x="28" y="135"/>
                  </a:cubicBezTo>
                  <a:cubicBezTo>
                    <a:pt x="38" y="179"/>
                    <a:pt x="49" y="230"/>
                    <a:pt x="62" y="290"/>
                  </a:cubicBezTo>
                  <a:cubicBezTo>
                    <a:pt x="75" y="350"/>
                    <a:pt x="89" y="417"/>
                    <a:pt x="118" y="488"/>
                  </a:cubicBezTo>
                  <a:cubicBezTo>
                    <a:pt x="144" y="561"/>
                    <a:pt x="171" y="638"/>
                    <a:pt x="201" y="721"/>
                  </a:cubicBezTo>
                  <a:cubicBezTo>
                    <a:pt x="228" y="804"/>
                    <a:pt x="274" y="884"/>
                    <a:pt x="315" y="970"/>
                  </a:cubicBezTo>
                  <a:cubicBezTo>
                    <a:pt x="359" y="1054"/>
                    <a:pt x="397" y="1146"/>
                    <a:pt x="455" y="1228"/>
                  </a:cubicBezTo>
                  <a:cubicBezTo>
                    <a:pt x="509" y="1312"/>
                    <a:pt x="564" y="1398"/>
                    <a:pt x="619" y="1484"/>
                  </a:cubicBezTo>
                  <a:cubicBezTo>
                    <a:pt x="682" y="1563"/>
                    <a:pt x="745" y="1643"/>
                    <a:pt x="807" y="1721"/>
                  </a:cubicBezTo>
                  <a:cubicBezTo>
                    <a:pt x="866" y="1802"/>
                    <a:pt x="940" y="1868"/>
                    <a:pt x="1005" y="1937"/>
                  </a:cubicBezTo>
                  <a:cubicBezTo>
                    <a:pt x="1071" y="2005"/>
                    <a:pt x="1132" y="2073"/>
                    <a:pt x="1200" y="2128"/>
                  </a:cubicBezTo>
                  <a:cubicBezTo>
                    <a:pt x="1267" y="2185"/>
                    <a:pt x="1329" y="2237"/>
                    <a:pt x="1387" y="2286"/>
                  </a:cubicBezTo>
                  <a:cubicBezTo>
                    <a:pt x="1502" y="2385"/>
                    <a:pt x="1613" y="2448"/>
                    <a:pt x="1683" y="2501"/>
                  </a:cubicBezTo>
                  <a:cubicBezTo>
                    <a:pt x="1757" y="2550"/>
                    <a:pt x="1799" y="2577"/>
                    <a:pt x="1799" y="2577"/>
                  </a:cubicBezTo>
                  <a:cubicBezTo>
                    <a:pt x="1799" y="2577"/>
                    <a:pt x="1764" y="2540"/>
                    <a:pt x="1701" y="2478"/>
                  </a:cubicBezTo>
                  <a:cubicBezTo>
                    <a:pt x="1639" y="2416"/>
                    <a:pt x="1545" y="2333"/>
                    <a:pt x="1444" y="2224"/>
                  </a:cubicBezTo>
                  <a:cubicBezTo>
                    <a:pt x="1392" y="2170"/>
                    <a:pt x="1336" y="2113"/>
                    <a:pt x="1277" y="2051"/>
                  </a:cubicBezTo>
                  <a:cubicBezTo>
                    <a:pt x="1215" y="1992"/>
                    <a:pt x="1162" y="1918"/>
                    <a:pt x="1099" y="1850"/>
                  </a:cubicBezTo>
                  <a:cubicBezTo>
                    <a:pt x="1039" y="1780"/>
                    <a:pt x="973" y="1711"/>
                    <a:pt x="916" y="1631"/>
                  </a:cubicBezTo>
                  <a:cubicBezTo>
                    <a:pt x="857" y="1555"/>
                    <a:pt x="797" y="1477"/>
                    <a:pt x="738" y="1398"/>
                  </a:cubicBezTo>
                  <a:cubicBezTo>
                    <a:pt x="683" y="1316"/>
                    <a:pt x="628" y="1235"/>
                    <a:pt x="574" y="1154"/>
                  </a:cubicBezTo>
                  <a:cubicBezTo>
                    <a:pt x="518" y="1075"/>
                    <a:pt x="474" y="990"/>
                    <a:pt x="428" y="910"/>
                  </a:cubicBezTo>
                  <a:cubicBezTo>
                    <a:pt x="386" y="828"/>
                    <a:pt x="332" y="754"/>
                    <a:pt x="300" y="676"/>
                  </a:cubicBezTo>
                  <a:cubicBezTo>
                    <a:pt x="264" y="600"/>
                    <a:pt x="229" y="528"/>
                    <a:pt x="197" y="461"/>
                  </a:cubicBezTo>
                  <a:cubicBezTo>
                    <a:pt x="128" y="328"/>
                    <a:pt x="90" y="207"/>
                    <a:pt x="55" y="127"/>
                  </a:cubicBezTo>
                  <a:cubicBezTo>
                    <a:pt x="22" y="46"/>
                    <a:pt x="0" y="0"/>
                    <a:pt x="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4907;p81">
              <a:extLst>
                <a:ext uri="{FF2B5EF4-FFF2-40B4-BE49-F238E27FC236}">
                  <a16:creationId xmlns:a16="http://schemas.microsoft.com/office/drawing/2014/main" id="{36B09CCA-7728-8C83-086E-505B7888A2D2}"/>
                </a:ext>
              </a:extLst>
            </p:cNvPr>
            <p:cNvSpPr/>
            <p:nvPr/>
          </p:nvSpPr>
          <p:spPr>
            <a:xfrm>
              <a:off x="2546009" y="4245166"/>
              <a:ext cx="46488" cy="79269"/>
            </a:xfrm>
            <a:custGeom>
              <a:avLst/>
              <a:gdLst/>
              <a:ahLst/>
              <a:cxnLst/>
              <a:rect l="l" t="t" r="r" b="b"/>
              <a:pathLst>
                <a:path w="814" h="1388" extrusionOk="0">
                  <a:moveTo>
                    <a:pt x="799" y="0"/>
                  </a:moveTo>
                  <a:cubicBezTo>
                    <a:pt x="799" y="0"/>
                    <a:pt x="790" y="25"/>
                    <a:pt x="776" y="68"/>
                  </a:cubicBezTo>
                  <a:cubicBezTo>
                    <a:pt x="759" y="111"/>
                    <a:pt x="748" y="177"/>
                    <a:pt x="719" y="246"/>
                  </a:cubicBezTo>
                  <a:cubicBezTo>
                    <a:pt x="703" y="281"/>
                    <a:pt x="688" y="317"/>
                    <a:pt x="673" y="356"/>
                  </a:cubicBezTo>
                  <a:cubicBezTo>
                    <a:pt x="662" y="397"/>
                    <a:pt x="635" y="435"/>
                    <a:pt x="617" y="476"/>
                  </a:cubicBezTo>
                  <a:cubicBezTo>
                    <a:pt x="596" y="517"/>
                    <a:pt x="577" y="562"/>
                    <a:pt x="551" y="602"/>
                  </a:cubicBezTo>
                  <a:cubicBezTo>
                    <a:pt x="525" y="643"/>
                    <a:pt x="500" y="686"/>
                    <a:pt x="474" y="728"/>
                  </a:cubicBezTo>
                  <a:cubicBezTo>
                    <a:pt x="417" y="810"/>
                    <a:pt x="364" y="893"/>
                    <a:pt x="305" y="968"/>
                  </a:cubicBezTo>
                  <a:cubicBezTo>
                    <a:pt x="276" y="1005"/>
                    <a:pt x="251" y="1044"/>
                    <a:pt x="223" y="1077"/>
                  </a:cubicBezTo>
                  <a:cubicBezTo>
                    <a:pt x="196" y="1111"/>
                    <a:pt x="172" y="1145"/>
                    <a:pt x="149" y="1176"/>
                  </a:cubicBezTo>
                  <a:cubicBezTo>
                    <a:pt x="57" y="1298"/>
                    <a:pt x="0" y="1388"/>
                    <a:pt x="0" y="1388"/>
                  </a:cubicBezTo>
                  <a:cubicBezTo>
                    <a:pt x="0" y="1388"/>
                    <a:pt x="90" y="1334"/>
                    <a:pt x="210" y="1233"/>
                  </a:cubicBezTo>
                  <a:cubicBezTo>
                    <a:pt x="270" y="1182"/>
                    <a:pt x="338" y="1122"/>
                    <a:pt x="404" y="1049"/>
                  </a:cubicBezTo>
                  <a:cubicBezTo>
                    <a:pt x="436" y="1013"/>
                    <a:pt x="474" y="978"/>
                    <a:pt x="503" y="934"/>
                  </a:cubicBezTo>
                  <a:cubicBezTo>
                    <a:pt x="534" y="892"/>
                    <a:pt x="565" y="850"/>
                    <a:pt x="596" y="807"/>
                  </a:cubicBezTo>
                  <a:cubicBezTo>
                    <a:pt x="623" y="761"/>
                    <a:pt x="649" y="715"/>
                    <a:pt x="673" y="669"/>
                  </a:cubicBezTo>
                  <a:cubicBezTo>
                    <a:pt x="702" y="625"/>
                    <a:pt x="715" y="573"/>
                    <a:pt x="734" y="527"/>
                  </a:cubicBezTo>
                  <a:cubicBezTo>
                    <a:pt x="752" y="480"/>
                    <a:pt x="771" y="436"/>
                    <a:pt x="777" y="389"/>
                  </a:cubicBezTo>
                  <a:cubicBezTo>
                    <a:pt x="787" y="343"/>
                    <a:pt x="794" y="301"/>
                    <a:pt x="800" y="260"/>
                  </a:cubicBezTo>
                  <a:cubicBezTo>
                    <a:pt x="814" y="182"/>
                    <a:pt x="804" y="118"/>
                    <a:pt x="805" y="72"/>
                  </a:cubicBezTo>
                  <a:cubicBezTo>
                    <a:pt x="803" y="27"/>
                    <a:pt x="799" y="0"/>
                    <a:pt x="79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4908;p81">
              <a:extLst>
                <a:ext uri="{FF2B5EF4-FFF2-40B4-BE49-F238E27FC236}">
                  <a16:creationId xmlns:a16="http://schemas.microsoft.com/office/drawing/2014/main" id="{9A925454-D715-3DD1-D1AA-920099EFC347}"/>
                </a:ext>
              </a:extLst>
            </p:cNvPr>
            <p:cNvSpPr/>
            <p:nvPr/>
          </p:nvSpPr>
          <p:spPr>
            <a:xfrm>
              <a:off x="2755947" y="3677600"/>
              <a:ext cx="295944" cy="499541"/>
            </a:xfrm>
            <a:custGeom>
              <a:avLst/>
              <a:gdLst/>
              <a:ahLst/>
              <a:cxnLst/>
              <a:rect l="l" t="t" r="r" b="b"/>
              <a:pathLst>
                <a:path w="5182" h="8747" extrusionOk="0">
                  <a:moveTo>
                    <a:pt x="563" y="0"/>
                  </a:moveTo>
                  <a:cubicBezTo>
                    <a:pt x="4" y="2094"/>
                    <a:pt x="1" y="4318"/>
                    <a:pt x="553" y="6489"/>
                  </a:cubicBezTo>
                  <a:cubicBezTo>
                    <a:pt x="1043" y="6560"/>
                    <a:pt x="4060" y="7842"/>
                    <a:pt x="4401" y="8199"/>
                  </a:cubicBezTo>
                  <a:cubicBezTo>
                    <a:pt x="4669" y="8440"/>
                    <a:pt x="4961" y="8746"/>
                    <a:pt x="5096" y="8746"/>
                  </a:cubicBezTo>
                  <a:cubicBezTo>
                    <a:pt x="5152" y="8746"/>
                    <a:pt x="5182" y="8694"/>
                    <a:pt x="5172" y="8564"/>
                  </a:cubicBezTo>
                  <a:cubicBezTo>
                    <a:pt x="5075" y="8134"/>
                    <a:pt x="5119" y="5813"/>
                    <a:pt x="4915" y="4641"/>
                  </a:cubicBezTo>
                  <a:cubicBezTo>
                    <a:pt x="4685" y="3386"/>
                    <a:pt x="1373" y="257"/>
                    <a:pt x="56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4909;p81">
              <a:extLst>
                <a:ext uri="{FF2B5EF4-FFF2-40B4-BE49-F238E27FC236}">
                  <a16:creationId xmlns:a16="http://schemas.microsoft.com/office/drawing/2014/main" id="{36A3DDB1-36C0-AE7A-AEAA-8D643EC098ED}"/>
                </a:ext>
              </a:extLst>
            </p:cNvPr>
            <p:cNvSpPr/>
            <p:nvPr/>
          </p:nvSpPr>
          <p:spPr>
            <a:xfrm>
              <a:off x="2755947" y="3677600"/>
              <a:ext cx="79040" cy="383151"/>
            </a:xfrm>
            <a:custGeom>
              <a:avLst/>
              <a:gdLst/>
              <a:ahLst/>
              <a:cxnLst/>
              <a:rect l="l" t="t" r="r" b="b"/>
              <a:pathLst>
                <a:path w="1384" h="6709" extrusionOk="0">
                  <a:moveTo>
                    <a:pt x="564" y="0"/>
                  </a:moveTo>
                  <a:cubicBezTo>
                    <a:pt x="4" y="2094"/>
                    <a:pt x="1" y="4318"/>
                    <a:pt x="553" y="6489"/>
                  </a:cubicBezTo>
                  <a:cubicBezTo>
                    <a:pt x="667" y="6505"/>
                    <a:pt x="919" y="6589"/>
                    <a:pt x="1244" y="6708"/>
                  </a:cubicBezTo>
                  <a:cubicBezTo>
                    <a:pt x="1383" y="5417"/>
                    <a:pt x="1370" y="2071"/>
                    <a:pt x="1354" y="499"/>
                  </a:cubicBezTo>
                  <a:cubicBezTo>
                    <a:pt x="1014" y="235"/>
                    <a:pt x="733" y="54"/>
                    <a:pt x="564" y="0"/>
                  </a:cubicBezTo>
                  <a:close/>
                </a:path>
              </a:pathLst>
            </a:custGeom>
            <a:solidFill>
              <a:srgbClr val="EFEE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4910;p81">
              <a:extLst>
                <a:ext uri="{FF2B5EF4-FFF2-40B4-BE49-F238E27FC236}">
                  <a16:creationId xmlns:a16="http://schemas.microsoft.com/office/drawing/2014/main" id="{960272FA-E818-A569-CBA3-8F8F773064D6}"/>
                </a:ext>
              </a:extLst>
            </p:cNvPr>
            <p:cNvSpPr/>
            <p:nvPr/>
          </p:nvSpPr>
          <p:spPr>
            <a:xfrm>
              <a:off x="2922767" y="3786739"/>
              <a:ext cx="8452" cy="317817"/>
            </a:xfrm>
            <a:custGeom>
              <a:avLst/>
              <a:gdLst/>
              <a:ahLst/>
              <a:cxnLst/>
              <a:rect l="l" t="t" r="r" b="b"/>
              <a:pathLst>
                <a:path w="148" h="5565" extrusionOk="0">
                  <a:moveTo>
                    <a:pt x="1" y="1"/>
                  </a:moveTo>
                  <a:lnTo>
                    <a:pt x="1" y="5498"/>
                  </a:lnTo>
                  <a:cubicBezTo>
                    <a:pt x="50" y="5521"/>
                    <a:pt x="99" y="5543"/>
                    <a:pt x="147" y="5565"/>
                  </a:cubicBezTo>
                  <a:lnTo>
                    <a:pt x="147" y="148"/>
                  </a:lnTo>
                  <a:cubicBezTo>
                    <a:pt x="98" y="99"/>
                    <a:pt x="49" y="49"/>
                    <a:pt x="1" y="1"/>
                  </a:cubicBezTo>
                  <a:close/>
                </a:path>
              </a:pathLst>
            </a:custGeom>
            <a:solidFill>
              <a:srgbClr val="EFEE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4911;p81">
              <a:extLst>
                <a:ext uri="{FF2B5EF4-FFF2-40B4-BE49-F238E27FC236}">
                  <a16:creationId xmlns:a16="http://schemas.microsoft.com/office/drawing/2014/main" id="{9074C7A7-DA75-4E8E-99D9-961C16DAA127}"/>
                </a:ext>
              </a:extLst>
            </p:cNvPr>
            <p:cNvSpPr/>
            <p:nvPr/>
          </p:nvSpPr>
          <p:spPr>
            <a:xfrm>
              <a:off x="2188325" y="3677600"/>
              <a:ext cx="295887" cy="499541"/>
            </a:xfrm>
            <a:custGeom>
              <a:avLst/>
              <a:gdLst/>
              <a:ahLst/>
              <a:cxnLst/>
              <a:rect l="l" t="t" r="r" b="b"/>
              <a:pathLst>
                <a:path w="5181" h="8747" extrusionOk="0">
                  <a:moveTo>
                    <a:pt x="4619" y="0"/>
                  </a:moveTo>
                  <a:cubicBezTo>
                    <a:pt x="3808" y="257"/>
                    <a:pt x="496" y="3386"/>
                    <a:pt x="267" y="4641"/>
                  </a:cubicBezTo>
                  <a:cubicBezTo>
                    <a:pt x="62" y="5813"/>
                    <a:pt x="107" y="8134"/>
                    <a:pt x="11" y="8564"/>
                  </a:cubicBezTo>
                  <a:cubicBezTo>
                    <a:pt x="0" y="8694"/>
                    <a:pt x="29" y="8746"/>
                    <a:pt x="85" y="8746"/>
                  </a:cubicBezTo>
                  <a:cubicBezTo>
                    <a:pt x="220" y="8746"/>
                    <a:pt x="513" y="8440"/>
                    <a:pt x="781" y="8199"/>
                  </a:cubicBezTo>
                  <a:cubicBezTo>
                    <a:pt x="1123" y="7842"/>
                    <a:pt x="4138" y="6560"/>
                    <a:pt x="4628" y="6489"/>
                  </a:cubicBezTo>
                  <a:cubicBezTo>
                    <a:pt x="5180" y="4318"/>
                    <a:pt x="5178" y="2094"/>
                    <a:pt x="461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4912;p81">
              <a:extLst>
                <a:ext uri="{FF2B5EF4-FFF2-40B4-BE49-F238E27FC236}">
                  <a16:creationId xmlns:a16="http://schemas.microsoft.com/office/drawing/2014/main" id="{0A08F0E4-FE0E-4DCC-0E10-C8B657628B2E}"/>
                </a:ext>
              </a:extLst>
            </p:cNvPr>
            <p:cNvSpPr/>
            <p:nvPr/>
          </p:nvSpPr>
          <p:spPr>
            <a:xfrm>
              <a:off x="2405174" y="3677600"/>
              <a:ext cx="79040" cy="383151"/>
            </a:xfrm>
            <a:custGeom>
              <a:avLst/>
              <a:gdLst/>
              <a:ahLst/>
              <a:cxnLst/>
              <a:rect l="l" t="t" r="r" b="b"/>
              <a:pathLst>
                <a:path w="1384" h="6709" extrusionOk="0">
                  <a:moveTo>
                    <a:pt x="822" y="0"/>
                  </a:moveTo>
                  <a:cubicBezTo>
                    <a:pt x="651" y="54"/>
                    <a:pt x="370" y="235"/>
                    <a:pt x="31" y="499"/>
                  </a:cubicBezTo>
                  <a:cubicBezTo>
                    <a:pt x="14" y="2071"/>
                    <a:pt x="1" y="5417"/>
                    <a:pt x="140" y="6708"/>
                  </a:cubicBezTo>
                  <a:cubicBezTo>
                    <a:pt x="465" y="6589"/>
                    <a:pt x="717" y="6505"/>
                    <a:pt x="832" y="6489"/>
                  </a:cubicBezTo>
                  <a:cubicBezTo>
                    <a:pt x="1383" y="4318"/>
                    <a:pt x="1380" y="2094"/>
                    <a:pt x="822" y="0"/>
                  </a:cubicBezTo>
                  <a:close/>
                </a:path>
              </a:pathLst>
            </a:custGeom>
            <a:solidFill>
              <a:srgbClr val="EFEE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4913;p81">
              <a:extLst>
                <a:ext uri="{FF2B5EF4-FFF2-40B4-BE49-F238E27FC236}">
                  <a16:creationId xmlns:a16="http://schemas.microsoft.com/office/drawing/2014/main" id="{BFDC4781-6CEA-EB01-2CD4-08D551E01141}"/>
                </a:ext>
              </a:extLst>
            </p:cNvPr>
            <p:cNvSpPr/>
            <p:nvPr/>
          </p:nvSpPr>
          <p:spPr>
            <a:xfrm>
              <a:off x="2308943" y="3786739"/>
              <a:ext cx="8452" cy="317817"/>
            </a:xfrm>
            <a:custGeom>
              <a:avLst/>
              <a:gdLst/>
              <a:ahLst/>
              <a:cxnLst/>
              <a:rect l="l" t="t" r="r" b="b"/>
              <a:pathLst>
                <a:path w="148" h="5565" extrusionOk="0">
                  <a:moveTo>
                    <a:pt x="147" y="1"/>
                  </a:moveTo>
                  <a:cubicBezTo>
                    <a:pt x="99" y="49"/>
                    <a:pt x="50" y="99"/>
                    <a:pt x="1" y="148"/>
                  </a:cubicBezTo>
                  <a:lnTo>
                    <a:pt x="1" y="5565"/>
                  </a:lnTo>
                  <a:cubicBezTo>
                    <a:pt x="49" y="5543"/>
                    <a:pt x="98" y="5521"/>
                    <a:pt x="147" y="5498"/>
                  </a:cubicBezTo>
                  <a:lnTo>
                    <a:pt x="147" y="1"/>
                  </a:lnTo>
                  <a:close/>
                </a:path>
              </a:pathLst>
            </a:custGeom>
            <a:solidFill>
              <a:srgbClr val="EFEE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4914;p81">
              <a:extLst>
                <a:ext uri="{FF2B5EF4-FFF2-40B4-BE49-F238E27FC236}">
                  <a16:creationId xmlns:a16="http://schemas.microsoft.com/office/drawing/2014/main" id="{C34AF2B4-6364-E852-626B-1649EB69B025}"/>
                </a:ext>
              </a:extLst>
            </p:cNvPr>
            <p:cNvSpPr/>
            <p:nvPr/>
          </p:nvSpPr>
          <p:spPr>
            <a:xfrm>
              <a:off x="2475648" y="4040653"/>
              <a:ext cx="292175" cy="165676"/>
            </a:xfrm>
            <a:custGeom>
              <a:avLst/>
              <a:gdLst/>
              <a:ahLst/>
              <a:cxnLst/>
              <a:rect l="l" t="t" r="r" b="b"/>
              <a:pathLst>
                <a:path w="5116" h="2901" extrusionOk="0">
                  <a:moveTo>
                    <a:pt x="54" y="0"/>
                  </a:moveTo>
                  <a:cubicBezTo>
                    <a:pt x="53" y="0"/>
                    <a:pt x="52" y="0"/>
                    <a:pt x="51" y="0"/>
                  </a:cubicBezTo>
                  <a:cubicBezTo>
                    <a:pt x="4" y="3"/>
                    <a:pt x="1" y="60"/>
                    <a:pt x="40" y="160"/>
                  </a:cubicBezTo>
                  <a:cubicBezTo>
                    <a:pt x="277" y="766"/>
                    <a:pt x="503" y="1355"/>
                    <a:pt x="716" y="1931"/>
                  </a:cubicBezTo>
                  <a:cubicBezTo>
                    <a:pt x="780" y="2104"/>
                    <a:pt x="932" y="2324"/>
                    <a:pt x="1075" y="2422"/>
                  </a:cubicBezTo>
                  <a:cubicBezTo>
                    <a:pt x="1540" y="2741"/>
                    <a:pt x="2049" y="2901"/>
                    <a:pt x="2558" y="2901"/>
                  </a:cubicBezTo>
                  <a:cubicBezTo>
                    <a:pt x="3067" y="2901"/>
                    <a:pt x="3576" y="2741"/>
                    <a:pt x="4041" y="2422"/>
                  </a:cubicBezTo>
                  <a:cubicBezTo>
                    <a:pt x="4184" y="2324"/>
                    <a:pt x="4336" y="2104"/>
                    <a:pt x="4400" y="1931"/>
                  </a:cubicBezTo>
                  <a:cubicBezTo>
                    <a:pt x="4613" y="1355"/>
                    <a:pt x="4839" y="766"/>
                    <a:pt x="5077" y="160"/>
                  </a:cubicBezTo>
                  <a:cubicBezTo>
                    <a:pt x="5115" y="60"/>
                    <a:pt x="5113" y="3"/>
                    <a:pt x="5065" y="0"/>
                  </a:cubicBezTo>
                  <a:cubicBezTo>
                    <a:pt x="5064" y="0"/>
                    <a:pt x="5063" y="0"/>
                    <a:pt x="5062" y="0"/>
                  </a:cubicBezTo>
                  <a:cubicBezTo>
                    <a:pt x="5013" y="0"/>
                    <a:pt x="4924" y="52"/>
                    <a:pt x="4818" y="135"/>
                  </a:cubicBezTo>
                  <a:cubicBezTo>
                    <a:pt x="4121" y="680"/>
                    <a:pt x="3339" y="952"/>
                    <a:pt x="2558" y="952"/>
                  </a:cubicBezTo>
                  <a:cubicBezTo>
                    <a:pt x="1777" y="952"/>
                    <a:pt x="996" y="680"/>
                    <a:pt x="299" y="135"/>
                  </a:cubicBezTo>
                  <a:cubicBezTo>
                    <a:pt x="192" y="52"/>
                    <a:pt x="103" y="0"/>
                    <a:pt x="5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4915;p81">
              <a:extLst>
                <a:ext uri="{FF2B5EF4-FFF2-40B4-BE49-F238E27FC236}">
                  <a16:creationId xmlns:a16="http://schemas.microsoft.com/office/drawing/2014/main" id="{E3EF5AC6-64FA-2107-4C0A-A411CEC2AFA4}"/>
                </a:ext>
              </a:extLst>
            </p:cNvPr>
            <p:cNvSpPr/>
            <p:nvPr/>
          </p:nvSpPr>
          <p:spPr>
            <a:xfrm>
              <a:off x="2430817" y="2992501"/>
              <a:ext cx="378125" cy="1129636"/>
            </a:xfrm>
            <a:custGeom>
              <a:avLst/>
              <a:gdLst/>
              <a:ahLst/>
              <a:cxnLst/>
              <a:rect l="l" t="t" r="r" b="b"/>
              <a:pathLst>
                <a:path w="6621" h="19780" extrusionOk="0">
                  <a:moveTo>
                    <a:pt x="3318" y="0"/>
                  </a:moveTo>
                  <a:cubicBezTo>
                    <a:pt x="3134" y="0"/>
                    <a:pt x="2957" y="80"/>
                    <a:pt x="2832" y="205"/>
                  </a:cubicBezTo>
                  <a:cubicBezTo>
                    <a:pt x="2363" y="673"/>
                    <a:pt x="411" y="3333"/>
                    <a:pt x="225" y="5567"/>
                  </a:cubicBezTo>
                  <a:cubicBezTo>
                    <a:pt x="39" y="7803"/>
                    <a:pt x="1" y="16705"/>
                    <a:pt x="39" y="18418"/>
                  </a:cubicBezTo>
                  <a:cubicBezTo>
                    <a:pt x="393" y="19115"/>
                    <a:pt x="1665" y="19779"/>
                    <a:pt x="3161" y="19779"/>
                  </a:cubicBezTo>
                  <a:cubicBezTo>
                    <a:pt x="4273" y="19779"/>
                    <a:pt x="5509" y="19412"/>
                    <a:pt x="6583" y="18418"/>
                  </a:cubicBezTo>
                  <a:cubicBezTo>
                    <a:pt x="6620" y="16705"/>
                    <a:pt x="6583" y="7803"/>
                    <a:pt x="6397" y="5567"/>
                  </a:cubicBezTo>
                  <a:cubicBezTo>
                    <a:pt x="6210" y="3333"/>
                    <a:pt x="4259" y="673"/>
                    <a:pt x="3789" y="205"/>
                  </a:cubicBezTo>
                  <a:cubicBezTo>
                    <a:pt x="3646" y="61"/>
                    <a:pt x="3479" y="0"/>
                    <a:pt x="33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4916;p81">
              <a:extLst>
                <a:ext uri="{FF2B5EF4-FFF2-40B4-BE49-F238E27FC236}">
                  <a16:creationId xmlns:a16="http://schemas.microsoft.com/office/drawing/2014/main" id="{22FAE769-B694-B059-9987-7F0B9D1D7A72}"/>
                </a:ext>
              </a:extLst>
            </p:cNvPr>
            <p:cNvSpPr/>
            <p:nvPr/>
          </p:nvSpPr>
          <p:spPr>
            <a:xfrm>
              <a:off x="2477990" y="2992444"/>
              <a:ext cx="284636" cy="235864"/>
            </a:xfrm>
            <a:custGeom>
              <a:avLst/>
              <a:gdLst/>
              <a:ahLst/>
              <a:cxnLst/>
              <a:rect l="l" t="t" r="r" b="b"/>
              <a:pathLst>
                <a:path w="4984" h="4130" extrusionOk="0">
                  <a:moveTo>
                    <a:pt x="2492" y="0"/>
                  </a:moveTo>
                  <a:cubicBezTo>
                    <a:pt x="2308" y="0"/>
                    <a:pt x="2132" y="79"/>
                    <a:pt x="2007" y="204"/>
                  </a:cubicBezTo>
                  <a:cubicBezTo>
                    <a:pt x="1970" y="242"/>
                    <a:pt x="1923" y="291"/>
                    <a:pt x="1871" y="354"/>
                  </a:cubicBezTo>
                  <a:cubicBezTo>
                    <a:pt x="1860" y="366"/>
                    <a:pt x="1849" y="379"/>
                    <a:pt x="1839" y="392"/>
                  </a:cubicBezTo>
                  <a:cubicBezTo>
                    <a:pt x="1793" y="446"/>
                    <a:pt x="1743" y="506"/>
                    <a:pt x="1690" y="575"/>
                  </a:cubicBezTo>
                  <a:cubicBezTo>
                    <a:pt x="1662" y="609"/>
                    <a:pt x="1636" y="644"/>
                    <a:pt x="1607" y="683"/>
                  </a:cubicBezTo>
                  <a:cubicBezTo>
                    <a:pt x="1604" y="687"/>
                    <a:pt x="1601" y="690"/>
                    <a:pt x="1598" y="692"/>
                  </a:cubicBezTo>
                  <a:cubicBezTo>
                    <a:pt x="1573" y="726"/>
                    <a:pt x="1546" y="762"/>
                    <a:pt x="1519" y="799"/>
                  </a:cubicBezTo>
                  <a:cubicBezTo>
                    <a:pt x="1513" y="807"/>
                    <a:pt x="1507" y="817"/>
                    <a:pt x="1500" y="824"/>
                  </a:cubicBezTo>
                  <a:cubicBezTo>
                    <a:pt x="1476" y="856"/>
                    <a:pt x="1451" y="891"/>
                    <a:pt x="1427" y="926"/>
                  </a:cubicBezTo>
                  <a:cubicBezTo>
                    <a:pt x="1416" y="940"/>
                    <a:pt x="1406" y="954"/>
                    <a:pt x="1398" y="967"/>
                  </a:cubicBezTo>
                  <a:cubicBezTo>
                    <a:pt x="1380" y="992"/>
                    <a:pt x="1361" y="1017"/>
                    <a:pt x="1343" y="1044"/>
                  </a:cubicBezTo>
                  <a:cubicBezTo>
                    <a:pt x="1339" y="1049"/>
                    <a:pt x="1336" y="1055"/>
                    <a:pt x="1330" y="1061"/>
                  </a:cubicBezTo>
                  <a:cubicBezTo>
                    <a:pt x="1298" y="1108"/>
                    <a:pt x="1266" y="1155"/>
                    <a:pt x="1234" y="1203"/>
                  </a:cubicBezTo>
                  <a:lnTo>
                    <a:pt x="1231" y="1206"/>
                  </a:lnTo>
                  <a:cubicBezTo>
                    <a:pt x="1196" y="1257"/>
                    <a:pt x="1163" y="1306"/>
                    <a:pt x="1128" y="1359"/>
                  </a:cubicBezTo>
                  <a:cubicBezTo>
                    <a:pt x="1049" y="1479"/>
                    <a:pt x="968" y="1605"/>
                    <a:pt x="887" y="1738"/>
                  </a:cubicBezTo>
                  <a:cubicBezTo>
                    <a:pt x="845" y="1801"/>
                    <a:pt x="806" y="1867"/>
                    <a:pt x="768" y="1933"/>
                  </a:cubicBezTo>
                  <a:cubicBezTo>
                    <a:pt x="765" y="1939"/>
                    <a:pt x="761" y="1943"/>
                    <a:pt x="758" y="1948"/>
                  </a:cubicBezTo>
                  <a:cubicBezTo>
                    <a:pt x="722" y="2007"/>
                    <a:pt x="686" y="2069"/>
                    <a:pt x="650" y="2130"/>
                  </a:cubicBezTo>
                  <a:cubicBezTo>
                    <a:pt x="650" y="2132"/>
                    <a:pt x="649" y="2133"/>
                    <a:pt x="649" y="2135"/>
                  </a:cubicBezTo>
                  <a:cubicBezTo>
                    <a:pt x="608" y="2203"/>
                    <a:pt x="569" y="2273"/>
                    <a:pt x="531" y="2343"/>
                  </a:cubicBezTo>
                  <a:cubicBezTo>
                    <a:pt x="492" y="2412"/>
                    <a:pt x="455" y="2480"/>
                    <a:pt x="418" y="2550"/>
                  </a:cubicBezTo>
                  <a:cubicBezTo>
                    <a:pt x="417" y="2553"/>
                    <a:pt x="415" y="2555"/>
                    <a:pt x="414" y="2559"/>
                  </a:cubicBezTo>
                  <a:cubicBezTo>
                    <a:pt x="267" y="2830"/>
                    <a:pt x="128" y="3116"/>
                    <a:pt x="1" y="3407"/>
                  </a:cubicBezTo>
                  <a:cubicBezTo>
                    <a:pt x="613" y="3770"/>
                    <a:pt x="1538" y="4129"/>
                    <a:pt x="2590" y="4129"/>
                  </a:cubicBezTo>
                  <a:cubicBezTo>
                    <a:pt x="3345" y="4129"/>
                    <a:pt x="4166" y="3944"/>
                    <a:pt x="4984" y="3442"/>
                  </a:cubicBezTo>
                  <a:cubicBezTo>
                    <a:pt x="4872" y="3185"/>
                    <a:pt x="4752" y="2934"/>
                    <a:pt x="4626" y="2692"/>
                  </a:cubicBezTo>
                  <a:cubicBezTo>
                    <a:pt x="4587" y="2615"/>
                    <a:pt x="4548" y="2539"/>
                    <a:pt x="4507" y="2465"/>
                  </a:cubicBezTo>
                  <a:cubicBezTo>
                    <a:pt x="4471" y="2399"/>
                    <a:pt x="4435" y="2332"/>
                    <a:pt x="4398" y="2269"/>
                  </a:cubicBezTo>
                  <a:cubicBezTo>
                    <a:pt x="4230" y="1971"/>
                    <a:pt x="4058" y="1691"/>
                    <a:pt x="3893" y="1437"/>
                  </a:cubicBezTo>
                  <a:cubicBezTo>
                    <a:pt x="3858" y="1384"/>
                    <a:pt x="3824" y="1332"/>
                    <a:pt x="3789" y="1281"/>
                  </a:cubicBezTo>
                  <a:cubicBezTo>
                    <a:pt x="3579" y="971"/>
                    <a:pt x="3386" y="710"/>
                    <a:pt x="3231" y="515"/>
                  </a:cubicBezTo>
                  <a:cubicBezTo>
                    <a:pt x="3215" y="495"/>
                    <a:pt x="3200" y="476"/>
                    <a:pt x="3186" y="456"/>
                  </a:cubicBezTo>
                  <a:cubicBezTo>
                    <a:pt x="3166" y="434"/>
                    <a:pt x="3149" y="413"/>
                    <a:pt x="3131" y="392"/>
                  </a:cubicBezTo>
                  <a:cubicBezTo>
                    <a:pt x="3064" y="312"/>
                    <a:pt x="3006" y="249"/>
                    <a:pt x="2963" y="204"/>
                  </a:cubicBezTo>
                  <a:cubicBezTo>
                    <a:pt x="2819" y="61"/>
                    <a:pt x="2653" y="0"/>
                    <a:pt x="249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4917;p81">
              <a:extLst>
                <a:ext uri="{FF2B5EF4-FFF2-40B4-BE49-F238E27FC236}">
                  <a16:creationId xmlns:a16="http://schemas.microsoft.com/office/drawing/2014/main" id="{217294DD-24BE-B219-709F-8F52D16BBC65}"/>
                </a:ext>
              </a:extLst>
            </p:cNvPr>
            <p:cNvSpPr/>
            <p:nvPr/>
          </p:nvSpPr>
          <p:spPr>
            <a:xfrm>
              <a:off x="2501577" y="2992444"/>
              <a:ext cx="240662" cy="186978"/>
            </a:xfrm>
            <a:custGeom>
              <a:avLst/>
              <a:gdLst/>
              <a:ahLst/>
              <a:cxnLst/>
              <a:rect l="l" t="t" r="r" b="b"/>
              <a:pathLst>
                <a:path w="4214" h="3274" extrusionOk="0">
                  <a:moveTo>
                    <a:pt x="2079" y="0"/>
                  </a:moveTo>
                  <a:cubicBezTo>
                    <a:pt x="1895" y="0"/>
                    <a:pt x="1719" y="79"/>
                    <a:pt x="1594" y="204"/>
                  </a:cubicBezTo>
                  <a:cubicBezTo>
                    <a:pt x="1333" y="464"/>
                    <a:pt x="617" y="1398"/>
                    <a:pt x="1" y="2558"/>
                  </a:cubicBezTo>
                  <a:cubicBezTo>
                    <a:pt x="279" y="2860"/>
                    <a:pt x="967" y="3273"/>
                    <a:pt x="1988" y="3273"/>
                  </a:cubicBezTo>
                  <a:cubicBezTo>
                    <a:pt x="2611" y="3273"/>
                    <a:pt x="3359" y="3119"/>
                    <a:pt x="4213" y="2692"/>
                  </a:cubicBezTo>
                  <a:cubicBezTo>
                    <a:pt x="3580" y="1470"/>
                    <a:pt x="2820" y="474"/>
                    <a:pt x="2550" y="204"/>
                  </a:cubicBezTo>
                  <a:cubicBezTo>
                    <a:pt x="2406" y="61"/>
                    <a:pt x="2240" y="0"/>
                    <a:pt x="207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4918;p81">
              <a:extLst>
                <a:ext uri="{FF2B5EF4-FFF2-40B4-BE49-F238E27FC236}">
                  <a16:creationId xmlns:a16="http://schemas.microsoft.com/office/drawing/2014/main" id="{0501A0B5-D859-3DF3-A5AC-6A4269AA3124}"/>
                </a:ext>
              </a:extLst>
            </p:cNvPr>
            <p:cNvSpPr/>
            <p:nvPr/>
          </p:nvSpPr>
          <p:spPr>
            <a:xfrm>
              <a:off x="2618311" y="3275713"/>
              <a:ext cx="14963" cy="15020"/>
            </a:xfrm>
            <a:custGeom>
              <a:avLst/>
              <a:gdLst/>
              <a:ahLst/>
              <a:cxnLst/>
              <a:rect l="l" t="t" r="r" b="b"/>
              <a:pathLst>
                <a:path w="262" h="263" extrusionOk="0">
                  <a:moveTo>
                    <a:pt x="131" y="0"/>
                  </a:moveTo>
                  <a:cubicBezTo>
                    <a:pt x="58" y="0"/>
                    <a:pt x="0" y="59"/>
                    <a:pt x="0" y="131"/>
                  </a:cubicBezTo>
                  <a:cubicBezTo>
                    <a:pt x="0" y="203"/>
                    <a:pt x="58" y="262"/>
                    <a:pt x="131" y="262"/>
                  </a:cubicBezTo>
                  <a:cubicBezTo>
                    <a:pt x="204" y="262"/>
                    <a:pt x="261" y="203"/>
                    <a:pt x="261" y="131"/>
                  </a:cubicBezTo>
                  <a:cubicBezTo>
                    <a:pt x="261" y="59"/>
                    <a:pt x="204" y="0"/>
                    <a:pt x="13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4919;p81">
              <a:extLst>
                <a:ext uri="{FF2B5EF4-FFF2-40B4-BE49-F238E27FC236}">
                  <a16:creationId xmlns:a16="http://schemas.microsoft.com/office/drawing/2014/main" id="{A66B5032-9218-EB68-3CA1-AFAB21430701}"/>
                </a:ext>
              </a:extLst>
            </p:cNvPr>
            <p:cNvSpPr/>
            <p:nvPr/>
          </p:nvSpPr>
          <p:spPr>
            <a:xfrm>
              <a:off x="2567768" y="3275713"/>
              <a:ext cx="14963" cy="15020"/>
            </a:xfrm>
            <a:custGeom>
              <a:avLst/>
              <a:gdLst/>
              <a:ahLst/>
              <a:cxnLst/>
              <a:rect l="l" t="t" r="r" b="b"/>
              <a:pathLst>
                <a:path w="262" h="263" extrusionOk="0">
                  <a:moveTo>
                    <a:pt x="131" y="0"/>
                  </a:moveTo>
                  <a:cubicBezTo>
                    <a:pt x="59" y="0"/>
                    <a:pt x="0" y="59"/>
                    <a:pt x="0" y="131"/>
                  </a:cubicBezTo>
                  <a:cubicBezTo>
                    <a:pt x="0" y="203"/>
                    <a:pt x="59" y="262"/>
                    <a:pt x="131" y="262"/>
                  </a:cubicBezTo>
                  <a:cubicBezTo>
                    <a:pt x="204" y="262"/>
                    <a:pt x="261" y="203"/>
                    <a:pt x="261" y="131"/>
                  </a:cubicBezTo>
                  <a:cubicBezTo>
                    <a:pt x="261" y="59"/>
                    <a:pt x="204" y="0"/>
                    <a:pt x="13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4920;p81">
              <a:extLst>
                <a:ext uri="{FF2B5EF4-FFF2-40B4-BE49-F238E27FC236}">
                  <a16:creationId xmlns:a16="http://schemas.microsoft.com/office/drawing/2014/main" id="{4CF8C627-A989-59FE-00FA-7767DD8A7081}"/>
                </a:ext>
              </a:extLst>
            </p:cNvPr>
            <p:cNvSpPr/>
            <p:nvPr/>
          </p:nvSpPr>
          <p:spPr>
            <a:xfrm>
              <a:off x="2672509" y="3275713"/>
              <a:ext cx="15077" cy="15020"/>
            </a:xfrm>
            <a:custGeom>
              <a:avLst/>
              <a:gdLst/>
              <a:ahLst/>
              <a:cxnLst/>
              <a:rect l="l" t="t" r="r" b="b"/>
              <a:pathLst>
                <a:path w="264" h="263" extrusionOk="0">
                  <a:moveTo>
                    <a:pt x="132" y="0"/>
                  </a:moveTo>
                  <a:cubicBezTo>
                    <a:pt x="60" y="0"/>
                    <a:pt x="1" y="59"/>
                    <a:pt x="1" y="131"/>
                  </a:cubicBezTo>
                  <a:cubicBezTo>
                    <a:pt x="1" y="203"/>
                    <a:pt x="60" y="262"/>
                    <a:pt x="132" y="262"/>
                  </a:cubicBezTo>
                  <a:cubicBezTo>
                    <a:pt x="204" y="262"/>
                    <a:pt x="263" y="203"/>
                    <a:pt x="263" y="131"/>
                  </a:cubicBezTo>
                  <a:cubicBezTo>
                    <a:pt x="263" y="59"/>
                    <a:pt x="204" y="0"/>
                    <a:pt x="13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4921;p81">
              <a:extLst>
                <a:ext uri="{FF2B5EF4-FFF2-40B4-BE49-F238E27FC236}">
                  <a16:creationId xmlns:a16="http://schemas.microsoft.com/office/drawing/2014/main" id="{41DE8510-1DCD-9863-26AB-F44A0ACE46FC}"/>
                </a:ext>
              </a:extLst>
            </p:cNvPr>
            <p:cNvSpPr/>
            <p:nvPr/>
          </p:nvSpPr>
          <p:spPr>
            <a:xfrm>
              <a:off x="2623108" y="3546931"/>
              <a:ext cx="7310" cy="328211"/>
            </a:xfrm>
            <a:custGeom>
              <a:avLst/>
              <a:gdLst/>
              <a:ahLst/>
              <a:cxnLst/>
              <a:rect l="l" t="t" r="r" b="b"/>
              <a:pathLst>
                <a:path w="128" h="5747" extrusionOk="0">
                  <a:moveTo>
                    <a:pt x="1" y="0"/>
                  </a:moveTo>
                  <a:lnTo>
                    <a:pt x="1" y="5746"/>
                  </a:lnTo>
                  <a:lnTo>
                    <a:pt x="128" y="5746"/>
                  </a:lnTo>
                  <a:lnTo>
                    <a:pt x="128" y="0"/>
                  </a:ln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4922;p81">
              <a:extLst>
                <a:ext uri="{FF2B5EF4-FFF2-40B4-BE49-F238E27FC236}">
                  <a16:creationId xmlns:a16="http://schemas.microsoft.com/office/drawing/2014/main" id="{79D5B300-7E17-C97C-7BF2-42158A8FE839}"/>
                </a:ext>
              </a:extLst>
            </p:cNvPr>
            <p:cNvSpPr/>
            <p:nvPr/>
          </p:nvSpPr>
          <p:spPr>
            <a:xfrm>
              <a:off x="2432016" y="3763438"/>
              <a:ext cx="375784" cy="358708"/>
            </a:xfrm>
            <a:custGeom>
              <a:avLst/>
              <a:gdLst/>
              <a:ahLst/>
              <a:cxnLst/>
              <a:rect l="l" t="t" r="r" b="b"/>
              <a:pathLst>
                <a:path w="6580" h="6281" extrusionOk="0">
                  <a:moveTo>
                    <a:pt x="6565" y="1"/>
                  </a:moveTo>
                  <a:cubicBezTo>
                    <a:pt x="5328" y="488"/>
                    <a:pt x="4172" y="657"/>
                    <a:pt x="3174" y="657"/>
                  </a:cubicBezTo>
                  <a:cubicBezTo>
                    <a:pt x="1687" y="657"/>
                    <a:pt x="549" y="283"/>
                    <a:pt x="15" y="31"/>
                  </a:cubicBezTo>
                  <a:cubicBezTo>
                    <a:pt x="13" y="260"/>
                    <a:pt x="12" y="489"/>
                    <a:pt x="11" y="713"/>
                  </a:cubicBezTo>
                  <a:cubicBezTo>
                    <a:pt x="1" y="2637"/>
                    <a:pt x="4" y="4278"/>
                    <a:pt x="18" y="4918"/>
                  </a:cubicBezTo>
                  <a:cubicBezTo>
                    <a:pt x="372" y="5616"/>
                    <a:pt x="1643" y="6281"/>
                    <a:pt x="3139" y="6281"/>
                  </a:cubicBezTo>
                  <a:cubicBezTo>
                    <a:pt x="4251" y="6281"/>
                    <a:pt x="5488" y="5913"/>
                    <a:pt x="6562" y="4918"/>
                  </a:cubicBezTo>
                  <a:cubicBezTo>
                    <a:pt x="6575" y="4275"/>
                    <a:pt x="6579" y="2619"/>
                    <a:pt x="6569" y="683"/>
                  </a:cubicBezTo>
                  <a:cubicBezTo>
                    <a:pt x="6568" y="459"/>
                    <a:pt x="6566" y="232"/>
                    <a:pt x="656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4923;p81">
              <a:extLst>
                <a:ext uri="{FF2B5EF4-FFF2-40B4-BE49-F238E27FC236}">
                  <a16:creationId xmlns:a16="http://schemas.microsoft.com/office/drawing/2014/main" id="{DDBB6E23-D918-B610-1D7E-4DEC2E4D535B}"/>
                </a:ext>
              </a:extLst>
            </p:cNvPr>
            <p:cNvSpPr/>
            <p:nvPr/>
          </p:nvSpPr>
          <p:spPr>
            <a:xfrm>
              <a:off x="2432587" y="3763438"/>
              <a:ext cx="374642" cy="95431"/>
            </a:xfrm>
            <a:custGeom>
              <a:avLst/>
              <a:gdLst/>
              <a:ahLst/>
              <a:cxnLst/>
              <a:rect l="l" t="t" r="r" b="b"/>
              <a:pathLst>
                <a:path w="6560" h="1671" extrusionOk="0">
                  <a:moveTo>
                    <a:pt x="6555" y="1"/>
                  </a:moveTo>
                  <a:cubicBezTo>
                    <a:pt x="5318" y="488"/>
                    <a:pt x="4162" y="657"/>
                    <a:pt x="3164" y="657"/>
                  </a:cubicBezTo>
                  <a:cubicBezTo>
                    <a:pt x="1677" y="657"/>
                    <a:pt x="539" y="283"/>
                    <a:pt x="5" y="31"/>
                  </a:cubicBezTo>
                  <a:lnTo>
                    <a:pt x="1" y="1042"/>
                  </a:lnTo>
                  <a:cubicBezTo>
                    <a:pt x="534" y="1293"/>
                    <a:pt x="1674" y="1670"/>
                    <a:pt x="3166" y="1670"/>
                  </a:cubicBezTo>
                  <a:cubicBezTo>
                    <a:pt x="4165" y="1670"/>
                    <a:pt x="5321" y="1501"/>
                    <a:pt x="6559" y="1013"/>
                  </a:cubicBezTo>
                  <a:lnTo>
                    <a:pt x="655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4924;p81">
              <a:extLst>
                <a:ext uri="{FF2B5EF4-FFF2-40B4-BE49-F238E27FC236}">
                  <a16:creationId xmlns:a16="http://schemas.microsoft.com/office/drawing/2014/main" id="{4D974504-E4AC-5D82-9734-7195F1A5DB0E}"/>
                </a:ext>
              </a:extLst>
            </p:cNvPr>
            <p:cNvSpPr/>
            <p:nvPr/>
          </p:nvSpPr>
          <p:spPr>
            <a:xfrm>
              <a:off x="2570852" y="3875089"/>
              <a:ext cx="112278" cy="293717"/>
            </a:xfrm>
            <a:custGeom>
              <a:avLst/>
              <a:gdLst/>
              <a:ahLst/>
              <a:cxnLst/>
              <a:rect l="l" t="t" r="r" b="b"/>
              <a:pathLst>
                <a:path w="1966" h="5143" extrusionOk="0">
                  <a:moveTo>
                    <a:pt x="1046" y="0"/>
                  </a:moveTo>
                  <a:cubicBezTo>
                    <a:pt x="598" y="0"/>
                    <a:pt x="1" y="3369"/>
                    <a:pt x="225" y="4737"/>
                  </a:cubicBezTo>
                  <a:cubicBezTo>
                    <a:pt x="292" y="4965"/>
                    <a:pt x="678" y="5142"/>
                    <a:pt x="1066" y="5142"/>
                  </a:cubicBezTo>
                  <a:cubicBezTo>
                    <a:pt x="1397" y="5142"/>
                    <a:pt x="1729" y="5013"/>
                    <a:pt x="1867" y="4675"/>
                  </a:cubicBezTo>
                  <a:cubicBezTo>
                    <a:pt x="1966" y="3357"/>
                    <a:pt x="1692" y="0"/>
                    <a:pt x="1046" y="0"/>
                  </a:cubicBezTo>
                  <a:close/>
                </a:path>
              </a:pathLst>
            </a:custGeom>
            <a:solidFill>
              <a:srgbClr val="EFEE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4925;p81">
              <a:extLst>
                <a:ext uri="{FF2B5EF4-FFF2-40B4-BE49-F238E27FC236}">
                  <a16:creationId xmlns:a16="http://schemas.microsoft.com/office/drawing/2014/main" id="{55CD3388-DE62-7B10-91F3-F3FAFD44D08D}"/>
                </a:ext>
              </a:extLst>
            </p:cNvPr>
            <p:cNvSpPr/>
            <p:nvPr/>
          </p:nvSpPr>
          <p:spPr>
            <a:xfrm>
              <a:off x="2502148" y="3319917"/>
              <a:ext cx="249228" cy="227069"/>
            </a:xfrm>
            <a:custGeom>
              <a:avLst/>
              <a:gdLst/>
              <a:ahLst/>
              <a:cxnLst/>
              <a:rect l="l" t="t" r="r" b="b"/>
              <a:pathLst>
                <a:path w="4364" h="3976" extrusionOk="0">
                  <a:moveTo>
                    <a:pt x="2181" y="0"/>
                  </a:moveTo>
                  <a:cubicBezTo>
                    <a:pt x="1673" y="0"/>
                    <a:pt x="1164" y="195"/>
                    <a:pt x="777" y="583"/>
                  </a:cubicBezTo>
                  <a:cubicBezTo>
                    <a:pt x="0" y="1358"/>
                    <a:pt x="0" y="2617"/>
                    <a:pt x="777" y="3393"/>
                  </a:cubicBezTo>
                  <a:cubicBezTo>
                    <a:pt x="1164" y="3781"/>
                    <a:pt x="1673" y="3975"/>
                    <a:pt x="2181" y="3975"/>
                  </a:cubicBezTo>
                  <a:cubicBezTo>
                    <a:pt x="2690" y="3975"/>
                    <a:pt x="3199" y="3781"/>
                    <a:pt x="3587" y="3393"/>
                  </a:cubicBezTo>
                  <a:cubicBezTo>
                    <a:pt x="4363" y="2617"/>
                    <a:pt x="4363" y="1358"/>
                    <a:pt x="3587" y="583"/>
                  </a:cubicBezTo>
                  <a:cubicBezTo>
                    <a:pt x="3199" y="195"/>
                    <a:pt x="2690" y="0"/>
                    <a:pt x="2181" y="0"/>
                  </a:cubicBezTo>
                  <a:close/>
                </a:path>
              </a:pathLst>
            </a:custGeom>
            <a:solidFill>
              <a:srgbClr val="8CCF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4926;p81">
              <a:extLst>
                <a:ext uri="{FF2B5EF4-FFF2-40B4-BE49-F238E27FC236}">
                  <a16:creationId xmlns:a16="http://schemas.microsoft.com/office/drawing/2014/main" id="{97836C48-605F-039C-BD2A-AD13E44D1D48}"/>
                </a:ext>
              </a:extLst>
            </p:cNvPr>
            <p:cNvSpPr/>
            <p:nvPr/>
          </p:nvSpPr>
          <p:spPr>
            <a:xfrm>
              <a:off x="2513284" y="3330082"/>
              <a:ext cx="226955" cy="206738"/>
            </a:xfrm>
            <a:custGeom>
              <a:avLst/>
              <a:gdLst/>
              <a:ahLst/>
              <a:cxnLst/>
              <a:rect l="l" t="t" r="r" b="b"/>
              <a:pathLst>
                <a:path w="3974" h="3620" extrusionOk="0">
                  <a:moveTo>
                    <a:pt x="1987" y="0"/>
                  </a:moveTo>
                  <a:cubicBezTo>
                    <a:pt x="1523" y="0"/>
                    <a:pt x="1060" y="177"/>
                    <a:pt x="706" y="530"/>
                  </a:cubicBezTo>
                  <a:cubicBezTo>
                    <a:pt x="0" y="1237"/>
                    <a:pt x="0" y="2383"/>
                    <a:pt x="706" y="3089"/>
                  </a:cubicBezTo>
                  <a:cubicBezTo>
                    <a:pt x="1060" y="3443"/>
                    <a:pt x="1523" y="3620"/>
                    <a:pt x="1987" y="3620"/>
                  </a:cubicBezTo>
                  <a:cubicBezTo>
                    <a:pt x="2450" y="3620"/>
                    <a:pt x="2913" y="3443"/>
                    <a:pt x="3266" y="3089"/>
                  </a:cubicBezTo>
                  <a:cubicBezTo>
                    <a:pt x="3973" y="2383"/>
                    <a:pt x="3973" y="1237"/>
                    <a:pt x="3266" y="530"/>
                  </a:cubicBezTo>
                  <a:cubicBezTo>
                    <a:pt x="2913" y="177"/>
                    <a:pt x="2450" y="0"/>
                    <a:pt x="1987" y="0"/>
                  </a:cubicBez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4927;p81">
              <a:extLst>
                <a:ext uri="{FF2B5EF4-FFF2-40B4-BE49-F238E27FC236}">
                  <a16:creationId xmlns:a16="http://schemas.microsoft.com/office/drawing/2014/main" id="{01FB32EF-F026-B29E-D543-5657C41DC27E}"/>
                </a:ext>
              </a:extLst>
            </p:cNvPr>
            <p:cNvSpPr/>
            <p:nvPr/>
          </p:nvSpPr>
          <p:spPr>
            <a:xfrm>
              <a:off x="2554747" y="3602900"/>
              <a:ext cx="144203" cy="127412"/>
            </a:xfrm>
            <a:custGeom>
              <a:avLst/>
              <a:gdLst/>
              <a:ahLst/>
              <a:cxnLst/>
              <a:rect l="l" t="t" r="r" b="b"/>
              <a:pathLst>
                <a:path w="2525" h="2231" extrusionOk="0">
                  <a:moveTo>
                    <a:pt x="1262" y="1"/>
                  </a:moveTo>
                  <a:cubicBezTo>
                    <a:pt x="1127" y="1"/>
                    <a:pt x="990" y="26"/>
                    <a:pt x="856" y="78"/>
                  </a:cubicBezTo>
                  <a:cubicBezTo>
                    <a:pt x="283" y="303"/>
                    <a:pt x="0" y="949"/>
                    <a:pt x="225" y="1522"/>
                  </a:cubicBezTo>
                  <a:cubicBezTo>
                    <a:pt x="397" y="1962"/>
                    <a:pt x="817" y="2230"/>
                    <a:pt x="1262" y="2230"/>
                  </a:cubicBezTo>
                  <a:cubicBezTo>
                    <a:pt x="1398" y="2230"/>
                    <a:pt x="1536" y="2206"/>
                    <a:pt x="1670" y="2153"/>
                  </a:cubicBezTo>
                  <a:cubicBezTo>
                    <a:pt x="2243" y="1929"/>
                    <a:pt x="2525" y="1282"/>
                    <a:pt x="2300" y="709"/>
                  </a:cubicBezTo>
                  <a:cubicBezTo>
                    <a:pt x="2128" y="269"/>
                    <a:pt x="1707" y="1"/>
                    <a:pt x="1262" y="1"/>
                  </a:cubicBezTo>
                  <a:close/>
                </a:path>
              </a:pathLst>
            </a:custGeom>
            <a:solidFill>
              <a:srgbClr val="8CCF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4928;p81">
              <a:extLst>
                <a:ext uri="{FF2B5EF4-FFF2-40B4-BE49-F238E27FC236}">
                  <a16:creationId xmlns:a16="http://schemas.microsoft.com/office/drawing/2014/main" id="{E9FCBC57-4C90-003B-C535-7D3D1641D012}"/>
                </a:ext>
              </a:extLst>
            </p:cNvPr>
            <p:cNvSpPr/>
            <p:nvPr/>
          </p:nvSpPr>
          <p:spPr>
            <a:xfrm>
              <a:off x="2571709" y="3611466"/>
              <a:ext cx="110165" cy="110108"/>
            </a:xfrm>
            <a:custGeom>
              <a:avLst/>
              <a:gdLst/>
              <a:ahLst/>
              <a:cxnLst/>
              <a:rect l="l" t="t" r="r" b="b"/>
              <a:pathLst>
                <a:path w="1929" h="1928" extrusionOk="0">
                  <a:moveTo>
                    <a:pt x="965" y="0"/>
                  </a:moveTo>
                  <a:cubicBezTo>
                    <a:pt x="432" y="0"/>
                    <a:pt x="0" y="432"/>
                    <a:pt x="0" y="964"/>
                  </a:cubicBezTo>
                  <a:cubicBezTo>
                    <a:pt x="0" y="1496"/>
                    <a:pt x="432" y="1928"/>
                    <a:pt x="965" y="1928"/>
                  </a:cubicBezTo>
                  <a:cubicBezTo>
                    <a:pt x="1497" y="1928"/>
                    <a:pt x="1928" y="1496"/>
                    <a:pt x="1928" y="964"/>
                  </a:cubicBezTo>
                  <a:cubicBezTo>
                    <a:pt x="1928" y="432"/>
                    <a:pt x="1497" y="0"/>
                    <a:pt x="965" y="0"/>
                  </a:cubicBez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4929;p81">
              <a:extLst>
                <a:ext uri="{FF2B5EF4-FFF2-40B4-BE49-F238E27FC236}">
                  <a16:creationId xmlns:a16="http://schemas.microsoft.com/office/drawing/2014/main" id="{BC819183-DF2F-9FCF-9770-0CA44689E3CC}"/>
                </a:ext>
              </a:extLst>
            </p:cNvPr>
            <p:cNvSpPr/>
            <p:nvPr/>
          </p:nvSpPr>
          <p:spPr>
            <a:xfrm>
              <a:off x="2658345" y="3377084"/>
              <a:ext cx="30268" cy="56368"/>
            </a:xfrm>
            <a:custGeom>
              <a:avLst/>
              <a:gdLst/>
              <a:ahLst/>
              <a:cxnLst/>
              <a:rect l="l" t="t" r="r" b="b"/>
              <a:pathLst>
                <a:path w="530" h="987" extrusionOk="0">
                  <a:moveTo>
                    <a:pt x="242" y="0"/>
                  </a:moveTo>
                  <a:cubicBezTo>
                    <a:pt x="212" y="0"/>
                    <a:pt x="179" y="13"/>
                    <a:pt x="143" y="41"/>
                  </a:cubicBezTo>
                  <a:cubicBezTo>
                    <a:pt x="0" y="247"/>
                    <a:pt x="397" y="493"/>
                    <a:pt x="507" y="987"/>
                  </a:cubicBezTo>
                  <a:cubicBezTo>
                    <a:pt x="530" y="627"/>
                    <a:pt x="454" y="0"/>
                    <a:pt x="24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aphicFrame>
        <p:nvGraphicFramePr>
          <p:cNvPr id="32" name="Chart 31">
            <a:extLst>
              <a:ext uri="{FF2B5EF4-FFF2-40B4-BE49-F238E27FC236}">
                <a16:creationId xmlns:a16="http://schemas.microsoft.com/office/drawing/2014/main" id="{D36C5107-CF56-D276-8E8A-ABB1F29C6CA0}"/>
              </a:ext>
            </a:extLst>
          </p:cNvPr>
          <p:cNvGraphicFramePr>
            <a:graphicFrameLocks/>
          </p:cNvGraphicFramePr>
          <p:nvPr>
            <p:extLst>
              <p:ext uri="{D42A27DB-BD31-4B8C-83A1-F6EECF244321}">
                <p14:modId xmlns:p14="http://schemas.microsoft.com/office/powerpoint/2010/main" val="3887340961"/>
              </p:ext>
            </p:extLst>
          </p:nvPr>
        </p:nvGraphicFramePr>
        <p:xfrm>
          <a:off x="517674" y="1099041"/>
          <a:ext cx="8137228" cy="37556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687321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83228-E0EB-277F-5638-CA660A74A389}"/>
              </a:ext>
            </a:extLst>
          </p:cNvPr>
          <p:cNvSpPr>
            <a:spLocks noGrp="1"/>
          </p:cNvSpPr>
          <p:nvPr>
            <p:ph type="title"/>
          </p:nvPr>
        </p:nvSpPr>
        <p:spPr/>
        <p:txBody>
          <a:bodyPr/>
          <a:lstStyle/>
          <a:p>
            <a:r>
              <a:rPr lang="en-US" dirty="0"/>
              <a:t>LIBRARY ISSUES</a:t>
            </a:r>
          </a:p>
        </p:txBody>
      </p:sp>
      <p:grpSp>
        <p:nvGrpSpPr>
          <p:cNvPr id="4" name="Google Shape;1073;p43">
            <a:extLst>
              <a:ext uri="{FF2B5EF4-FFF2-40B4-BE49-F238E27FC236}">
                <a16:creationId xmlns:a16="http://schemas.microsoft.com/office/drawing/2014/main" id="{9E7F507C-1BFF-CF11-336C-FD899BAA0BA4}"/>
              </a:ext>
            </a:extLst>
          </p:cNvPr>
          <p:cNvGrpSpPr/>
          <p:nvPr/>
        </p:nvGrpSpPr>
        <p:grpSpPr>
          <a:xfrm>
            <a:off x="5942421" y="2184668"/>
            <a:ext cx="1881441" cy="2142209"/>
            <a:chOff x="6642025" y="1437375"/>
            <a:chExt cx="1546347" cy="1760671"/>
          </a:xfrm>
        </p:grpSpPr>
        <p:sp>
          <p:nvSpPr>
            <p:cNvPr id="5" name="Google Shape;1074;p43">
              <a:extLst>
                <a:ext uri="{FF2B5EF4-FFF2-40B4-BE49-F238E27FC236}">
                  <a16:creationId xmlns:a16="http://schemas.microsoft.com/office/drawing/2014/main" id="{BBE7690B-8C59-43A5-D08B-2072F5A043F2}"/>
                </a:ext>
              </a:extLst>
            </p:cNvPr>
            <p:cNvSpPr/>
            <p:nvPr/>
          </p:nvSpPr>
          <p:spPr>
            <a:xfrm rot="2212438">
              <a:off x="6699819" y="2133455"/>
              <a:ext cx="141301" cy="239733"/>
            </a:xfrm>
            <a:custGeom>
              <a:avLst/>
              <a:gdLst/>
              <a:ahLst/>
              <a:cxnLst/>
              <a:rect l="l" t="t" r="r" b="b"/>
              <a:pathLst>
                <a:path w="1180" h="2002" extrusionOk="0">
                  <a:moveTo>
                    <a:pt x="584" y="1"/>
                  </a:moveTo>
                  <a:cubicBezTo>
                    <a:pt x="453" y="108"/>
                    <a:pt x="346" y="275"/>
                    <a:pt x="275" y="465"/>
                  </a:cubicBezTo>
                  <a:cubicBezTo>
                    <a:pt x="263" y="465"/>
                    <a:pt x="263" y="453"/>
                    <a:pt x="251" y="453"/>
                  </a:cubicBezTo>
                  <a:cubicBezTo>
                    <a:pt x="108" y="572"/>
                    <a:pt x="1" y="811"/>
                    <a:pt x="1" y="1073"/>
                  </a:cubicBezTo>
                  <a:cubicBezTo>
                    <a:pt x="1" y="1346"/>
                    <a:pt x="108" y="1573"/>
                    <a:pt x="251" y="1692"/>
                  </a:cubicBezTo>
                  <a:cubicBezTo>
                    <a:pt x="275" y="1680"/>
                    <a:pt x="299" y="1656"/>
                    <a:pt x="322" y="1632"/>
                  </a:cubicBezTo>
                  <a:cubicBezTo>
                    <a:pt x="382" y="1787"/>
                    <a:pt x="477" y="1906"/>
                    <a:pt x="584" y="2001"/>
                  </a:cubicBezTo>
                  <a:cubicBezTo>
                    <a:pt x="703" y="1906"/>
                    <a:pt x="787" y="1775"/>
                    <a:pt x="858" y="1632"/>
                  </a:cubicBezTo>
                  <a:cubicBezTo>
                    <a:pt x="882" y="1656"/>
                    <a:pt x="906" y="1680"/>
                    <a:pt x="930" y="1692"/>
                  </a:cubicBezTo>
                  <a:cubicBezTo>
                    <a:pt x="1073" y="1573"/>
                    <a:pt x="1180" y="1346"/>
                    <a:pt x="1180" y="1073"/>
                  </a:cubicBezTo>
                  <a:cubicBezTo>
                    <a:pt x="1180" y="811"/>
                    <a:pt x="1073" y="572"/>
                    <a:pt x="930" y="453"/>
                  </a:cubicBezTo>
                  <a:cubicBezTo>
                    <a:pt x="918" y="465"/>
                    <a:pt x="918" y="465"/>
                    <a:pt x="906" y="477"/>
                  </a:cubicBezTo>
                  <a:cubicBezTo>
                    <a:pt x="834" y="275"/>
                    <a:pt x="727" y="108"/>
                    <a:pt x="5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075;p43">
              <a:extLst>
                <a:ext uri="{FF2B5EF4-FFF2-40B4-BE49-F238E27FC236}">
                  <a16:creationId xmlns:a16="http://schemas.microsoft.com/office/drawing/2014/main" id="{7A8E769E-EDC7-98FD-5201-FE7C56208C5F}"/>
                </a:ext>
              </a:extLst>
            </p:cNvPr>
            <p:cNvSpPr/>
            <p:nvPr/>
          </p:nvSpPr>
          <p:spPr>
            <a:xfrm rot="2212438">
              <a:off x="6717195" y="2161201"/>
              <a:ext cx="108491" cy="184051"/>
            </a:xfrm>
            <a:custGeom>
              <a:avLst/>
              <a:gdLst/>
              <a:ahLst/>
              <a:cxnLst/>
              <a:rect l="l" t="t" r="r" b="b"/>
              <a:pathLst>
                <a:path w="906" h="1537" extrusionOk="0">
                  <a:moveTo>
                    <a:pt x="441" y="0"/>
                  </a:moveTo>
                  <a:cubicBezTo>
                    <a:pt x="346" y="84"/>
                    <a:pt x="263" y="214"/>
                    <a:pt x="203" y="369"/>
                  </a:cubicBezTo>
                  <a:cubicBezTo>
                    <a:pt x="203" y="357"/>
                    <a:pt x="191" y="357"/>
                    <a:pt x="191" y="357"/>
                  </a:cubicBezTo>
                  <a:cubicBezTo>
                    <a:pt x="72" y="453"/>
                    <a:pt x="1" y="631"/>
                    <a:pt x="1" y="834"/>
                  </a:cubicBezTo>
                  <a:cubicBezTo>
                    <a:pt x="1" y="1036"/>
                    <a:pt x="72" y="1215"/>
                    <a:pt x="191" y="1310"/>
                  </a:cubicBezTo>
                  <a:cubicBezTo>
                    <a:pt x="203" y="1298"/>
                    <a:pt x="227" y="1274"/>
                    <a:pt x="239" y="1262"/>
                  </a:cubicBezTo>
                  <a:cubicBezTo>
                    <a:pt x="287" y="1369"/>
                    <a:pt x="358" y="1465"/>
                    <a:pt x="441" y="1536"/>
                  </a:cubicBezTo>
                  <a:cubicBezTo>
                    <a:pt x="525" y="1465"/>
                    <a:pt x="596" y="1369"/>
                    <a:pt x="656" y="1250"/>
                  </a:cubicBezTo>
                  <a:cubicBezTo>
                    <a:pt x="668" y="1274"/>
                    <a:pt x="691" y="1298"/>
                    <a:pt x="703" y="1310"/>
                  </a:cubicBezTo>
                  <a:cubicBezTo>
                    <a:pt x="822" y="1215"/>
                    <a:pt x="906" y="1036"/>
                    <a:pt x="906" y="834"/>
                  </a:cubicBezTo>
                  <a:cubicBezTo>
                    <a:pt x="906" y="631"/>
                    <a:pt x="822" y="453"/>
                    <a:pt x="703" y="357"/>
                  </a:cubicBezTo>
                  <a:cubicBezTo>
                    <a:pt x="703" y="357"/>
                    <a:pt x="691" y="357"/>
                    <a:pt x="691" y="369"/>
                  </a:cubicBezTo>
                  <a:cubicBezTo>
                    <a:pt x="632" y="214"/>
                    <a:pt x="549" y="84"/>
                    <a:pt x="441" y="0"/>
                  </a:cubicBez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076;p43">
              <a:extLst>
                <a:ext uri="{FF2B5EF4-FFF2-40B4-BE49-F238E27FC236}">
                  <a16:creationId xmlns:a16="http://schemas.microsoft.com/office/drawing/2014/main" id="{878872CD-6DC1-5E90-233B-F57D5E69F71D}"/>
                </a:ext>
              </a:extLst>
            </p:cNvPr>
            <p:cNvSpPr/>
            <p:nvPr/>
          </p:nvSpPr>
          <p:spPr>
            <a:xfrm rot="2212438">
              <a:off x="6744379" y="2165513"/>
              <a:ext cx="81308" cy="136991"/>
            </a:xfrm>
            <a:custGeom>
              <a:avLst/>
              <a:gdLst/>
              <a:ahLst/>
              <a:cxnLst/>
              <a:rect l="l" t="t" r="r" b="b"/>
              <a:pathLst>
                <a:path w="679" h="1144" extrusionOk="0">
                  <a:moveTo>
                    <a:pt x="333" y="0"/>
                  </a:moveTo>
                  <a:cubicBezTo>
                    <a:pt x="262" y="60"/>
                    <a:pt x="202" y="155"/>
                    <a:pt x="155" y="274"/>
                  </a:cubicBezTo>
                  <a:cubicBezTo>
                    <a:pt x="155" y="262"/>
                    <a:pt x="155" y="262"/>
                    <a:pt x="143" y="262"/>
                  </a:cubicBezTo>
                  <a:cubicBezTo>
                    <a:pt x="60" y="334"/>
                    <a:pt x="0" y="465"/>
                    <a:pt x="0" y="619"/>
                  </a:cubicBezTo>
                  <a:cubicBezTo>
                    <a:pt x="0" y="762"/>
                    <a:pt x="60" y="893"/>
                    <a:pt x="143" y="965"/>
                  </a:cubicBezTo>
                  <a:cubicBezTo>
                    <a:pt x="167" y="953"/>
                    <a:pt x="179" y="941"/>
                    <a:pt x="191" y="929"/>
                  </a:cubicBezTo>
                  <a:cubicBezTo>
                    <a:pt x="226" y="1012"/>
                    <a:pt x="274" y="1084"/>
                    <a:pt x="333" y="1143"/>
                  </a:cubicBezTo>
                  <a:cubicBezTo>
                    <a:pt x="405" y="1084"/>
                    <a:pt x="452" y="1012"/>
                    <a:pt x="488" y="929"/>
                  </a:cubicBezTo>
                  <a:cubicBezTo>
                    <a:pt x="500" y="941"/>
                    <a:pt x="512" y="953"/>
                    <a:pt x="536" y="965"/>
                  </a:cubicBezTo>
                  <a:cubicBezTo>
                    <a:pt x="619" y="893"/>
                    <a:pt x="679" y="762"/>
                    <a:pt x="679" y="619"/>
                  </a:cubicBezTo>
                  <a:cubicBezTo>
                    <a:pt x="679" y="465"/>
                    <a:pt x="619" y="334"/>
                    <a:pt x="536" y="262"/>
                  </a:cubicBezTo>
                  <a:cubicBezTo>
                    <a:pt x="524" y="262"/>
                    <a:pt x="524" y="274"/>
                    <a:pt x="524" y="274"/>
                  </a:cubicBezTo>
                  <a:cubicBezTo>
                    <a:pt x="476" y="155"/>
                    <a:pt x="417" y="60"/>
                    <a:pt x="333" y="0"/>
                  </a:cubicBezTo>
                  <a:close/>
                </a:path>
              </a:pathLst>
            </a:custGeom>
            <a:solidFill>
              <a:srgbClr val="FFFFFF">
                <a:alpha val="501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077;p43">
              <a:extLst>
                <a:ext uri="{FF2B5EF4-FFF2-40B4-BE49-F238E27FC236}">
                  <a16:creationId xmlns:a16="http://schemas.microsoft.com/office/drawing/2014/main" id="{A3F6CA46-A7BC-69D4-40C2-1CEB71A84EAA}"/>
                </a:ext>
              </a:extLst>
            </p:cNvPr>
            <p:cNvSpPr/>
            <p:nvPr/>
          </p:nvSpPr>
          <p:spPr>
            <a:xfrm rot="2212438">
              <a:off x="7589477" y="2800772"/>
              <a:ext cx="141301" cy="239733"/>
            </a:xfrm>
            <a:custGeom>
              <a:avLst/>
              <a:gdLst/>
              <a:ahLst/>
              <a:cxnLst/>
              <a:rect l="l" t="t" r="r" b="b"/>
              <a:pathLst>
                <a:path w="1180" h="2002" extrusionOk="0">
                  <a:moveTo>
                    <a:pt x="584" y="1"/>
                  </a:moveTo>
                  <a:cubicBezTo>
                    <a:pt x="453" y="108"/>
                    <a:pt x="334" y="275"/>
                    <a:pt x="263" y="465"/>
                  </a:cubicBezTo>
                  <a:cubicBezTo>
                    <a:pt x="263" y="465"/>
                    <a:pt x="251" y="453"/>
                    <a:pt x="251" y="453"/>
                  </a:cubicBezTo>
                  <a:cubicBezTo>
                    <a:pt x="96" y="572"/>
                    <a:pt x="1" y="811"/>
                    <a:pt x="1" y="1073"/>
                  </a:cubicBezTo>
                  <a:cubicBezTo>
                    <a:pt x="1" y="1346"/>
                    <a:pt x="96" y="1573"/>
                    <a:pt x="251" y="1692"/>
                  </a:cubicBezTo>
                  <a:cubicBezTo>
                    <a:pt x="275" y="1680"/>
                    <a:pt x="287" y="1656"/>
                    <a:pt x="310" y="1632"/>
                  </a:cubicBezTo>
                  <a:cubicBezTo>
                    <a:pt x="382" y="1787"/>
                    <a:pt x="477" y="1906"/>
                    <a:pt x="584" y="2001"/>
                  </a:cubicBezTo>
                  <a:cubicBezTo>
                    <a:pt x="691" y="1906"/>
                    <a:pt x="787" y="1775"/>
                    <a:pt x="858" y="1632"/>
                  </a:cubicBezTo>
                  <a:cubicBezTo>
                    <a:pt x="870" y="1656"/>
                    <a:pt x="894" y="1680"/>
                    <a:pt x="918" y="1692"/>
                  </a:cubicBezTo>
                  <a:cubicBezTo>
                    <a:pt x="1072" y="1573"/>
                    <a:pt x="1180" y="1346"/>
                    <a:pt x="1180" y="1073"/>
                  </a:cubicBezTo>
                  <a:cubicBezTo>
                    <a:pt x="1180" y="811"/>
                    <a:pt x="1072" y="572"/>
                    <a:pt x="918" y="453"/>
                  </a:cubicBezTo>
                  <a:cubicBezTo>
                    <a:pt x="918" y="465"/>
                    <a:pt x="906" y="465"/>
                    <a:pt x="906" y="477"/>
                  </a:cubicBezTo>
                  <a:cubicBezTo>
                    <a:pt x="834" y="275"/>
                    <a:pt x="715" y="108"/>
                    <a:pt x="5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078;p43">
              <a:extLst>
                <a:ext uri="{FF2B5EF4-FFF2-40B4-BE49-F238E27FC236}">
                  <a16:creationId xmlns:a16="http://schemas.microsoft.com/office/drawing/2014/main" id="{54AC4E62-23B0-3FEB-B474-3FDAE6264CED}"/>
                </a:ext>
              </a:extLst>
            </p:cNvPr>
            <p:cNvSpPr/>
            <p:nvPr/>
          </p:nvSpPr>
          <p:spPr>
            <a:xfrm rot="2212438">
              <a:off x="7605703" y="2827656"/>
              <a:ext cx="108491" cy="184051"/>
            </a:xfrm>
            <a:custGeom>
              <a:avLst/>
              <a:gdLst/>
              <a:ahLst/>
              <a:cxnLst/>
              <a:rect l="l" t="t" r="r" b="b"/>
              <a:pathLst>
                <a:path w="906" h="1537" extrusionOk="0">
                  <a:moveTo>
                    <a:pt x="453" y="0"/>
                  </a:moveTo>
                  <a:cubicBezTo>
                    <a:pt x="346" y="84"/>
                    <a:pt x="263" y="214"/>
                    <a:pt x="215" y="369"/>
                  </a:cubicBezTo>
                  <a:cubicBezTo>
                    <a:pt x="203" y="357"/>
                    <a:pt x="203" y="357"/>
                    <a:pt x="191" y="357"/>
                  </a:cubicBezTo>
                  <a:cubicBezTo>
                    <a:pt x="84" y="453"/>
                    <a:pt x="1" y="631"/>
                    <a:pt x="1" y="834"/>
                  </a:cubicBezTo>
                  <a:cubicBezTo>
                    <a:pt x="1" y="1036"/>
                    <a:pt x="84" y="1215"/>
                    <a:pt x="191" y="1310"/>
                  </a:cubicBezTo>
                  <a:cubicBezTo>
                    <a:pt x="215" y="1298"/>
                    <a:pt x="227" y="1274"/>
                    <a:pt x="239" y="1262"/>
                  </a:cubicBezTo>
                  <a:cubicBezTo>
                    <a:pt x="298" y="1369"/>
                    <a:pt x="370" y="1465"/>
                    <a:pt x="453" y="1536"/>
                  </a:cubicBezTo>
                  <a:cubicBezTo>
                    <a:pt x="537" y="1465"/>
                    <a:pt x="608" y="1369"/>
                    <a:pt x="656" y="1250"/>
                  </a:cubicBezTo>
                  <a:cubicBezTo>
                    <a:pt x="679" y="1274"/>
                    <a:pt x="691" y="1298"/>
                    <a:pt x="715" y="1310"/>
                  </a:cubicBezTo>
                  <a:cubicBezTo>
                    <a:pt x="822" y="1215"/>
                    <a:pt x="906" y="1036"/>
                    <a:pt x="906" y="834"/>
                  </a:cubicBezTo>
                  <a:cubicBezTo>
                    <a:pt x="906" y="631"/>
                    <a:pt x="822" y="453"/>
                    <a:pt x="715" y="357"/>
                  </a:cubicBezTo>
                  <a:cubicBezTo>
                    <a:pt x="703" y="357"/>
                    <a:pt x="703" y="357"/>
                    <a:pt x="691" y="369"/>
                  </a:cubicBezTo>
                  <a:cubicBezTo>
                    <a:pt x="644" y="214"/>
                    <a:pt x="560" y="84"/>
                    <a:pt x="453" y="0"/>
                  </a:cubicBez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79;p43">
              <a:extLst>
                <a:ext uri="{FF2B5EF4-FFF2-40B4-BE49-F238E27FC236}">
                  <a16:creationId xmlns:a16="http://schemas.microsoft.com/office/drawing/2014/main" id="{1F01D097-4713-05C3-E4D4-F31CB23B79D9}"/>
                </a:ext>
              </a:extLst>
            </p:cNvPr>
            <p:cNvSpPr/>
            <p:nvPr/>
          </p:nvSpPr>
          <p:spPr>
            <a:xfrm rot="2212438">
              <a:off x="7634073" y="2832363"/>
              <a:ext cx="79991" cy="136991"/>
            </a:xfrm>
            <a:custGeom>
              <a:avLst/>
              <a:gdLst/>
              <a:ahLst/>
              <a:cxnLst/>
              <a:rect l="l" t="t" r="r" b="b"/>
              <a:pathLst>
                <a:path w="668" h="1144" extrusionOk="0">
                  <a:moveTo>
                    <a:pt x="334" y="0"/>
                  </a:moveTo>
                  <a:cubicBezTo>
                    <a:pt x="251" y="60"/>
                    <a:pt x="191" y="155"/>
                    <a:pt x="156" y="274"/>
                  </a:cubicBezTo>
                  <a:cubicBezTo>
                    <a:pt x="156" y="262"/>
                    <a:pt x="144" y="262"/>
                    <a:pt x="144" y="262"/>
                  </a:cubicBezTo>
                  <a:cubicBezTo>
                    <a:pt x="60" y="334"/>
                    <a:pt x="1" y="465"/>
                    <a:pt x="1" y="619"/>
                  </a:cubicBezTo>
                  <a:cubicBezTo>
                    <a:pt x="1" y="762"/>
                    <a:pt x="60" y="893"/>
                    <a:pt x="144" y="965"/>
                  </a:cubicBezTo>
                  <a:cubicBezTo>
                    <a:pt x="156" y="953"/>
                    <a:pt x="168" y="941"/>
                    <a:pt x="179" y="929"/>
                  </a:cubicBezTo>
                  <a:cubicBezTo>
                    <a:pt x="215" y="1012"/>
                    <a:pt x="275" y="1084"/>
                    <a:pt x="334" y="1143"/>
                  </a:cubicBezTo>
                  <a:cubicBezTo>
                    <a:pt x="394" y="1084"/>
                    <a:pt x="453" y="1012"/>
                    <a:pt x="489" y="929"/>
                  </a:cubicBezTo>
                  <a:cubicBezTo>
                    <a:pt x="501" y="941"/>
                    <a:pt x="513" y="953"/>
                    <a:pt x="525" y="965"/>
                  </a:cubicBezTo>
                  <a:cubicBezTo>
                    <a:pt x="608" y="893"/>
                    <a:pt x="668" y="762"/>
                    <a:pt x="668" y="619"/>
                  </a:cubicBezTo>
                  <a:cubicBezTo>
                    <a:pt x="668" y="465"/>
                    <a:pt x="608" y="334"/>
                    <a:pt x="525" y="262"/>
                  </a:cubicBezTo>
                  <a:cubicBezTo>
                    <a:pt x="525" y="262"/>
                    <a:pt x="513" y="274"/>
                    <a:pt x="513" y="274"/>
                  </a:cubicBezTo>
                  <a:cubicBezTo>
                    <a:pt x="477" y="155"/>
                    <a:pt x="406" y="60"/>
                    <a:pt x="334" y="0"/>
                  </a:cubicBezTo>
                  <a:close/>
                </a:path>
              </a:pathLst>
            </a:custGeom>
            <a:solidFill>
              <a:srgbClr val="FFFFFF">
                <a:alpha val="501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080;p43">
              <a:extLst>
                <a:ext uri="{FF2B5EF4-FFF2-40B4-BE49-F238E27FC236}">
                  <a16:creationId xmlns:a16="http://schemas.microsoft.com/office/drawing/2014/main" id="{47F09970-AA3C-481B-CDAE-4624B86F0005}"/>
                </a:ext>
              </a:extLst>
            </p:cNvPr>
            <p:cNvSpPr/>
            <p:nvPr/>
          </p:nvSpPr>
          <p:spPr>
            <a:xfrm rot="2212438">
              <a:off x="6871767" y="2273544"/>
              <a:ext cx="506290" cy="858466"/>
            </a:xfrm>
            <a:custGeom>
              <a:avLst/>
              <a:gdLst/>
              <a:ahLst/>
              <a:cxnLst/>
              <a:rect l="l" t="t" r="r" b="b"/>
              <a:pathLst>
                <a:path w="4228" h="7169" extrusionOk="0">
                  <a:moveTo>
                    <a:pt x="2108" y="1"/>
                  </a:moveTo>
                  <a:cubicBezTo>
                    <a:pt x="1632" y="405"/>
                    <a:pt x="1227" y="989"/>
                    <a:pt x="977" y="1703"/>
                  </a:cubicBezTo>
                  <a:cubicBezTo>
                    <a:pt x="953" y="1679"/>
                    <a:pt x="929" y="1656"/>
                    <a:pt x="905" y="1644"/>
                  </a:cubicBezTo>
                  <a:cubicBezTo>
                    <a:pt x="370" y="2084"/>
                    <a:pt x="1" y="2918"/>
                    <a:pt x="1" y="3870"/>
                  </a:cubicBezTo>
                  <a:cubicBezTo>
                    <a:pt x="1" y="4823"/>
                    <a:pt x="370" y="5656"/>
                    <a:pt x="905" y="6097"/>
                  </a:cubicBezTo>
                  <a:cubicBezTo>
                    <a:pt x="989" y="6037"/>
                    <a:pt x="1060" y="5954"/>
                    <a:pt x="1144" y="5870"/>
                  </a:cubicBezTo>
                  <a:cubicBezTo>
                    <a:pt x="1394" y="6406"/>
                    <a:pt x="1715" y="6847"/>
                    <a:pt x="2108" y="7168"/>
                  </a:cubicBezTo>
                  <a:cubicBezTo>
                    <a:pt x="2501" y="6847"/>
                    <a:pt x="2834" y="6394"/>
                    <a:pt x="3084" y="5858"/>
                  </a:cubicBezTo>
                  <a:cubicBezTo>
                    <a:pt x="3156" y="5954"/>
                    <a:pt x="3239" y="6025"/>
                    <a:pt x="3322" y="6097"/>
                  </a:cubicBezTo>
                  <a:cubicBezTo>
                    <a:pt x="3870" y="5656"/>
                    <a:pt x="4227" y="4823"/>
                    <a:pt x="4227" y="3870"/>
                  </a:cubicBezTo>
                  <a:cubicBezTo>
                    <a:pt x="4227" y="2918"/>
                    <a:pt x="3870" y="2084"/>
                    <a:pt x="3322" y="1644"/>
                  </a:cubicBezTo>
                  <a:cubicBezTo>
                    <a:pt x="3299" y="1668"/>
                    <a:pt x="3275" y="1691"/>
                    <a:pt x="3251" y="1715"/>
                  </a:cubicBezTo>
                  <a:cubicBezTo>
                    <a:pt x="2989" y="1001"/>
                    <a:pt x="2596" y="405"/>
                    <a:pt x="210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081;p43">
              <a:extLst>
                <a:ext uri="{FF2B5EF4-FFF2-40B4-BE49-F238E27FC236}">
                  <a16:creationId xmlns:a16="http://schemas.microsoft.com/office/drawing/2014/main" id="{80FF82F6-08F3-B2B9-FB50-601BA6C4048B}"/>
                </a:ext>
              </a:extLst>
            </p:cNvPr>
            <p:cNvSpPr/>
            <p:nvPr/>
          </p:nvSpPr>
          <p:spPr>
            <a:xfrm rot="2212438">
              <a:off x="6930205" y="2373415"/>
              <a:ext cx="389417" cy="658728"/>
            </a:xfrm>
            <a:custGeom>
              <a:avLst/>
              <a:gdLst/>
              <a:ahLst/>
              <a:cxnLst/>
              <a:rect l="l" t="t" r="r" b="b"/>
              <a:pathLst>
                <a:path w="3252" h="5501" extrusionOk="0">
                  <a:moveTo>
                    <a:pt x="1620" y="0"/>
                  </a:moveTo>
                  <a:cubicBezTo>
                    <a:pt x="1251" y="310"/>
                    <a:pt x="953" y="762"/>
                    <a:pt x="751" y="1310"/>
                  </a:cubicBezTo>
                  <a:cubicBezTo>
                    <a:pt x="739" y="1286"/>
                    <a:pt x="715" y="1274"/>
                    <a:pt x="703" y="1262"/>
                  </a:cubicBezTo>
                  <a:cubicBezTo>
                    <a:pt x="287" y="1607"/>
                    <a:pt x="1" y="2238"/>
                    <a:pt x="1" y="2977"/>
                  </a:cubicBezTo>
                  <a:cubicBezTo>
                    <a:pt x="1" y="3703"/>
                    <a:pt x="287" y="4346"/>
                    <a:pt x="703" y="4679"/>
                  </a:cubicBezTo>
                  <a:cubicBezTo>
                    <a:pt x="763" y="4632"/>
                    <a:pt x="822" y="4572"/>
                    <a:pt x="882" y="4513"/>
                  </a:cubicBezTo>
                  <a:cubicBezTo>
                    <a:pt x="1072" y="4917"/>
                    <a:pt x="1322" y="5263"/>
                    <a:pt x="1620" y="5501"/>
                  </a:cubicBezTo>
                  <a:cubicBezTo>
                    <a:pt x="1930" y="5263"/>
                    <a:pt x="2180" y="4917"/>
                    <a:pt x="2370" y="4501"/>
                  </a:cubicBezTo>
                  <a:cubicBezTo>
                    <a:pt x="2430" y="4572"/>
                    <a:pt x="2489" y="4632"/>
                    <a:pt x="2561" y="4679"/>
                  </a:cubicBezTo>
                  <a:cubicBezTo>
                    <a:pt x="2965" y="4346"/>
                    <a:pt x="3251" y="3703"/>
                    <a:pt x="3251" y="2977"/>
                  </a:cubicBezTo>
                  <a:cubicBezTo>
                    <a:pt x="3251" y="2238"/>
                    <a:pt x="2965" y="1607"/>
                    <a:pt x="2561" y="1262"/>
                  </a:cubicBezTo>
                  <a:cubicBezTo>
                    <a:pt x="2537" y="1274"/>
                    <a:pt x="2513" y="1298"/>
                    <a:pt x="2501" y="1310"/>
                  </a:cubicBezTo>
                  <a:cubicBezTo>
                    <a:pt x="2299" y="762"/>
                    <a:pt x="2001" y="310"/>
                    <a:pt x="1620" y="0"/>
                  </a:cubicBez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082;p43">
              <a:extLst>
                <a:ext uri="{FF2B5EF4-FFF2-40B4-BE49-F238E27FC236}">
                  <a16:creationId xmlns:a16="http://schemas.microsoft.com/office/drawing/2014/main" id="{14E61721-DF95-25EB-2338-ED4F455A8E5B}"/>
                </a:ext>
              </a:extLst>
            </p:cNvPr>
            <p:cNvSpPr/>
            <p:nvPr/>
          </p:nvSpPr>
          <p:spPr>
            <a:xfrm rot="2212438">
              <a:off x="7032775" y="2390962"/>
              <a:ext cx="288111" cy="487610"/>
            </a:xfrm>
            <a:custGeom>
              <a:avLst/>
              <a:gdLst/>
              <a:ahLst/>
              <a:cxnLst/>
              <a:rect l="l" t="t" r="r" b="b"/>
              <a:pathLst>
                <a:path w="2406" h="4072" extrusionOk="0">
                  <a:moveTo>
                    <a:pt x="1191" y="0"/>
                  </a:moveTo>
                  <a:cubicBezTo>
                    <a:pt x="917" y="226"/>
                    <a:pt x="691" y="560"/>
                    <a:pt x="548" y="964"/>
                  </a:cubicBezTo>
                  <a:cubicBezTo>
                    <a:pt x="536" y="953"/>
                    <a:pt x="524" y="941"/>
                    <a:pt x="512" y="929"/>
                  </a:cubicBezTo>
                  <a:cubicBezTo>
                    <a:pt x="203" y="1191"/>
                    <a:pt x="0" y="1655"/>
                    <a:pt x="0" y="2203"/>
                  </a:cubicBezTo>
                  <a:cubicBezTo>
                    <a:pt x="0" y="2739"/>
                    <a:pt x="203" y="3215"/>
                    <a:pt x="512" y="3465"/>
                  </a:cubicBezTo>
                  <a:cubicBezTo>
                    <a:pt x="560" y="3429"/>
                    <a:pt x="608" y="3381"/>
                    <a:pt x="643" y="3334"/>
                  </a:cubicBezTo>
                  <a:cubicBezTo>
                    <a:pt x="786" y="3643"/>
                    <a:pt x="977" y="3893"/>
                    <a:pt x="1191" y="4072"/>
                  </a:cubicBezTo>
                  <a:cubicBezTo>
                    <a:pt x="1417" y="3893"/>
                    <a:pt x="1608" y="3643"/>
                    <a:pt x="1751" y="3334"/>
                  </a:cubicBezTo>
                  <a:cubicBezTo>
                    <a:pt x="1798" y="3381"/>
                    <a:pt x="1834" y="3429"/>
                    <a:pt x="1882" y="3465"/>
                  </a:cubicBezTo>
                  <a:cubicBezTo>
                    <a:pt x="2191" y="3215"/>
                    <a:pt x="2405" y="2739"/>
                    <a:pt x="2405" y="2203"/>
                  </a:cubicBezTo>
                  <a:cubicBezTo>
                    <a:pt x="2405" y="1655"/>
                    <a:pt x="2191" y="1191"/>
                    <a:pt x="1882" y="929"/>
                  </a:cubicBezTo>
                  <a:cubicBezTo>
                    <a:pt x="1870" y="941"/>
                    <a:pt x="1858" y="964"/>
                    <a:pt x="1846" y="976"/>
                  </a:cubicBezTo>
                  <a:cubicBezTo>
                    <a:pt x="1691" y="572"/>
                    <a:pt x="1477" y="226"/>
                    <a:pt x="1191" y="0"/>
                  </a:cubicBezTo>
                  <a:close/>
                </a:path>
              </a:pathLst>
            </a:custGeom>
            <a:solidFill>
              <a:srgbClr val="FFFFFF">
                <a:alpha val="501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083;p43">
              <a:extLst>
                <a:ext uri="{FF2B5EF4-FFF2-40B4-BE49-F238E27FC236}">
                  <a16:creationId xmlns:a16="http://schemas.microsoft.com/office/drawing/2014/main" id="{72350F5A-5200-6EEA-745E-E6E57C06D7BC}"/>
                </a:ext>
              </a:extLst>
            </p:cNvPr>
            <p:cNvSpPr/>
            <p:nvPr/>
          </p:nvSpPr>
          <p:spPr>
            <a:xfrm rot="2212438">
              <a:off x="6933147" y="1909998"/>
              <a:ext cx="427856" cy="397919"/>
            </a:xfrm>
            <a:custGeom>
              <a:avLst/>
              <a:gdLst/>
              <a:ahLst/>
              <a:cxnLst/>
              <a:rect l="l" t="t" r="r" b="b"/>
              <a:pathLst>
                <a:path w="3573" h="3323" extrusionOk="0">
                  <a:moveTo>
                    <a:pt x="2691" y="477"/>
                  </a:moveTo>
                  <a:lnTo>
                    <a:pt x="2691" y="477"/>
                  </a:lnTo>
                  <a:lnTo>
                    <a:pt x="2691" y="477"/>
                  </a:lnTo>
                  <a:cubicBezTo>
                    <a:pt x="2691" y="477"/>
                    <a:pt x="2691" y="477"/>
                    <a:pt x="2691" y="477"/>
                  </a:cubicBezTo>
                  <a:close/>
                  <a:moveTo>
                    <a:pt x="0" y="1"/>
                  </a:moveTo>
                  <a:lnTo>
                    <a:pt x="0" y="3322"/>
                  </a:lnTo>
                  <a:cubicBezTo>
                    <a:pt x="0" y="3322"/>
                    <a:pt x="1123" y="2802"/>
                    <a:pt x="2237" y="2802"/>
                  </a:cubicBezTo>
                  <a:cubicBezTo>
                    <a:pt x="2713" y="2802"/>
                    <a:pt x="3187" y="2897"/>
                    <a:pt x="3572" y="3168"/>
                  </a:cubicBezTo>
                  <a:lnTo>
                    <a:pt x="2691" y="477"/>
                  </a:lnTo>
                  <a:lnTo>
                    <a:pt x="2691" y="477"/>
                  </a:lnTo>
                  <a:cubicBezTo>
                    <a:pt x="2686" y="480"/>
                    <a:pt x="2247" y="600"/>
                    <a:pt x="1693" y="600"/>
                  </a:cubicBezTo>
                  <a:cubicBezTo>
                    <a:pt x="1138" y="600"/>
                    <a:pt x="468" y="480"/>
                    <a:pt x="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084;p43">
              <a:extLst>
                <a:ext uri="{FF2B5EF4-FFF2-40B4-BE49-F238E27FC236}">
                  <a16:creationId xmlns:a16="http://schemas.microsoft.com/office/drawing/2014/main" id="{C0C2F528-9CD3-8646-5E07-7A16F348D520}"/>
                </a:ext>
              </a:extLst>
            </p:cNvPr>
            <p:cNvSpPr/>
            <p:nvPr/>
          </p:nvSpPr>
          <p:spPr>
            <a:xfrm rot="2212438">
              <a:off x="6903420" y="1715263"/>
              <a:ext cx="144175" cy="538981"/>
            </a:xfrm>
            <a:custGeom>
              <a:avLst/>
              <a:gdLst/>
              <a:ahLst/>
              <a:cxnLst/>
              <a:rect l="l" t="t" r="r" b="b"/>
              <a:pathLst>
                <a:path w="1204" h="4501" extrusionOk="0">
                  <a:moveTo>
                    <a:pt x="1" y="0"/>
                  </a:moveTo>
                  <a:lnTo>
                    <a:pt x="1" y="4501"/>
                  </a:lnTo>
                  <a:lnTo>
                    <a:pt x="1203" y="4501"/>
                  </a:lnTo>
                  <a:lnTo>
                    <a:pt x="120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085;p43">
              <a:extLst>
                <a:ext uri="{FF2B5EF4-FFF2-40B4-BE49-F238E27FC236}">
                  <a16:creationId xmlns:a16="http://schemas.microsoft.com/office/drawing/2014/main" id="{3E439481-94FF-EE4E-9769-9FE9520D3CD5}"/>
                </a:ext>
              </a:extLst>
            </p:cNvPr>
            <p:cNvSpPr/>
            <p:nvPr/>
          </p:nvSpPr>
          <p:spPr>
            <a:xfrm rot="2212438">
              <a:off x="6913409" y="1685299"/>
              <a:ext cx="44306" cy="538981"/>
            </a:xfrm>
            <a:custGeom>
              <a:avLst/>
              <a:gdLst/>
              <a:ahLst/>
              <a:cxnLst/>
              <a:rect l="l" t="t" r="r" b="b"/>
              <a:pathLst>
                <a:path w="370" h="4501" extrusionOk="0">
                  <a:moveTo>
                    <a:pt x="1" y="0"/>
                  </a:moveTo>
                  <a:lnTo>
                    <a:pt x="1" y="4501"/>
                  </a:lnTo>
                  <a:lnTo>
                    <a:pt x="370" y="4501"/>
                  </a:lnTo>
                  <a:lnTo>
                    <a:pt x="370" y="0"/>
                  </a:ln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086;p43">
              <a:extLst>
                <a:ext uri="{FF2B5EF4-FFF2-40B4-BE49-F238E27FC236}">
                  <a16:creationId xmlns:a16="http://schemas.microsoft.com/office/drawing/2014/main" id="{BA7C703B-CD78-03FA-B0A9-60AF15A8666E}"/>
                </a:ext>
              </a:extLst>
            </p:cNvPr>
            <p:cNvSpPr/>
            <p:nvPr/>
          </p:nvSpPr>
          <p:spPr>
            <a:xfrm rot="2212438">
              <a:off x="6993303" y="1745227"/>
              <a:ext cx="44306" cy="538981"/>
            </a:xfrm>
            <a:custGeom>
              <a:avLst/>
              <a:gdLst/>
              <a:ahLst/>
              <a:cxnLst/>
              <a:rect l="l" t="t" r="r" b="b"/>
              <a:pathLst>
                <a:path w="370" h="4501" extrusionOk="0">
                  <a:moveTo>
                    <a:pt x="0" y="0"/>
                  </a:moveTo>
                  <a:lnTo>
                    <a:pt x="0" y="4501"/>
                  </a:lnTo>
                  <a:lnTo>
                    <a:pt x="369" y="4501"/>
                  </a:lnTo>
                  <a:lnTo>
                    <a:pt x="369" y="0"/>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087;p43">
              <a:extLst>
                <a:ext uri="{FF2B5EF4-FFF2-40B4-BE49-F238E27FC236}">
                  <a16:creationId xmlns:a16="http://schemas.microsoft.com/office/drawing/2014/main" id="{5F51B5EC-F070-131B-0603-B8759F782B06}"/>
                </a:ext>
              </a:extLst>
            </p:cNvPr>
            <p:cNvSpPr/>
            <p:nvPr/>
          </p:nvSpPr>
          <p:spPr>
            <a:xfrm rot="2212438">
              <a:off x="6999906" y="2061777"/>
              <a:ext cx="144056" cy="168604"/>
            </a:xfrm>
            <a:custGeom>
              <a:avLst/>
              <a:gdLst/>
              <a:ahLst/>
              <a:cxnLst/>
              <a:rect l="l" t="t" r="r" b="b"/>
              <a:pathLst>
                <a:path w="1203" h="1408" extrusionOk="0">
                  <a:moveTo>
                    <a:pt x="517" y="0"/>
                  </a:moveTo>
                  <a:cubicBezTo>
                    <a:pt x="508" y="0"/>
                    <a:pt x="498" y="1"/>
                    <a:pt x="489" y="2"/>
                  </a:cubicBezTo>
                  <a:cubicBezTo>
                    <a:pt x="179" y="38"/>
                    <a:pt x="0" y="669"/>
                    <a:pt x="84" y="1407"/>
                  </a:cubicBezTo>
                  <a:cubicBezTo>
                    <a:pt x="417" y="1312"/>
                    <a:pt x="810" y="1240"/>
                    <a:pt x="1203" y="1228"/>
                  </a:cubicBezTo>
                  <a:cubicBezTo>
                    <a:pt x="1111" y="536"/>
                    <a:pt x="817" y="0"/>
                    <a:pt x="517" y="0"/>
                  </a:cubicBez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088;p43">
              <a:extLst>
                <a:ext uri="{FF2B5EF4-FFF2-40B4-BE49-F238E27FC236}">
                  <a16:creationId xmlns:a16="http://schemas.microsoft.com/office/drawing/2014/main" id="{ACBBAECE-9F35-D177-4D4F-6E453B68DB0B}"/>
                </a:ext>
              </a:extLst>
            </p:cNvPr>
            <p:cNvSpPr/>
            <p:nvPr/>
          </p:nvSpPr>
          <p:spPr>
            <a:xfrm rot="2212438">
              <a:off x="7480477" y="2321080"/>
              <a:ext cx="429293" cy="397919"/>
            </a:xfrm>
            <a:custGeom>
              <a:avLst/>
              <a:gdLst/>
              <a:ahLst/>
              <a:cxnLst/>
              <a:rect l="l" t="t" r="r" b="b"/>
              <a:pathLst>
                <a:path w="3585" h="3323" extrusionOk="0">
                  <a:moveTo>
                    <a:pt x="881" y="477"/>
                  </a:moveTo>
                  <a:cubicBezTo>
                    <a:pt x="881" y="477"/>
                    <a:pt x="881" y="477"/>
                    <a:pt x="881" y="477"/>
                  </a:cubicBezTo>
                  <a:lnTo>
                    <a:pt x="881" y="477"/>
                  </a:lnTo>
                  <a:lnTo>
                    <a:pt x="881" y="477"/>
                  </a:lnTo>
                  <a:close/>
                  <a:moveTo>
                    <a:pt x="3584" y="1"/>
                  </a:moveTo>
                  <a:cubicBezTo>
                    <a:pt x="3111" y="480"/>
                    <a:pt x="2437" y="600"/>
                    <a:pt x="1881" y="600"/>
                  </a:cubicBezTo>
                  <a:cubicBezTo>
                    <a:pt x="1325" y="600"/>
                    <a:pt x="886" y="480"/>
                    <a:pt x="881" y="477"/>
                  </a:cubicBezTo>
                  <a:lnTo>
                    <a:pt x="881" y="477"/>
                  </a:lnTo>
                  <a:lnTo>
                    <a:pt x="0" y="3168"/>
                  </a:lnTo>
                  <a:cubicBezTo>
                    <a:pt x="385" y="2897"/>
                    <a:pt x="860" y="2802"/>
                    <a:pt x="1338" y="2802"/>
                  </a:cubicBezTo>
                  <a:cubicBezTo>
                    <a:pt x="2456" y="2802"/>
                    <a:pt x="3584" y="3322"/>
                    <a:pt x="3584" y="3322"/>
                  </a:cubicBezTo>
                  <a:lnTo>
                    <a:pt x="358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089;p43">
              <a:extLst>
                <a:ext uri="{FF2B5EF4-FFF2-40B4-BE49-F238E27FC236}">
                  <a16:creationId xmlns:a16="http://schemas.microsoft.com/office/drawing/2014/main" id="{90339927-01B6-30DD-1302-10D86671BE08}"/>
                </a:ext>
              </a:extLst>
            </p:cNvPr>
            <p:cNvSpPr/>
            <p:nvPr/>
          </p:nvSpPr>
          <p:spPr>
            <a:xfrm rot="2212438">
              <a:off x="7790923" y="2380425"/>
              <a:ext cx="142738" cy="538981"/>
            </a:xfrm>
            <a:custGeom>
              <a:avLst/>
              <a:gdLst/>
              <a:ahLst/>
              <a:cxnLst/>
              <a:rect l="l" t="t" r="r" b="b"/>
              <a:pathLst>
                <a:path w="1192" h="4501" extrusionOk="0">
                  <a:moveTo>
                    <a:pt x="1" y="0"/>
                  </a:moveTo>
                  <a:lnTo>
                    <a:pt x="1" y="4501"/>
                  </a:lnTo>
                  <a:lnTo>
                    <a:pt x="1192" y="4501"/>
                  </a:lnTo>
                  <a:lnTo>
                    <a:pt x="119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090;p43">
              <a:extLst>
                <a:ext uri="{FF2B5EF4-FFF2-40B4-BE49-F238E27FC236}">
                  <a16:creationId xmlns:a16="http://schemas.microsoft.com/office/drawing/2014/main" id="{8785BF12-1E96-34B1-338D-662FC12D8D58}"/>
                </a:ext>
              </a:extLst>
            </p:cNvPr>
            <p:cNvSpPr/>
            <p:nvPr/>
          </p:nvSpPr>
          <p:spPr>
            <a:xfrm rot="2212438">
              <a:off x="7879513" y="2409957"/>
              <a:ext cx="44306" cy="538981"/>
            </a:xfrm>
            <a:custGeom>
              <a:avLst/>
              <a:gdLst/>
              <a:ahLst/>
              <a:cxnLst/>
              <a:rect l="l" t="t" r="r" b="b"/>
              <a:pathLst>
                <a:path w="370" h="4501" extrusionOk="0">
                  <a:moveTo>
                    <a:pt x="0" y="0"/>
                  </a:moveTo>
                  <a:lnTo>
                    <a:pt x="0" y="4501"/>
                  </a:lnTo>
                  <a:lnTo>
                    <a:pt x="370" y="4501"/>
                  </a:lnTo>
                  <a:lnTo>
                    <a:pt x="370" y="0"/>
                  </a:ln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091;p43">
              <a:extLst>
                <a:ext uri="{FF2B5EF4-FFF2-40B4-BE49-F238E27FC236}">
                  <a16:creationId xmlns:a16="http://schemas.microsoft.com/office/drawing/2014/main" id="{EA36E99A-C5AF-D331-489E-2D4BB398879D}"/>
                </a:ext>
              </a:extLst>
            </p:cNvPr>
            <p:cNvSpPr/>
            <p:nvPr/>
          </p:nvSpPr>
          <p:spPr>
            <a:xfrm rot="2212438">
              <a:off x="7800756" y="2350928"/>
              <a:ext cx="44426" cy="538981"/>
            </a:xfrm>
            <a:custGeom>
              <a:avLst/>
              <a:gdLst/>
              <a:ahLst/>
              <a:cxnLst/>
              <a:rect l="l" t="t" r="r" b="b"/>
              <a:pathLst>
                <a:path w="371" h="4501" extrusionOk="0">
                  <a:moveTo>
                    <a:pt x="1" y="0"/>
                  </a:moveTo>
                  <a:lnTo>
                    <a:pt x="1" y="4501"/>
                  </a:lnTo>
                  <a:lnTo>
                    <a:pt x="370" y="4501"/>
                  </a:lnTo>
                  <a:lnTo>
                    <a:pt x="370" y="0"/>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092;p43">
              <a:extLst>
                <a:ext uri="{FF2B5EF4-FFF2-40B4-BE49-F238E27FC236}">
                  <a16:creationId xmlns:a16="http://schemas.microsoft.com/office/drawing/2014/main" id="{835F3F28-F68F-7BBC-5571-DDCA7D4B0E7E}"/>
                </a:ext>
              </a:extLst>
            </p:cNvPr>
            <p:cNvSpPr/>
            <p:nvPr/>
          </p:nvSpPr>
          <p:spPr>
            <a:xfrm rot="2212438">
              <a:off x="7609121" y="2518200"/>
              <a:ext cx="142619" cy="168604"/>
            </a:xfrm>
            <a:custGeom>
              <a:avLst/>
              <a:gdLst/>
              <a:ahLst/>
              <a:cxnLst/>
              <a:rect l="l" t="t" r="r" b="b"/>
              <a:pathLst>
                <a:path w="1191" h="1408" extrusionOk="0">
                  <a:moveTo>
                    <a:pt x="675" y="0"/>
                  </a:moveTo>
                  <a:cubicBezTo>
                    <a:pt x="386" y="0"/>
                    <a:pt x="93" y="536"/>
                    <a:pt x="0" y="1228"/>
                  </a:cubicBezTo>
                  <a:cubicBezTo>
                    <a:pt x="393" y="1240"/>
                    <a:pt x="774" y="1312"/>
                    <a:pt x="1108" y="1407"/>
                  </a:cubicBezTo>
                  <a:cubicBezTo>
                    <a:pt x="1191" y="669"/>
                    <a:pt x="1012" y="38"/>
                    <a:pt x="703" y="2"/>
                  </a:cubicBezTo>
                  <a:cubicBezTo>
                    <a:pt x="694" y="1"/>
                    <a:pt x="684" y="0"/>
                    <a:pt x="675" y="0"/>
                  </a:cubicBez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093;p43">
              <a:extLst>
                <a:ext uri="{FF2B5EF4-FFF2-40B4-BE49-F238E27FC236}">
                  <a16:creationId xmlns:a16="http://schemas.microsoft.com/office/drawing/2014/main" id="{CBACB134-674A-D614-B169-8219C29CA64F}"/>
                </a:ext>
              </a:extLst>
            </p:cNvPr>
            <p:cNvSpPr/>
            <p:nvPr/>
          </p:nvSpPr>
          <p:spPr>
            <a:xfrm rot="2212438">
              <a:off x="7183539" y="1488255"/>
              <a:ext cx="643041" cy="1420199"/>
            </a:xfrm>
            <a:custGeom>
              <a:avLst/>
              <a:gdLst/>
              <a:ahLst/>
              <a:cxnLst/>
              <a:rect l="l" t="t" r="r" b="b"/>
              <a:pathLst>
                <a:path w="5370" h="11860" extrusionOk="0">
                  <a:moveTo>
                    <a:pt x="2691" y="1"/>
                  </a:moveTo>
                  <a:cubicBezTo>
                    <a:pt x="1036" y="1441"/>
                    <a:pt x="0" y="3561"/>
                    <a:pt x="0" y="5930"/>
                  </a:cubicBezTo>
                  <a:cubicBezTo>
                    <a:pt x="0" y="8287"/>
                    <a:pt x="1048" y="10407"/>
                    <a:pt x="2691" y="11859"/>
                  </a:cubicBezTo>
                  <a:cubicBezTo>
                    <a:pt x="4334" y="10407"/>
                    <a:pt x="5370" y="8287"/>
                    <a:pt x="5370" y="5930"/>
                  </a:cubicBezTo>
                  <a:cubicBezTo>
                    <a:pt x="5370" y="3561"/>
                    <a:pt x="4334" y="1441"/>
                    <a:pt x="2691" y="1"/>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094;p43">
              <a:extLst>
                <a:ext uri="{FF2B5EF4-FFF2-40B4-BE49-F238E27FC236}">
                  <a16:creationId xmlns:a16="http://schemas.microsoft.com/office/drawing/2014/main" id="{2A103A20-42D0-BFB2-FF74-84961A7DA8EC}"/>
                </a:ext>
              </a:extLst>
            </p:cNvPr>
            <p:cNvSpPr/>
            <p:nvPr/>
          </p:nvSpPr>
          <p:spPr>
            <a:xfrm rot="2212438">
              <a:off x="7215626" y="1392006"/>
              <a:ext cx="322239" cy="1420199"/>
            </a:xfrm>
            <a:custGeom>
              <a:avLst/>
              <a:gdLst/>
              <a:ahLst/>
              <a:cxnLst/>
              <a:rect l="l" t="t" r="r" b="b"/>
              <a:pathLst>
                <a:path w="2691" h="11860" extrusionOk="0">
                  <a:moveTo>
                    <a:pt x="2691" y="1"/>
                  </a:moveTo>
                  <a:lnTo>
                    <a:pt x="2691" y="1"/>
                  </a:lnTo>
                  <a:cubicBezTo>
                    <a:pt x="1036" y="1441"/>
                    <a:pt x="0" y="3561"/>
                    <a:pt x="0" y="5930"/>
                  </a:cubicBezTo>
                  <a:cubicBezTo>
                    <a:pt x="0" y="8287"/>
                    <a:pt x="1036" y="10407"/>
                    <a:pt x="2691" y="11859"/>
                  </a:cubicBezTo>
                  <a:cubicBezTo>
                    <a:pt x="1738" y="9621"/>
                    <a:pt x="1357" y="8287"/>
                    <a:pt x="1357" y="5930"/>
                  </a:cubicBezTo>
                  <a:cubicBezTo>
                    <a:pt x="1357" y="3739"/>
                    <a:pt x="1512" y="2001"/>
                    <a:pt x="2691" y="1"/>
                  </a:cubicBezTo>
                  <a:close/>
                </a:path>
              </a:pathLst>
            </a:custGeom>
            <a:solidFill>
              <a:srgbClr val="182347">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095;p43">
              <a:extLst>
                <a:ext uri="{FF2B5EF4-FFF2-40B4-BE49-F238E27FC236}">
                  <a16:creationId xmlns:a16="http://schemas.microsoft.com/office/drawing/2014/main" id="{12136412-7753-8D17-FED3-D427BC006248}"/>
                </a:ext>
              </a:extLst>
            </p:cNvPr>
            <p:cNvSpPr/>
            <p:nvPr/>
          </p:nvSpPr>
          <p:spPr>
            <a:xfrm rot="2212438">
              <a:off x="7473449" y="1584900"/>
              <a:ext cx="320922" cy="1420199"/>
            </a:xfrm>
            <a:custGeom>
              <a:avLst/>
              <a:gdLst/>
              <a:ahLst/>
              <a:cxnLst/>
              <a:rect l="l" t="t" r="r" b="b"/>
              <a:pathLst>
                <a:path w="2680" h="11860" extrusionOk="0">
                  <a:moveTo>
                    <a:pt x="1" y="1"/>
                  </a:moveTo>
                  <a:lnTo>
                    <a:pt x="1" y="1"/>
                  </a:lnTo>
                  <a:cubicBezTo>
                    <a:pt x="1168" y="2001"/>
                    <a:pt x="1322" y="3739"/>
                    <a:pt x="1322" y="5930"/>
                  </a:cubicBezTo>
                  <a:cubicBezTo>
                    <a:pt x="1322" y="8287"/>
                    <a:pt x="941" y="9621"/>
                    <a:pt x="1" y="11859"/>
                  </a:cubicBezTo>
                  <a:cubicBezTo>
                    <a:pt x="1644" y="10407"/>
                    <a:pt x="2680" y="8287"/>
                    <a:pt x="2680" y="5930"/>
                  </a:cubicBezTo>
                  <a:cubicBezTo>
                    <a:pt x="2680" y="3561"/>
                    <a:pt x="1644" y="1441"/>
                    <a:pt x="1" y="1"/>
                  </a:cubicBezTo>
                  <a:close/>
                </a:path>
              </a:pathLst>
            </a:custGeom>
            <a:solidFill>
              <a:srgbClr val="182347">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096;p43">
              <a:extLst>
                <a:ext uri="{FF2B5EF4-FFF2-40B4-BE49-F238E27FC236}">
                  <a16:creationId xmlns:a16="http://schemas.microsoft.com/office/drawing/2014/main" id="{520CD684-B1E5-9045-7962-5E8C6B116F99}"/>
                </a:ext>
              </a:extLst>
            </p:cNvPr>
            <p:cNvSpPr/>
            <p:nvPr/>
          </p:nvSpPr>
          <p:spPr>
            <a:xfrm rot="2212438">
              <a:off x="7251353" y="2036004"/>
              <a:ext cx="452045" cy="350859"/>
            </a:xfrm>
            <a:custGeom>
              <a:avLst/>
              <a:gdLst/>
              <a:ahLst/>
              <a:cxnLst/>
              <a:rect l="l" t="t" r="r" b="b"/>
              <a:pathLst>
                <a:path w="3775" h="2930" extrusionOk="0">
                  <a:moveTo>
                    <a:pt x="358" y="1"/>
                  </a:moveTo>
                  <a:cubicBezTo>
                    <a:pt x="167" y="1"/>
                    <a:pt x="1" y="167"/>
                    <a:pt x="1" y="370"/>
                  </a:cubicBezTo>
                  <a:lnTo>
                    <a:pt x="1" y="2561"/>
                  </a:lnTo>
                  <a:cubicBezTo>
                    <a:pt x="1" y="2763"/>
                    <a:pt x="167" y="2930"/>
                    <a:pt x="358" y="2930"/>
                  </a:cubicBezTo>
                  <a:lnTo>
                    <a:pt x="3406" y="2930"/>
                  </a:lnTo>
                  <a:cubicBezTo>
                    <a:pt x="3608" y="2930"/>
                    <a:pt x="3775" y="2763"/>
                    <a:pt x="3775" y="2561"/>
                  </a:cubicBezTo>
                  <a:lnTo>
                    <a:pt x="3775" y="370"/>
                  </a:lnTo>
                  <a:cubicBezTo>
                    <a:pt x="3775" y="167"/>
                    <a:pt x="3608" y="1"/>
                    <a:pt x="3406" y="1"/>
                  </a:cubicBezTo>
                  <a:close/>
                </a:path>
              </a:pathLst>
            </a:custGeom>
            <a:solidFill>
              <a:srgbClr val="182347">
                <a:alpha val="145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097;p43">
              <a:extLst>
                <a:ext uri="{FF2B5EF4-FFF2-40B4-BE49-F238E27FC236}">
                  <a16:creationId xmlns:a16="http://schemas.microsoft.com/office/drawing/2014/main" id="{A32B56FD-750B-ACB9-972C-7678800FB137}"/>
                </a:ext>
              </a:extLst>
            </p:cNvPr>
            <p:cNvSpPr/>
            <p:nvPr/>
          </p:nvSpPr>
          <p:spPr>
            <a:xfrm rot="2212438">
              <a:off x="7275543" y="2027503"/>
              <a:ext cx="452045" cy="350859"/>
            </a:xfrm>
            <a:custGeom>
              <a:avLst/>
              <a:gdLst/>
              <a:ahLst/>
              <a:cxnLst/>
              <a:rect l="l" t="t" r="r" b="b"/>
              <a:pathLst>
                <a:path w="3775" h="2930" extrusionOk="0">
                  <a:moveTo>
                    <a:pt x="370" y="0"/>
                  </a:moveTo>
                  <a:cubicBezTo>
                    <a:pt x="167" y="0"/>
                    <a:pt x="1" y="167"/>
                    <a:pt x="1" y="369"/>
                  </a:cubicBezTo>
                  <a:lnTo>
                    <a:pt x="1" y="2572"/>
                  </a:lnTo>
                  <a:cubicBezTo>
                    <a:pt x="1" y="2774"/>
                    <a:pt x="167" y="2929"/>
                    <a:pt x="370" y="2929"/>
                  </a:cubicBezTo>
                  <a:lnTo>
                    <a:pt x="3406" y="2929"/>
                  </a:lnTo>
                  <a:cubicBezTo>
                    <a:pt x="3608" y="2929"/>
                    <a:pt x="3775" y="2774"/>
                    <a:pt x="3775" y="2572"/>
                  </a:cubicBezTo>
                  <a:lnTo>
                    <a:pt x="3775" y="369"/>
                  </a:lnTo>
                  <a:cubicBezTo>
                    <a:pt x="3775" y="167"/>
                    <a:pt x="3608" y="0"/>
                    <a:pt x="340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098;p43">
              <a:extLst>
                <a:ext uri="{FF2B5EF4-FFF2-40B4-BE49-F238E27FC236}">
                  <a16:creationId xmlns:a16="http://schemas.microsoft.com/office/drawing/2014/main" id="{B4595756-27A0-6008-0FD8-CDC50989C9BA}"/>
                </a:ext>
              </a:extLst>
            </p:cNvPr>
            <p:cNvSpPr/>
            <p:nvPr/>
          </p:nvSpPr>
          <p:spPr>
            <a:xfrm rot="2212438">
              <a:off x="7322593" y="2074601"/>
              <a:ext cx="358044" cy="256738"/>
            </a:xfrm>
            <a:custGeom>
              <a:avLst/>
              <a:gdLst/>
              <a:ahLst/>
              <a:cxnLst/>
              <a:rect l="l" t="t" r="r" b="b"/>
              <a:pathLst>
                <a:path w="2990" h="2144" extrusionOk="0">
                  <a:moveTo>
                    <a:pt x="203" y="0"/>
                  </a:moveTo>
                  <a:cubicBezTo>
                    <a:pt x="96" y="0"/>
                    <a:pt x="1" y="95"/>
                    <a:pt x="1" y="202"/>
                  </a:cubicBezTo>
                  <a:lnTo>
                    <a:pt x="1" y="1941"/>
                  </a:lnTo>
                  <a:cubicBezTo>
                    <a:pt x="1" y="2060"/>
                    <a:pt x="96" y="2143"/>
                    <a:pt x="203" y="2143"/>
                  </a:cubicBezTo>
                  <a:lnTo>
                    <a:pt x="2787" y="2143"/>
                  </a:lnTo>
                  <a:cubicBezTo>
                    <a:pt x="2894" y="2143"/>
                    <a:pt x="2989" y="2060"/>
                    <a:pt x="2989" y="1941"/>
                  </a:cubicBezTo>
                  <a:lnTo>
                    <a:pt x="2989" y="202"/>
                  </a:lnTo>
                  <a:cubicBezTo>
                    <a:pt x="2989" y="95"/>
                    <a:pt x="2894" y="0"/>
                    <a:pt x="278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099;p43">
              <a:extLst>
                <a:ext uri="{FF2B5EF4-FFF2-40B4-BE49-F238E27FC236}">
                  <a16:creationId xmlns:a16="http://schemas.microsoft.com/office/drawing/2014/main" id="{8F5DD53B-EB2D-93B8-5DCE-E1D71ABFA31D}"/>
                </a:ext>
              </a:extLst>
            </p:cNvPr>
            <p:cNvSpPr/>
            <p:nvPr/>
          </p:nvSpPr>
          <p:spPr>
            <a:xfrm rot="2212438">
              <a:off x="7338139" y="2027967"/>
              <a:ext cx="202612" cy="256738"/>
            </a:xfrm>
            <a:custGeom>
              <a:avLst/>
              <a:gdLst/>
              <a:ahLst/>
              <a:cxnLst/>
              <a:rect l="l" t="t" r="r" b="b"/>
              <a:pathLst>
                <a:path w="1692" h="2144" extrusionOk="0">
                  <a:moveTo>
                    <a:pt x="203" y="0"/>
                  </a:moveTo>
                  <a:cubicBezTo>
                    <a:pt x="96" y="0"/>
                    <a:pt x="1" y="95"/>
                    <a:pt x="1" y="202"/>
                  </a:cubicBezTo>
                  <a:lnTo>
                    <a:pt x="1" y="1941"/>
                  </a:lnTo>
                  <a:cubicBezTo>
                    <a:pt x="1" y="2060"/>
                    <a:pt x="96" y="2143"/>
                    <a:pt x="203" y="2143"/>
                  </a:cubicBezTo>
                  <a:lnTo>
                    <a:pt x="1691" y="2143"/>
                  </a:lnTo>
                  <a:cubicBezTo>
                    <a:pt x="1584" y="2143"/>
                    <a:pt x="1501" y="2060"/>
                    <a:pt x="1501" y="1941"/>
                  </a:cubicBezTo>
                  <a:lnTo>
                    <a:pt x="1501" y="202"/>
                  </a:lnTo>
                  <a:cubicBezTo>
                    <a:pt x="1501" y="95"/>
                    <a:pt x="1584" y="0"/>
                    <a:pt x="1691" y="0"/>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100;p43">
              <a:extLst>
                <a:ext uri="{FF2B5EF4-FFF2-40B4-BE49-F238E27FC236}">
                  <a16:creationId xmlns:a16="http://schemas.microsoft.com/office/drawing/2014/main" id="{C0A2C2EA-CF7D-4DEA-A430-E9E2FA25EBA0}"/>
                </a:ext>
              </a:extLst>
            </p:cNvPr>
            <p:cNvSpPr/>
            <p:nvPr/>
          </p:nvSpPr>
          <p:spPr>
            <a:xfrm rot="2212438">
              <a:off x="7322880" y="2073739"/>
              <a:ext cx="355170" cy="256738"/>
            </a:xfrm>
            <a:custGeom>
              <a:avLst/>
              <a:gdLst/>
              <a:ahLst/>
              <a:cxnLst/>
              <a:rect l="l" t="t" r="r" b="b"/>
              <a:pathLst>
                <a:path w="2966" h="2144" extrusionOk="0">
                  <a:moveTo>
                    <a:pt x="203" y="0"/>
                  </a:moveTo>
                  <a:cubicBezTo>
                    <a:pt x="96" y="0"/>
                    <a:pt x="1" y="95"/>
                    <a:pt x="1" y="202"/>
                  </a:cubicBezTo>
                  <a:lnTo>
                    <a:pt x="1" y="1941"/>
                  </a:lnTo>
                  <a:cubicBezTo>
                    <a:pt x="1" y="2048"/>
                    <a:pt x="72" y="2131"/>
                    <a:pt x="179" y="2143"/>
                  </a:cubicBezTo>
                  <a:cubicBezTo>
                    <a:pt x="167" y="2119"/>
                    <a:pt x="155" y="2084"/>
                    <a:pt x="155" y="2060"/>
                  </a:cubicBezTo>
                  <a:lnTo>
                    <a:pt x="155" y="310"/>
                  </a:lnTo>
                  <a:cubicBezTo>
                    <a:pt x="155" y="202"/>
                    <a:pt x="239" y="107"/>
                    <a:pt x="358" y="107"/>
                  </a:cubicBezTo>
                  <a:lnTo>
                    <a:pt x="2941" y="107"/>
                  </a:lnTo>
                  <a:cubicBezTo>
                    <a:pt x="2953" y="107"/>
                    <a:pt x="2953" y="107"/>
                    <a:pt x="2965" y="119"/>
                  </a:cubicBezTo>
                  <a:cubicBezTo>
                    <a:pt x="2930" y="48"/>
                    <a:pt x="2870" y="0"/>
                    <a:pt x="2787" y="0"/>
                  </a:cubicBezTo>
                  <a:close/>
                </a:path>
              </a:pathLst>
            </a:custGeom>
            <a:solidFill>
              <a:srgbClr val="182347">
                <a:alpha val="145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aphicFrame>
        <p:nvGraphicFramePr>
          <p:cNvPr id="32" name="Chart 31">
            <a:extLst>
              <a:ext uri="{FF2B5EF4-FFF2-40B4-BE49-F238E27FC236}">
                <a16:creationId xmlns:a16="http://schemas.microsoft.com/office/drawing/2014/main" id="{E3F71F73-DA3D-BA42-1851-533B58F9FE70}"/>
              </a:ext>
            </a:extLst>
          </p:cNvPr>
          <p:cNvGraphicFramePr>
            <a:graphicFrameLocks/>
          </p:cNvGraphicFramePr>
          <p:nvPr>
            <p:extLst>
              <p:ext uri="{D42A27DB-BD31-4B8C-83A1-F6EECF244321}">
                <p14:modId xmlns:p14="http://schemas.microsoft.com/office/powerpoint/2010/main" val="1745198489"/>
              </p:ext>
            </p:extLst>
          </p:nvPr>
        </p:nvGraphicFramePr>
        <p:xfrm>
          <a:off x="212652" y="1082343"/>
          <a:ext cx="8669078" cy="377319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80073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6878A7-A8A5-D9D3-3DF0-C3F3A2FF5017}"/>
              </a:ext>
            </a:extLst>
          </p:cNvPr>
          <p:cNvSpPr>
            <a:spLocks noGrp="1"/>
          </p:cNvSpPr>
          <p:nvPr>
            <p:ph type="title"/>
          </p:nvPr>
        </p:nvSpPr>
        <p:spPr/>
        <p:txBody>
          <a:bodyPr/>
          <a:lstStyle/>
          <a:p>
            <a:r>
              <a:rPr lang="en-US" dirty="0"/>
              <a:t>FACULTY ISSUES</a:t>
            </a:r>
          </a:p>
        </p:txBody>
      </p:sp>
      <p:grpSp>
        <p:nvGrpSpPr>
          <p:cNvPr id="4" name="Google Shape;4930;p81">
            <a:extLst>
              <a:ext uri="{FF2B5EF4-FFF2-40B4-BE49-F238E27FC236}">
                <a16:creationId xmlns:a16="http://schemas.microsoft.com/office/drawing/2014/main" id="{82AF8D94-4C10-0F08-8077-973BC2B14899}"/>
              </a:ext>
            </a:extLst>
          </p:cNvPr>
          <p:cNvGrpSpPr/>
          <p:nvPr/>
        </p:nvGrpSpPr>
        <p:grpSpPr>
          <a:xfrm rot="1576406">
            <a:off x="6132339" y="2875782"/>
            <a:ext cx="909998" cy="1664883"/>
            <a:chOff x="3752074" y="2903622"/>
            <a:chExt cx="909998" cy="1664883"/>
          </a:xfrm>
        </p:grpSpPr>
        <p:sp>
          <p:nvSpPr>
            <p:cNvPr id="5" name="Google Shape;4931;p81">
              <a:extLst>
                <a:ext uri="{FF2B5EF4-FFF2-40B4-BE49-F238E27FC236}">
                  <a16:creationId xmlns:a16="http://schemas.microsoft.com/office/drawing/2014/main" id="{51997E60-9188-67E1-B95E-8808BF6A923C}"/>
                </a:ext>
              </a:extLst>
            </p:cNvPr>
            <p:cNvSpPr/>
            <p:nvPr/>
          </p:nvSpPr>
          <p:spPr>
            <a:xfrm>
              <a:off x="4463272" y="4122648"/>
              <a:ext cx="198400" cy="274128"/>
            </a:xfrm>
            <a:custGeom>
              <a:avLst/>
              <a:gdLst/>
              <a:ahLst/>
              <a:cxnLst/>
              <a:rect l="l" t="t" r="r" b="b"/>
              <a:pathLst>
                <a:path w="3474" h="4800" extrusionOk="0">
                  <a:moveTo>
                    <a:pt x="1828" y="0"/>
                  </a:moveTo>
                  <a:cubicBezTo>
                    <a:pt x="1801" y="0"/>
                    <a:pt x="1774" y="0"/>
                    <a:pt x="1748" y="1"/>
                  </a:cubicBezTo>
                  <a:lnTo>
                    <a:pt x="1714" y="1"/>
                  </a:lnTo>
                  <a:cubicBezTo>
                    <a:pt x="1032" y="1"/>
                    <a:pt x="587" y="212"/>
                    <a:pt x="394" y="629"/>
                  </a:cubicBezTo>
                  <a:cubicBezTo>
                    <a:pt x="0" y="1478"/>
                    <a:pt x="783" y="2844"/>
                    <a:pt x="1198" y="3334"/>
                  </a:cubicBezTo>
                  <a:cubicBezTo>
                    <a:pt x="1527" y="3768"/>
                    <a:pt x="1690" y="4220"/>
                    <a:pt x="1681" y="4676"/>
                  </a:cubicBezTo>
                  <a:cubicBezTo>
                    <a:pt x="1680" y="4725"/>
                    <a:pt x="1680" y="4754"/>
                    <a:pt x="1711" y="4776"/>
                  </a:cubicBezTo>
                  <a:lnTo>
                    <a:pt x="1744" y="4799"/>
                  </a:lnTo>
                  <a:lnTo>
                    <a:pt x="1780" y="4781"/>
                  </a:lnTo>
                  <a:cubicBezTo>
                    <a:pt x="1819" y="4760"/>
                    <a:pt x="1818" y="4725"/>
                    <a:pt x="1817" y="4676"/>
                  </a:cubicBezTo>
                  <a:cubicBezTo>
                    <a:pt x="1807" y="4211"/>
                    <a:pt x="1973" y="3749"/>
                    <a:pt x="2307" y="3308"/>
                  </a:cubicBezTo>
                  <a:cubicBezTo>
                    <a:pt x="2844" y="2678"/>
                    <a:pt x="3474" y="1387"/>
                    <a:pt x="3118" y="618"/>
                  </a:cubicBezTo>
                  <a:cubicBezTo>
                    <a:pt x="2930" y="208"/>
                    <a:pt x="2495" y="0"/>
                    <a:pt x="1828" y="0"/>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4932;p81">
              <a:extLst>
                <a:ext uri="{FF2B5EF4-FFF2-40B4-BE49-F238E27FC236}">
                  <a16:creationId xmlns:a16="http://schemas.microsoft.com/office/drawing/2014/main" id="{F02D5DC1-6408-82BA-D6A4-801DCED4E403}"/>
                </a:ext>
              </a:extLst>
            </p:cNvPr>
            <p:cNvSpPr/>
            <p:nvPr/>
          </p:nvSpPr>
          <p:spPr>
            <a:xfrm>
              <a:off x="4320895" y="3777986"/>
              <a:ext cx="191890" cy="162421"/>
            </a:xfrm>
            <a:custGeom>
              <a:avLst/>
              <a:gdLst/>
              <a:ahLst/>
              <a:cxnLst/>
              <a:rect l="l" t="t" r="r" b="b"/>
              <a:pathLst>
                <a:path w="3360" h="2844" extrusionOk="0">
                  <a:moveTo>
                    <a:pt x="707" y="1"/>
                  </a:moveTo>
                  <a:lnTo>
                    <a:pt x="1" y="1584"/>
                  </a:lnTo>
                  <a:cubicBezTo>
                    <a:pt x="345" y="1623"/>
                    <a:pt x="2043" y="2043"/>
                    <a:pt x="2826" y="2844"/>
                  </a:cubicBezTo>
                  <a:lnTo>
                    <a:pt x="3360" y="1184"/>
                  </a:lnTo>
                  <a:lnTo>
                    <a:pt x="3360" y="1184"/>
                  </a:lnTo>
                  <a:cubicBezTo>
                    <a:pt x="3224" y="1201"/>
                    <a:pt x="3094" y="1208"/>
                    <a:pt x="2969" y="1208"/>
                  </a:cubicBezTo>
                  <a:cubicBezTo>
                    <a:pt x="1671" y="1208"/>
                    <a:pt x="951" y="366"/>
                    <a:pt x="707"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4933;p81">
              <a:extLst>
                <a:ext uri="{FF2B5EF4-FFF2-40B4-BE49-F238E27FC236}">
                  <a16:creationId xmlns:a16="http://schemas.microsoft.com/office/drawing/2014/main" id="{AACF6F88-2BD8-9118-D404-5A7BFA5C5B76}"/>
                </a:ext>
              </a:extLst>
            </p:cNvPr>
            <p:cNvSpPr/>
            <p:nvPr/>
          </p:nvSpPr>
          <p:spPr>
            <a:xfrm>
              <a:off x="4456076" y="3745604"/>
              <a:ext cx="205996" cy="405709"/>
            </a:xfrm>
            <a:custGeom>
              <a:avLst/>
              <a:gdLst/>
              <a:ahLst/>
              <a:cxnLst/>
              <a:rect l="l" t="t" r="r" b="b"/>
              <a:pathLst>
                <a:path w="3607" h="7104" extrusionOk="0">
                  <a:moveTo>
                    <a:pt x="1608" y="1"/>
                  </a:moveTo>
                  <a:cubicBezTo>
                    <a:pt x="1429" y="1"/>
                    <a:pt x="1276" y="99"/>
                    <a:pt x="1184" y="243"/>
                  </a:cubicBezTo>
                  <a:cubicBezTo>
                    <a:pt x="1012" y="511"/>
                    <a:pt x="0" y="1847"/>
                    <a:pt x="173" y="3983"/>
                  </a:cubicBezTo>
                  <a:cubicBezTo>
                    <a:pt x="344" y="6120"/>
                    <a:pt x="821" y="6808"/>
                    <a:pt x="821" y="6808"/>
                  </a:cubicBezTo>
                  <a:cubicBezTo>
                    <a:pt x="1050" y="6977"/>
                    <a:pt x="1490" y="7104"/>
                    <a:pt x="1935" y="7104"/>
                  </a:cubicBezTo>
                  <a:cubicBezTo>
                    <a:pt x="2345" y="7104"/>
                    <a:pt x="2759" y="6996"/>
                    <a:pt x="3015" y="6712"/>
                  </a:cubicBezTo>
                  <a:cubicBezTo>
                    <a:pt x="3454" y="5510"/>
                    <a:pt x="3607" y="1776"/>
                    <a:pt x="2099" y="243"/>
                  </a:cubicBezTo>
                  <a:cubicBezTo>
                    <a:pt x="1930" y="71"/>
                    <a:pt x="1760" y="1"/>
                    <a:pt x="160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4934;p81">
              <a:extLst>
                <a:ext uri="{FF2B5EF4-FFF2-40B4-BE49-F238E27FC236}">
                  <a16:creationId xmlns:a16="http://schemas.microsoft.com/office/drawing/2014/main" id="{BC611FB6-C4C3-7F2F-C479-09BC360262EE}"/>
                </a:ext>
              </a:extLst>
            </p:cNvPr>
            <p:cNvSpPr/>
            <p:nvPr/>
          </p:nvSpPr>
          <p:spPr>
            <a:xfrm>
              <a:off x="4483032" y="4081814"/>
              <a:ext cx="156424" cy="69503"/>
            </a:xfrm>
            <a:custGeom>
              <a:avLst/>
              <a:gdLst/>
              <a:ahLst/>
              <a:cxnLst/>
              <a:rect l="l" t="t" r="r" b="b"/>
              <a:pathLst>
                <a:path w="2739" h="1217" extrusionOk="0">
                  <a:moveTo>
                    <a:pt x="2738" y="1"/>
                  </a:moveTo>
                  <a:lnTo>
                    <a:pt x="2738" y="1"/>
                  </a:lnTo>
                  <a:cubicBezTo>
                    <a:pt x="2430" y="112"/>
                    <a:pt x="1963" y="244"/>
                    <a:pt x="1374" y="244"/>
                  </a:cubicBezTo>
                  <a:cubicBezTo>
                    <a:pt x="970" y="244"/>
                    <a:pt x="508" y="182"/>
                    <a:pt x="0" y="8"/>
                  </a:cubicBezTo>
                  <a:lnTo>
                    <a:pt x="0" y="8"/>
                  </a:lnTo>
                  <a:cubicBezTo>
                    <a:pt x="176" y="671"/>
                    <a:pt x="349" y="920"/>
                    <a:pt x="349" y="920"/>
                  </a:cubicBezTo>
                  <a:cubicBezTo>
                    <a:pt x="578" y="1089"/>
                    <a:pt x="1018" y="1217"/>
                    <a:pt x="1463" y="1217"/>
                  </a:cubicBezTo>
                  <a:cubicBezTo>
                    <a:pt x="1874" y="1217"/>
                    <a:pt x="2288" y="1108"/>
                    <a:pt x="2544" y="825"/>
                  </a:cubicBezTo>
                  <a:cubicBezTo>
                    <a:pt x="2620" y="617"/>
                    <a:pt x="2688" y="334"/>
                    <a:pt x="2738"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4935;p81">
              <a:extLst>
                <a:ext uri="{FF2B5EF4-FFF2-40B4-BE49-F238E27FC236}">
                  <a16:creationId xmlns:a16="http://schemas.microsoft.com/office/drawing/2014/main" id="{D1507760-F671-6AB4-348C-AFBC31AAA429}"/>
                </a:ext>
              </a:extLst>
            </p:cNvPr>
            <p:cNvSpPr/>
            <p:nvPr/>
          </p:nvSpPr>
          <p:spPr>
            <a:xfrm>
              <a:off x="4592685" y="3918364"/>
              <a:ext cx="48658" cy="9709"/>
            </a:xfrm>
            <a:custGeom>
              <a:avLst/>
              <a:gdLst/>
              <a:ahLst/>
              <a:cxnLst/>
              <a:rect l="l" t="t" r="r" b="b"/>
              <a:pathLst>
                <a:path w="852" h="170" extrusionOk="0">
                  <a:moveTo>
                    <a:pt x="836" y="1"/>
                  </a:moveTo>
                  <a:cubicBezTo>
                    <a:pt x="587" y="20"/>
                    <a:pt x="337" y="36"/>
                    <a:pt x="87" y="38"/>
                  </a:cubicBezTo>
                  <a:cubicBezTo>
                    <a:pt x="1" y="38"/>
                    <a:pt x="1" y="169"/>
                    <a:pt x="87" y="169"/>
                  </a:cubicBezTo>
                  <a:cubicBezTo>
                    <a:pt x="342" y="168"/>
                    <a:pt x="597" y="151"/>
                    <a:pt x="851" y="132"/>
                  </a:cubicBezTo>
                  <a:cubicBezTo>
                    <a:pt x="847" y="88"/>
                    <a:pt x="841" y="43"/>
                    <a:pt x="836"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4936;p81">
              <a:extLst>
                <a:ext uri="{FF2B5EF4-FFF2-40B4-BE49-F238E27FC236}">
                  <a16:creationId xmlns:a16="http://schemas.microsoft.com/office/drawing/2014/main" id="{E946EFC6-4398-C7AB-BB0C-2AD0AED6DAE3}"/>
                </a:ext>
              </a:extLst>
            </p:cNvPr>
            <p:cNvSpPr/>
            <p:nvPr/>
          </p:nvSpPr>
          <p:spPr>
            <a:xfrm>
              <a:off x="4604050" y="3962910"/>
              <a:ext cx="40891" cy="9537"/>
            </a:xfrm>
            <a:custGeom>
              <a:avLst/>
              <a:gdLst/>
              <a:ahLst/>
              <a:cxnLst/>
              <a:rect l="l" t="t" r="r" b="b"/>
              <a:pathLst>
                <a:path w="716" h="167" extrusionOk="0">
                  <a:moveTo>
                    <a:pt x="710" y="0"/>
                  </a:moveTo>
                  <a:cubicBezTo>
                    <a:pt x="579" y="27"/>
                    <a:pt x="445" y="35"/>
                    <a:pt x="311" y="35"/>
                  </a:cubicBezTo>
                  <a:cubicBezTo>
                    <a:pt x="236" y="35"/>
                    <a:pt x="161" y="33"/>
                    <a:pt x="87" y="29"/>
                  </a:cubicBezTo>
                  <a:cubicBezTo>
                    <a:pt x="86" y="29"/>
                    <a:pt x="85" y="29"/>
                    <a:pt x="84" y="29"/>
                  </a:cubicBezTo>
                  <a:cubicBezTo>
                    <a:pt x="1" y="29"/>
                    <a:pt x="2" y="158"/>
                    <a:pt x="86" y="161"/>
                  </a:cubicBezTo>
                  <a:cubicBezTo>
                    <a:pt x="160" y="164"/>
                    <a:pt x="235" y="167"/>
                    <a:pt x="309" y="167"/>
                  </a:cubicBezTo>
                  <a:cubicBezTo>
                    <a:pt x="446" y="167"/>
                    <a:pt x="582" y="159"/>
                    <a:pt x="715" y="134"/>
                  </a:cubicBezTo>
                  <a:cubicBezTo>
                    <a:pt x="714" y="89"/>
                    <a:pt x="712" y="46"/>
                    <a:pt x="710"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4937;p81">
              <a:extLst>
                <a:ext uri="{FF2B5EF4-FFF2-40B4-BE49-F238E27FC236}">
                  <a16:creationId xmlns:a16="http://schemas.microsoft.com/office/drawing/2014/main" id="{1A7809F0-5A2D-97E2-6B46-239DF19AFC07}"/>
                </a:ext>
              </a:extLst>
            </p:cNvPr>
            <p:cNvSpPr/>
            <p:nvPr/>
          </p:nvSpPr>
          <p:spPr>
            <a:xfrm>
              <a:off x="4621183" y="4013795"/>
              <a:ext cx="24100" cy="8452"/>
            </a:xfrm>
            <a:custGeom>
              <a:avLst/>
              <a:gdLst/>
              <a:ahLst/>
              <a:cxnLst/>
              <a:rect l="l" t="t" r="r" b="b"/>
              <a:pathLst>
                <a:path w="422" h="148" extrusionOk="0">
                  <a:moveTo>
                    <a:pt x="74" y="1"/>
                  </a:moveTo>
                  <a:cubicBezTo>
                    <a:pt x="1" y="1"/>
                    <a:pt x="4" y="123"/>
                    <a:pt x="83" y="133"/>
                  </a:cubicBezTo>
                  <a:cubicBezTo>
                    <a:pt x="167" y="143"/>
                    <a:pt x="251" y="148"/>
                    <a:pt x="335" y="148"/>
                  </a:cubicBezTo>
                  <a:cubicBezTo>
                    <a:pt x="363" y="148"/>
                    <a:pt x="390" y="147"/>
                    <a:pt x="418" y="146"/>
                  </a:cubicBezTo>
                  <a:cubicBezTo>
                    <a:pt x="419" y="103"/>
                    <a:pt x="421" y="59"/>
                    <a:pt x="422" y="16"/>
                  </a:cubicBezTo>
                  <a:lnTo>
                    <a:pt x="422" y="16"/>
                  </a:lnTo>
                  <a:cubicBezTo>
                    <a:pt x="398" y="17"/>
                    <a:pt x="375" y="17"/>
                    <a:pt x="351" y="17"/>
                  </a:cubicBezTo>
                  <a:cubicBezTo>
                    <a:pt x="262" y="17"/>
                    <a:pt x="174" y="11"/>
                    <a:pt x="83" y="1"/>
                  </a:cubicBezTo>
                  <a:cubicBezTo>
                    <a:pt x="80" y="1"/>
                    <a:pt x="77" y="1"/>
                    <a:pt x="74"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4938;p81">
              <a:extLst>
                <a:ext uri="{FF2B5EF4-FFF2-40B4-BE49-F238E27FC236}">
                  <a16:creationId xmlns:a16="http://schemas.microsoft.com/office/drawing/2014/main" id="{92E24F53-4792-6FC2-939B-720A6D53CCE9}"/>
                </a:ext>
              </a:extLst>
            </p:cNvPr>
            <p:cNvSpPr/>
            <p:nvPr/>
          </p:nvSpPr>
          <p:spPr>
            <a:xfrm>
              <a:off x="4617299" y="4058970"/>
              <a:ext cx="25014" cy="7995"/>
            </a:xfrm>
            <a:custGeom>
              <a:avLst/>
              <a:gdLst/>
              <a:ahLst/>
              <a:cxnLst/>
              <a:rect l="l" t="t" r="r" b="b"/>
              <a:pathLst>
                <a:path w="438" h="140" extrusionOk="0">
                  <a:moveTo>
                    <a:pt x="438" y="0"/>
                  </a:moveTo>
                  <a:cubicBezTo>
                    <a:pt x="369" y="6"/>
                    <a:pt x="299" y="8"/>
                    <a:pt x="230" y="8"/>
                  </a:cubicBezTo>
                  <a:cubicBezTo>
                    <a:pt x="182" y="8"/>
                    <a:pt x="134" y="7"/>
                    <a:pt x="86" y="6"/>
                  </a:cubicBezTo>
                  <a:cubicBezTo>
                    <a:pt x="0" y="6"/>
                    <a:pt x="0" y="139"/>
                    <a:pt x="85" y="139"/>
                  </a:cubicBezTo>
                  <a:cubicBezTo>
                    <a:pt x="134" y="139"/>
                    <a:pt x="183" y="140"/>
                    <a:pt x="231" y="140"/>
                  </a:cubicBezTo>
                  <a:cubicBezTo>
                    <a:pt x="295" y="140"/>
                    <a:pt x="359" y="139"/>
                    <a:pt x="423" y="135"/>
                  </a:cubicBezTo>
                  <a:cubicBezTo>
                    <a:pt x="428" y="90"/>
                    <a:pt x="434" y="46"/>
                    <a:pt x="438"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4939;p81">
              <a:extLst>
                <a:ext uri="{FF2B5EF4-FFF2-40B4-BE49-F238E27FC236}">
                  <a16:creationId xmlns:a16="http://schemas.microsoft.com/office/drawing/2014/main" id="{49054DCF-3009-1E09-D2F3-849FCB5DFF89}"/>
                </a:ext>
              </a:extLst>
            </p:cNvPr>
            <p:cNvSpPr/>
            <p:nvPr/>
          </p:nvSpPr>
          <p:spPr>
            <a:xfrm>
              <a:off x="4552365" y="3791749"/>
              <a:ext cx="50542" cy="60594"/>
            </a:xfrm>
            <a:custGeom>
              <a:avLst/>
              <a:gdLst/>
              <a:ahLst/>
              <a:cxnLst/>
              <a:rect l="l" t="t" r="r" b="b"/>
              <a:pathLst>
                <a:path w="885" h="1061" extrusionOk="0">
                  <a:moveTo>
                    <a:pt x="335" y="1"/>
                  </a:moveTo>
                  <a:cubicBezTo>
                    <a:pt x="325" y="1"/>
                    <a:pt x="316" y="4"/>
                    <a:pt x="308" y="9"/>
                  </a:cubicBezTo>
                  <a:cubicBezTo>
                    <a:pt x="0" y="245"/>
                    <a:pt x="647" y="603"/>
                    <a:pt x="707" y="1060"/>
                  </a:cubicBezTo>
                  <a:cubicBezTo>
                    <a:pt x="884" y="567"/>
                    <a:pt x="483" y="1"/>
                    <a:pt x="3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4940;p81">
              <a:extLst>
                <a:ext uri="{FF2B5EF4-FFF2-40B4-BE49-F238E27FC236}">
                  <a16:creationId xmlns:a16="http://schemas.microsoft.com/office/drawing/2014/main" id="{895661B2-6006-AB5E-4B0C-8E570CE643A4}"/>
                </a:ext>
              </a:extLst>
            </p:cNvPr>
            <p:cNvSpPr/>
            <p:nvPr/>
          </p:nvSpPr>
          <p:spPr>
            <a:xfrm>
              <a:off x="3752074" y="4122648"/>
              <a:ext cx="198400" cy="274128"/>
            </a:xfrm>
            <a:custGeom>
              <a:avLst/>
              <a:gdLst/>
              <a:ahLst/>
              <a:cxnLst/>
              <a:rect l="l" t="t" r="r" b="b"/>
              <a:pathLst>
                <a:path w="3474" h="4800" extrusionOk="0">
                  <a:moveTo>
                    <a:pt x="1828" y="0"/>
                  </a:moveTo>
                  <a:cubicBezTo>
                    <a:pt x="1801" y="0"/>
                    <a:pt x="1773" y="0"/>
                    <a:pt x="1749" y="1"/>
                  </a:cubicBezTo>
                  <a:lnTo>
                    <a:pt x="1715" y="1"/>
                  </a:lnTo>
                  <a:cubicBezTo>
                    <a:pt x="1032" y="1"/>
                    <a:pt x="587" y="212"/>
                    <a:pt x="394" y="629"/>
                  </a:cubicBezTo>
                  <a:cubicBezTo>
                    <a:pt x="1" y="1478"/>
                    <a:pt x="783" y="2844"/>
                    <a:pt x="1198" y="3334"/>
                  </a:cubicBezTo>
                  <a:cubicBezTo>
                    <a:pt x="1528" y="3768"/>
                    <a:pt x="1690" y="4220"/>
                    <a:pt x="1682" y="4676"/>
                  </a:cubicBezTo>
                  <a:cubicBezTo>
                    <a:pt x="1681" y="4725"/>
                    <a:pt x="1681" y="4754"/>
                    <a:pt x="1711" y="4776"/>
                  </a:cubicBezTo>
                  <a:lnTo>
                    <a:pt x="1745" y="4799"/>
                  </a:lnTo>
                  <a:lnTo>
                    <a:pt x="1781" y="4781"/>
                  </a:lnTo>
                  <a:cubicBezTo>
                    <a:pt x="1819" y="4760"/>
                    <a:pt x="1818" y="4725"/>
                    <a:pt x="1817" y="4676"/>
                  </a:cubicBezTo>
                  <a:cubicBezTo>
                    <a:pt x="1808" y="4211"/>
                    <a:pt x="1974" y="3749"/>
                    <a:pt x="2307" y="3308"/>
                  </a:cubicBezTo>
                  <a:cubicBezTo>
                    <a:pt x="2844" y="2678"/>
                    <a:pt x="3474" y="1387"/>
                    <a:pt x="3119" y="618"/>
                  </a:cubicBezTo>
                  <a:cubicBezTo>
                    <a:pt x="2930" y="208"/>
                    <a:pt x="2495" y="0"/>
                    <a:pt x="1828" y="0"/>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4941;p81">
              <a:extLst>
                <a:ext uri="{FF2B5EF4-FFF2-40B4-BE49-F238E27FC236}">
                  <a16:creationId xmlns:a16="http://schemas.microsoft.com/office/drawing/2014/main" id="{CD2942BF-97C9-92D3-B57D-C197902C2D4F}"/>
                </a:ext>
              </a:extLst>
            </p:cNvPr>
            <p:cNvSpPr/>
            <p:nvPr/>
          </p:nvSpPr>
          <p:spPr>
            <a:xfrm>
              <a:off x="3909699" y="3777986"/>
              <a:ext cx="191890" cy="162421"/>
            </a:xfrm>
            <a:custGeom>
              <a:avLst/>
              <a:gdLst/>
              <a:ahLst/>
              <a:cxnLst/>
              <a:rect l="l" t="t" r="r" b="b"/>
              <a:pathLst>
                <a:path w="3360" h="2844" extrusionOk="0">
                  <a:moveTo>
                    <a:pt x="2653" y="1"/>
                  </a:moveTo>
                  <a:cubicBezTo>
                    <a:pt x="2409" y="366"/>
                    <a:pt x="1689" y="1208"/>
                    <a:pt x="391" y="1208"/>
                  </a:cubicBezTo>
                  <a:cubicBezTo>
                    <a:pt x="266" y="1208"/>
                    <a:pt x="136" y="1201"/>
                    <a:pt x="0" y="1184"/>
                  </a:cubicBezTo>
                  <a:lnTo>
                    <a:pt x="0" y="1184"/>
                  </a:lnTo>
                  <a:lnTo>
                    <a:pt x="534" y="2844"/>
                  </a:lnTo>
                  <a:cubicBezTo>
                    <a:pt x="1317" y="2043"/>
                    <a:pt x="3015" y="1623"/>
                    <a:pt x="3359" y="1584"/>
                  </a:cubicBezTo>
                  <a:lnTo>
                    <a:pt x="2653" y="1"/>
                  </a:ln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4942;p81">
              <a:extLst>
                <a:ext uri="{FF2B5EF4-FFF2-40B4-BE49-F238E27FC236}">
                  <a16:creationId xmlns:a16="http://schemas.microsoft.com/office/drawing/2014/main" id="{CA53FAD1-A430-FC25-E538-491FD6F4C102}"/>
                </a:ext>
              </a:extLst>
            </p:cNvPr>
            <p:cNvSpPr/>
            <p:nvPr/>
          </p:nvSpPr>
          <p:spPr>
            <a:xfrm>
              <a:off x="3760412" y="3745604"/>
              <a:ext cx="205996" cy="405709"/>
            </a:xfrm>
            <a:custGeom>
              <a:avLst/>
              <a:gdLst/>
              <a:ahLst/>
              <a:cxnLst/>
              <a:rect l="l" t="t" r="r" b="b"/>
              <a:pathLst>
                <a:path w="3607" h="7104" extrusionOk="0">
                  <a:moveTo>
                    <a:pt x="2000" y="1"/>
                  </a:moveTo>
                  <a:cubicBezTo>
                    <a:pt x="1848" y="1"/>
                    <a:pt x="1677" y="71"/>
                    <a:pt x="1508" y="243"/>
                  </a:cubicBezTo>
                  <a:cubicBezTo>
                    <a:pt x="0" y="1776"/>
                    <a:pt x="153" y="5510"/>
                    <a:pt x="592" y="6712"/>
                  </a:cubicBezTo>
                  <a:cubicBezTo>
                    <a:pt x="848" y="6996"/>
                    <a:pt x="1262" y="7104"/>
                    <a:pt x="1672" y="7104"/>
                  </a:cubicBezTo>
                  <a:cubicBezTo>
                    <a:pt x="2117" y="7104"/>
                    <a:pt x="2558" y="6977"/>
                    <a:pt x="2786" y="6808"/>
                  </a:cubicBezTo>
                  <a:cubicBezTo>
                    <a:pt x="2786" y="6808"/>
                    <a:pt x="3263" y="6120"/>
                    <a:pt x="3435" y="3983"/>
                  </a:cubicBezTo>
                  <a:cubicBezTo>
                    <a:pt x="3607" y="1847"/>
                    <a:pt x="2596" y="511"/>
                    <a:pt x="2423" y="243"/>
                  </a:cubicBezTo>
                  <a:cubicBezTo>
                    <a:pt x="2331" y="99"/>
                    <a:pt x="2179" y="1"/>
                    <a:pt x="200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4943;p81">
              <a:extLst>
                <a:ext uri="{FF2B5EF4-FFF2-40B4-BE49-F238E27FC236}">
                  <a16:creationId xmlns:a16="http://schemas.microsoft.com/office/drawing/2014/main" id="{EB9F8932-3786-9A65-8B29-538F1DD5F5BC}"/>
                </a:ext>
              </a:extLst>
            </p:cNvPr>
            <p:cNvSpPr/>
            <p:nvPr/>
          </p:nvSpPr>
          <p:spPr>
            <a:xfrm>
              <a:off x="3783028" y="4081814"/>
              <a:ext cx="156424" cy="69503"/>
            </a:xfrm>
            <a:custGeom>
              <a:avLst/>
              <a:gdLst/>
              <a:ahLst/>
              <a:cxnLst/>
              <a:rect l="l" t="t" r="r" b="b"/>
              <a:pathLst>
                <a:path w="2739" h="1217" extrusionOk="0">
                  <a:moveTo>
                    <a:pt x="1" y="1"/>
                  </a:moveTo>
                  <a:cubicBezTo>
                    <a:pt x="51" y="334"/>
                    <a:pt x="118" y="617"/>
                    <a:pt x="195" y="825"/>
                  </a:cubicBezTo>
                  <a:cubicBezTo>
                    <a:pt x="451" y="1108"/>
                    <a:pt x="865" y="1217"/>
                    <a:pt x="1276" y="1217"/>
                  </a:cubicBezTo>
                  <a:cubicBezTo>
                    <a:pt x="1721" y="1217"/>
                    <a:pt x="2161" y="1089"/>
                    <a:pt x="2390" y="920"/>
                  </a:cubicBezTo>
                  <a:cubicBezTo>
                    <a:pt x="2390" y="920"/>
                    <a:pt x="2563" y="671"/>
                    <a:pt x="2739" y="8"/>
                  </a:cubicBezTo>
                  <a:lnTo>
                    <a:pt x="2739" y="8"/>
                  </a:lnTo>
                  <a:cubicBezTo>
                    <a:pt x="2231" y="182"/>
                    <a:pt x="1769" y="244"/>
                    <a:pt x="1366" y="244"/>
                  </a:cubicBezTo>
                  <a:cubicBezTo>
                    <a:pt x="777" y="244"/>
                    <a:pt x="310" y="112"/>
                    <a:pt x="1"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4944;p81">
              <a:extLst>
                <a:ext uri="{FF2B5EF4-FFF2-40B4-BE49-F238E27FC236}">
                  <a16:creationId xmlns:a16="http://schemas.microsoft.com/office/drawing/2014/main" id="{05FB31E3-568D-7767-2462-1DF8B14FFA84}"/>
                </a:ext>
              </a:extLst>
            </p:cNvPr>
            <p:cNvSpPr/>
            <p:nvPr/>
          </p:nvSpPr>
          <p:spPr>
            <a:xfrm>
              <a:off x="3814667" y="3792892"/>
              <a:ext cx="50485" cy="60537"/>
            </a:xfrm>
            <a:custGeom>
              <a:avLst/>
              <a:gdLst/>
              <a:ahLst/>
              <a:cxnLst/>
              <a:rect l="l" t="t" r="r" b="b"/>
              <a:pathLst>
                <a:path w="884" h="1060" extrusionOk="0">
                  <a:moveTo>
                    <a:pt x="549" y="0"/>
                  </a:moveTo>
                  <a:cubicBezTo>
                    <a:pt x="401" y="0"/>
                    <a:pt x="0" y="566"/>
                    <a:pt x="177" y="1059"/>
                  </a:cubicBezTo>
                  <a:cubicBezTo>
                    <a:pt x="237" y="603"/>
                    <a:pt x="884" y="243"/>
                    <a:pt x="576" y="9"/>
                  </a:cubicBezTo>
                  <a:cubicBezTo>
                    <a:pt x="569" y="3"/>
                    <a:pt x="559" y="0"/>
                    <a:pt x="54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4945;p81">
              <a:extLst>
                <a:ext uri="{FF2B5EF4-FFF2-40B4-BE49-F238E27FC236}">
                  <a16:creationId xmlns:a16="http://schemas.microsoft.com/office/drawing/2014/main" id="{E316102C-E04F-F846-514C-1A5A1A7C17FB}"/>
                </a:ext>
              </a:extLst>
            </p:cNvPr>
            <p:cNvSpPr/>
            <p:nvPr/>
          </p:nvSpPr>
          <p:spPr>
            <a:xfrm>
              <a:off x="3781143" y="3918364"/>
              <a:ext cx="48658" cy="9709"/>
            </a:xfrm>
            <a:custGeom>
              <a:avLst/>
              <a:gdLst/>
              <a:ahLst/>
              <a:cxnLst/>
              <a:rect l="l" t="t" r="r" b="b"/>
              <a:pathLst>
                <a:path w="852" h="170" extrusionOk="0">
                  <a:moveTo>
                    <a:pt x="16" y="1"/>
                  </a:moveTo>
                  <a:cubicBezTo>
                    <a:pt x="11" y="43"/>
                    <a:pt x="5" y="88"/>
                    <a:pt x="1" y="132"/>
                  </a:cubicBezTo>
                  <a:cubicBezTo>
                    <a:pt x="256" y="151"/>
                    <a:pt x="510" y="168"/>
                    <a:pt x="765" y="169"/>
                  </a:cubicBezTo>
                  <a:cubicBezTo>
                    <a:pt x="851" y="169"/>
                    <a:pt x="851" y="38"/>
                    <a:pt x="765" y="38"/>
                  </a:cubicBezTo>
                  <a:cubicBezTo>
                    <a:pt x="515" y="36"/>
                    <a:pt x="266" y="20"/>
                    <a:pt x="16"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4946;p81">
              <a:extLst>
                <a:ext uri="{FF2B5EF4-FFF2-40B4-BE49-F238E27FC236}">
                  <a16:creationId xmlns:a16="http://schemas.microsoft.com/office/drawing/2014/main" id="{040EAAAB-2484-CCF0-BD7F-24E515005C33}"/>
                </a:ext>
              </a:extLst>
            </p:cNvPr>
            <p:cNvSpPr/>
            <p:nvPr/>
          </p:nvSpPr>
          <p:spPr>
            <a:xfrm>
              <a:off x="3777545" y="3962910"/>
              <a:ext cx="40891" cy="9537"/>
            </a:xfrm>
            <a:custGeom>
              <a:avLst/>
              <a:gdLst/>
              <a:ahLst/>
              <a:cxnLst/>
              <a:rect l="l" t="t" r="r" b="b"/>
              <a:pathLst>
                <a:path w="716" h="167" extrusionOk="0">
                  <a:moveTo>
                    <a:pt x="6" y="0"/>
                  </a:moveTo>
                  <a:cubicBezTo>
                    <a:pt x="4" y="46"/>
                    <a:pt x="2" y="89"/>
                    <a:pt x="1" y="134"/>
                  </a:cubicBezTo>
                  <a:cubicBezTo>
                    <a:pt x="134" y="159"/>
                    <a:pt x="270" y="167"/>
                    <a:pt x="407" y="167"/>
                  </a:cubicBezTo>
                  <a:cubicBezTo>
                    <a:pt x="481" y="167"/>
                    <a:pt x="556" y="164"/>
                    <a:pt x="631" y="161"/>
                  </a:cubicBezTo>
                  <a:cubicBezTo>
                    <a:pt x="714" y="158"/>
                    <a:pt x="715" y="29"/>
                    <a:pt x="633" y="29"/>
                  </a:cubicBezTo>
                  <a:cubicBezTo>
                    <a:pt x="632" y="29"/>
                    <a:pt x="631" y="29"/>
                    <a:pt x="631" y="29"/>
                  </a:cubicBezTo>
                  <a:cubicBezTo>
                    <a:pt x="556" y="33"/>
                    <a:pt x="481" y="35"/>
                    <a:pt x="406" y="35"/>
                  </a:cubicBezTo>
                  <a:cubicBezTo>
                    <a:pt x="271" y="35"/>
                    <a:pt x="137" y="27"/>
                    <a:pt x="6"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4947;p81">
              <a:extLst>
                <a:ext uri="{FF2B5EF4-FFF2-40B4-BE49-F238E27FC236}">
                  <a16:creationId xmlns:a16="http://schemas.microsoft.com/office/drawing/2014/main" id="{539908DA-71DD-BE1B-58C4-2D80B610E134}"/>
                </a:ext>
              </a:extLst>
            </p:cNvPr>
            <p:cNvSpPr/>
            <p:nvPr/>
          </p:nvSpPr>
          <p:spPr>
            <a:xfrm>
              <a:off x="3777202" y="4013795"/>
              <a:ext cx="24158" cy="8452"/>
            </a:xfrm>
            <a:custGeom>
              <a:avLst/>
              <a:gdLst/>
              <a:ahLst/>
              <a:cxnLst/>
              <a:rect l="l" t="t" r="r" b="b"/>
              <a:pathLst>
                <a:path w="423" h="148" extrusionOk="0">
                  <a:moveTo>
                    <a:pt x="348" y="1"/>
                  </a:moveTo>
                  <a:cubicBezTo>
                    <a:pt x="345" y="1"/>
                    <a:pt x="342" y="1"/>
                    <a:pt x="339" y="1"/>
                  </a:cubicBezTo>
                  <a:cubicBezTo>
                    <a:pt x="248" y="11"/>
                    <a:pt x="160" y="17"/>
                    <a:pt x="71" y="17"/>
                  </a:cubicBezTo>
                  <a:cubicBezTo>
                    <a:pt x="47" y="17"/>
                    <a:pt x="24" y="17"/>
                    <a:pt x="1" y="16"/>
                  </a:cubicBezTo>
                  <a:lnTo>
                    <a:pt x="1" y="16"/>
                  </a:lnTo>
                  <a:cubicBezTo>
                    <a:pt x="3" y="59"/>
                    <a:pt x="4" y="103"/>
                    <a:pt x="5" y="146"/>
                  </a:cubicBezTo>
                  <a:cubicBezTo>
                    <a:pt x="32" y="147"/>
                    <a:pt x="60" y="148"/>
                    <a:pt x="87" y="148"/>
                  </a:cubicBezTo>
                  <a:cubicBezTo>
                    <a:pt x="171" y="148"/>
                    <a:pt x="255" y="143"/>
                    <a:pt x="339" y="133"/>
                  </a:cubicBezTo>
                  <a:cubicBezTo>
                    <a:pt x="418" y="123"/>
                    <a:pt x="423" y="1"/>
                    <a:pt x="348"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4948;p81">
              <a:extLst>
                <a:ext uri="{FF2B5EF4-FFF2-40B4-BE49-F238E27FC236}">
                  <a16:creationId xmlns:a16="http://schemas.microsoft.com/office/drawing/2014/main" id="{D1413216-57CD-C3DC-FF1E-A5274EA315F1}"/>
                </a:ext>
              </a:extLst>
            </p:cNvPr>
            <p:cNvSpPr/>
            <p:nvPr/>
          </p:nvSpPr>
          <p:spPr>
            <a:xfrm>
              <a:off x="3780172" y="4058970"/>
              <a:ext cx="25014" cy="7995"/>
            </a:xfrm>
            <a:custGeom>
              <a:avLst/>
              <a:gdLst/>
              <a:ahLst/>
              <a:cxnLst/>
              <a:rect l="l" t="t" r="r" b="b"/>
              <a:pathLst>
                <a:path w="438" h="140" extrusionOk="0">
                  <a:moveTo>
                    <a:pt x="0" y="0"/>
                  </a:moveTo>
                  <a:lnTo>
                    <a:pt x="0" y="0"/>
                  </a:lnTo>
                  <a:cubicBezTo>
                    <a:pt x="4" y="46"/>
                    <a:pt x="10" y="90"/>
                    <a:pt x="16" y="135"/>
                  </a:cubicBezTo>
                  <a:cubicBezTo>
                    <a:pt x="79" y="139"/>
                    <a:pt x="143" y="140"/>
                    <a:pt x="207" y="140"/>
                  </a:cubicBezTo>
                  <a:cubicBezTo>
                    <a:pt x="255" y="140"/>
                    <a:pt x="304" y="139"/>
                    <a:pt x="353" y="139"/>
                  </a:cubicBezTo>
                  <a:cubicBezTo>
                    <a:pt x="438" y="139"/>
                    <a:pt x="438" y="6"/>
                    <a:pt x="352" y="6"/>
                  </a:cubicBezTo>
                  <a:cubicBezTo>
                    <a:pt x="305" y="7"/>
                    <a:pt x="257" y="8"/>
                    <a:pt x="209" y="8"/>
                  </a:cubicBezTo>
                  <a:cubicBezTo>
                    <a:pt x="139" y="8"/>
                    <a:pt x="69" y="6"/>
                    <a:pt x="0"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4949;p81">
              <a:extLst>
                <a:ext uri="{FF2B5EF4-FFF2-40B4-BE49-F238E27FC236}">
                  <a16:creationId xmlns:a16="http://schemas.microsoft.com/office/drawing/2014/main" id="{C0192935-806E-0996-7415-209BD6189A89}"/>
                </a:ext>
              </a:extLst>
            </p:cNvPr>
            <p:cNvSpPr/>
            <p:nvPr/>
          </p:nvSpPr>
          <p:spPr>
            <a:xfrm>
              <a:off x="4101134" y="4083185"/>
              <a:ext cx="241861" cy="485321"/>
            </a:xfrm>
            <a:custGeom>
              <a:avLst/>
              <a:gdLst/>
              <a:ahLst/>
              <a:cxnLst/>
              <a:rect l="l" t="t" r="r" b="b"/>
              <a:pathLst>
                <a:path w="4235" h="8498" extrusionOk="0">
                  <a:moveTo>
                    <a:pt x="1976" y="1"/>
                  </a:moveTo>
                  <a:cubicBezTo>
                    <a:pt x="1972" y="1"/>
                    <a:pt x="1968" y="1"/>
                    <a:pt x="1964" y="1"/>
                  </a:cubicBezTo>
                  <a:cubicBezTo>
                    <a:pt x="886" y="26"/>
                    <a:pt x="215" y="1667"/>
                    <a:pt x="62" y="3284"/>
                  </a:cubicBezTo>
                  <a:cubicBezTo>
                    <a:pt x="197" y="3131"/>
                    <a:pt x="291" y="3078"/>
                    <a:pt x="329" y="3068"/>
                  </a:cubicBezTo>
                  <a:cubicBezTo>
                    <a:pt x="330" y="3068"/>
                    <a:pt x="331" y="3068"/>
                    <a:pt x="331" y="3068"/>
                  </a:cubicBezTo>
                  <a:cubicBezTo>
                    <a:pt x="366" y="3068"/>
                    <a:pt x="203" y="3398"/>
                    <a:pt x="29" y="3782"/>
                  </a:cubicBezTo>
                  <a:cubicBezTo>
                    <a:pt x="1" y="4689"/>
                    <a:pt x="144" y="5534"/>
                    <a:pt x="475" y="6015"/>
                  </a:cubicBezTo>
                  <a:cubicBezTo>
                    <a:pt x="1260" y="7158"/>
                    <a:pt x="1845" y="8147"/>
                    <a:pt x="1964" y="8498"/>
                  </a:cubicBezTo>
                  <a:cubicBezTo>
                    <a:pt x="2082" y="8142"/>
                    <a:pt x="2669" y="7133"/>
                    <a:pt x="3456" y="5962"/>
                  </a:cubicBezTo>
                  <a:cubicBezTo>
                    <a:pt x="3528" y="5855"/>
                    <a:pt x="3593" y="5732"/>
                    <a:pt x="3646" y="5594"/>
                  </a:cubicBezTo>
                  <a:cubicBezTo>
                    <a:pt x="3560" y="5222"/>
                    <a:pt x="3483" y="4918"/>
                    <a:pt x="3513" y="4918"/>
                  </a:cubicBezTo>
                  <a:cubicBezTo>
                    <a:pt x="3514" y="4918"/>
                    <a:pt x="3515" y="4918"/>
                    <a:pt x="3516" y="4918"/>
                  </a:cubicBezTo>
                  <a:cubicBezTo>
                    <a:pt x="3553" y="4936"/>
                    <a:pt x="3647" y="5018"/>
                    <a:pt x="3760" y="5235"/>
                  </a:cubicBezTo>
                  <a:cubicBezTo>
                    <a:pt x="4235" y="3389"/>
                    <a:pt x="3532" y="1"/>
                    <a:pt x="1976" y="1"/>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4950;p81">
              <a:extLst>
                <a:ext uri="{FF2B5EF4-FFF2-40B4-BE49-F238E27FC236}">
                  <a16:creationId xmlns:a16="http://schemas.microsoft.com/office/drawing/2014/main" id="{AC49ADEA-34D4-5A24-0119-E894A7DCA404}"/>
                </a:ext>
              </a:extLst>
            </p:cNvPr>
            <p:cNvSpPr/>
            <p:nvPr/>
          </p:nvSpPr>
          <p:spPr>
            <a:xfrm>
              <a:off x="4130089" y="4111455"/>
              <a:ext cx="171044" cy="395030"/>
            </a:xfrm>
            <a:custGeom>
              <a:avLst/>
              <a:gdLst/>
              <a:ahLst/>
              <a:cxnLst/>
              <a:rect l="l" t="t" r="r" b="b"/>
              <a:pathLst>
                <a:path w="2995" h="6917" extrusionOk="0">
                  <a:moveTo>
                    <a:pt x="1469" y="0"/>
                  </a:moveTo>
                  <a:cubicBezTo>
                    <a:pt x="913" y="14"/>
                    <a:pt x="373" y="934"/>
                    <a:pt x="137" y="2191"/>
                  </a:cubicBezTo>
                  <a:cubicBezTo>
                    <a:pt x="178" y="2224"/>
                    <a:pt x="215" y="2264"/>
                    <a:pt x="244" y="2309"/>
                  </a:cubicBezTo>
                  <a:cubicBezTo>
                    <a:pt x="403" y="2559"/>
                    <a:pt x="328" y="2721"/>
                    <a:pt x="79" y="3257"/>
                  </a:cubicBezTo>
                  <a:lnTo>
                    <a:pt x="13" y="3400"/>
                  </a:lnTo>
                  <a:cubicBezTo>
                    <a:pt x="1" y="4207"/>
                    <a:pt x="134" y="4889"/>
                    <a:pt x="376" y="5240"/>
                  </a:cubicBezTo>
                  <a:cubicBezTo>
                    <a:pt x="730" y="5756"/>
                    <a:pt x="1139" y="6384"/>
                    <a:pt x="1453" y="6917"/>
                  </a:cubicBezTo>
                  <a:cubicBezTo>
                    <a:pt x="1767" y="6370"/>
                    <a:pt x="2181" y="5723"/>
                    <a:pt x="2540" y="5190"/>
                  </a:cubicBezTo>
                  <a:cubicBezTo>
                    <a:pt x="2569" y="5147"/>
                    <a:pt x="2596" y="5101"/>
                    <a:pt x="2620" y="5051"/>
                  </a:cubicBezTo>
                  <a:lnTo>
                    <a:pt x="2614" y="5026"/>
                  </a:lnTo>
                  <a:cubicBezTo>
                    <a:pt x="2489" y="4487"/>
                    <a:pt x="2451" y="4324"/>
                    <a:pt x="2615" y="4117"/>
                  </a:cubicBezTo>
                  <a:cubicBezTo>
                    <a:pt x="2684" y="4031"/>
                    <a:pt x="2780" y="3970"/>
                    <a:pt x="2886" y="3943"/>
                  </a:cubicBezTo>
                  <a:cubicBezTo>
                    <a:pt x="2994" y="2694"/>
                    <a:pt x="2673" y="1130"/>
                    <a:pt x="2103" y="395"/>
                  </a:cubicBezTo>
                  <a:cubicBezTo>
                    <a:pt x="1900" y="132"/>
                    <a:pt x="1687" y="0"/>
                    <a:pt x="146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4951;p81">
              <a:extLst>
                <a:ext uri="{FF2B5EF4-FFF2-40B4-BE49-F238E27FC236}">
                  <a16:creationId xmlns:a16="http://schemas.microsoft.com/office/drawing/2014/main" id="{83CE9EAF-C13B-D41A-838E-35C202E4C8FE}"/>
                </a:ext>
              </a:extLst>
            </p:cNvPr>
            <p:cNvSpPr/>
            <p:nvPr/>
          </p:nvSpPr>
          <p:spPr>
            <a:xfrm>
              <a:off x="3866066" y="2903622"/>
              <a:ext cx="688233" cy="1134547"/>
            </a:xfrm>
            <a:custGeom>
              <a:avLst/>
              <a:gdLst/>
              <a:ahLst/>
              <a:cxnLst/>
              <a:rect l="l" t="t" r="r" b="b"/>
              <a:pathLst>
                <a:path w="12051" h="19866" extrusionOk="0">
                  <a:moveTo>
                    <a:pt x="6024" y="1"/>
                  </a:moveTo>
                  <a:cubicBezTo>
                    <a:pt x="5988" y="1"/>
                    <a:pt x="5951" y="19"/>
                    <a:pt x="5911" y="57"/>
                  </a:cubicBezTo>
                  <a:cubicBezTo>
                    <a:pt x="0" y="5490"/>
                    <a:pt x="2842" y="16544"/>
                    <a:pt x="4300" y="19503"/>
                  </a:cubicBezTo>
                  <a:cubicBezTo>
                    <a:pt x="4516" y="19740"/>
                    <a:pt x="5202" y="19865"/>
                    <a:pt x="5928" y="19865"/>
                  </a:cubicBezTo>
                  <a:cubicBezTo>
                    <a:pt x="6626" y="19865"/>
                    <a:pt x="7362" y="19749"/>
                    <a:pt x="7751" y="19503"/>
                  </a:cubicBezTo>
                  <a:cubicBezTo>
                    <a:pt x="9209" y="16544"/>
                    <a:pt x="12051" y="5490"/>
                    <a:pt x="6140" y="57"/>
                  </a:cubicBezTo>
                  <a:cubicBezTo>
                    <a:pt x="6100" y="20"/>
                    <a:pt x="6062" y="1"/>
                    <a:pt x="60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4952;p81">
              <a:extLst>
                <a:ext uri="{FF2B5EF4-FFF2-40B4-BE49-F238E27FC236}">
                  <a16:creationId xmlns:a16="http://schemas.microsoft.com/office/drawing/2014/main" id="{A97A1022-FB28-107E-B579-A6DB144A2784}"/>
                </a:ext>
              </a:extLst>
            </p:cNvPr>
            <p:cNvSpPr/>
            <p:nvPr/>
          </p:nvSpPr>
          <p:spPr>
            <a:xfrm>
              <a:off x="4032201" y="3139032"/>
              <a:ext cx="356081" cy="123186"/>
            </a:xfrm>
            <a:custGeom>
              <a:avLst/>
              <a:gdLst/>
              <a:ahLst/>
              <a:cxnLst/>
              <a:rect l="l" t="t" r="r" b="b"/>
              <a:pathLst>
                <a:path w="6235" h="2157" extrusionOk="0">
                  <a:moveTo>
                    <a:pt x="333" y="1"/>
                  </a:moveTo>
                  <a:cubicBezTo>
                    <a:pt x="209" y="336"/>
                    <a:pt x="98" y="680"/>
                    <a:pt x="1" y="1028"/>
                  </a:cubicBezTo>
                  <a:cubicBezTo>
                    <a:pt x="584" y="1511"/>
                    <a:pt x="1613" y="2156"/>
                    <a:pt x="3031" y="2156"/>
                  </a:cubicBezTo>
                  <a:cubicBezTo>
                    <a:pt x="3060" y="2156"/>
                    <a:pt x="3090" y="2156"/>
                    <a:pt x="3120" y="2155"/>
                  </a:cubicBezTo>
                  <a:cubicBezTo>
                    <a:pt x="3150" y="2156"/>
                    <a:pt x="3180" y="2156"/>
                    <a:pt x="3210" y="2156"/>
                  </a:cubicBezTo>
                  <a:cubicBezTo>
                    <a:pt x="4622" y="2156"/>
                    <a:pt x="5650" y="1516"/>
                    <a:pt x="6234" y="1033"/>
                  </a:cubicBezTo>
                  <a:cubicBezTo>
                    <a:pt x="6137" y="683"/>
                    <a:pt x="6024" y="338"/>
                    <a:pt x="5900" y="1"/>
                  </a:cubicBezTo>
                  <a:cubicBezTo>
                    <a:pt x="5427" y="491"/>
                    <a:pt x="4503" y="1239"/>
                    <a:pt x="3194" y="1239"/>
                  </a:cubicBezTo>
                  <a:cubicBezTo>
                    <a:pt x="3168" y="1239"/>
                    <a:pt x="3143" y="1239"/>
                    <a:pt x="3117" y="1239"/>
                  </a:cubicBezTo>
                  <a:cubicBezTo>
                    <a:pt x="3091" y="1239"/>
                    <a:pt x="3066" y="1239"/>
                    <a:pt x="3040" y="1239"/>
                  </a:cubicBezTo>
                  <a:cubicBezTo>
                    <a:pt x="1731" y="1239"/>
                    <a:pt x="807" y="491"/>
                    <a:pt x="33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4953;p81">
              <a:extLst>
                <a:ext uri="{FF2B5EF4-FFF2-40B4-BE49-F238E27FC236}">
                  <a16:creationId xmlns:a16="http://schemas.microsoft.com/office/drawing/2014/main" id="{043D9389-7E62-9311-D1CC-B41046BDAB26}"/>
                </a:ext>
              </a:extLst>
            </p:cNvPr>
            <p:cNvSpPr/>
            <p:nvPr/>
          </p:nvSpPr>
          <p:spPr>
            <a:xfrm>
              <a:off x="4051276" y="2903622"/>
              <a:ext cx="317817" cy="306224"/>
            </a:xfrm>
            <a:custGeom>
              <a:avLst/>
              <a:gdLst/>
              <a:ahLst/>
              <a:cxnLst/>
              <a:rect l="l" t="t" r="r" b="b"/>
              <a:pathLst>
                <a:path w="5565" h="5362" extrusionOk="0">
                  <a:moveTo>
                    <a:pt x="2782" y="1"/>
                  </a:moveTo>
                  <a:cubicBezTo>
                    <a:pt x="2745" y="1"/>
                    <a:pt x="2708" y="19"/>
                    <a:pt x="2668" y="57"/>
                  </a:cubicBezTo>
                  <a:cubicBezTo>
                    <a:pt x="1419" y="1203"/>
                    <a:pt x="561" y="2602"/>
                    <a:pt x="0" y="4122"/>
                  </a:cubicBezTo>
                  <a:cubicBezTo>
                    <a:pt x="473" y="4613"/>
                    <a:pt x="1398" y="5361"/>
                    <a:pt x="2709" y="5361"/>
                  </a:cubicBezTo>
                  <a:cubicBezTo>
                    <a:pt x="2733" y="5361"/>
                    <a:pt x="2758" y="5361"/>
                    <a:pt x="2783" y="5361"/>
                  </a:cubicBezTo>
                  <a:cubicBezTo>
                    <a:pt x="2808" y="5361"/>
                    <a:pt x="2832" y="5361"/>
                    <a:pt x="2857" y="5361"/>
                  </a:cubicBezTo>
                  <a:cubicBezTo>
                    <a:pt x="4167" y="5361"/>
                    <a:pt x="5092" y="4613"/>
                    <a:pt x="5564" y="4122"/>
                  </a:cubicBezTo>
                  <a:cubicBezTo>
                    <a:pt x="5004" y="2602"/>
                    <a:pt x="4146" y="1203"/>
                    <a:pt x="2897" y="57"/>
                  </a:cubicBezTo>
                  <a:cubicBezTo>
                    <a:pt x="2857" y="20"/>
                    <a:pt x="2820" y="1"/>
                    <a:pt x="2782"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4954;p81">
              <a:extLst>
                <a:ext uri="{FF2B5EF4-FFF2-40B4-BE49-F238E27FC236}">
                  <a16:creationId xmlns:a16="http://schemas.microsoft.com/office/drawing/2014/main" id="{02D635EB-78B8-1D93-CB70-5A9494ADCD71}"/>
                </a:ext>
              </a:extLst>
            </p:cNvPr>
            <p:cNvSpPr/>
            <p:nvPr/>
          </p:nvSpPr>
          <p:spPr>
            <a:xfrm>
              <a:off x="4159158" y="3980557"/>
              <a:ext cx="108509" cy="115191"/>
            </a:xfrm>
            <a:custGeom>
              <a:avLst/>
              <a:gdLst/>
              <a:ahLst/>
              <a:cxnLst/>
              <a:rect l="l" t="t" r="r" b="b"/>
              <a:pathLst>
                <a:path w="1900" h="2017" extrusionOk="0">
                  <a:moveTo>
                    <a:pt x="341" y="0"/>
                  </a:moveTo>
                  <a:cubicBezTo>
                    <a:pt x="246" y="0"/>
                    <a:pt x="154" y="41"/>
                    <a:pt x="92" y="114"/>
                  </a:cubicBezTo>
                  <a:cubicBezTo>
                    <a:pt x="29" y="187"/>
                    <a:pt x="1" y="283"/>
                    <a:pt x="15" y="378"/>
                  </a:cubicBezTo>
                  <a:lnTo>
                    <a:pt x="218" y="1736"/>
                  </a:lnTo>
                  <a:cubicBezTo>
                    <a:pt x="241" y="1898"/>
                    <a:pt x="381" y="2017"/>
                    <a:pt x="544" y="2017"/>
                  </a:cubicBezTo>
                  <a:lnTo>
                    <a:pt x="1358" y="2017"/>
                  </a:lnTo>
                  <a:cubicBezTo>
                    <a:pt x="1521" y="2017"/>
                    <a:pt x="1659" y="1898"/>
                    <a:pt x="1683" y="1736"/>
                  </a:cubicBezTo>
                  <a:lnTo>
                    <a:pt x="1885" y="378"/>
                  </a:lnTo>
                  <a:cubicBezTo>
                    <a:pt x="1900" y="283"/>
                    <a:pt x="1872" y="187"/>
                    <a:pt x="1809" y="114"/>
                  </a:cubicBezTo>
                  <a:cubicBezTo>
                    <a:pt x="1747" y="41"/>
                    <a:pt x="1656" y="0"/>
                    <a:pt x="156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4955;p81">
              <a:extLst>
                <a:ext uri="{FF2B5EF4-FFF2-40B4-BE49-F238E27FC236}">
                  <a16:creationId xmlns:a16="http://schemas.microsoft.com/office/drawing/2014/main" id="{2C7C6566-D2F9-F84D-7564-5B3AFAAB1CB4}"/>
                </a:ext>
              </a:extLst>
            </p:cNvPr>
            <p:cNvSpPr/>
            <p:nvPr/>
          </p:nvSpPr>
          <p:spPr>
            <a:xfrm>
              <a:off x="4074406" y="3918763"/>
              <a:ext cx="273271" cy="119417"/>
            </a:xfrm>
            <a:custGeom>
              <a:avLst/>
              <a:gdLst/>
              <a:ahLst/>
              <a:cxnLst/>
              <a:rect l="l" t="t" r="r" b="b"/>
              <a:pathLst>
                <a:path w="4785" h="2091" extrusionOk="0">
                  <a:moveTo>
                    <a:pt x="4785" y="0"/>
                  </a:moveTo>
                  <a:lnTo>
                    <a:pt x="4785" y="0"/>
                  </a:lnTo>
                  <a:cubicBezTo>
                    <a:pt x="3742" y="373"/>
                    <a:pt x="2856" y="520"/>
                    <a:pt x="2097" y="520"/>
                  </a:cubicBezTo>
                  <a:cubicBezTo>
                    <a:pt x="1253" y="520"/>
                    <a:pt x="568" y="339"/>
                    <a:pt x="0" y="86"/>
                  </a:cubicBezTo>
                  <a:lnTo>
                    <a:pt x="0" y="86"/>
                  </a:lnTo>
                  <a:cubicBezTo>
                    <a:pt x="225" y="762"/>
                    <a:pt x="451" y="1323"/>
                    <a:pt x="652" y="1728"/>
                  </a:cubicBezTo>
                  <a:cubicBezTo>
                    <a:pt x="867" y="1965"/>
                    <a:pt x="1554" y="2090"/>
                    <a:pt x="2280" y="2090"/>
                  </a:cubicBezTo>
                  <a:cubicBezTo>
                    <a:pt x="2978" y="2090"/>
                    <a:pt x="3714" y="1974"/>
                    <a:pt x="4103" y="1728"/>
                  </a:cubicBezTo>
                  <a:cubicBezTo>
                    <a:pt x="4313" y="1306"/>
                    <a:pt x="4549" y="715"/>
                    <a:pt x="4785"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4956;p81">
              <a:extLst>
                <a:ext uri="{FF2B5EF4-FFF2-40B4-BE49-F238E27FC236}">
                  <a16:creationId xmlns:a16="http://schemas.microsoft.com/office/drawing/2014/main" id="{7087C924-480E-3C69-6C07-9DC3DAE1E1A0}"/>
                </a:ext>
              </a:extLst>
            </p:cNvPr>
            <p:cNvSpPr/>
            <p:nvPr/>
          </p:nvSpPr>
          <p:spPr>
            <a:xfrm>
              <a:off x="4042481" y="3129723"/>
              <a:ext cx="57" cy="57"/>
            </a:xfrm>
            <a:custGeom>
              <a:avLst/>
              <a:gdLst/>
              <a:ahLst/>
              <a:cxnLst/>
              <a:rect l="l" t="t" r="r" b="b"/>
              <a:pathLst>
                <a:path w="1" h="1" fill="none" extrusionOk="0">
                  <a:moveTo>
                    <a:pt x="1" y="0"/>
                  </a:moveTo>
                  <a:close/>
                </a:path>
              </a:pathLst>
            </a:custGeom>
            <a:noFill/>
            <a:ln w="300" cap="flat" cmpd="sng">
              <a:solidFill>
                <a:srgbClr val="020203"/>
              </a:solidFill>
              <a:prstDash val="solid"/>
              <a:miter lim="103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4957;p81">
              <a:extLst>
                <a:ext uri="{FF2B5EF4-FFF2-40B4-BE49-F238E27FC236}">
                  <a16:creationId xmlns:a16="http://schemas.microsoft.com/office/drawing/2014/main" id="{D0B4505B-25FF-036A-88DB-30D2603D9441}"/>
                </a:ext>
              </a:extLst>
            </p:cNvPr>
            <p:cNvSpPr/>
            <p:nvPr/>
          </p:nvSpPr>
          <p:spPr>
            <a:xfrm>
              <a:off x="4235458" y="3004537"/>
              <a:ext cx="68475" cy="103198"/>
            </a:xfrm>
            <a:custGeom>
              <a:avLst/>
              <a:gdLst/>
              <a:ahLst/>
              <a:cxnLst/>
              <a:rect l="l" t="t" r="r" b="b"/>
              <a:pathLst>
                <a:path w="1199" h="1807" extrusionOk="0">
                  <a:moveTo>
                    <a:pt x="54" y="1"/>
                  </a:moveTo>
                  <a:cubicBezTo>
                    <a:pt x="35" y="1"/>
                    <a:pt x="18" y="4"/>
                    <a:pt x="1" y="11"/>
                  </a:cubicBezTo>
                  <a:cubicBezTo>
                    <a:pt x="244" y="307"/>
                    <a:pt x="541" y="1806"/>
                    <a:pt x="664" y="1806"/>
                  </a:cubicBezTo>
                  <a:cubicBezTo>
                    <a:pt x="666" y="1806"/>
                    <a:pt x="667" y="1806"/>
                    <a:pt x="669" y="1805"/>
                  </a:cubicBezTo>
                  <a:cubicBezTo>
                    <a:pt x="1198" y="1613"/>
                    <a:pt x="455" y="1"/>
                    <a:pt x="5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4958;p81">
              <a:extLst>
                <a:ext uri="{FF2B5EF4-FFF2-40B4-BE49-F238E27FC236}">
                  <a16:creationId xmlns:a16="http://schemas.microsoft.com/office/drawing/2014/main" id="{3E36C96E-FEF5-4A8D-2A60-3049A38605CA}"/>
                </a:ext>
              </a:extLst>
            </p:cNvPr>
            <p:cNvSpPr/>
            <p:nvPr/>
          </p:nvSpPr>
          <p:spPr>
            <a:xfrm>
              <a:off x="3999534" y="3411621"/>
              <a:ext cx="30154" cy="11593"/>
            </a:xfrm>
            <a:custGeom>
              <a:avLst/>
              <a:gdLst/>
              <a:ahLst/>
              <a:cxnLst/>
              <a:rect l="l" t="t" r="r" b="b"/>
              <a:pathLst>
                <a:path w="528" h="203" extrusionOk="0">
                  <a:moveTo>
                    <a:pt x="6" y="1"/>
                  </a:moveTo>
                  <a:cubicBezTo>
                    <a:pt x="4" y="44"/>
                    <a:pt x="3" y="90"/>
                    <a:pt x="1" y="134"/>
                  </a:cubicBezTo>
                  <a:cubicBezTo>
                    <a:pt x="137" y="157"/>
                    <a:pt x="276" y="179"/>
                    <a:pt x="413" y="201"/>
                  </a:cubicBezTo>
                  <a:cubicBezTo>
                    <a:pt x="417" y="202"/>
                    <a:pt x="421" y="202"/>
                    <a:pt x="425" y="202"/>
                  </a:cubicBezTo>
                  <a:cubicBezTo>
                    <a:pt x="500" y="202"/>
                    <a:pt x="528" y="86"/>
                    <a:pt x="448" y="73"/>
                  </a:cubicBezTo>
                  <a:cubicBezTo>
                    <a:pt x="300" y="50"/>
                    <a:pt x="153" y="26"/>
                    <a:pt x="6"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4959;p81">
              <a:extLst>
                <a:ext uri="{FF2B5EF4-FFF2-40B4-BE49-F238E27FC236}">
                  <a16:creationId xmlns:a16="http://schemas.microsoft.com/office/drawing/2014/main" id="{EB7342D5-A743-261F-326C-552B5FA19D88}"/>
                </a:ext>
              </a:extLst>
            </p:cNvPr>
            <p:cNvSpPr/>
            <p:nvPr/>
          </p:nvSpPr>
          <p:spPr>
            <a:xfrm>
              <a:off x="3998734" y="3469246"/>
              <a:ext cx="19018" cy="8567"/>
            </a:xfrm>
            <a:custGeom>
              <a:avLst/>
              <a:gdLst/>
              <a:ahLst/>
              <a:cxnLst/>
              <a:rect l="l" t="t" r="r" b="b"/>
              <a:pathLst>
                <a:path w="333" h="150" extrusionOk="0">
                  <a:moveTo>
                    <a:pt x="3" y="0"/>
                  </a:moveTo>
                  <a:cubicBezTo>
                    <a:pt x="1" y="44"/>
                    <a:pt x="3" y="88"/>
                    <a:pt x="3" y="132"/>
                  </a:cubicBezTo>
                  <a:cubicBezTo>
                    <a:pt x="85" y="135"/>
                    <a:pt x="168" y="141"/>
                    <a:pt x="249" y="149"/>
                  </a:cubicBezTo>
                  <a:cubicBezTo>
                    <a:pt x="252" y="149"/>
                    <a:pt x="254" y="149"/>
                    <a:pt x="256" y="149"/>
                  </a:cubicBezTo>
                  <a:cubicBezTo>
                    <a:pt x="333" y="149"/>
                    <a:pt x="331" y="25"/>
                    <a:pt x="249" y="18"/>
                  </a:cubicBezTo>
                  <a:cubicBezTo>
                    <a:pt x="168" y="9"/>
                    <a:pt x="85" y="4"/>
                    <a:pt x="3"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4960;p81">
              <a:extLst>
                <a:ext uri="{FF2B5EF4-FFF2-40B4-BE49-F238E27FC236}">
                  <a16:creationId xmlns:a16="http://schemas.microsoft.com/office/drawing/2014/main" id="{B23B601F-78F8-C10B-B024-4BD4AB199505}"/>
                </a:ext>
              </a:extLst>
            </p:cNvPr>
            <p:cNvSpPr/>
            <p:nvPr/>
          </p:nvSpPr>
          <p:spPr>
            <a:xfrm>
              <a:off x="4000847" y="3534409"/>
              <a:ext cx="25871" cy="9138"/>
            </a:xfrm>
            <a:custGeom>
              <a:avLst/>
              <a:gdLst/>
              <a:ahLst/>
              <a:cxnLst/>
              <a:rect l="l" t="t" r="r" b="b"/>
              <a:pathLst>
                <a:path w="453" h="160" extrusionOk="0">
                  <a:moveTo>
                    <a:pt x="376" y="1"/>
                  </a:moveTo>
                  <a:cubicBezTo>
                    <a:pt x="374" y="1"/>
                    <a:pt x="371" y="1"/>
                    <a:pt x="368" y="1"/>
                  </a:cubicBezTo>
                  <a:cubicBezTo>
                    <a:pt x="245" y="15"/>
                    <a:pt x="124" y="28"/>
                    <a:pt x="1" y="28"/>
                  </a:cubicBezTo>
                  <a:cubicBezTo>
                    <a:pt x="2" y="72"/>
                    <a:pt x="5" y="116"/>
                    <a:pt x="8" y="159"/>
                  </a:cubicBezTo>
                  <a:cubicBezTo>
                    <a:pt x="128" y="158"/>
                    <a:pt x="246" y="146"/>
                    <a:pt x="368" y="134"/>
                  </a:cubicBezTo>
                  <a:cubicBezTo>
                    <a:pt x="448" y="127"/>
                    <a:pt x="453" y="1"/>
                    <a:pt x="376"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4961;p81">
              <a:extLst>
                <a:ext uri="{FF2B5EF4-FFF2-40B4-BE49-F238E27FC236}">
                  <a16:creationId xmlns:a16="http://schemas.microsoft.com/office/drawing/2014/main" id="{00600AE3-6EE3-1648-96F3-C54793AE2D1F}"/>
                </a:ext>
              </a:extLst>
            </p:cNvPr>
            <p:cNvSpPr/>
            <p:nvPr/>
          </p:nvSpPr>
          <p:spPr>
            <a:xfrm>
              <a:off x="4005645" y="3597459"/>
              <a:ext cx="23358" cy="7596"/>
            </a:xfrm>
            <a:custGeom>
              <a:avLst/>
              <a:gdLst/>
              <a:ahLst/>
              <a:cxnLst/>
              <a:rect l="l" t="t" r="r" b="b"/>
              <a:pathLst>
                <a:path w="409" h="133" extrusionOk="0">
                  <a:moveTo>
                    <a:pt x="0" y="0"/>
                  </a:moveTo>
                  <a:cubicBezTo>
                    <a:pt x="4" y="43"/>
                    <a:pt x="9" y="88"/>
                    <a:pt x="15" y="132"/>
                  </a:cubicBezTo>
                  <a:lnTo>
                    <a:pt x="323" y="132"/>
                  </a:lnTo>
                  <a:cubicBezTo>
                    <a:pt x="408" y="132"/>
                    <a:pt x="408" y="0"/>
                    <a:pt x="323"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4962;p81">
              <a:extLst>
                <a:ext uri="{FF2B5EF4-FFF2-40B4-BE49-F238E27FC236}">
                  <a16:creationId xmlns:a16="http://schemas.microsoft.com/office/drawing/2014/main" id="{4D8E7510-8C23-8DBE-50B9-AA4BB4AAC71E}"/>
                </a:ext>
              </a:extLst>
            </p:cNvPr>
            <p:cNvSpPr/>
            <p:nvPr/>
          </p:nvSpPr>
          <p:spPr>
            <a:xfrm>
              <a:off x="4014326" y="3667248"/>
              <a:ext cx="28041" cy="8852"/>
            </a:xfrm>
            <a:custGeom>
              <a:avLst/>
              <a:gdLst/>
              <a:ahLst/>
              <a:cxnLst/>
              <a:rect l="l" t="t" r="r" b="b"/>
              <a:pathLst>
                <a:path w="491" h="155" extrusionOk="0">
                  <a:moveTo>
                    <a:pt x="412" y="0"/>
                  </a:moveTo>
                  <a:cubicBezTo>
                    <a:pt x="410" y="0"/>
                    <a:pt x="408" y="0"/>
                    <a:pt x="406" y="1"/>
                  </a:cubicBezTo>
                  <a:cubicBezTo>
                    <a:pt x="271" y="14"/>
                    <a:pt x="136" y="20"/>
                    <a:pt x="0" y="23"/>
                  </a:cubicBezTo>
                  <a:cubicBezTo>
                    <a:pt x="7" y="67"/>
                    <a:pt x="15" y="111"/>
                    <a:pt x="21" y="154"/>
                  </a:cubicBezTo>
                  <a:cubicBezTo>
                    <a:pt x="150" y="151"/>
                    <a:pt x="277" y="146"/>
                    <a:pt x="406" y="133"/>
                  </a:cubicBezTo>
                  <a:cubicBezTo>
                    <a:pt x="487" y="126"/>
                    <a:pt x="490" y="0"/>
                    <a:pt x="412"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4963;p81">
              <a:extLst>
                <a:ext uri="{FF2B5EF4-FFF2-40B4-BE49-F238E27FC236}">
                  <a16:creationId xmlns:a16="http://schemas.microsoft.com/office/drawing/2014/main" id="{93632AE3-0068-5303-A812-41C08D314805}"/>
                </a:ext>
              </a:extLst>
            </p:cNvPr>
            <p:cNvSpPr/>
            <p:nvPr/>
          </p:nvSpPr>
          <p:spPr>
            <a:xfrm>
              <a:off x="4025291" y="3731555"/>
              <a:ext cx="28212" cy="8909"/>
            </a:xfrm>
            <a:custGeom>
              <a:avLst/>
              <a:gdLst/>
              <a:ahLst/>
              <a:cxnLst/>
              <a:rect l="l" t="t" r="r" b="b"/>
              <a:pathLst>
                <a:path w="494" h="156" extrusionOk="0">
                  <a:moveTo>
                    <a:pt x="416" y="1"/>
                  </a:moveTo>
                  <a:cubicBezTo>
                    <a:pt x="414" y="1"/>
                    <a:pt x="411" y="1"/>
                    <a:pt x="408" y="1"/>
                  </a:cubicBezTo>
                  <a:cubicBezTo>
                    <a:pt x="272" y="17"/>
                    <a:pt x="136" y="23"/>
                    <a:pt x="0" y="25"/>
                  </a:cubicBezTo>
                  <a:cubicBezTo>
                    <a:pt x="8" y="68"/>
                    <a:pt x="16" y="112"/>
                    <a:pt x="25" y="156"/>
                  </a:cubicBezTo>
                  <a:cubicBezTo>
                    <a:pt x="154" y="155"/>
                    <a:pt x="281" y="148"/>
                    <a:pt x="408" y="133"/>
                  </a:cubicBezTo>
                  <a:cubicBezTo>
                    <a:pt x="489" y="124"/>
                    <a:pt x="493" y="1"/>
                    <a:pt x="416"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4964;p81">
              <a:extLst>
                <a:ext uri="{FF2B5EF4-FFF2-40B4-BE49-F238E27FC236}">
                  <a16:creationId xmlns:a16="http://schemas.microsoft.com/office/drawing/2014/main" id="{26F06F38-84A3-4704-5CBF-33B1E01CEF82}"/>
                </a:ext>
              </a:extLst>
            </p:cNvPr>
            <p:cNvSpPr/>
            <p:nvPr/>
          </p:nvSpPr>
          <p:spPr>
            <a:xfrm>
              <a:off x="4104446" y="3327097"/>
              <a:ext cx="211307" cy="192461"/>
            </a:xfrm>
            <a:custGeom>
              <a:avLst/>
              <a:gdLst/>
              <a:ahLst/>
              <a:cxnLst/>
              <a:rect l="l" t="t" r="r" b="b"/>
              <a:pathLst>
                <a:path w="3700" h="3370" extrusionOk="0">
                  <a:moveTo>
                    <a:pt x="1850" y="0"/>
                  </a:moveTo>
                  <a:cubicBezTo>
                    <a:pt x="1419" y="0"/>
                    <a:pt x="988" y="165"/>
                    <a:pt x="659" y="494"/>
                  </a:cubicBezTo>
                  <a:cubicBezTo>
                    <a:pt x="1" y="1151"/>
                    <a:pt x="1" y="2218"/>
                    <a:pt x="659" y="2877"/>
                  </a:cubicBezTo>
                  <a:cubicBezTo>
                    <a:pt x="988" y="3205"/>
                    <a:pt x="1419" y="3370"/>
                    <a:pt x="1850" y="3370"/>
                  </a:cubicBezTo>
                  <a:cubicBezTo>
                    <a:pt x="2282" y="3370"/>
                    <a:pt x="2713" y="3205"/>
                    <a:pt x="3041" y="2877"/>
                  </a:cubicBezTo>
                  <a:cubicBezTo>
                    <a:pt x="3699" y="2218"/>
                    <a:pt x="3699" y="1151"/>
                    <a:pt x="3041" y="494"/>
                  </a:cubicBezTo>
                  <a:cubicBezTo>
                    <a:pt x="2713" y="165"/>
                    <a:pt x="2282" y="0"/>
                    <a:pt x="185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4965;p81">
              <a:extLst>
                <a:ext uri="{FF2B5EF4-FFF2-40B4-BE49-F238E27FC236}">
                  <a16:creationId xmlns:a16="http://schemas.microsoft.com/office/drawing/2014/main" id="{247C6EB1-3C41-7325-C74E-5666F05A867D}"/>
                </a:ext>
              </a:extLst>
            </p:cNvPr>
            <p:cNvSpPr/>
            <p:nvPr/>
          </p:nvSpPr>
          <p:spPr>
            <a:xfrm>
              <a:off x="4126091" y="3346743"/>
              <a:ext cx="168075" cy="153112"/>
            </a:xfrm>
            <a:custGeom>
              <a:avLst/>
              <a:gdLst/>
              <a:ahLst/>
              <a:cxnLst/>
              <a:rect l="l" t="t" r="r" b="b"/>
              <a:pathLst>
                <a:path w="2943" h="2681" extrusionOk="0">
                  <a:moveTo>
                    <a:pt x="1471" y="1"/>
                  </a:moveTo>
                  <a:cubicBezTo>
                    <a:pt x="1129" y="1"/>
                    <a:pt x="786" y="132"/>
                    <a:pt x="524" y="393"/>
                  </a:cubicBezTo>
                  <a:cubicBezTo>
                    <a:pt x="1" y="917"/>
                    <a:pt x="1" y="1766"/>
                    <a:pt x="524" y="2289"/>
                  </a:cubicBezTo>
                  <a:cubicBezTo>
                    <a:pt x="786" y="2550"/>
                    <a:pt x="1129" y="2681"/>
                    <a:pt x="1471" y="2681"/>
                  </a:cubicBezTo>
                  <a:cubicBezTo>
                    <a:pt x="1814" y="2681"/>
                    <a:pt x="2157" y="2550"/>
                    <a:pt x="2419" y="2289"/>
                  </a:cubicBezTo>
                  <a:cubicBezTo>
                    <a:pt x="2942" y="1766"/>
                    <a:pt x="2942" y="917"/>
                    <a:pt x="2419" y="393"/>
                  </a:cubicBezTo>
                  <a:cubicBezTo>
                    <a:pt x="2157" y="132"/>
                    <a:pt x="1814" y="1"/>
                    <a:pt x="1471" y="1"/>
                  </a:cubicBez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966;p81">
              <a:extLst>
                <a:ext uri="{FF2B5EF4-FFF2-40B4-BE49-F238E27FC236}">
                  <a16:creationId xmlns:a16="http://schemas.microsoft.com/office/drawing/2014/main" id="{7E6321B1-6C45-04A4-99FA-F458A8E1E5E4}"/>
                </a:ext>
              </a:extLst>
            </p:cNvPr>
            <p:cNvSpPr/>
            <p:nvPr/>
          </p:nvSpPr>
          <p:spPr>
            <a:xfrm>
              <a:off x="4228148" y="3375127"/>
              <a:ext cx="39292" cy="72987"/>
            </a:xfrm>
            <a:custGeom>
              <a:avLst/>
              <a:gdLst/>
              <a:ahLst/>
              <a:cxnLst/>
              <a:rect l="l" t="t" r="r" b="b"/>
              <a:pathLst>
                <a:path w="688" h="1278" extrusionOk="0">
                  <a:moveTo>
                    <a:pt x="174" y="1"/>
                  </a:moveTo>
                  <a:cubicBezTo>
                    <a:pt x="134" y="1"/>
                    <a:pt x="98" y="25"/>
                    <a:pt x="67" y="80"/>
                  </a:cubicBezTo>
                  <a:cubicBezTo>
                    <a:pt x="1" y="235"/>
                    <a:pt x="496" y="732"/>
                    <a:pt x="590" y="1278"/>
                  </a:cubicBezTo>
                  <a:cubicBezTo>
                    <a:pt x="687" y="735"/>
                    <a:pt x="389" y="1"/>
                    <a:pt x="17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967;p81">
              <a:extLst>
                <a:ext uri="{FF2B5EF4-FFF2-40B4-BE49-F238E27FC236}">
                  <a16:creationId xmlns:a16="http://schemas.microsoft.com/office/drawing/2014/main" id="{E4AAC99F-3C5B-6D76-94C7-77FDD9BD0869}"/>
                </a:ext>
              </a:extLst>
            </p:cNvPr>
            <p:cNvSpPr/>
            <p:nvPr/>
          </p:nvSpPr>
          <p:spPr>
            <a:xfrm>
              <a:off x="4113926" y="3567476"/>
              <a:ext cx="192461" cy="192461"/>
            </a:xfrm>
            <a:custGeom>
              <a:avLst/>
              <a:gdLst/>
              <a:ahLst/>
              <a:cxnLst/>
              <a:rect l="l" t="t" r="r" b="b"/>
              <a:pathLst>
                <a:path w="3370" h="3370" extrusionOk="0">
                  <a:moveTo>
                    <a:pt x="1685" y="1"/>
                  </a:moveTo>
                  <a:cubicBezTo>
                    <a:pt x="755" y="1"/>
                    <a:pt x="1" y="754"/>
                    <a:pt x="1" y="1685"/>
                  </a:cubicBezTo>
                  <a:cubicBezTo>
                    <a:pt x="1" y="2615"/>
                    <a:pt x="755" y="3370"/>
                    <a:pt x="1685" y="3370"/>
                  </a:cubicBezTo>
                  <a:cubicBezTo>
                    <a:pt x="2615" y="3370"/>
                    <a:pt x="3370" y="2615"/>
                    <a:pt x="3370" y="1685"/>
                  </a:cubicBezTo>
                  <a:cubicBezTo>
                    <a:pt x="3370" y="754"/>
                    <a:pt x="2615" y="1"/>
                    <a:pt x="168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968;p81">
              <a:extLst>
                <a:ext uri="{FF2B5EF4-FFF2-40B4-BE49-F238E27FC236}">
                  <a16:creationId xmlns:a16="http://schemas.microsoft.com/office/drawing/2014/main" id="{5AC138B7-1A1A-C54C-E3C0-5F4FC2B3DE83}"/>
                </a:ext>
              </a:extLst>
            </p:cNvPr>
            <p:cNvSpPr/>
            <p:nvPr/>
          </p:nvSpPr>
          <p:spPr>
            <a:xfrm>
              <a:off x="4133630" y="3587179"/>
              <a:ext cx="153112" cy="153055"/>
            </a:xfrm>
            <a:custGeom>
              <a:avLst/>
              <a:gdLst/>
              <a:ahLst/>
              <a:cxnLst/>
              <a:rect l="l" t="t" r="r" b="b"/>
              <a:pathLst>
                <a:path w="2681" h="2680" extrusionOk="0">
                  <a:moveTo>
                    <a:pt x="1340" y="0"/>
                  </a:moveTo>
                  <a:cubicBezTo>
                    <a:pt x="601" y="0"/>
                    <a:pt x="1" y="600"/>
                    <a:pt x="1" y="1340"/>
                  </a:cubicBezTo>
                  <a:cubicBezTo>
                    <a:pt x="1" y="2080"/>
                    <a:pt x="601" y="2680"/>
                    <a:pt x="1340" y="2680"/>
                  </a:cubicBezTo>
                  <a:cubicBezTo>
                    <a:pt x="2080" y="2680"/>
                    <a:pt x="2680" y="2080"/>
                    <a:pt x="2680" y="1340"/>
                  </a:cubicBezTo>
                  <a:cubicBezTo>
                    <a:pt x="2680" y="600"/>
                    <a:pt x="2080" y="0"/>
                    <a:pt x="1340" y="0"/>
                  </a:cubicBez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969;p81">
              <a:extLst>
                <a:ext uri="{FF2B5EF4-FFF2-40B4-BE49-F238E27FC236}">
                  <a16:creationId xmlns:a16="http://schemas.microsoft.com/office/drawing/2014/main" id="{2F34FAD1-AF4F-110A-DCE6-6D62CB2CE5A3}"/>
                </a:ext>
              </a:extLst>
            </p:cNvPr>
            <p:cNvSpPr/>
            <p:nvPr/>
          </p:nvSpPr>
          <p:spPr>
            <a:xfrm>
              <a:off x="4228148" y="3615563"/>
              <a:ext cx="39292" cy="72987"/>
            </a:xfrm>
            <a:custGeom>
              <a:avLst/>
              <a:gdLst/>
              <a:ahLst/>
              <a:cxnLst/>
              <a:rect l="l" t="t" r="r" b="b"/>
              <a:pathLst>
                <a:path w="688" h="1278" extrusionOk="0">
                  <a:moveTo>
                    <a:pt x="174" y="0"/>
                  </a:moveTo>
                  <a:cubicBezTo>
                    <a:pt x="134" y="0"/>
                    <a:pt x="98" y="25"/>
                    <a:pt x="67" y="80"/>
                  </a:cubicBezTo>
                  <a:cubicBezTo>
                    <a:pt x="1" y="234"/>
                    <a:pt x="496" y="731"/>
                    <a:pt x="590" y="1277"/>
                  </a:cubicBezTo>
                  <a:cubicBezTo>
                    <a:pt x="687" y="734"/>
                    <a:pt x="389" y="0"/>
                    <a:pt x="17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aphicFrame>
        <p:nvGraphicFramePr>
          <p:cNvPr id="44" name="Chart 43">
            <a:extLst>
              <a:ext uri="{FF2B5EF4-FFF2-40B4-BE49-F238E27FC236}">
                <a16:creationId xmlns:a16="http://schemas.microsoft.com/office/drawing/2014/main" id="{40E33D40-4D41-B429-AEB3-B78C5145F623}"/>
              </a:ext>
            </a:extLst>
          </p:cNvPr>
          <p:cNvGraphicFramePr>
            <a:graphicFrameLocks/>
          </p:cNvGraphicFramePr>
          <p:nvPr>
            <p:extLst>
              <p:ext uri="{D42A27DB-BD31-4B8C-83A1-F6EECF244321}">
                <p14:modId xmlns:p14="http://schemas.microsoft.com/office/powerpoint/2010/main" val="4251450590"/>
              </p:ext>
            </p:extLst>
          </p:nvPr>
        </p:nvGraphicFramePr>
        <p:xfrm>
          <a:off x="631623" y="1244600"/>
          <a:ext cx="8065809" cy="351878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81256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282">
          <a:extLst>
            <a:ext uri="{FF2B5EF4-FFF2-40B4-BE49-F238E27FC236}">
              <a16:creationId xmlns:a16="http://schemas.microsoft.com/office/drawing/2014/main" id="{7959861B-5A16-BD2A-EB0F-77713930D53A}"/>
            </a:ext>
          </a:extLst>
        </p:cNvPr>
        <p:cNvGrpSpPr/>
        <p:nvPr/>
      </p:nvGrpSpPr>
      <p:grpSpPr>
        <a:xfrm>
          <a:off x="0" y="0"/>
          <a:ext cx="0" cy="0"/>
          <a:chOff x="0" y="0"/>
          <a:chExt cx="0" cy="0"/>
        </a:xfrm>
      </p:grpSpPr>
      <p:sp>
        <p:nvSpPr>
          <p:cNvPr id="3283" name="Google Shape;3283;p73">
            <a:extLst>
              <a:ext uri="{FF2B5EF4-FFF2-40B4-BE49-F238E27FC236}">
                <a16:creationId xmlns:a16="http://schemas.microsoft.com/office/drawing/2014/main" id="{BE52E4E2-00AF-211F-B3D6-B0047CF07A7D}"/>
              </a:ext>
            </a:extLst>
          </p:cNvPr>
          <p:cNvSpPr txBox="1">
            <a:spLocks noGrp="1"/>
          </p:cNvSpPr>
          <p:nvPr>
            <p:ph type="subTitle" idx="1"/>
          </p:nvPr>
        </p:nvSpPr>
        <p:spPr>
          <a:xfrm>
            <a:off x="341714" y="3160305"/>
            <a:ext cx="2907600" cy="71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Katharine V. Macy</a:t>
            </a:r>
            <a:endParaRPr dirty="0"/>
          </a:p>
        </p:txBody>
      </p:sp>
      <p:sp>
        <p:nvSpPr>
          <p:cNvPr id="3284" name="Google Shape;3284;p73">
            <a:extLst>
              <a:ext uri="{FF2B5EF4-FFF2-40B4-BE49-F238E27FC236}">
                <a16:creationId xmlns:a16="http://schemas.microsoft.com/office/drawing/2014/main" id="{81F2829F-4344-A8D0-A6F0-003267AD6431}"/>
              </a:ext>
            </a:extLst>
          </p:cNvPr>
          <p:cNvSpPr txBox="1">
            <a:spLocks noGrp="1"/>
          </p:cNvSpPr>
          <p:nvPr>
            <p:ph type="subTitle" idx="2"/>
          </p:nvPr>
        </p:nvSpPr>
        <p:spPr>
          <a:xfrm>
            <a:off x="5894687" y="3147923"/>
            <a:ext cx="2907600" cy="713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Courtney Fuson</a:t>
            </a:r>
            <a:endParaRPr dirty="0"/>
          </a:p>
        </p:txBody>
      </p:sp>
      <p:sp>
        <p:nvSpPr>
          <p:cNvPr id="3285" name="Google Shape;3285;p73">
            <a:extLst>
              <a:ext uri="{FF2B5EF4-FFF2-40B4-BE49-F238E27FC236}">
                <a16:creationId xmlns:a16="http://schemas.microsoft.com/office/drawing/2014/main" id="{06305FDB-C25D-16FE-67D7-B85121266CE4}"/>
              </a:ext>
            </a:extLst>
          </p:cNvPr>
          <p:cNvSpPr txBox="1">
            <a:spLocks noGrp="1"/>
          </p:cNvSpPr>
          <p:nvPr>
            <p:ph type="subTitle" idx="3"/>
          </p:nvPr>
        </p:nvSpPr>
        <p:spPr>
          <a:xfrm>
            <a:off x="272730" y="3823173"/>
            <a:ext cx="3228235" cy="875302"/>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200" dirty="0"/>
              <a:t>Collection Assessment Librarian</a:t>
            </a:r>
          </a:p>
          <a:p>
            <a:pPr marL="0" lvl="0" indent="0" algn="ctr" rtl="0">
              <a:spcBef>
                <a:spcPts val="0"/>
              </a:spcBef>
              <a:spcAft>
                <a:spcPts val="0"/>
              </a:spcAft>
              <a:buNone/>
            </a:pPr>
            <a:r>
              <a:rPr lang="en" sz="1200" dirty="0"/>
              <a:t>Indiana University – Indianapolis (IUPUI)</a:t>
            </a:r>
          </a:p>
          <a:p>
            <a:pPr marL="0" lvl="0" indent="0" algn="ctr" rtl="0">
              <a:spcBef>
                <a:spcPts val="0"/>
              </a:spcBef>
              <a:spcAft>
                <a:spcPts val="0"/>
              </a:spcAft>
              <a:buNone/>
            </a:pPr>
            <a:r>
              <a:rPr lang="en" sz="1200" dirty="0"/>
              <a:t>macyk@iu.edu</a:t>
            </a:r>
            <a:endParaRPr sz="1200" dirty="0"/>
          </a:p>
        </p:txBody>
      </p:sp>
      <p:sp>
        <p:nvSpPr>
          <p:cNvPr id="3286" name="Google Shape;3286;p73">
            <a:extLst>
              <a:ext uri="{FF2B5EF4-FFF2-40B4-BE49-F238E27FC236}">
                <a16:creationId xmlns:a16="http://schemas.microsoft.com/office/drawing/2014/main" id="{C6D2AF54-544B-E505-D8BE-8CE958ABDB26}"/>
              </a:ext>
            </a:extLst>
          </p:cNvPr>
          <p:cNvSpPr txBox="1">
            <a:spLocks noGrp="1"/>
          </p:cNvSpPr>
          <p:nvPr>
            <p:ph type="subTitle" idx="4"/>
          </p:nvPr>
        </p:nvSpPr>
        <p:spPr>
          <a:xfrm>
            <a:off x="5889184" y="3788410"/>
            <a:ext cx="3117352" cy="1065646"/>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200" dirty="0"/>
              <a:t>Asset Management Librarian</a:t>
            </a:r>
          </a:p>
          <a:p>
            <a:pPr marL="0" lvl="0" indent="0" algn="ctr" rtl="0">
              <a:spcBef>
                <a:spcPts val="0"/>
              </a:spcBef>
              <a:spcAft>
                <a:spcPts val="0"/>
              </a:spcAft>
              <a:buNone/>
            </a:pPr>
            <a:r>
              <a:rPr lang="en" sz="1200" dirty="0"/>
              <a:t>Belmont University</a:t>
            </a:r>
          </a:p>
          <a:p>
            <a:pPr marL="0" lvl="0" indent="0" algn="ctr" rtl="0">
              <a:spcBef>
                <a:spcPts val="0"/>
              </a:spcBef>
              <a:spcAft>
                <a:spcPts val="0"/>
              </a:spcAft>
              <a:buNone/>
            </a:pPr>
            <a:r>
              <a:rPr lang="en-US" sz="1200" dirty="0"/>
              <a:t>c</a:t>
            </a:r>
            <a:r>
              <a:rPr lang="en" sz="1200" dirty="0"/>
              <a:t>ourtney.fuson@belmont.edu</a:t>
            </a:r>
          </a:p>
          <a:p>
            <a:pPr marL="0" lvl="0" indent="0" algn="ctr" rtl="0">
              <a:spcBef>
                <a:spcPts val="0"/>
              </a:spcBef>
              <a:spcAft>
                <a:spcPts val="0"/>
              </a:spcAft>
              <a:buNone/>
            </a:pPr>
            <a:endParaRPr dirty="0"/>
          </a:p>
        </p:txBody>
      </p:sp>
      <p:sp>
        <p:nvSpPr>
          <p:cNvPr id="3287" name="Google Shape;3287;p73">
            <a:extLst>
              <a:ext uri="{FF2B5EF4-FFF2-40B4-BE49-F238E27FC236}">
                <a16:creationId xmlns:a16="http://schemas.microsoft.com/office/drawing/2014/main" id="{90AF3AEB-4DF1-3A98-B0EF-7AF54DAB8E3B}"/>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solidFill>
                  <a:schemeClr val="accent1"/>
                </a:solidFill>
              </a:rPr>
              <a:t>PROJECT</a:t>
            </a:r>
            <a:r>
              <a:rPr lang="en" dirty="0">
                <a:solidFill>
                  <a:schemeClr val="dk2"/>
                </a:solidFill>
              </a:rPr>
              <a:t> </a:t>
            </a:r>
            <a:r>
              <a:rPr lang="en" dirty="0"/>
              <a:t>TEAM</a:t>
            </a:r>
            <a:endParaRPr dirty="0"/>
          </a:p>
        </p:txBody>
      </p:sp>
      <p:grpSp>
        <p:nvGrpSpPr>
          <p:cNvPr id="3288" name="Google Shape;3288;p73">
            <a:extLst>
              <a:ext uri="{FF2B5EF4-FFF2-40B4-BE49-F238E27FC236}">
                <a16:creationId xmlns:a16="http://schemas.microsoft.com/office/drawing/2014/main" id="{21E93548-6D4D-36B2-64C0-1399BAD82DC6}"/>
              </a:ext>
            </a:extLst>
          </p:cNvPr>
          <p:cNvGrpSpPr/>
          <p:nvPr/>
        </p:nvGrpSpPr>
        <p:grpSpPr>
          <a:xfrm>
            <a:off x="810722" y="1396310"/>
            <a:ext cx="1945340" cy="1735409"/>
            <a:chOff x="2057106" y="1346340"/>
            <a:chExt cx="1945340" cy="1735409"/>
          </a:xfrm>
        </p:grpSpPr>
        <p:grpSp>
          <p:nvGrpSpPr>
            <p:cNvPr id="3289" name="Google Shape;3289;p73">
              <a:extLst>
                <a:ext uri="{FF2B5EF4-FFF2-40B4-BE49-F238E27FC236}">
                  <a16:creationId xmlns:a16="http://schemas.microsoft.com/office/drawing/2014/main" id="{5772DCCB-3A38-A4B5-EDC8-87B87D7B4D7E}"/>
                </a:ext>
              </a:extLst>
            </p:cNvPr>
            <p:cNvGrpSpPr/>
            <p:nvPr/>
          </p:nvGrpSpPr>
          <p:grpSpPr>
            <a:xfrm>
              <a:off x="2057106" y="1346340"/>
              <a:ext cx="1945340" cy="1735409"/>
              <a:chOff x="1942200" y="1287950"/>
              <a:chExt cx="1508600" cy="1345800"/>
            </a:xfrm>
          </p:grpSpPr>
          <p:sp>
            <p:nvSpPr>
              <p:cNvPr id="3290" name="Google Shape;3290;p73">
                <a:extLst>
                  <a:ext uri="{FF2B5EF4-FFF2-40B4-BE49-F238E27FC236}">
                    <a16:creationId xmlns:a16="http://schemas.microsoft.com/office/drawing/2014/main" id="{E1B190B7-3494-78AC-8EFB-F245D1323EA4}"/>
                  </a:ext>
                </a:extLst>
              </p:cNvPr>
              <p:cNvSpPr/>
              <p:nvPr/>
            </p:nvSpPr>
            <p:spPr>
              <a:xfrm flipH="1">
                <a:off x="1942200" y="1802000"/>
                <a:ext cx="143400" cy="3177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1" name="Google Shape;3291;p73">
                <a:extLst>
                  <a:ext uri="{FF2B5EF4-FFF2-40B4-BE49-F238E27FC236}">
                    <a16:creationId xmlns:a16="http://schemas.microsoft.com/office/drawing/2014/main" id="{2A271FFF-E485-9A89-00CE-BB46FFFA3C32}"/>
                  </a:ext>
                </a:extLst>
              </p:cNvPr>
              <p:cNvSpPr/>
              <p:nvPr/>
            </p:nvSpPr>
            <p:spPr>
              <a:xfrm flipH="1">
                <a:off x="3307400" y="1802000"/>
                <a:ext cx="143400" cy="3177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2" name="Google Shape;3292;p73">
                <a:extLst>
                  <a:ext uri="{FF2B5EF4-FFF2-40B4-BE49-F238E27FC236}">
                    <a16:creationId xmlns:a16="http://schemas.microsoft.com/office/drawing/2014/main" id="{EDC2D1F1-2A6D-1758-DAFA-6950EF122F7A}"/>
                  </a:ext>
                </a:extLst>
              </p:cNvPr>
              <p:cNvSpPr/>
              <p:nvPr/>
            </p:nvSpPr>
            <p:spPr>
              <a:xfrm flipH="1">
                <a:off x="2023600" y="1287950"/>
                <a:ext cx="1345800" cy="1345800"/>
              </a:xfrm>
              <a:prstGeom prst="ellipse">
                <a:avLst/>
              </a:prstGeom>
              <a:solidFill>
                <a:srgbClr val="091F54"/>
              </a:solidFill>
              <a:ln w="2857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293" name="Google Shape;3293;p73">
                <a:extLst>
                  <a:ext uri="{FF2B5EF4-FFF2-40B4-BE49-F238E27FC236}">
                    <a16:creationId xmlns:a16="http://schemas.microsoft.com/office/drawing/2014/main" id="{6FAEBC27-33B1-CA89-7A5F-CD5EF0722210}"/>
                  </a:ext>
                </a:extLst>
              </p:cNvPr>
              <p:cNvCxnSpPr/>
              <p:nvPr/>
            </p:nvCxnSpPr>
            <p:spPr>
              <a:xfrm flipH="1">
                <a:off x="3222125" y="1373825"/>
                <a:ext cx="162000" cy="174000"/>
              </a:xfrm>
              <a:prstGeom prst="straightConnector1">
                <a:avLst/>
              </a:prstGeom>
              <a:noFill/>
              <a:ln w="28575" cap="flat" cmpd="sng">
                <a:solidFill>
                  <a:srgbClr val="FFFFFF"/>
                </a:solidFill>
                <a:prstDash val="solid"/>
                <a:round/>
                <a:headEnd type="none" w="med" len="med"/>
                <a:tailEnd type="none" w="med" len="med"/>
              </a:ln>
            </p:spPr>
          </p:cxnSp>
          <p:sp>
            <p:nvSpPr>
              <p:cNvPr id="3294" name="Google Shape;3294;p73">
                <a:extLst>
                  <a:ext uri="{FF2B5EF4-FFF2-40B4-BE49-F238E27FC236}">
                    <a16:creationId xmlns:a16="http://schemas.microsoft.com/office/drawing/2014/main" id="{46AF55CA-7F1C-9B84-3932-A22522622500}"/>
                  </a:ext>
                </a:extLst>
              </p:cNvPr>
              <p:cNvSpPr/>
              <p:nvPr/>
            </p:nvSpPr>
            <p:spPr>
              <a:xfrm flipH="1">
                <a:off x="3314750" y="1316700"/>
                <a:ext cx="128700" cy="1287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295" name="Google Shape;3295;p73">
              <a:extLst>
                <a:ext uri="{FF2B5EF4-FFF2-40B4-BE49-F238E27FC236}">
                  <a16:creationId xmlns:a16="http://schemas.microsoft.com/office/drawing/2014/main" id="{46E31BF8-3487-559D-0EA8-5B056CAB7B0D}"/>
                </a:ext>
              </a:extLst>
            </p:cNvPr>
            <p:cNvPicPr preferRelativeResize="0"/>
            <p:nvPr/>
          </p:nvPicPr>
          <p:blipFill>
            <a:blip r:embed="rId3"/>
            <a:srcRect t="14283" b="14283"/>
            <a:stretch/>
          </p:blipFill>
          <p:spPr>
            <a:xfrm>
              <a:off x="2246649" y="1430889"/>
              <a:ext cx="1566300" cy="1566300"/>
            </a:xfrm>
            <a:prstGeom prst="ellipse">
              <a:avLst/>
            </a:prstGeom>
            <a:noFill/>
            <a:ln>
              <a:noFill/>
            </a:ln>
          </p:spPr>
        </p:pic>
      </p:grpSp>
      <p:grpSp>
        <p:nvGrpSpPr>
          <p:cNvPr id="3296" name="Google Shape;3296;p73">
            <a:extLst>
              <a:ext uri="{FF2B5EF4-FFF2-40B4-BE49-F238E27FC236}">
                <a16:creationId xmlns:a16="http://schemas.microsoft.com/office/drawing/2014/main" id="{392C754F-A709-BD3C-7392-8092481031BA}"/>
              </a:ext>
            </a:extLst>
          </p:cNvPr>
          <p:cNvGrpSpPr/>
          <p:nvPr/>
        </p:nvGrpSpPr>
        <p:grpSpPr>
          <a:xfrm>
            <a:off x="6282973" y="1393939"/>
            <a:ext cx="1945340" cy="1735409"/>
            <a:chOff x="5121981" y="1346340"/>
            <a:chExt cx="1945340" cy="1735409"/>
          </a:xfrm>
        </p:grpSpPr>
        <p:grpSp>
          <p:nvGrpSpPr>
            <p:cNvPr id="3297" name="Google Shape;3297;p73">
              <a:extLst>
                <a:ext uri="{FF2B5EF4-FFF2-40B4-BE49-F238E27FC236}">
                  <a16:creationId xmlns:a16="http://schemas.microsoft.com/office/drawing/2014/main" id="{255D22AC-7916-AD0C-D3C4-AEAE4BB4D635}"/>
                </a:ext>
              </a:extLst>
            </p:cNvPr>
            <p:cNvGrpSpPr/>
            <p:nvPr/>
          </p:nvGrpSpPr>
          <p:grpSpPr>
            <a:xfrm>
              <a:off x="5121981" y="1346340"/>
              <a:ext cx="1945340" cy="1735409"/>
              <a:chOff x="1942200" y="1287950"/>
              <a:chExt cx="1508600" cy="1345800"/>
            </a:xfrm>
          </p:grpSpPr>
          <p:sp>
            <p:nvSpPr>
              <p:cNvPr id="3298" name="Google Shape;3298;p73">
                <a:extLst>
                  <a:ext uri="{FF2B5EF4-FFF2-40B4-BE49-F238E27FC236}">
                    <a16:creationId xmlns:a16="http://schemas.microsoft.com/office/drawing/2014/main" id="{C600FCE0-F3FD-7EDD-88F6-B3290C1EEC0A}"/>
                  </a:ext>
                </a:extLst>
              </p:cNvPr>
              <p:cNvSpPr/>
              <p:nvPr/>
            </p:nvSpPr>
            <p:spPr>
              <a:xfrm flipH="1">
                <a:off x="1942200" y="1802000"/>
                <a:ext cx="143400" cy="3177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9" name="Google Shape;3299;p73">
                <a:extLst>
                  <a:ext uri="{FF2B5EF4-FFF2-40B4-BE49-F238E27FC236}">
                    <a16:creationId xmlns:a16="http://schemas.microsoft.com/office/drawing/2014/main" id="{55543B27-D46B-1A14-F69A-72F319E14E4A}"/>
                  </a:ext>
                </a:extLst>
              </p:cNvPr>
              <p:cNvSpPr/>
              <p:nvPr/>
            </p:nvSpPr>
            <p:spPr>
              <a:xfrm flipH="1">
                <a:off x="3307400" y="1802000"/>
                <a:ext cx="143400" cy="3177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0" name="Google Shape;3300;p73">
                <a:extLst>
                  <a:ext uri="{FF2B5EF4-FFF2-40B4-BE49-F238E27FC236}">
                    <a16:creationId xmlns:a16="http://schemas.microsoft.com/office/drawing/2014/main" id="{8057F5C3-6482-37AA-BFCC-C6954B8BB7D4}"/>
                  </a:ext>
                </a:extLst>
              </p:cNvPr>
              <p:cNvSpPr/>
              <p:nvPr/>
            </p:nvSpPr>
            <p:spPr>
              <a:xfrm flipH="1">
                <a:off x="2023600" y="1287950"/>
                <a:ext cx="1345800" cy="1345800"/>
              </a:xfrm>
              <a:prstGeom prst="ellipse">
                <a:avLst/>
              </a:prstGeom>
              <a:solidFill>
                <a:srgbClr val="091F54"/>
              </a:solidFill>
              <a:ln w="2857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301" name="Google Shape;3301;p73">
                <a:extLst>
                  <a:ext uri="{FF2B5EF4-FFF2-40B4-BE49-F238E27FC236}">
                    <a16:creationId xmlns:a16="http://schemas.microsoft.com/office/drawing/2014/main" id="{1CE331E7-BF68-299A-4411-762692D49E6A}"/>
                  </a:ext>
                </a:extLst>
              </p:cNvPr>
              <p:cNvCxnSpPr/>
              <p:nvPr/>
            </p:nvCxnSpPr>
            <p:spPr>
              <a:xfrm flipH="1">
                <a:off x="3222125" y="1373825"/>
                <a:ext cx="162000" cy="174000"/>
              </a:xfrm>
              <a:prstGeom prst="straightConnector1">
                <a:avLst/>
              </a:prstGeom>
              <a:noFill/>
              <a:ln w="28575" cap="flat" cmpd="sng">
                <a:solidFill>
                  <a:srgbClr val="FFFFFF"/>
                </a:solidFill>
                <a:prstDash val="solid"/>
                <a:round/>
                <a:headEnd type="none" w="med" len="med"/>
                <a:tailEnd type="none" w="med" len="med"/>
              </a:ln>
            </p:spPr>
          </p:cxnSp>
          <p:sp>
            <p:nvSpPr>
              <p:cNvPr id="3302" name="Google Shape;3302;p73">
                <a:extLst>
                  <a:ext uri="{FF2B5EF4-FFF2-40B4-BE49-F238E27FC236}">
                    <a16:creationId xmlns:a16="http://schemas.microsoft.com/office/drawing/2014/main" id="{2F274619-0F68-774F-3E13-4AC6179C3B4A}"/>
                  </a:ext>
                </a:extLst>
              </p:cNvPr>
              <p:cNvSpPr/>
              <p:nvPr/>
            </p:nvSpPr>
            <p:spPr>
              <a:xfrm flipH="1">
                <a:off x="3314750" y="1316700"/>
                <a:ext cx="128700" cy="1287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303" name="Google Shape;3303;p73">
              <a:extLst>
                <a:ext uri="{FF2B5EF4-FFF2-40B4-BE49-F238E27FC236}">
                  <a16:creationId xmlns:a16="http://schemas.microsoft.com/office/drawing/2014/main" id="{8368EBCE-D67C-A8B2-8AF7-D9634842FE68}"/>
                </a:ext>
              </a:extLst>
            </p:cNvPr>
            <p:cNvPicPr preferRelativeResize="0"/>
            <p:nvPr/>
          </p:nvPicPr>
          <p:blipFill>
            <a:blip r:embed="rId4"/>
            <a:srcRect t="16737" b="16737"/>
            <a:stretch/>
          </p:blipFill>
          <p:spPr>
            <a:xfrm>
              <a:off x="5311524" y="1430889"/>
              <a:ext cx="1566300" cy="1566300"/>
            </a:xfrm>
            <a:prstGeom prst="ellipse">
              <a:avLst/>
            </a:prstGeom>
            <a:noFill/>
            <a:ln>
              <a:noFill/>
            </a:ln>
          </p:spPr>
        </p:pic>
      </p:grpSp>
      <p:grpSp>
        <p:nvGrpSpPr>
          <p:cNvPr id="2" name="Google Shape;3288;p73">
            <a:extLst>
              <a:ext uri="{FF2B5EF4-FFF2-40B4-BE49-F238E27FC236}">
                <a16:creationId xmlns:a16="http://schemas.microsoft.com/office/drawing/2014/main" id="{72F2B736-6607-6AE1-C7CA-333C8CFEF566}"/>
              </a:ext>
            </a:extLst>
          </p:cNvPr>
          <p:cNvGrpSpPr/>
          <p:nvPr/>
        </p:nvGrpSpPr>
        <p:grpSpPr>
          <a:xfrm>
            <a:off x="3588127" y="1393933"/>
            <a:ext cx="1945340" cy="1735409"/>
            <a:chOff x="2057106" y="1346340"/>
            <a:chExt cx="1945340" cy="1735409"/>
          </a:xfrm>
        </p:grpSpPr>
        <p:grpSp>
          <p:nvGrpSpPr>
            <p:cNvPr id="3" name="Google Shape;3289;p73">
              <a:extLst>
                <a:ext uri="{FF2B5EF4-FFF2-40B4-BE49-F238E27FC236}">
                  <a16:creationId xmlns:a16="http://schemas.microsoft.com/office/drawing/2014/main" id="{BA281D03-BFB9-391B-3779-B0D8794962BD}"/>
                </a:ext>
              </a:extLst>
            </p:cNvPr>
            <p:cNvGrpSpPr/>
            <p:nvPr/>
          </p:nvGrpSpPr>
          <p:grpSpPr>
            <a:xfrm>
              <a:off x="2057106" y="1346340"/>
              <a:ext cx="1945340" cy="1735409"/>
              <a:chOff x="1942200" y="1287950"/>
              <a:chExt cx="1508600" cy="1345800"/>
            </a:xfrm>
          </p:grpSpPr>
          <p:sp>
            <p:nvSpPr>
              <p:cNvPr id="5" name="Google Shape;3290;p73">
                <a:extLst>
                  <a:ext uri="{FF2B5EF4-FFF2-40B4-BE49-F238E27FC236}">
                    <a16:creationId xmlns:a16="http://schemas.microsoft.com/office/drawing/2014/main" id="{BD0B949B-41CA-893E-619E-B1E098A9E39B}"/>
                  </a:ext>
                </a:extLst>
              </p:cNvPr>
              <p:cNvSpPr/>
              <p:nvPr/>
            </p:nvSpPr>
            <p:spPr>
              <a:xfrm flipH="1">
                <a:off x="1942200" y="1802000"/>
                <a:ext cx="143400" cy="3177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3291;p73">
                <a:extLst>
                  <a:ext uri="{FF2B5EF4-FFF2-40B4-BE49-F238E27FC236}">
                    <a16:creationId xmlns:a16="http://schemas.microsoft.com/office/drawing/2014/main" id="{8D18757D-F4DE-246B-25EB-ADD5046A3A82}"/>
                  </a:ext>
                </a:extLst>
              </p:cNvPr>
              <p:cNvSpPr/>
              <p:nvPr/>
            </p:nvSpPr>
            <p:spPr>
              <a:xfrm flipH="1">
                <a:off x="3307400" y="1802000"/>
                <a:ext cx="143400" cy="3177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3292;p73">
                <a:extLst>
                  <a:ext uri="{FF2B5EF4-FFF2-40B4-BE49-F238E27FC236}">
                    <a16:creationId xmlns:a16="http://schemas.microsoft.com/office/drawing/2014/main" id="{08FF86AD-4424-F3EA-39E6-FF867CC748B3}"/>
                  </a:ext>
                </a:extLst>
              </p:cNvPr>
              <p:cNvSpPr/>
              <p:nvPr/>
            </p:nvSpPr>
            <p:spPr>
              <a:xfrm flipH="1">
                <a:off x="2023600" y="1287950"/>
                <a:ext cx="1345800" cy="1345800"/>
              </a:xfrm>
              <a:prstGeom prst="ellipse">
                <a:avLst/>
              </a:prstGeom>
              <a:solidFill>
                <a:srgbClr val="091F54"/>
              </a:solidFill>
              <a:ln w="2857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 name="Google Shape;3293;p73">
                <a:extLst>
                  <a:ext uri="{FF2B5EF4-FFF2-40B4-BE49-F238E27FC236}">
                    <a16:creationId xmlns:a16="http://schemas.microsoft.com/office/drawing/2014/main" id="{447B04A2-F288-0E45-1A85-F6567FB42D7C}"/>
                  </a:ext>
                </a:extLst>
              </p:cNvPr>
              <p:cNvCxnSpPr/>
              <p:nvPr/>
            </p:nvCxnSpPr>
            <p:spPr>
              <a:xfrm flipH="1">
                <a:off x="3222125" y="1373825"/>
                <a:ext cx="162000" cy="174000"/>
              </a:xfrm>
              <a:prstGeom prst="straightConnector1">
                <a:avLst/>
              </a:prstGeom>
              <a:noFill/>
              <a:ln w="28575" cap="flat" cmpd="sng">
                <a:solidFill>
                  <a:srgbClr val="FFFFFF"/>
                </a:solidFill>
                <a:prstDash val="solid"/>
                <a:round/>
                <a:headEnd type="none" w="med" len="med"/>
                <a:tailEnd type="none" w="med" len="med"/>
              </a:ln>
            </p:spPr>
          </p:cxnSp>
          <p:sp>
            <p:nvSpPr>
              <p:cNvPr id="9" name="Google Shape;3294;p73">
                <a:extLst>
                  <a:ext uri="{FF2B5EF4-FFF2-40B4-BE49-F238E27FC236}">
                    <a16:creationId xmlns:a16="http://schemas.microsoft.com/office/drawing/2014/main" id="{529D1B4F-F64E-F2DD-A1C2-02B4A08B099A}"/>
                  </a:ext>
                </a:extLst>
              </p:cNvPr>
              <p:cNvSpPr/>
              <p:nvPr/>
            </p:nvSpPr>
            <p:spPr>
              <a:xfrm flipH="1">
                <a:off x="3314750" y="1316700"/>
                <a:ext cx="128700" cy="1287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 name="Google Shape;3295;p73">
              <a:extLst>
                <a:ext uri="{FF2B5EF4-FFF2-40B4-BE49-F238E27FC236}">
                  <a16:creationId xmlns:a16="http://schemas.microsoft.com/office/drawing/2014/main" id="{A4E8E8E7-9273-89C9-CE5E-6A7BBC3E1459}"/>
                </a:ext>
              </a:extLst>
            </p:cNvPr>
            <p:cNvPicPr preferRelativeResize="0"/>
            <p:nvPr/>
          </p:nvPicPr>
          <p:blipFill rotWithShape="1">
            <a:blip r:embed="rId5"/>
            <a:srcRect t="4976" b="28336"/>
            <a:stretch/>
          </p:blipFill>
          <p:spPr>
            <a:xfrm>
              <a:off x="2246649" y="1430889"/>
              <a:ext cx="1566300" cy="1566300"/>
            </a:xfrm>
            <a:prstGeom prst="ellipse">
              <a:avLst/>
            </a:prstGeom>
            <a:noFill/>
            <a:ln>
              <a:noFill/>
            </a:ln>
          </p:spPr>
        </p:pic>
      </p:grpSp>
      <p:sp>
        <p:nvSpPr>
          <p:cNvPr id="10" name="Google Shape;3283;p73">
            <a:extLst>
              <a:ext uri="{FF2B5EF4-FFF2-40B4-BE49-F238E27FC236}">
                <a16:creationId xmlns:a16="http://schemas.microsoft.com/office/drawing/2014/main" id="{BAFA1A6A-C0CA-F64B-794B-FA6E60BC0677}"/>
              </a:ext>
            </a:extLst>
          </p:cNvPr>
          <p:cNvSpPr txBox="1">
            <a:spLocks/>
          </p:cNvSpPr>
          <p:nvPr/>
        </p:nvSpPr>
        <p:spPr>
          <a:xfrm>
            <a:off x="3185833" y="3159127"/>
            <a:ext cx="2907600" cy="713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ctr" rtl="0">
              <a:lnSpc>
                <a:spcPct val="100000"/>
              </a:lnSpc>
              <a:spcBef>
                <a:spcPts val="0"/>
              </a:spcBef>
              <a:spcAft>
                <a:spcPts val="0"/>
              </a:spcAft>
              <a:buClr>
                <a:schemeClr val="dk1"/>
              </a:buClr>
              <a:buSzPts val="2500"/>
              <a:buFont typeface="Bebas Neue"/>
              <a:buNone/>
              <a:defRPr sz="2500" b="0" i="0" u="none" strike="noStrike" cap="none">
                <a:solidFill>
                  <a:schemeClr val="dk1"/>
                </a:solidFill>
                <a:latin typeface="Righteous"/>
                <a:ea typeface="Righteous"/>
                <a:cs typeface="Righteous"/>
                <a:sym typeface="Righteous"/>
              </a:defRPr>
            </a:lvl1pPr>
            <a:lvl2pPr marL="914400" marR="0" lvl="1" indent="-317500" algn="ctr" rtl="0">
              <a:lnSpc>
                <a:spcPct val="100000"/>
              </a:lnSpc>
              <a:spcBef>
                <a:spcPts val="0"/>
              </a:spcBef>
              <a:spcAft>
                <a:spcPts val="0"/>
              </a:spcAft>
              <a:buClr>
                <a:schemeClr val="dk1"/>
              </a:buClr>
              <a:buSzPts val="2500"/>
              <a:buFont typeface="Bebas Neue"/>
              <a:buNone/>
              <a:defRPr sz="2500" b="0" i="0" u="none" strike="noStrike" cap="none">
                <a:solidFill>
                  <a:schemeClr val="dk1"/>
                </a:solidFill>
                <a:latin typeface="Bebas Neue"/>
                <a:ea typeface="Bebas Neue"/>
                <a:cs typeface="Bebas Neue"/>
                <a:sym typeface="Bebas Neue"/>
              </a:defRPr>
            </a:lvl2pPr>
            <a:lvl3pPr marL="1371600" marR="0" lvl="2" indent="-317500" algn="ctr" rtl="0">
              <a:lnSpc>
                <a:spcPct val="100000"/>
              </a:lnSpc>
              <a:spcBef>
                <a:spcPts val="0"/>
              </a:spcBef>
              <a:spcAft>
                <a:spcPts val="0"/>
              </a:spcAft>
              <a:buClr>
                <a:schemeClr val="dk1"/>
              </a:buClr>
              <a:buSzPts val="2500"/>
              <a:buFont typeface="Bebas Neue"/>
              <a:buNone/>
              <a:defRPr sz="2500" b="0" i="0" u="none" strike="noStrike" cap="none">
                <a:solidFill>
                  <a:schemeClr val="dk1"/>
                </a:solidFill>
                <a:latin typeface="Bebas Neue"/>
                <a:ea typeface="Bebas Neue"/>
                <a:cs typeface="Bebas Neue"/>
                <a:sym typeface="Bebas Neue"/>
              </a:defRPr>
            </a:lvl3pPr>
            <a:lvl4pPr marL="1828800" marR="0" lvl="3" indent="-317500" algn="ctr" rtl="0">
              <a:lnSpc>
                <a:spcPct val="100000"/>
              </a:lnSpc>
              <a:spcBef>
                <a:spcPts val="0"/>
              </a:spcBef>
              <a:spcAft>
                <a:spcPts val="0"/>
              </a:spcAft>
              <a:buClr>
                <a:schemeClr val="dk1"/>
              </a:buClr>
              <a:buSzPts val="2500"/>
              <a:buFont typeface="Bebas Neue"/>
              <a:buNone/>
              <a:defRPr sz="2500" b="0" i="0" u="none" strike="noStrike" cap="none">
                <a:solidFill>
                  <a:schemeClr val="dk1"/>
                </a:solidFill>
                <a:latin typeface="Bebas Neue"/>
                <a:ea typeface="Bebas Neue"/>
                <a:cs typeface="Bebas Neue"/>
                <a:sym typeface="Bebas Neue"/>
              </a:defRPr>
            </a:lvl4pPr>
            <a:lvl5pPr marL="2286000" marR="0" lvl="4" indent="-317500" algn="ctr" rtl="0">
              <a:lnSpc>
                <a:spcPct val="100000"/>
              </a:lnSpc>
              <a:spcBef>
                <a:spcPts val="0"/>
              </a:spcBef>
              <a:spcAft>
                <a:spcPts val="0"/>
              </a:spcAft>
              <a:buClr>
                <a:schemeClr val="dk1"/>
              </a:buClr>
              <a:buSzPts val="2500"/>
              <a:buFont typeface="Bebas Neue"/>
              <a:buNone/>
              <a:defRPr sz="2500" b="0" i="0" u="none" strike="noStrike" cap="none">
                <a:solidFill>
                  <a:schemeClr val="dk1"/>
                </a:solidFill>
                <a:latin typeface="Bebas Neue"/>
                <a:ea typeface="Bebas Neue"/>
                <a:cs typeface="Bebas Neue"/>
                <a:sym typeface="Bebas Neue"/>
              </a:defRPr>
            </a:lvl5pPr>
            <a:lvl6pPr marL="2743200" marR="0" lvl="5" indent="-317500" algn="ctr" rtl="0">
              <a:lnSpc>
                <a:spcPct val="100000"/>
              </a:lnSpc>
              <a:spcBef>
                <a:spcPts val="0"/>
              </a:spcBef>
              <a:spcAft>
                <a:spcPts val="0"/>
              </a:spcAft>
              <a:buClr>
                <a:schemeClr val="dk1"/>
              </a:buClr>
              <a:buSzPts val="2500"/>
              <a:buFont typeface="Bebas Neue"/>
              <a:buNone/>
              <a:defRPr sz="2500" b="0" i="0" u="none" strike="noStrike" cap="none">
                <a:solidFill>
                  <a:schemeClr val="dk1"/>
                </a:solidFill>
                <a:latin typeface="Bebas Neue"/>
                <a:ea typeface="Bebas Neue"/>
                <a:cs typeface="Bebas Neue"/>
                <a:sym typeface="Bebas Neue"/>
              </a:defRPr>
            </a:lvl6pPr>
            <a:lvl7pPr marL="3200400" marR="0" lvl="6" indent="-317500" algn="ctr" rtl="0">
              <a:lnSpc>
                <a:spcPct val="100000"/>
              </a:lnSpc>
              <a:spcBef>
                <a:spcPts val="0"/>
              </a:spcBef>
              <a:spcAft>
                <a:spcPts val="0"/>
              </a:spcAft>
              <a:buClr>
                <a:schemeClr val="dk1"/>
              </a:buClr>
              <a:buSzPts val="2500"/>
              <a:buFont typeface="Bebas Neue"/>
              <a:buNone/>
              <a:defRPr sz="2500" b="0" i="0" u="none" strike="noStrike" cap="none">
                <a:solidFill>
                  <a:schemeClr val="dk1"/>
                </a:solidFill>
                <a:latin typeface="Bebas Neue"/>
                <a:ea typeface="Bebas Neue"/>
                <a:cs typeface="Bebas Neue"/>
                <a:sym typeface="Bebas Neue"/>
              </a:defRPr>
            </a:lvl7pPr>
            <a:lvl8pPr marL="3657600" marR="0" lvl="7" indent="-317500" algn="ctr" rtl="0">
              <a:lnSpc>
                <a:spcPct val="100000"/>
              </a:lnSpc>
              <a:spcBef>
                <a:spcPts val="0"/>
              </a:spcBef>
              <a:spcAft>
                <a:spcPts val="0"/>
              </a:spcAft>
              <a:buClr>
                <a:schemeClr val="dk1"/>
              </a:buClr>
              <a:buSzPts val="2500"/>
              <a:buFont typeface="Bebas Neue"/>
              <a:buNone/>
              <a:defRPr sz="2500" b="0" i="0" u="none" strike="noStrike" cap="none">
                <a:solidFill>
                  <a:schemeClr val="dk1"/>
                </a:solidFill>
                <a:latin typeface="Bebas Neue"/>
                <a:ea typeface="Bebas Neue"/>
                <a:cs typeface="Bebas Neue"/>
                <a:sym typeface="Bebas Neue"/>
              </a:defRPr>
            </a:lvl8pPr>
            <a:lvl9pPr marL="4114800" marR="0" lvl="8" indent="-317500" algn="ctr" rtl="0">
              <a:lnSpc>
                <a:spcPct val="100000"/>
              </a:lnSpc>
              <a:spcBef>
                <a:spcPts val="0"/>
              </a:spcBef>
              <a:spcAft>
                <a:spcPts val="0"/>
              </a:spcAft>
              <a:buClr>
                <a:schemeClr val="dk1"/>
              </a:buClr>
              <a:buSzPts val="2500"/>
              <a:buFont typeface="Bebas Neue"/>
              <a:buNone/>
              <a:defRPr sz="2500" b="0" i="0" u="none" strike="noStrike" cap="none">
                <a:solidFill>
                  <a:schemeClr val="dk1"/>
                </a:solidFill>
                <a:latin typeface="Bebas Neue"/>
                <a:ea typeface="Bebas Neue"/>
                <a:cs typeface="Bebas Neue"/>
                <a:sym typeface="Bebas Neue"/>
              </a:defRPr>
            </a:lvl9pPr>
          </a:lstStyle>
          <a:p>
            <a:pPr marL="0" indent="0"/>
            <a:r>
              <a:rPr lang="en-US" dirty="0"/>
              <a:t>Scarlet Galvan</a:t>
            </a:r>
          </a:p>
        </p:txBody>
      </p:sp>
      <p:sp>
        <p:nvSpPr>
          <p:cNvPr id="11" name="Google Shape;3285;p73">
            <a:extLst>
              <a:ext uri="{FF2B5EF4-FFF2-40B4-BE49-F238E27FC236}">
                <a16:creationId xmlns:a16="http://schemas.microsoft.com/office/drawing/2014/main" id="{D4C893A3-B9B1-D7CB-C35D-B2C138127BCC}"/>
              </a:ext>
            </a:extLst>
          </p:cNvPr>
          <p:cNvSpPr txBox="1">
            <a:spLocks/>
          </p:cNvSpPr>
          <p:nvPr/>
        </p:nvSpPr>
        <p:spPr>
          <a:xfrm>
            <a:off x="3185833" y="3854072"/>
            <a:ext cx="2907600" cy="7134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ctr" rtl="0">
              <a:lnSpc>
                <a:spcPct val="100000"/>
              </a:lnSpc>
              <a:spcBef>
                <a:spcPts val="0"/>
              </a:spcBef>
              <a:spcAft>
                <a:spcPts val="0"/>
              </a:spcAft>
              <a:buClr>
                <a:schemeClr val="lt1"/>
              </a:buClr>
              <a:buSzPts val="1400"/>
              <a:buFont typeface="Comfortaa"/>
              <a:buNone/>
              <a:defRPr sz="1400" b="0" i="0" u="none" strike="noStrike" cap="none">
                <a:solidFill>
                  <a:schemeClr val="lt1"/>
                </a:solidFill>
                <a:latin typeface="Comfortaa"/>
                <a:ea typeface="Comfortaa"/>
                <a:cs typeface="Comfortaa"/>
                <a:sym typeface="Comfortaa"/>
              </a:defRPr>
            </a:lvl1pPr>
            <a:lvl2pPr marL="914400" marR="0" lvl="1" indent="-317500" algn="ctr" rtl="0">
              <a:lnSpc>
                <a:spcPct val="100000"/>
              </a:lnSpc>
              <a:spcBef>
                <a:spcPts val="0"/>
              </a:spcBef>
              <a:spcAft>
                <a:spcPts val="0"/>
              </a:spcAft>
              <a:buClr>
                <a:schemeClr val="lt1"/>
              </a:buClr>
              <a:buSzPts val="1400"/>
              <a:buFont typeface="Comfortaa"/>
              <a:buNone/>
              <a:defRPr sz="1400" b="0" i="0" u="none" strike="noStrike" cap="none">
                <a:solidFill>
                  <a:schemeClr val="lt1"/>
                </a:solidFill>
                <a:latin typeface="Comfortaa"/>
                <a:ea typeface="Comfortaa"/>
                <a:cs typeface="Comfortaa"/>
                <a:sym typeface="Comfortaa"/>
              </a:defRPr>
            </a:lvl2pPr>
            <a:lvl3pPr marL="1371600" marR="0" lvl="2" indent="-317500" algn="ctr" rtl="0">
              <a:lnSpc>
                <a:spcPct val="100000"/>
              </a:lnSpc>
              <a:spcBef>
                <a:spcPts val="0"/>
              </a:spcBef>
              <a:spcAft>
                <a:spcPts val="0"/>
              </a:spcAft>
              <a:buClr>
                <a:schemeClr val="lt1"/>
              </a:buClr>
              <a:buSzPts val="1400"/>
              <a:buFont typeface="Comfortaa"/>
              <a:buNone/>
              <a:defRPr sz="1400" b="0" i="0" u="none" strike="noStrike" cap="none">
                <a:solidFill>
                  <a:schemeClr val="lt1"/>
                </a:solidFill>
                <a:latin typeface="Comfortaa"/>
                <a:ea typeface="Comfortaa"/>
                <a:cs typeface="Comfortaa"/>
                <a:sym typeface="Comfortaa"/>
              </a:defRPr>
            </a:lvl3pPr>
            <a:lvl4pPr marL="1828800" marR="0" lvl="3" indent="-317500" algn="ctr" rtl="0">
              <a:lnSpc>
                <a:spcPct val="100000"/>
              </a:lnSpc>
              <a:spcBef>
                <a:spcPts val="0"/>
              </a:spcBef>
              <a:spcAft>
                <a:spcPts val="0"/>
              </a:spcAft>
              <a:buClr>
                <a:schemeClr val="lt1"/>
              </a:buClr>
              <a:buSzPts val="1400"/>
              <a:buFont typeface="Comfortaa"/>
              <a:buNone/>
              <a:defRPr sz="1400" b="0" i="0" u="none" strike="noStrike" cap="none">
                <a:solidFill>
                  <a:schemeClr val="lt1"/>
                </a:solidFill>
                <a:latin typeface="Comfortaa"/>
                <a:ea typeface="Comfortaa"/>
                <a:cs typeface="Comfortaa"/>
                <a:sym typeface="Comfortaa"/>
              </a:defRPr>
            </a:lvl4pPr>
            <a:lvl5pPr marL="2286000" marR="0" lvl="4" indent="-317500" algn="ctr" rtl="0">
              <a:lnSpc>
                <a:spcPct val="100000"/>
              </a:lnSpc>
              <a:spcBef>
                <a:spcPts val="0"/>
              </a:spcBef>
              <a:spcAft>
                <a:spcPts val="0"/>
              </a:spcAft>
              <a:buClr>
                <a:schemeClr val="lt1"/>
              </a:buClr>
              <a:buSzPts val="1400"/>
              <a:buFont typeface="Comfortaa"/>
              <a:buNone/>
              <a:defRPr sz="1400" b="0" i="0" u="none" strike="noStrike" cap="none">
                <a:solidFill>
                  <a:schemeClr val="lt1"/>
                </a:solidFill>
                <a:latin typeface="Comfortaa"/>
                <a:ea typeface="Comfortaa"/>
                <a:cs typeface="Comfortaa"/>
                <a:sym typeface="Comfortaa"/>
              </a:defRPr>
            </a:lvl5pPr>
            <a:lvl6pPr marL="2743200" marR="0" lvl="5" indent="-317500" algn="ctr" rtl="0">
              <a:lnSpc>
                <a:spcPct val="100000"/>
              </a:lnSpc>
              <a:spcBef>
                <a:spcPts val="0"/>
              </a:spcBef>
              <a:spcAft>
                <a:spcPts val="0"/>
              </a:spcAft>
              <a:buClr>
                <a:schemeClr val="lt1"/>
              </a:buClr>
              <a:buSzPts val="1400"/>
              <a:buFont typeface="Comfortaa"/>
              <a:buNone/>
              <a:defRPr sz="1400" b="0" i="0" u="none" strike="noStrike" cap="none">
                <a:solidFill>
                  <a:schemeClr val="lt1"/>
                </a:solidFill>
                <a:latin typeface="Comfortaa"/>
                <a:ea typeface="Comfortaa"/>
                <a:cs typeface="Comfortaa"/>
                <a:sym typeface="Comfortaa"/>
              </a:defRPr>
            </a:lvl6pPr>
            <a:lvl7pPr marL="3200400" marR="0" lvl="6" indent="-317500" algn="ctr" rtl="0">
              <a:lnSpc>
                <a:spcPct val="100000"/>
              </a:lnSpc>
              <a:spcBef>
                <a:spcPts val="0"/>
              </a:spcBef>
              <a:spcAft>
                <a:spcPts val="0"/>
              </a:spcAft>
              <a:buClr>
                <a:schemeClr val="lt1"/>
              </a:buClr>
              <a:buSzPts val="1400"/>
              <a:buFont typeface="Comfortaa"/>
              <a:buNone/>
              <a:defRPr sz="1400" b="0" i="0" u="none" strike="noStrike" cap="none">
                <a:solidFill>
                  <a:schemeClr val="lt1"/>
                </a:solidFill>
                <a:latin typeface="Comfortaa"/>
                <a:ea typeface="Comfortaa"/>
                <a:cs typeface="Comfortaa"/>
                <a:sym typeface="Comfortaa"/>
              </a:defRPr>
            </a:lvl7pPr>
            <a:lvl8pPr marL="3657600" marR="0" lvl="7" indent="-317500" algn="ctr" rtl="0">
              <a:lnSpc>
                <a:spcPct val="100000"/>
              </a:lnSpc>
              <a:spcBef>
                <a:spcPts val="0"/>
              </a:spcBef>
              <a:spcAft>
                <a:spcPts val="0"/>
              </a:spcAft>
              <a:buClr>
                <a:schemeClr val="lt1"/>
              </a:buClr>
              <a:buSzPts val="1400"/>
              <a:buFont typeface="Comfortaa"/>
              <a:buNone/>
              <a:defRPr sz="1400" b="0" i="0" u="none" strike="noStrike" cap="none">
                <a:solidFill>
                  <a:schemeClr val="lt1"/>
                </a:solidFill>
                <a:latin typeface="Comfortaa"/>
                <a:ea typeface="Comfortaa"/>
                <a:cs typeface="Comfortaa"/>
                <a:sym typeface="Comfortaa"/>
              </a:defRPr>
            </a:lvl8pPr>
            <a:lvl9pPr marL="4114800" marR="0" lvl="8" indent="-317500" algn="ctr" rtl="0">
              <a:lnSpc>
                <a:spcPct val="100000"/>
              </a:lnSpc>
              <a:spcBef>
                <a:spcPts val="0"/>
              </a:spcBef>
              <a:spcAft>
                <a:spcPts val="0"/>
              </a:spcAft>
              <a:buClr>
                <a:schemeClr val="lt1"/>
              </a:buClr>
              <a:buSzPts val="1400"/>
              <a:buFont typeface="Comfortaa"/>
              <a:buNone/>
              <a:defRPr sz="1400" b="0" i="0" u="none" strike="noStrike" cap="none">
                <a:solidFill>
                  <a:schemeClr val="lt1"/>
                </a:solidFill>
                <a:latin typeface="Comfortaa"/>
                <a:ea typeface="Comfortaa"/>
                <a:cs typeface="Comfortaa"/>
                <a:sym typeface="Comfortaa"/>
              </a:defRPr>
            </a:lvl9pPr>
          </a:lstStyle>
          <a:p>
            <a:pPr marL="0" indent="0"/>
            <a:r>
              <a:rPr lang="en-US" sz="1200" dirty="0"/>
              <a:t>Collection Strategist</a:t>
            </a:r>
          </a:p>
          <a:p>
            <a:pPr marL="0" indent="0"/>
            <a:r>
              <a:rPr lang="en-US" sz="1200" dirty="0"/>
              <a:t>Grand Valley State University</a:t>
            </a:r>
          </a:p>
          <a:p>
            <a:pPr marL="0" indent="0"/>
            <a:r>
              <a:rPr lang="en-US" sz="1200" dirty="0"/>
              <a:t>galvansc@gvsu.edu</a:t>
            </a:r>
          </a:p>
        </p:txBody>
      </p:sp>
    </p:spTree>
    <p:extLst>
      <p:ext uri="{BB962C8B-B14F-4D97-AF65-F5344CB8AC3E}">
        <p14:creationId xmlns:p14="http://schemas.microsoft.com/office/powerpoint/2010/main" val="29462926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 name="Chart 40">
            <a:extLst>
              <a:ext uri="{FF2B5EF4-FFF2-40B4-BE49-F238E27FC236}">
                <a16:creationId xmlns:a16="http://schemas.microsoft.com/office/drawing/2014/main" id="{C650BC82-7F03-E108-F796-1E74E862D721}"/>
              </a:ext>
            </a:extLst>
          </p:cNvPr>
          <p:cNvGraphicFramePr>
            <a:graphicFrameLocks/>
          </p:cNvGraphicFramePr>
          <p:nvPr>
            <p:extLst>
              <p:ext uri="{D42A27DB-BD31-4B8C-83A1-F6EECF244321}">
                <p14:modId xmlns:p14="http://schemas.microsoft.com/office/powerpoint/2010/main" val="1130540813"/>
              </p:ext>
            </p:extLst>
          </p:nvPr>
        </p:nvGraphicFramePr>
        <p:xfrm>
          <a:off x="524540" y="1103197"/>
          <a:ext cx="8236688" cy="3646011"/>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a:extLst>
              <a:ext uri="{FF2B5EF4-FFF2-40B4-BE49-F238E27FC236}">
                <a16:creationId xmlns:a16="http://schemas.microsoft.com/office/drawing/2014/main" id="{EFC9A785-6335-B59D-A6C0-B3F0B5B123D5}"/>
              </a:ext>
            </a:extLst>
          </p:cNvPr>
          <p:cNvSpPr>
            <a:spLocks noGrp="1"/>
          </p:cNvSpPr>
          <p:nvPr>
            <p:ph type="title"/>
          </p:nvPr>
        </p:nvSpPr>
        <p:spPr/>
        <p:txBody>
          <a:bodyPr/>
          <a:lstStyle/>
          <a:p>
            <a:r>
              <a:rPr lang="en-US" dirty="0"/>
              <a:t>POSITIVE VENDOR BEHAVIORS</a:t>
            </a:r>
          </a:p>
        </p:txBody>
      </p:sp>
      <p:grpSp>
        <p:nvGrpSpPr>
          <p:cNvPr id="4" name="Google Shape;2465;p60">
            <a:extLst>
              <a:ext uri="{FF2B5EF4-FFF2-40B4-BE49-F238E27FC236}">
                <a16:creationId xmlns:a16="http://schemas.microsoft.com/office/drawing/2014/main" id="{C6BE28D2-1E4A-C499-59F3-AB7157E58F59}"/>
              </a:ext>
            </a:extLst>
          </p:cNvPr>
          <p:cNvGrpSpPr/>
          <p:nvPr/>
        </p:nvGrpSpPr>
        <p:grpSpPr>
          <a:xfrm>
            <a:off x="7091431" y="2451867"/>
            <a:ext cx="1905487" cy="2169150"/>
            <a:chOff x="2176275" y="2426175"/>
            <a:chExt cx="1905487" cy="2169150"/>
          </a:xfrm>
        </p:grpSpPr>
        <p:sp>
          <p:nvSpPr>
            <p:cNvPr id="5" name="Google Shape;2466;p60">
              <a:extLst>
                <a:ext uri="{FF2B5EF4-FFF2-40B4-BE49-F238E27FC236}">
                  <a16:creationId xmlns:a16="http://schemas.microsoft.com/office/drawing/2014/main" id="{1F3EF546-D208-B316-45AE-6DE99AD844F1}"/>
                </a:ext>
              </a:extLst>
            </p:cNvPr>
            <p:cNvSpPr/>
            <p:nvPr/>
          </p:nvSpPr>
          <p:spPr>
            <a:xfrm>
              <a:off x="2556411" y="3164127"/>
              <a:ext cx="748908" cy="748908"/>
            </a:xfrm>
            <a:custGeom>
              <a:avLst/>
              <a:gdLst/>
              <a:ahLst/>
              <a:cxnLst/>
              <a:rect l="l" t="t" r="r" b="b"/>
              <a:pathLst>
                <a:path w="5077" h="5077" extrusionOk="0">
                  <a:moveTo>
                    <a:pt x="1503" y="4829"/>
                  </a:moveTo>
                  <a:lnTo>
                    <a:pt x="248" y="3573"/>
                  </a:lnTo>
                  <a:cubicBezTo>
                    <a:pt x="1" y="3326"/>
                    <a:pt x="1" y="2926"/>
                    <a:pt x="248" y="2679"/>
                  </a:cubicBezTo>
                  <a:lnTo>
                    <a:pt x="2927" y="1"/>
                  </a:lnTo>
                  <a:lnTo>
                    <a:pt x="5077" y="2151"/>
                  </a:lnTo>
                  <a:lnTo>
                    <a:pt x="2398" y="4829"/>
                  </a:lnTo>
                  <a:cubicBezTo>
                    <a:pt x="2151" y="5076"/>
                    <a:pt x="1749" y="5076"/>
                    <a:pt x="1503" y="4829"/>
                  </a:cubicBezTo>
                  <a:close/>
                </a:path>
              </a:pathLst>
            </a:custGeom>
            <a:solidFill>
              <a:srgbClr val="DA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2467;p60">
              <a:extLst>
                <a:ext uri="{FF2B5EF4-FFF2-40B4-BE49-F238E27FC236}">
                  <a16:creationId xmlns:a16="http://schemas.microsoft.com/office/drawing/2014/main" id="{626E8AB3-B19C-9466-9CE1-18F3675B2F9A}"/>
                </a:ext>
              </a:extLst>
            </p:cNvPr>
            <p:cNvSpPr/>
            <p:nvPr/>
          </p:nvSpPr>
          <p:spPr>
            <a:xfrm>
              <a:off x="2908520" y="3164127"/>
              <a:ext cx="396654" cy="396802"/>
            </a:xfrm>
            <a:custGeom>
              <a:avLst/>
              <a:gdLst/>
              <a:ahLst/>
              <a:cxnLst/>
              <a:rect l="l" t="t" r="r" b="b"/>
              <a:pathLst>
                <a:path w="2689" h="2690" extrusionOk="0">
                  <a:moveTo>
                    <a:pt x="1" y="539"/>
                  </a:moveTo>
                  <a:lnTo>
                    <a:pt x="538" y="1"/>
                  </a:lnTo>
                  <a:lnTo>
                    <a:pt x="2688" y="2151"/>
                  </a:lnTo>
                  <a:lnTo>
                    <a:pt x="2150" y="2689"/>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468;p60">
              <a:extLst>
                <a:ext uri="{FF2B5EF4-FFF2-40B4-BE49-F238E27FC236}">
                  <a16:creationId xmlns:a16="http://schemas.microsoft.com/office/drawing/2014/main" id="{1B25240A-399D-6356-768C-CBA9AFE5C815}"/>
                </a:ext>
              </a:extLst>
            </p:cNvPr>
            <p:cNvSpPr/>
            <p:nvPr/>
          </p:nvSpPr>
          <p:spPr>
            <a:xfrm>
              <a:off x="2988029" y="3078277"/>
              <a:ext cx="402997" cy="403145"/>
            </a:xfrm>
            <a:custGeom>
              <a:avLst/>
              <a:gdLst/>
              <a:ahLst/>
              <a:cxnLst/>
              <a:rect l="l" t="t" r="r" b="b"/>
              <a:pathLst>
                <a:path w="2732" h="2733" extrusionOk="0">
                  <a:moveTo>
                    <a:pt x="2731" y="1407"/>
                  </a:moveTo>
                  <a:lnTo>
                    <a:pt x="1326" y="0"/>
                  </a:lnTo>
                  <a:lnTo>
                    <a:pt x="1" y="583"/>
                  </a:lnTo>
                  <a:lnTo>
                    <a:pt x="2149" y="2733"/>
                  </a:lnTo>
                  <a:close/>
                </a:path>
              </a:pathLst>
            </a:custGeom>
            <a:solidFill>
              <a:srgbClr val="DAD8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469;p60">
              <a:extLst>
                <a:ext uri="{FF2B5EF4-FFF2-40B4-BE49-F238E27FC236}">
                  <a16:creationId xmlns:a16="http://schemas.microsoft.com/office/drawing/2014/main" id="{DB5C0334-1308-A1C0-8CF5-C4CD984A0E56}"/>
                </a:ext>
              </a:extLst>
            </p:cNvPr>
            <p:cNvSpPr/>
            <p:nvPr/>
          </p:nvSpPr>
          <p:spPr>
            <a:xfrm>
              <a:off x="2446220" y="3703424"/>
              <a:ext cx="325850" cy="325997"/>
            </a:xfrm>
            <a:custGeom>
              <a:avLst/>
              <a:gdLst/>
              <a:ahLst/>
              <a:cxnLst/>
              <a:rect l="l" t="t" r="r" b="b"/>
              <a:pathLst>
                <a:path w="2209" h="2210" extrusionOk="0">
                  <a:moveTo>
                    <a:pt x="2209" y="1137"/>
                  </a:moveTo>
                  <a:lnTo>
                    <a:pt x="1072" y="0"/>
                  </a:lnTo>
                  <a:lnTo>
                    <a:pt x="1" y="471"/>
                  </a:lnTo>
                  <a:lnTo>
                    <a:pt x="1739" y="221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470;p60">
              <a:extLst>
                <a:ext uri="{FF2B5EF4-FFF2-40B4-BE49-F238E27FC236}">
                  <a16:creationId xmlns:a16="http://schemas.microsoft.com/office/drawing/2014/main" id="{19801BA6-5649-2D91-C79E-E4D193295DF6}"/>
                </a:ext>
              </a:extLst>
            </p:cNvPr>
            <p:cNvSpPr/>
            <p:nvPr/>
          </p:nvSpPr>
          <p:spPr>
            <a:xfrm>
              <a:off x="3280249" y="2780454"/>
              <a:ext cx="408603" cy="408603"/>
            </a:xfrm>
            <a:custGeom>
              <a:avLst/>
              <a:gdLst/>
              <a:ahLst/>
              <a:cxnLst/>
              <a:rect l="l" t="t" r="r" b="b"/>
              <a:pathLst>
                <a:path w="2770" h="2770" extrusionOk="0">
                  <a:moveTo>
                    <a:pt x="2674" y="0"/>
                  </a:moveTo>
                  <a:lnTo>
                    <a:pt x="0" y="2672"/>
                  </a:lnTo>
                  <a:lnTo>
                    <a:pt x="98" y="2769"/>
                  </a:lnTo>
                  <a:lnTo>
                    <a:pt x="2769" y="96"/>
                  </a:lnTo>
                  <a:lnTo>
                    <a:pt x="267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471;p60">
              <a:extLst>
                <a:ext uri="{FF2B5EF4-FFF2-40B4-BE49-F238E27FC236}">
                  <a16:creationId xmlns:a16="http://schemas.microsoft.com/office/drawing/2014/main" id="{0A706F80-AC1F-D959-39D7-5012AF13C7D6}"/>
                </a:ext>
              </a:extLst>
            </p:cNvPr>
            <p:cNvSpPr/>
            <p:nvPr/>
          </p:nvSpPr>
          <p:spPr>
            <a:xfrm>
              <a:off x="3626900" y="2732365"/>
              <a:ext cx="98684" cy="125826"/>
            </a:xfrm>
            <a:custGeom>
              <a:avLst/>
              <a:gdLst/>
              <a:ahLst/>
              <a:cxnLst/>
              <a:rect l="l" t="t" r="r" b="b"/>
              <a:pathLst>
                <a:path w="669" h="853" extrusionOk="0">
                  <a:moveTo>
                    <a:pt x="545" y="652"/>
                  </a:moveTo>
                  <a:cubicBezTo>
                    <a:pt x="343" y="852"/>
                    <a:pt x="1" y="710"/>
                    <a:pt x="1" y="426"/>
                  </a:cubicBezTo>
                  <a:cubicBezTo>
                    <a:pt x="1" y="143"/>
                    <a:pt x="343" y="1"/>
                    <a:pt x="545" y="202"/>
                  </a:cubicBezTo>
                  <a:cubicBezTo>
                    <a:pt x="669" y="326"/>
                    <a:pt x="669" y="528"/>
                    <a:pt x="545" y="652"/>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472;p60">
              <a:extLst>
                <a:ext uri="{FF2B5EF4-FFF2-40B4-BE49-F238E27FC236}">
                  <a16:creationId xmlns:a16="http://schemas.microsoft.com/office/drawing/2014/main" id="{A5F7D4DE-9967-AA89-32CA-146CE2C96D0D}"/>
                </a:ext>
              </a:extLst>
            </p:cNvPr>
            <p:cNvSpPr/>
            <p:nvPr/>
          </p:nvSpPr>
          <p:spPr>
            <a:xfrm>
              <a:off x="2176275" y="2816446"/>
              <a:ext cx="629130" cy="629278"/>
            </a:xfrm>
            <a:custGeom>
              <a:avLst/>
              <a:gdLst/>
              <a:ahLst/>
              <a:cxnLst/>
              <a:rect l="l" t="t" r="r" b="b"/>
              <a:pathLst>
                <a:path w="4265" h="4266" extrusionOk="0">
                  <a:moveTo>
                    <a:pt x="3565" y="3350"/>
                  </a:moveTo>
                  <a:lnTo>
                    <a:pt x="4264" y="2649"/>
                  </a:lnTo>
                  <a:lnTo>
                    <a:pt x="3454" y="1839"/>
                  </a:lnTo>
                  <a:lnTo>
                    <a:pt x="3238" y="1623"/>
                  </a:lnTo>
                  <a:lnTo>
                    <a:pt x="2641" y="1027"/>
                  </a:lnTo>
                  <a:lnTo>
                    <a:pt x="2427" y="812"/>
                  </a:lnTo>
                  <a:lnTo>
                    <a:pt x="1615" y="0"/>
                  </a:lnTo>
                  <a:lnTo>
                    <a:pt x="916" y="701"/>
                  </a:lnTo>
                  <a:lnTo>
                    <a:pt x="700" y="915"/>
                  </a:lnTo>
                  <a:lnTo>
                    <a:pt x="1" y="1616"/>
                  </a:lnTo>
                  <a:lnTo>
                    <a:pt x="811" y="2427"/>
                  </a:lnTo>
                  <a:lnTo>
                    <a:pt x="1027" y="2642"/>
                  </a:lnTo>
                  <a:lnTo>
                    <a:pt x="1623" y="3239"/>
                  </a:lnTo>
                  <a:lnTo>
                    <a:pt x="1838" y="3453"/>
                  </a:lnTo>
                  <a:lnTo>
                    <a:pt x="2648" y="4265"/>
                  </a:lnTo>
                  <a:lnTo>
                    <a:pt x="3349" y="3564"/>
                  </a:lnTo>
                  <a:lnTo>
                    <a:pt x="3822" y="4037"/>
                  </a:lnTo>
                  <a:lnTo>
                    <a:pt x="4036" y="382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473;p60">
              <a:extLst>
                <a:ext uri="{FF2B5EF4-FFF2-40B4-BE49-F238E27FC236}">
                  <a16:creationId xmlns:a16="http://schemas.microsoft.com/office/drawing/2014/main" id="{0AB87DC3-0B1C-4AD0-5AC2-14423A3BD474}"/>
                </a:ext>
              </a:extLst>
            </p:cNvPr>
            <p:cNvSpPr/>
            <p:nvPr/>
          </p:nvSpPr>
          <p:spPr>
            <a:xfrm>
              <a:off x="2582226" y="3119137"/>
              <a:ext cx="159753" cy="159753"/>
            </a:xfrm>
            <a:custGeom>
              <a:avLst/>
              <a:gdLst/>
              <a:ahLst/>
              <a:cxnLst/>
              <a:rect l="l" t="t" r="r" b="b"/>
              <a:pathLst>
                <a:path w="1083" h="1083" extrusionOk="0">
                  <a:moveTo>
                    <a:pt x="486" y="1"/>
                  </a:moveTo>
                  <a:lnTo>
                    <a:pt x="1" y="486"/>
                  </a:lnTo>
                  <a:lnTo>
                    <a:pt x="597" y="1082"/>
                  </a:lnTo>
                  <a:lnTo>
                    <a:pt x="1082" y="597"/>
                  </a:lnTo>
                  <a:lnTo>
                    <a:pt x="48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474;p60">
              <a:extLst>
                <a:ext uri="{FF2B5EF4-FFF2-40B4-BE49-F238E27FC236}">
                  <a16:creationId xmlns:a16="http://schemas.microsoft.com/office/drawing/2014/main" id="{C8B218A5-E086-1687-919A-ADFF85CBBFDC}"/>
                </a:ext>
              </a:extLst>
            </p:cNvPr>
            <p:cNvSpPr/>
            <p:nvPr/>
          </p:nvSpPr>
          <p:spPr>
            <a:xfrm>
              <a:off x="2462742" y="2999654"/>
              <a:ext cx="159458" cy="159606"/>
            </a:xfrm>
            <a:custGeom>
              <a:avLst/>
              <a:gdLst/>
              <a:ahLst/>
              <a:cxnLst/>
              <a:rect l="l" t="t" r="r" b="b"/>
              <a:pathLst>
                <a:path w="1081" h="1082" extrusionOk="0">
                  <a:moveTo>
                    <a:pt x="485" y="0"/>
                  </a:moveTo>
                  <a:lnTo>
                    <a:pt x="0" y="485"/>
                  </a:lnTo>
                  <a:lnTo>
                    <a:pt x="595" y="1082"/>
                  </a:lnTo>
                  <a:lnTo>
                    <a:pt x="1080" y="597"/>
                  </a:lnTo>
                  <a:lnTo>
                    <a:pt x="48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475;p60">
              <a:extLst>
                <a:ext uri="{FF2B5EF4-FFF2-40B4-BE49-F238E27FC236}">
                  <a16:creationId xmlns:a16="http://schemas.microsoft.com/office/drawing/2014/main" id="{B92422F4-078D-A4C2-7819-ABC756FC2A98}"/>
                </a:ext>
              </a:extLst>
            </p:cNvPr>
            <p:cNvSpPr/>
            <p:nvPr/>
          </p:nvSpPr>
          <p:spPr>
            <a:xfrm>
              <a:off x="2342963" y="2880023"/>
              <a:ext cx="159606" cy="159458"/>
            </a:xfrm>
            <a:custGeom>
              <a:avLst/>
              <a:gdLst/>
              <a:ahLst/>
              <a:cxnLst/>
              <a:rect l="l" t="t" r="r" b="b"/>
              <a:pathLst>
                <a:path w="1082" h="1081" extrusionOk="0">
                  <a:moveTo>
                    <a:pt x="485" y="1"/>
                  </a:moveTo>
                  <a:lnTo>
                    <a:pt x="0" y="484"/>
                  </a:lnTo>
                  <a:lnTo>
                    <a:pt x="596" y="1081"/>
                  </a:lnTo>
                  <a:lnTo>
                    <a:pt x="1081" y="596"/>
                  </a:lnTo>
                  <a:lnTo>
                    <a:pt x="48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476;p60">
              <a:extLst>
                <a:ext uri="{FF2B5EF4-FFF2-40B4-BE49-F238E27FC236}">
                  <a16:creationId xmlns:a16="http://schemas.microsoft.com/office/drawing/2014/main" id="{161C3D61-1008-9BA6-925C-41D0F25AC521}"/>
                </a:ext>
              </a:extLst>
            </p:cNvPr>
            <p:cNvSpPr/>
            <p:nvPr/>
          </p:nvSpPr>
          <p:spPr>
            <a:xfrm>
              <a:off x="2239705" y="2983428"/>
              <a:ext cx="159458" cy="159458"/>
            </a:xfrm>
            <a:custGeom>
              <a:avLst/>
              <a:gdLst/>
              <a:ahLst/>
              <a:cxnLst/>
              <a:rect l="l" t="t" r="r" b="b"/>
              <a:pathLst>
                <a:path w="1081" h="1081" extrusionOk="0">
                  <a:moveTo>
                    <a:pt x="486" y="0"/>
                  </a:moveTo>
                  <a:lnTo>
                    <a:pt x="1" y="485"/>
                  </a:lnTo>
                  <a:lnTo>
                    <a:pt x="596" y="1080"/>
                  </a:lnTo>
                  <a:lnTo>
                    <a:pt x="1081" y="597"/>
                  </a:lnTo>
                  <a:lnTo>
                    <a:pt x="48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2477;p60">
              <a:extLst>
                <a:ext uri="{FF2B5EF4-FFF2-40B4-BE49-F238E27FC236}">
                  <a16:creationId xmlns:a16="http://schemas.microsoft.com/office/drawing/2014/main" id="{57D7D692-1024-C509-728A-27B9FA069BDC}"/>
                </a:ext>
              </a:extLst>
            </p:cNvPr>
            <p:cNvSpPr/>
            <p:nvPr/>
          </p:nvSpPr>
          <p:spPr>
            <a:xfrm>
              <a:off x="2359336" y="3103058"/>
              <a:ext cx="159606" cy="159606"/>
            </a:xfrm>
            <a:custGeom>
              <a:avLst/>
              <a:gdLst/>
              <a:ahLst/>
              <a:cxnLst/>
              <a:rect l="l" t="t" r="r" b="b"/>
              <a:pathLst>
                <a:path w="1082" h="1082" extrusionOk="0">
                  <a:moveTo>
                    <a:pt x="485" y="0"/>
                  </a:moveTo>
                  <a:lnTo>
                    <a:pt x="0" y="485"/>
                  </a:lnTo>
                  <a:lnTo>
                    <a:pt x="597" y="1081"/>
                  </a:lnTo>
                  <a:lnTo>
                    <a:pt x="1082" y="596"/>
                  </a:lnTo>
                  <a:lnTo>
                    <a:pt x="48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478;p60">
              <a:extLst>
                <a:ext uri="{FF2B5EF4-FFF2-40B4-BE49-F238E27FC236}">
                  <a16:creationId xmlns:a16="http://schemas.microsoft.com/office/drawing/2014/main" id="{A2E0079A-88FC-9D34-4863-DAD9DD2180E9}"/>
                </a:ext>
              </a:extLst>
            </p:cNvPr>
            <p:cNvSpPr/>
            <p:nvPr/>
          </p:nvSpPr>
          <p:spPr>
            <a:xfrm>
              <a:off x="2479115" y="3222541"/>
              <a:ext cx="159458" cy="159458"/>
            </a:xfrm>
            <a:custGeom>
              <a:avLst/>
              <a:gdLst/>
              <a:ahLst/>
              <a:cxnLst/>
              <a:rect l="l" t="t" r="r" b="b"/>
              <a:pathLst>
                <a:path w="1081" h="1081" extrusionOk="0">
                  <a:moveTo>
                    <a:pt x="486" y="1"/>
                  </a:moveTo>
                  <a:lnTo>
                    <a:pt x="1" y="486"/>
                  </a:lnTo>
                  <a:lnTo>
                    <a:pt x="595" y="1081"/>
                  </a:lnTo>
                  <a:lnTo>
                    <a:pt x="1080" y="597"/>
                  </a:lnTo>
                  <a:lnTo>
                    <a:pt x="48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2479;p60">
              <a:extLst>
                <a:ext uri="{FF2B5EF4-FFF2-40B4-BE49-F238E27FC236}">
                  <a16:creationId xmlns:a16="http://schemas.microsoft.com/office/drawing/2014/main" id="{A42BA49F-5759-BF3A-771B-0072975F58ED}"/>
                </a:ext>
              </a:extLst>
            </p:cNvPr>
            <p:cNvSpPr/>
            <p:nvPr/>
          </p:nvSpPr>
          <p:spPr>
            <a:xfrm>
              <a:off x="2582226" y="3173126"/>
              <a:ext cx="159753" cy="105765"/>
            </a:xfrm>
            <a:custGeom>
              <a:avLst/>
              <a:gdLst/>
              <a:ahLst/>
              <a:cxnLst/>
              <a:rect l="l" t="t" r="r" b="b"/>
              <a:pathLst>
                <a:path w="1083" h="717" extrusionOk="0">
                  <a:moveTo>
                    <a:pt x="121" y="0"/>
                  </a:moveTo>
                  <a:lnTo>
                    <a:pt x="1" y="120"/>
                  </a:lnTo>
                  <a:lnTo>
                    <a:pt x="597" y="716"/>
                  </a:lnTo>
                  <a:lnTo>
                    <a:pt x="1082" y="231"/>
                  </a:lnTo>
                  <a:lnTo>
                    <a:pt x="962" y="112"/>
                  </a:lnTo>
                  <a:lnTo>
                    <a:pt x="597" y="477"/>
                  </a:lnTo>
                  <a:lnTo>
                    <a:pt x="121" y="0"/>
                  </a:lnTo>
                  <a:close/>
                </a:path>
              </a:pathLst>
            </a:custGeom>
            <a:solidFill>
              <a:srgbClr val="2C2F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2480;p60">
              <a:extLst>
                <a:ext uri="{FF2B5EF4-FFF2-40B4-BE49-F238E27FC236}">
                  <a16:creationId xmlns:a16="http://schemas.microsoft.com/office/drawing/2014/main" id="{48EDD2A6-0C46-512D-6BDA-7014EA22921B}"/>
                </a:ext>
              </a:extLst>
            </p:cNvPr>
            <p:cNvSpPr/>
            <p:nvPr/>
          </p:nvSpPr>
          <p:spPr>
            <a:xfrm>
              <a:off x="2462742" y="3053495"/>
              <a:ext cx="159458" cy="105617"/>
            </a:xfrm>
            <a:custGeom>
              <a:avLst/>
              <a:gdLst/>
              <a:ahLst/>
              <a:cxnLst/>
              <a:rect l="l" t="t" r="r" b="b"/>
              <a:pathLst>
                <a:path w="1081" h="716" extrusionOk="0">
                  <a:moveTo>
                    <a:pt x="120" y="0"/>
                  </a:moveTo>
                  <a:lnTo>
                    <a:pt x="0" y="120"/>
                  </a:lnTo>
                  <a:lnTo>
                    <a:pt x="597" y="715"/>
                  </a:lnTo>
                  <a:lnTo>
                    <a:pt x="1080" y="232"/>
                  </a:lnTo>
                  <a:lnTo>
                    <a:pt x="962" y="112"/>
                  </a:lnTo>
                  <a:lnTo>
                    <a:pt x="597" y="477"/>
                  </a:lnTo>
                  <a:lnTo>
                    <a:pt x="120" y="0"/>
                  </a:lnTo>
                  <a:close/>
                </a:path>
              </a:pathLst>
            </a:custGeom>
            <a:solidFill>
              <a:srgbClr val="2C2F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481;p60">
              <a:extLst>
                <a:ext uri="{FF2B5EF4-FFF2-40B4-BE49-F238E27FC236}">
                  <a16:creationId xmlns:a16="http://schemas.microsoft.com/office/drawing/2014/main" id="{BB9193A8-9468-373B-BB42-DA569F0D813D}"/>
                </a:ext>
              </a:extLst>
            </p:cNvPr>
            <p:cNvSpPr/>
            <p:nvPr/>
          </p:nvSpPr>
          <p:spPr>
            <a:xfrm>
              <a:off x="2342963" y="2933717"/>
              <a:ext cx="159606" cy="105765"/>
            </a:xfrm>
            <a:custGeom>
              <a:avLst/>
              <a:gdLst/>
              <a:ahLst/>
              <a:cxnLst/>
              <a:rect l="l" t="t" r="r" b="b"/>
              <a:pathLst>
                <a:path w="1082" h="717" extrusionOk="0">
                  <a:moveTo>
                    <a:pt x="120" y="0"/>
                  </a:moveTo>
                  <a:lnTo>
                    <a:pt x="0" y="120"/>
                  </a:lnTo>
                  <a:lnTo>
                    <a:pt x="596" y="717"/>
                  </a:lnTo>
                  <a:lnTo>
                    <a:pt x="1081" y="232"/>
                  </a:lnTo>
                  <a:lnTo>
                    <a:pt x="962" y="113"/>
                  </a:lnTo>
                  <a:lnTo>
                    <a:pt x="596" y="478"/>
                  </a:lnTo>
                  <a:lnTo>
                    <a:pt x="120" y="0"/>
                  </a:lnTo>
                  <a:close/>
                </a:path>
              </a:pathLst>
            </a:custGeom>
            <a:solidFill>
              <a:srgbClr val="2C2F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482;p60">
              <a:extLst>
                <a:ext uri="{FF2B5EF4-FFF2-40B4-BE49-F238E27FC236}">
                  <a16:creationId xmlns:a16="http://schemas.microsoft.com/office/drawing/2014/main" id="{1530894F-3693-B28A-7CC6-2ACE9E03F2EE}"/>
                </a:ext>
              </a:extLst>
            </p:cNvPr>
            <p:cNvSpPr/>
            <p:nvPr/>
          </p:nvSpPr>
          <p:spPr>
            <a:xfrm>
              <a:off x="2239705" y="3037121"/>
              <a:ext cx="159458" cy="105765"/>
            </a:xfrm>
            <a:custGeom>
              <a:avLst/>
              <a:gdLst/>
              <a:ahLst/>
              <a:cxnLst/>
              <a:rect l="l" t="t" r="r" b="b"/>
              <a:pathLst>
                <a:path w="1081" h="717" extrusionOk="0">
                  <a:moveTo>
                    <a:pt x="121" y="0"/>
                  </a:moveTo>
                  <a:lnTo>
                    <a:pt x="1" y="120"/>
                  </a:lnTo>
                  <a:lnTo>
                    <a:pt x="597" y="716"/>
                  </a:lnTo>
                  <a:lnTo>
                    <a:pt x="1081" y="231"/>
                  </a:lnTo>
                  <a:lnTo>
                    <a:pt x="962" y="111"/>
                  </a:lnTo>
                  <a:lnTo>
                    <a:pt x="597" y="477"/>
                  </a:lnTo>
                  <a:lnTo>
                    <a:pt x="121" y="0"/>
                  </a:lnTo>
                  <a:close/>
                </a:path>
              </a:pathLst>
            </a:custGeom>
            <a:solidFill>
              <a:srgbClr val="2C2F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483;p60">
              <a:extLst>
                <a:ext uri="{FF2B5EF4-FFF2-40B4-BE49-F238E27FC236}">
                  <a16:creationId xmlns:a16="http://schemas.microsoft.com/office/drawing/2014/main" id="{66CAA1FF-A614-404F-44C4-7E2CF8C1B0DA}"/>
                </a:ext>
              </a:extLst>
            </p:cNvPr>
            <p:cNvSpPr/>
            <p:nvPr/>
          </p:nvSpPr>
          <p:spPr>
            <a:xfrm>
              <a:off x="2359336" y="3156604"/>
              <a:ext cx="159606" cy="105765"/>
            </a:xfrm>
            <a:custGeom>
              <a:avLst/>
              <a:gdLst/>
              <a:ahLst/>
              <a:cxnLst/>
              <a:rect l="l" t="t" r="r" b="b"/>
              <a:pathLst>
                <a:path w="1082" h="717" extrusionOk="0">
                  <a:moveTo>
                    <a:pt x="120" y="1"/>
                  </a:moveTo>
                  <a:lnTo>
                    <a:pt x="0" y="121"/>
                  </a:lnTo>
                  <a:lnTo>
                    <a:pt x="597" y="717"/>
                  </a:lnTo>
                  <a:lnTo>
                    <a:pt x="1082" y="232"/>
                  </a:lnTo>
                  <a:lnTo>
                    <a:pt x="962" y="112"/>
                  </a:lnTo>
                  <a:lnTo>
                    <a:pt x="597" y="477"/>
                  </a:lnTo>
                  <a:lnTo>
                    <a:pt x="120" y="1"/>
                  </a:lnTo>
                  <a:close/>
                </a:path>
              </a:pathLst>
            </a:custGeom>
            <a:solidFill>
              <a:srgbClr val="2C2F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484;p60">
              <a:extLst>
                <a:ext uri="{FF2B5EF4-FFF2-40B4-BE49-F238E27FC236}">
                  <a16:creationId xmlns:a16="http://schemas.microsoft.com/office/drawing/2014/main" id="{4D132747-FECE-2B19-B07D-7ADEA656DB20}"/>
                </a:ext>
              </a:extLst>
            </p:cNvPr>
            <p:cNvSpPr/>
            <p:nvPr/>
          </p:nvSpPr>
          <p:spPr>
            <a:xfrm>
              <a:off x="2479115" y="3276383"/>
              <a:ext cx="159458" cy="105912"/>
            </a:xfrm>
            <a:custGeom>
              <a:avLst/>
              <a:gdLst/>
              <a:ahLst/>
              <a:cxnLst/>
              <a:rect l="l" t="t" r="r" b="b"/>
              <a:pathLst>
                <a:path w="1081" h="718" extrusionOk="0">
                  <a:moveTo>
                    <a:pt x="120" y="1"/>
                  </a:moveTo>
                  <a:lnTo>
                    <a:pt x="1" y="121"/>
                  </a:lnTo>
                  <a:lnTo>
                    <a:pt x="595" y="717"/>
                  </a:lnTo>
                  <a:lnTo>
                    <a:pt x="1080" y="232"/>
                  </a:lnTo>
                  <a:lnTo>
                    <a:pt x="961" y="112"/>
                  </a:lnTo>
                  <a:lnTo>
                    <a:pt x="595" y="477"/>
                  </a:lnTo>
                  <a:lnTo>
                    <a:pt x="120" y="1"/>
                  </a:lnTo>
                  <a:close/>
                </a:path>
              </a:pathLst>
            </a:custGeom>
            <a:solidFill>
              <a:srgbClr val="2C2F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85;p60">
              <a:extLst>
                <a:ext uri="{FF2B5EF4-FFF2-40B4-BE49-F238E27FC236}">
                  <a16:creationId xmlns:a16="http://schemas.microsoft.com/office/drawing/2014/main" id="{ACB866EE-48A8-5338-34B1-F7AF2283A9E6}"/>
                </a:ext>
              </a:extLst>
            </p:cNvPr>
            <p:cNvSpPr/>
            <p:nvPr/>
          </p:nvSpPr>
          <p:spPr>
            <a:xfrm>
              <a:off x="3024022" y="3664039"/>
              <a:ext cx="628983" cy="629278"/>
            </a:xfrm>
            <a:custGeom>
              <a:avLst/>
              <a:gdLst/>
              <a:ahLst/>
              <a:cxnLst/>
              <a:rect l="l" t="t" r="r" b="b"/>
              <a:pathLst>
                <a:path w="4264" h="4266" extrusionOk="0">
                  <a:moveTo>
                    <a:pt x="700" y="917"/>
                  </a:moveTo>
                  <a:lnTo>
                    <a:pt x="0" y="1617"/>
                  </a:lnTo>
                  <a:lnTo>
                    <a:pt x="811" y="2427"/>
                  </a:lnTo>
                  <a:lnTo>
                    <a:pt x="1027" y="2643"/>
                  </a:lnTo>
                  <a:lnTo>
                    <a:pt x="1623" y="3239"/>
                  </a:lnTo>
                  <a:lnTo>
                    <a:pt x="1838" y="3454"/>
                  </a:lnTo>
                  <a:lnTo>
                    <a:pt x="2650" y="4266"/>
                  </a:lnTo>
                  <a:lnTo>
                    <a:pt x="3349" y="3565"/>
                  </a:lnTo>
                  <a:lnTo>
                    <a:pt x="3565" y="3351"/>
                  </a:lnTo>
                  <a:lnTo>
                    <a:pt x="4264" y="2650"/>
                  </a:lnTo>
                  <a:lnTo>
                    <a:pt x="3453" y="1839"/>
                  </a:lnTo>
                  <a:lnTo>
                    <a:pt x="3238" y="1624"/>
                  </a:lnTo>
                  <a:lnTo>
                    <a:pt x="2641" y="1029"/>
                  </a:lnTo>
                  <a:lnTo>
                    <a:pt x="2427" y="813"/>
                  </a:lnTo>
                  <a:lnTo>
                    <a:pt x="1615" y="1"/>
                  </a:lnTo>
                  <a:lnTo>
                    <a:pt x="915" y="702"/>
                  </a:lnTo>
                  <a:lnTo>
                    <a:pt x="443" y="229"/>
                  </a:lnTo>
                  <a:lnTo>
                    <a:pt x="229" y="445"/>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486;p60">
              <a:extLst>
                <a:ext uri="{FF2B5EF4-FFF2-40B4-BE49-F238E27FC236}">
                  <a16:creationId xmlns:a16="http://schemas.microsoft.com/office/drawing/2014/main" id="{DE1496FE-BAAD-F4AE-FC36-1D807963F9C8}"/>
                </a:ext>
              </a:extLst>
            </p:cNvPr>
            <p:cNvSpPr/>
            <p:nvPr/>
          </p:nvSpPr>
          <p:spPr>
            <a:xfrm>
              <a:off x="3087451" y="3830873"/>
              <a:ext cx="159606" cy="159753"/>
            </a:xfrm>
            <a:custGeom>
              <a:avLst/>
              <a:gdLst/>
              <a:ahLst/>
              <a:cxnLst/>
              <a:rect l="l" t="t" r="r" b="b"/>
              <a:pathLst>
                <a:path w="1082" h="1083" extrusionOk="0">
                  <a:moveTo>
                    <a:pt x="485" y="1"/>
                  </a:moveTo>
                  <a:lnTo>
                    <a:pt x="0" y="486"/>
                  </a:lnTo>
                  <a:lnTo>
                    <a:pt x="597" y="1082"/>
                  </a:lnTo>
                  <a:lnTo>
                    <a:pt x="1082" y="597"/>
                  </a:lnTo>
                  <a:lnTo>
                    <a:pt x="48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487;p60">
              <a:extLst>
                <a:ext uri="{FF2B5EF4-FFF2-40B4-BE49-F238E27FC236}">
                  <a16:creationId xmlns:a16="http://schemas.microsoft.com/office/drawing/2014/main" id="{37FB66ED-BF00-F6DA-E494-2C20270FB346}"/>
                </a:ext>
              </a:extLst>
            </p:cNvPr>
            <p:cNvSpPr/>
            <p:nvPr/>
          </p:nvSpPr>
          <p:spPr>
            <a:xfrm>
              <a:off x="3207231" y="3950504"/>
              <a:ext cx="159458" cy="159606"/>
            </a:xfrm>
            <a:custGeom>
              <a:avLst/>
              <a:gdLst/>
              <a:ahLst/>
              <a:cxnLst/>
              <a:rect l="l" t="t" r="r" b="b"/>
              <a:pathLst>
                <a:path w="1081" h="1082" extrusionOk="0">
                  <a:moveTo>
                    <a:pt x="484" y="0"/>
                  </a:moveTo>
                  <a:lnTo>
                    <a:pt x="1" y="485"/>
                  </a:lnTo>
                  <a:lnTo>
                    <a:pt x="596" y="1082"/>
                  </a:lnTo>
                  <a:lnTo>
                    <a:pt x="1081" y="597"/>
                  </a:lnTo>
                  <a:lnTo>
                    <a:pt x="48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488;p60">
              <a:extLst>
                <a:ext uri="{FF2B5EF4-FFF2-40B4-BE49-F238E27FC236}">
                  <a16:creationId xmlns:a16="http://schemas.microsoft.com/office/drawing/2014/main" id="{DEC8F29A-E33E-AA93-F808-E60BD7F2D248}"/>
                </a:ext>
              </a:extLst>
            </p:cNvPr>
            <p:cNvSpPr/>
            <p:nvPr/>
          </p:nvSpPr>
          <p:spPr>
            <a:xfrm>
              <a:off x="3326862" y="4070134"/>
              <a:ext cx="159606" cy="159606"/>
            </a:xfrm>
            <a:custGeom>
              <a:avLst/>
              <a:gdLst/>
              <a:ahLst/>
              <a:cxnLst/>
              <a:rect l="l" t="t" r="r" b="b"/>
              <a:pathLst>
                <a:path w="1082" h="1082" extrusionOk="0">
                  <a:moveTo>
                    <a:pt x="485" y="0"/>
                  </a:moveTo>
                  <a:lnTo>
                    <a:pt x="0" y="485"/>
                  </a:lnTo>
                  <a:lnTo>
                    <a:pt x="597" y="1081"/>
                  </a:lnTo>
                  <a:lnTo>
                    <a:pt x="1082" y="596"/>
                  </a:lnTo>
                  <a:lnTo>
                    <a:pt x="48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489;p60">
              <a:extLst>
                <a:ext uri="{FF2B5EF4-FFF2-40B4-BE49-F238E27FC236}">
                  <a16:creationId xmlns:a16="http://schemas.microsoft.com/office/drawing/2014/main" id="{004A684C-A678-7227-3F43-287471A6D53B}"/>
                </a:ext>
              </a:extLst>
            </p:cNvPr>
            <p:cNvSpPr/>
            <p:nvPr/>
          </p:nvSpPr>
          <p:spPr>
            <a:xfrm>
              <a:off x="3429972" y="3966877"/>
              <a:ext cx="159606" cy="159753"/>
            </a:xfrm>
            <a:custGeom>
              <a:avLst/>
              <a:gdLst/>
              <a:ahLst/>
              <a:cxnLst/>
              <a:rect l="l" t="t" r="r" b="b"/>
              <a:pathLst>
                <a:path w="1082" h="1083" extrusionOk="0">
                  <a:moveTo>
                    <a:pt x="486" y="1"/>
                  </a:moveTo>
                  <a:lnTo>
                    <a:pt x="1" y="486"/>
                  </a:lnTo>
                  <a:lnTo>
                    <a:pt x="597" y="1082"/>
                  </a:lnTo>
                  <a:lnTo>
                    <a:pt x="1082" y="597"/>
                  </a:lnTo>
                  <a:lnTo>
                    <a:pt x="48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490;p60">
              <a:extLst>
                <a:ext uri="{FF2B5EF4-FFF2-40B4-BE49-F238E27FC236}">
                  <a16:creationId xmlns:a16="http://schemas.microsoft.com/office/drawing/2014/main" id="{EE2A43D6-3526-2879-93E2-E0079810AB98}"/>
                </a:ext>
              </a:extLst>
            </p:cNvPr>
            <p:cNvSpPr/>
            <p:nvPr/>
          </p:nvSpPr>
          <p:spPr>
            <a:xfrm>
              <a:off x="3310341" y="3847394"/>
              <a:ext cx="159753" cy="159606"/>
            </a:xfrm>
            <a:custGeom>
              <a:avLst/>
              <a:gdLst/>
              <a:ahLst/>
              <a:cxnLst/>
              <a:rect l="l" t="t" r="r" b="b"/>
              <a:pathLst>
                <a:path w="1083" h="1082" extrusionOk="0">
                  <a:moveTo>
                    <a:pt x="486" y="0"/>
                  </a:moveTo>
                  <a:lnTo>
                    <a:pt x="1" y="485"/>
                  </a:lnTo>
                  <a:lnTo>
                    <a:pt x="597" y="1081"/>
                  </a:lnTo>
                  <a:lnTo>
                    <a:pt x="1082" y="596"/>
                  </a:lnTo>
                  <a:lnTo>
                    <a:pt x="48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2491;p60">
              <a:extLst>
                <a:ext uri="{FF2B5EF4-FFF2-40B4-BE49-F238E27FC236}">
                  <a16:creationId xmlns:a16="http://schemas.microsoft.com/office/drawing/2014/main" id="{5721D08C-2975-27CF-8249-9FB9A37EFCBF}"/>
                </a:ext>
              </a:extLst>
            </p:cNvPr>
            <p:cNvSpPr/>
            <p:nvPr/>
          </p:nvSpPr>
          <p:spPr>
            <a:xfrm>
              <a:off x="3190857" y="3727763"/>
              <a:ext cx="159458" cy="159458"/>
            </a:xfrm>
            <a:custGeom>
              <a:avLst/>
              <a:gdLst/>
              <a:ahLst/>
              <a:cxnLst/>
              <a:rect l="l" t="t" r="r" b="b"/>
              <a:pathLst>
                <a:path w="1081" h="1081" extrusionOk="0">
                  <a:moveTo>
                    <a:pt x="484" y="0"/>
                  </a:moveTo>
                  <a:lnTo>
                    <a:pt x="0" y="484"/>
                  </a:lnTo>
                  <a:lnTo>
                    <a:pt x="595" y="1080"/>
                  </a:lnTo>
                  <a:lnTo>
                    <a:pt x="1080" y="595"/>
                  </a:lnTo>
                  <a:lnTo>
                    <a:pt x="48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2492;p60">
              <a:extLst>
                <a:ext uri="{FF2B5EF4-FFF2-40B4-BE49-F238E27FC236}">
                  <a16:creationId xmlns:a16="http://schemas.microsoft.com/office/drawing/2014/main" id="{5EFE55EB-5D81-71D6-5DD3-D2A38D18E9BE}"/>
                </a:ext>
              </a:extLst>
            </p:cNvPr>
            <p:cNvSpPr/>
            <p:nvPr/>
          </p:nvSpPr>
          <p:spPr>
            <a:xfrm>
              <a:off x="3087451" y="3830873"/>
              <a:ext cx="159606" cy="105765"/>
            </a:xfrm>
            <a:custGeom>
              <a:avLst/>
              <a:gdLst/>
              <a:ahLst/>
              <a:cxnLst/>
              <a:rect l="l" t="t" r="r" b="b"/>
              <a:pathLst>
                <a:path w="1082" h="717" extrusionOk="0">
                  <a:moveTo>
                    <a:pt x="485" y="1"/>
                  </a:moveTo>
                  <a:lnTo>
                    <a:pt x="0" y="486"/>
                  </a:lnTo>
                  <a:lnTo>
                    <a:pt x="120" y="605"/>
                  </a:lnTo>
                  <a:lnTo>
                    <a:pt x="485" y="240"/>
                  </a:lnTo>
                  <a:lnTo>
                    <a:pt x="962" y="717"/>
                  </a:lnTo>
                  <a:lnTo>
                    <a:pt x="1082" y="597"/>
                  </a:lnTo>
                  <a:lnTo>
                    <a:pt x="485" y="1"/>
                  </a:lnTo>
                  <a:close/>
                </a:path>
              </a:pathLst>
            </a:custGeom>
            <a:solidFill>
              <a:srgbClr val="2C2F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2493;p60">
              <a:extLst>
                <a:ext uri="{FF2B5EF4-FFF2-40B4-BE49-F238E27FC236}">
                  <a16:creationId xmlns:a16="http://schemas.microsoft.com/office/drawing/2014/main" id="{A1836650-E97F-2740-F885-B93B5289C611}"/>
                </a:ext>
              </a:extLst>
            </p:cNvPr>
            <p:cNvSpPr/>
            <p:nvPr/>
          </p:nvSpPr>
          <p:spPr>
            <a:xfrm>
              <a:off x="3207231" y="3950651"/>
              <a:ext cx="159458" cy="105617"/>
            </a:xfrm>
            <a:custGeom>
              <a:avLst/>
              <a:gdLst/>
              <a:ahLst/>
              <a:cxnLst/>
              <a:rect l="l" t="t" r="r" b="b"/>
              <a:pathLst>
                <a:path w="1081" h="716" extrusionOk="0">
                  <a:moveTo>
                    <a:pt x="484" y="1"/>
                  </a:moveTo>
                  <a:lnTo>
                    <a:pt x="1" y="484"/>
                  </a:lnTo>
                  <a:lnTo>
                    <a:pt x="119" y="604"/>
                  </a:lnTo>
                  <a:lnTo>
                    <a:pt x="484" y="239"/>
                  </a:lnTo>
                  <a:lnTo>
                    <a:pt x="961" y="716"/>
                  </a:lnTo>
                  <a:lnTo>
                    <a:pt x="1081" y="596"/>
                  </a:lnTo>
                  <a:lnTo>
                    <a:pt x="484" y="1"/>
                  </a:lnTo>
                  <a:close/>
                </a:path>
              </a:pathLst>
            </a:custGeom>
            <a:solidFill>
              <a:srgbClr val="2C2F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2494;p60">
              <a:extLst>
                <a:ext uri="{FF2B5EF4-FFF2-40B4-BE49-F238E27FC236}">
                  <a16:creationId xmlns:a16="http://schemas.microsoft.com/office/drawing/2014/main" id="{E8B1140E-65E4-C0FB-8287-66606F6F8F07}"/>
                </a:ext>
              </a:extLst>
            </p:cNvPr>
            <p:cNvSpPr/>
            <p:nvPr/>
          </p:nvSpPr>
          <p:spPr>
            <a:xfrm>
              <a:off x="3326862" y="4070282"/>
              <a:ext cx="159606" cy="105765"/>
            </a:xfrm>
            <a:custGeom>
              <a:avLst/>
              <a:gdLst/>
              <a:ahLst/>
              <a:cxnLst/>
              <a:rect l="l" t="t" r="r" b="b"/>
              <a:pathLst>
                <a:path w="1082" h="717" extrusionOk="0">
                  <a:moveTo>
                    <a:pt x="485" y="0"/>
                  </a:moveTo>
                  <a:lnTo>
                    <a:pt x="0" y="485"/>
                  </a:lnTo>
                  <a:lnTo>
                    <a:pt x="120" y="605"/>
                  </a:lnTo>
                  <a:lnTo>
                    <a:pt x="485" y="240"/>
                  </a:lnTo>
                  <a:lnTo>
                    <a:pt x="962" y="717"/>
                  </a:lnTo>
                  <a:lnTo>
                    <a:pt x="1082" y="597"/>
                  </a:lnTo>
                  <a:lnTo>
                    <a:pt x="485" y="0"/>
                  </a:lnTo>
                  <a:close/>
                </a:path>
              </a:pathLst>
            </a:custGeom>
            <a:solidFill>
              <a:srgbClr val="2C2F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2495;p60">
              <a:extLst>
                <a:ext uri="{FF2B5EF4-FFF2-40B4-BE49-F238E27FC236}">
                  <a16:creationId xmlns:a16="http://schemas.microsoft.com/office/drawing/2014/main" id="{128E9E86-E4FC-962A-39FF-0AFFF43FD7BA}"/>
                </a:ext>
              </a:extLst>
            </p:cNvPr>
            <p:cNvSpPr/>
            <p:nvPr/>
          </p:nvSpPr>
          <p:spPr>
            <a:xfrm>
              <a:off x="3429972" y="3967172"/>
              <a:ext cx="159606" cy="105470"/>
            </a:xfrm>
            <a:custGeom>
              <a:avLst/>
              <a:gdLst/>
              <a:ahLst/>
              <a:cxnLst/>
              <a:rect l="l" t="t" r="r" b="b"/>
              <a:pathLst>
                <a:path w="1082" h="715" extrusionOk="0">
                  <a:moveTo>
                    <a:pt x="486" y="0"/>
                  </a:moveTo>
                  <a:lnTo>
                    <a:pt x="1" y="484"/>
                  </a:lnTo>
                  <a:lnTo>
                    <a:pt x="120" y="604"/>
                  </a:lnTo>
                  <a:lnTo>
                    <a:pt x="486" y="238"/>
                  </a:lnTo>
                  <a:lnTo>
                    <a:pt x="962" y="715"/>
                  </a:lnTo>
                  <a:lnTo>
                    <a:pt x="1082" y="595"/>
                  </a:lnTo>
                  <a:lnTo>
                    <a:pt x="486" y="0"/>
                  </a:lnTo>
                  <a:close/>
                </a:path>
              </a:pathLst>
            </a:custGeom>
            <a:solidFill>
              <a:srgbClr val="2C2F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2496;p60">
              <a:extLst>
                <a:ext uri="{FF2B5EF4-FFF2-40B4-BE49-F238E27FC236}">
                  <a16:creationId xmlns:a16="http://schemas.microsoft.com/office/drawing/2014/main" id="{734D27CF-BA8D-7EAF-6A03-29423E4BF3B1}"/>
                </a:ext>
              </a:extLst>
            </p:cNvPr>
            <p:cNvSpPr/>
            <p:nvPr/>
          </p:nvSpPr>
          <p:spPr>
            <a:xfrm>
              <a:off x="3310341" y="3847394"/>
              <a:ext cx="159753" cy="105765"/>
            </a:xfrm>
            <a:custGeom>
              <a:avLst/>
              <a:gdLst/>
              <a:ahLst/>
              <a:cxnLst/>
              <a:rect l="l" t="t" r="r" b="b"/>
              <a:pathLst>
                <a:path w="1083" h="717" extrusionOk="0">
                  <a:moveTo>
                    <a:pt x="486" y="0"/>
                  </a:moveTo>
                  <a:lnTo>
                    <a:pt x="1" y="485"/>
                  </a:lnTo>
                  <a:lnTo>
                    <a:pt x="121" y="605"/>
                  </a:lnTo>
                  <a:lnTo>
                    <a:pt x="486" y="240"/>
                  </a:lnTo>
                  <a:lnTo>
                    <a:pt x="962" y="716"/>
                  </a:lnTo>
                  <a:lnTo>
                    <a:pt x="1082" y="596"/>
                  </a:lnTo>
                  <a:lnTo>
                    <a:pt x="486" y="0"/>
                  </a:lnTo>
                  <a:close/>
                </a:path>
              </a:pathLst>
            </a:custGeom>
            <a:solidFill>
              <a:srgbClr val="2C2F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2497;p60">
              <a:extLst>
                <a:ext uri="{FF2B5EF4-FFF2-40B4-BE49-F238E27FC236}">
                  <a16:creationId xmlns:a16="http://schemas.microsoft.com/office/drawing/2014/main" id="{7596F451-8EB2-D155-F373-CBB80D675836}"/>
                </a:ext>
              </a:extLst>
            </p:cNvPr>
            <p:cNvSpPr/>
            <p:nvPr/>
          </p:nvSpPr>
          <p:spPr>
            <a:xfrm>
              <a:off x="3190857" y="3727763"/>
              <a:ext cx="159458" cy="105617"/>
            </a:xfrm>
            <a:custGeom>
              <a:avLst/>
              <a:gdLst/>
              <a:ahLst/>
              <a:cxnLst/>
              <a:rect l="l" t="t" r="r" b="b"/>
              <a:pathLst>
                <a:path w="1081" h="716" extrusionOk="0">
                  <a:moveTo>
                    <a:pt x="484" y="0"/>
                  </a:moveTo>
                  <a:lnTo>
                    <a:pt x="0" y="484"/>
                  </a:lnTo>
                  <a:lnTo>
                    <a:pt x="120" y="604"/>
                  </a:lnTo>
                  <a:lnTo>
                    <a:pt x="484" y="240"/>
                  </a:lnTo>
                  <a:lnTo>
                    <a:pt x="960" y="715"/>
                  </a:lnTo>
                  <a:lnTo>
                    <a:pt x="1080" y="595"/>
                  </a:lnTo>
                  <a:lnTo>
                    <a:pt x="484" y="0"/>
                  </a:lnTo>
                  <a:close/>
                </a:path>
              </a:pathLst>
            </a:custGeom>
            <a:solidFill>
              <a:srgbClr val="2C2F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2498;p60">
              <a:extLst>
                <a:ext uri="{FF2B5EF4-FFF2-40B4-BE49-F238E27FC236}">
                  <a16:creationId xmlns:a16="http://schemas.microsoft.com/office/drawing/2014/main" id="{FEC1C9DE-798E-0D08-4719-C3E2F55F6F48}"/>
                </a:ext>
              </a:extLst>
            </p:cNvPr>
            <p:cNvSpPr/>
            <p:nvPr/>
          </p:nvSpPr>
          <p:spPr>
            <a:xfrm>
              <a:off x="3261515" y="2723810"/>
              <a:ext cx="483833" cy="483980"/>
            </a:xfrm>
            <a:custGeom>
              <a:avLst/>
              <a:gdLst/>
              <a:ahLst/>
              <a:cxnLst/>
              <a:rect l="l" t="t" r="r" b="b"/>
              <a:pathLst>
                <a:path w="3280" h="3281" extrusionOk="0">
                  <a:moveTo>
                    <a:pt x="3280" y="2691"/>
                  </a:moveTo>
                  <a:cubicBezTo>
                    <a:pt x="2692" y="3280"/>
                    <a:pt x="1612" y="3155"/>
                    <a:pt x="869" y="2412"/>
                  </a:cubicBezTo>
                  <a:cubicBezTo>
                    <a:pt x="126" y="1669"/>
                    <a:pt x="1" y="589"/>
                    <a:pt x="590" y="1"/>
                  </a:cubicBezTo>
                  <a:close/>
                </a:path>
              </a:pathLst>
            </a:custGeom>
            <a:solidFill>
              <a:srgbClr val="DAD8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2499;p60">
              <a:extLst>
                <a:ext uri="{FF2B5EF4-FFF2-40B4-BE49-F238E27FC236}">
                  <a16:creationId xmlns:a16="http://schemas.microsoft.com/office/drawing/2014/main" id="{235AB66A-6195-92AD-D6CE-52EC10FCA75F}"/>
                </a:ext>
              </a:extLst>
            </p:cNvPr>
            <p:cNvSpPr/>
            <p:nvPr/>
          </p:nvSpPr>
          <p:spPr>
            <a:xfrm>
              <a:off x="4027921" y="3579827"/>
              <a:ext cx="53841" cy="53989"/>
            </a:xfrm>
            <a:custGeom>
              <a:avLst/>
              <a:gdLst/>
              <a:ahLst/>
              <a:cxnLst/>
              <a:rect l="l" t="t" r="r" b="b"/>
              <a:pathLst>
                <a:path w="365" h="366" extrusionOk="0">
                  <a:moveTo>
                    <a:pt x="364" y="184"/>
                  </a:moveTo>
                  <a:cubicBezTo>
                    <a:pt x="364" y="284"/>
                    <a:pt x="284" y="366"/>
                    <a:pt x="182" y="366"/>
                  </a:cubicBezTo>
                  <a:cubicBezTo>
                    <a:pt x="82" y="366"/>
                    <a:pt x="1" y="284"/>
                    <a:pt x="1" y="184"/>
                  </a:cubicBezTo>
                  <a:cubicBezTo>
                    <a:pt x="1" y="82"/>
                    <a:pt x="82" y="1"/>
                    <a:pt x="182" y="1"/>
                  </a:cubicBezTo>
                  <a:cubicBezTo>
                    <a:pt x="284" y="1"/>
                    <a:pt x="364" y="82"/>
                    <a:pt x="364" y="184"/>
                  </a:cubicBezTo>
                  <a:close/>
                </a:path>
              </a:pathLst>
            </a:custGeom>
            <a:solidFill>
              <a:srgbClr val="F9F7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2500;p60">
              <a:extLst>
                <a:ext uri="{FF2B5EF4-FFF2-40B4-BE49-F238E27FC236}">
                  <a16:creationId xmlns:a16="http://schemas.microsoft.com/office/drawing/2014/main" id="{8982A733-0E34-633B-D867-87C3653B3397}"/>
                </a:ext>
              </a:extLst>
            </p:cNvPr>
            <p:cNvSpPr/>
            <p:nvPr/>
          </p:nvSpPr>
          <p:spPr>
            <a:xfrm>
              <a:off x="2528757" y="4535141"/>
              <a:ext cx="60184" cy="60184"/>
            </a:xfrm>
            <a:custGeom>
              <a:avLst/>
              <a:gdLst/>
              <a:ahLst/>
              <a:cxnLst/>
              <a:rect l="l" t="t" r="r" b="b"/>
              <a:pathLst>
                <a:path w="408" h="408" extrusionOk="0">
                  <a:moveTo>
                    <a:pt x="408" y="205"/>
                  </a:moveTo>
                  <a:cubicBezTo>
                    <a:pt x="408" y="316"/>
                    <a:pt x="316" y="408"/>
                    <a:pt x="203" y="408"/>
                  </a:cubicBezTo>
                  <a:cubicBezTo>
                    <a:pt x="90" y="408"/>
                    <a:pt x="0" y="316"/>
                    <a:pt x="0" y="205"/>
                  </a:cubicBezTo>
                  <a:cubicBezTo>
                    <a:pt x="0" y="92"/>
                    <a:pt x="90" y="0"/>
                    <a:pt x="203" y="0"/>
                  </a:cubicBezTo>
                  <a:cubicBezTo>
                    <a:pt x="316" y="0"/>
                    <a:pt x="408" y="92"/>
                    <a:pt x="408" y="205"/>
                  </a:cubicBezTo>
                  <a:close/>
                </a:path>
              </a:pathLst>
            </a:custGeom>
            <a:solidFill>
              <a:srgbClr val="F9F7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2501;p60">
              <a:extLst>
                <a:ext uri="{FF2B5EF4-FFF2-40B4-BE49-F238E27FC236}">
                  <a16:creationId xmlns:a16="http://schemas.microsoft.com/office/drawing/2014/main" id="{094203AB-44F7-7BE7-F6CD-3A25957AC1DD}"/>
                </a:ext>
              </a:extLst>
            </p:cNvPr>
            <p:cNvSpPr/>
            <p:nvPr/>
          </p:nvSpPr>
          <p:spPr>
            <a:xfrm>
              <a:off x="2295064" y="2426175"/>
              <a:ext cx="53989" cy="53841"/>
            </a:xfrm>
            <a:custGeom>
              <a:avLst/>
              <a:gdLst/>
              <a:ahLst/>
              <a:cxnLst/>
              <a:rect l="l" t="t" r="r" b="b"/>
              <a:pathLst>
                <a:path w="366" h="365" extrusionOk="0">
                  <a:moveTo>
                    <a:pt x="366" y="183"/>
                  </a:moveTo>
                  <a:cubicBezTo>
                    <a:pt x="366" y="283"/>
                    <a:pt x="284" y="364"/>
                    <a:pt x="184" y="364"/>
                  </a:cubicBezTo>
                  <a:cubicBezTo>
                    <a:pt x="82" y="364"/>
                    <a:pt x="1" y="283"/>
                    <a:pt x="1" y="183"/>
                  </a:cubicBezTo>
                  <a:cubicBezTo>
                    <a:pt x="1" y="81"/>
                    <a:pt x="82" y="1"/>
                    <a:pt x="184" y="1"/>
                  </a:cubicBezTo>
                  <a:cubicBezTo>
                    <a:pt x="284" y="1"/>
                    <a:pt x="366" y="81"/>
                    <a:pt x="366" y="183"/>
                  </a:cubicBezTo>
                  <a:close/>
                </a:path>
              </a:pathLst>
            </a:custGeom>
            <a:solidFill>
              <a:srgbClr val="F9F7F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4760835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040D0E-400D-1469-9DC7-90E943D9698F}"/>
              </a:ext>
            </a:extLst>
          </p:cNvPr>
          <p:cNvSpPr>
            <a:spLocks noGrp="1"/>
          </p:cNvSpPr>
          <p:nvPr>
            <p:ph type="title"/>
          </p:nvPr>
        </p:nvSpPr>
        <p:spPr/>
        <p:txBody>
          <a:bodyPr/>
          <a:lstStyle/>
          <a:p>
            <a:r>
              <a:rPr lang="en-US" dirty="0"/>
              <a:t>NEGATIVE VENDOR BEHAVIORS</a:t>
            </a:r>
          </a:p>
        </p:txBody>
      </p:sp>
      <p:grpSp>
        <p:nvGrpSpPr>
          <p:cNvPr id="4" name="Google Shape;2735;p65">
            <a:extLst>
              <a:ext uri="{FF2B5EF4-FFF2-40B4-BE49-F238E27FC236}">
                <a16:creationId xmlns:a16="http://schemas.microsoft.com/office/drawing/2014/main" id="{F736EC3C-9F3F-FD0A-58EE-52F6BA703D26}"/>
              </a:ext>
            </a:extLst>
          </p:cNvPr>
          <p:cNvGrpSpPr/>
          <p:nvPr/>
        </p:nvGrpSpPr>
        <p:grpSpPr>
          <a:xfrm rot="-2558905">
            <a:off x="5833446" y="2282001"/>
            <a:ext cx="1561851" cy="1791656"/>
            <a:chOff x="3151184" y="3163587"/>
            <a:chExt cx="985708" cy="994396"/>
          </a:xfrm>
        </p:grpSpPr>
        <p:sp>
          <p:nvSpPr>
            <p:cNvPr id="5" name="Google Shape;2736;p65">
              <a:extLst>
                <a:ext uri="{FF2B5EF4-FFF2-40B4-BE49-F238E27FC236}">
                  <a16:creationId xmlns:a16="http://schemas.microsoft.com/office/drawing/2014/main" id="{CCF08C49-7322-E8D7-2882-A3E6F315D150}"/>
                </a:ext>
              </a:extLst>
            </p:cNvPr>
            <p:cNvSpPr/>
            <p:nvPr/>
          </p:nvSpPr>
          <p:spPr>
            <a:xfrm>
              <a:off x="3576506" y="3924667"/>
              <a:ext cx="137721" cy="233315"/>
            </a:xfrm>
            <a:custGeom>
              <a:avLst/>
              <a:gdLst/>
              <a:ahLst/>
              <a:cxnLst/>
              <a:rect l="l" t="t" r="r" b="b"/>
              <a:pathLst>
                <a:path w="1870" h="3168" extrusionOk="0">
                  <a:moveTo>
                    <a:pt x="929" y="1"/>
                  </a:moveTo>
                  <a:cubicBezTo>
                    <a:pt x="714" y="167"/>
                    <a:pt x="536" y="429"/>
                    <a:pt x="429" y="751"/>
                  </a:cubicBezTo>
                  <a:cubicBezTo>
                    <a:pt x="417" y="739"/>
                    <a:pt x="405" y="727"/>
                    <a:pt x="393" y="727"/>
                  </a:cubicBezTo>
                  <a:cubicBezTo>
                    <a:pt x="155" y="917"/>
                    <a:pt x="0" y="1287"/>
                    <a:pt x="0" y="1715"/>
                  </a:cubicBezTo>
                  <a:cubicBezTo>
                    <a:pt x="0" y="2132"/>
                    <a:pt x="155" y="2501"/>
                    <a:pt x="393" y="2703"/>
                  </a:cubicBezTo>
                  <a:cubicBezTo>
                    <a:pt x="429" y="2668"/>
                    <a:pt x="464" y="2632"/>
                    <a:pt x="500" y="2596"/>
                  </a:cubicBezTo>
                  <a:cubicBezTo>
                    <a:pt x="607" y="2834"/>
                    <a:pt x="750" y="3025"/>
                    <a:pt x="929" y="3168"/>
                  </a:cubicBezTo>
                  <a:cubicBezTo>
                    <a:pt x="1107" y="3025"/>
                    <a:pt x="1250" y="2834"/>
                    <a:pt x="1357" y="2596"/>
                  </a:cubicBezTo>
                  <a:cubicBezTo>
                    <a:pt x="1393" y="2632"/>
                    <a:pt x="1429" y="2668"/>
                    <a:pt x="1464" y="2703"/>
                  </a:cubicBezTo>
                  <a:cubicBezTo>
                    <a:pt x="1703" y="2501"/>
                    <a:pt x="1869" y="2132"/>
                    <a:pt x="1869" y="1715"/>
                  </a:cubicBezTo>
                  <a:cubicBezTo>
                    <a:pt x="1869" y="1287"/>
                    <a:pt x="1703" y="917"/>
                    <a:pt x="1464" y="727"/>
                  </a:cubicBezTo>
                  <a:cubicBezTo>
                    <a:pt x="1453" y="727"/>
                    <a:pt x="1441" y="739"/>
                    <a:pt x="1429" y="751"/>
                  </a:cubicBezTo>
                  <a:cubicBezTo>
                    <a:pt x="1322" y="441"/>
                    <a:pt x="1143" y="179"/>
                    <a:pt x="92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2737;p65">
              <a:extLst>
                <a:ext uri="{FF2B5EF4-FFF2-40B4-BE49-F238E27FC236}">
                  <a16:creationId xmlns:a16="http://schemas.microsoft.com/office/drawing/2014/main" id="{6270D68E-981B-1DBB-7B61-9A35D6874CC2}"/>
                </a:ext>
              </a:extLst>
            </p:cNvPr>
            <p:cNvSpPr/>
            <p:nvPr/>
          </p:nvSpPr>
          <p:spPr>
            <a:xfrm>
              <a:off x="3592267" y="3951844"/>
              <a:ext cx="106126" cy="178963"/>
            </a:xfrm>
            <a:custGeom>
              <a:avLst/>
              <a:gdLst/>
              <a:ahLst/>
              <a:cxnLst/>
              <a:rect l="l" t="t" r="r" b="b"/>
              <a:pathLst>
                <a:path w="1441" h="2430" extrusionOk="0">
                  <a:moveTo>
                    <a:pt x="715" y="1"/>
                  </a:moveTo>
                  <a:cubicBezTo>
                    <a:pt x="548" y="132"/>
                    <a:pt x="417" y="334"/>
                    <a:pt x="334" y="572"/>
                  </a:cubicBezTo>
                  <a:cubicBezTo>
                    <a:pt x="322" y="572"/>
                    <a:pt x="310" y="560"/>
                    <a:pt x="310" y="548"/>
                  </a:cubicBezTo>
                  <a:cubicBezTo>
                    <a:pt x="119" y="703"/>
                    <a:pt x="0" y="989"/>
                    <a:pt x="0" y="1310"/>
                  </a:cubicBezTo>
                  <a:cubicBezTo>
                    <a:pt x="0" y="1632"/>
                    <a:pt x="119" y="1918"/>
                    <a:pt x="310" y="2072"/>
                  </a:cubicBezTo>
                  <a:cubicBezTo>
                    <a:pt x="334" y="2049"/>
                    <a:pt x="358" y="2025"/>
                    <a:pt x="381" y="1989"/>
                  </a:cubicBezTo>
                  <a:cubicBezTo>
                    <a:pt x="465" y="2168"/>
                    <a:pt x="584" y="2322"/>
                    <a:pt x="715" y="2430"/>
                  </a:cubicBezTo>
                  <a:cubicBezTo>
                    <a:pt x="846" y="2322"/>
                    <a:pt x="965" y="2168"/>
                    <a:pt x="1048" y="1989"/>
                  </a:cubicBezTo>
                  <a:cubicBezTo>
                    <a:pt x="1072" y="2025"/>
                    <a:pt x="1096" y="2049"/>
                    <a:pt x="1131" y="2072"/>
                  </a:cubicBezTo>
                  <a:cubicBezTo>
                    <a:pt x="1310" y="1918"/>
                    <a:pt x="1441" y="1632"/>
                    <a:pt x="1441" y="1310"/>
                  </a:cubicBezTo>
                  <a:cubicBezTo>
                    <a:pt x="1441" y="989"/>
                    <a:pt x="1310" y="703"/>
                    <a:pt x="1131" y="548"/>
                  </a:cubicBezTo>
                  <a:cubicBezTo>
                    <a:pt x="1120" y="560"/>
                    <a:pt x="1108" y="572"/>
                    <a:pt x="1108" y="572"/>
                  </a:cubicBezTo>
                  <a:cubicBezTo>
                    <a:pt x="1012" y="334"/>
                    <a:pt x="881" y="132"/>
                    <a:pt x="715" y="1"/>
                  </a:cubicBezTo>
                  <a:close/>
                </a:path>
              </a:pathLst>
            </a:custGeom>
            <a:solidFill>
              <a:srgbClr val="182347">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738;p65">
              <a:extLst>
                <a:ext uri="{FF2B5EF4-FFF2-40B4-BE49-F238E27FC236}">
                  <a16:creationId xmlns:a16="http://schemas.microsoft.com/office/drawing/2014/main" id="{4651F185-61B2-288F-BB06-AD84E4093312}"/>
                </a:ext>
              </a:extLst>
            </p:cNvPr>
            <p:cNvSpPr/>
            <p:nvPr/>
          </p:nvSpPr>
          <p:spPr>
            <a:xfrm>
              <a:off x="3606260" y="3951844"/>
              <a:ext cx="78140" cy="132492"/>
            </a:xfrm>
            <a:custGeom>
              <a:avLst/>
              <a:gdLst/>
              <a:ahLst/>
              <a:cxnLst/>
              <a:rect l="l" t="t" r="r" b="b"/>
              <a:pathLst>
                <a:path w="1061" h="1799" extrusionOk="0">
                  <a:moveTo>
                    <a:pt x="525" y="1"/>
                  </a:moveTo>
                  <a:cubicBezTo>
                    <a:pt x="406" y="96"/>
                    <a:pt x="298" y="251"/>
                    <a:pt x="239" y="429"/>
                  </a:cubicBezTo>
                  <a:cubicBezTo>
                    <a:pt x="239" y="417"/>
                    <a:pt x="227" y="417"/>
                    <a:pt x="227" y="406"/>
                  </a:cubicBezTo>
                  <a:cubicBezTo>
                    <a:pt x="84" y="525"/>
                    <a:pt x="1" y="727"/>
                    <a:pt x="1" y="965"/>
                  </a:cubicBezTo>
                  <a:cubicBezTo>
                    <a:pt x="1" y="1215"/>
                    <a:pt x="84" y="1418"/>
                    <a:pt x="227" y="1537"/>
                  </a:cubicBezTo>
                  <a:cubicBezTo>
                    <a:pt x="239" y="1513"/>
                    <a:pt x="263" y="1501"/>
                    <a:pt x="287" y="1477"/>
                  </a:cubicBezTo>
                  <a:cubicBezTo>
                    <a:pt x="346" y="1608"/>
                    <a:pt x="429" y="1727"/>
                    <a:pt x="525" y="1799"/>
                  </a:cubicBezTo>
                  <a:cubicBezTo>
                    <a:pt x="620" y="1715"/>
                    <a:pt x="703" y="1608"/>
                    <a:pt x="775" y="1477"/>
                  </a:cubicBezTo>
                  <a:cubicBezTo>
                    <a:pt x="787" y="1489"/>
                    <a:pt x="810" y="1513"/>
                    <a:pt x="834" y="1537"/>
                  </a:cubicBezTo>
                  <a:cubicBezTo>
                    <a:pt x="965" y="1418"/>
                    <a:pt x="1060" y="1215"/>
                    <a:pt x="1060" y="965"/>
                  </a:cubicBezTo>
                  <a:cubicBezTo>
                    <a:pt x="1060" y="727"/>
                    <a:pt x="965" y="525"/>
                    <a:pt x="834" y="406"/>
                  </a:cubicBezTo>
                  <a:cubicBezTo>
                    <a:pt x="822" y="417"/>
                    <a:pt x="822" y="417"/>
                    <a:pt x="810" y="429"/>
                  </a:cubicBezTo>
                  <a:cubicBezTo>
                    <a:pt x="751" y="251"/>
                    <a:pt x="644" y="96"/>
                    <a:pt x="525"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739;p65">
              <a:extLst>
                <a:ext uri="{FF2B5EF4-FFF2-40B4-BE49-F238E27FC236}">
                  <a16:creationId xmlns:a16="http://schemas.microsoft.com/office/drawing/2014/main" id="{084EBCC8-B9C1-11C1-5F85-2210A8843618}"/>
                </a:ext>
              </a:extLst>
            </p:cNvPr>
            <p:cNvSpPr/>
            <p:nvPr/>
          </p:nvSpPr>
          <p:spPr>
            <a:xfrm>
              <a:off x="3283605" y="3780268"/>
              <a:ext cx="137721" cy="233315"/>
            </a:xfrm>
            <a:custGeom>
              <a:avLst/>
              <a:gdLst/>
              <a:ahLst/>
              <a:cxnLst/>
              <a:rect l="l" t="t" r="r" b="b"/>
              <a:pathLst>
                <a:path w="1870" h="3168" extrusionOk="0">
                  <a:moveTo>
                    <a:pt x="929" y="0"/>
                  </a:moveTo>
                  <a:cubicBezTo>
                    <a:pt x="715" y="167"/>
                    <a:pt x="536" y="429"/>
                    <a:pt x="429" y="750"/>
                  </a:cubicBezTo>
                  <a:cubicBezTo>
                    <a:pt x="417" y="738"/>
                    <a:pt x="405" y="726"/>
                    <a:pt x="393" y="726"/>
                  </a:cubicBezTo>
                  <a:cubicBezTo>
                    <a:pt x="155" y="917"/>
                    <a:pt x="0" y="1286"/>
                    <a:pt x="0" y="1703"/>
                  </a:cubicBezTo>
                  <a:cubicBezTo>
                    <a:pt x="0" y="2131"/>
                    <a:pt x="155" y="2500"/>
                    <a:pt x="393" y="2691"/>
                  </a:cubicBezTo>
                  <a:cubicBezTo>
                    <a:pt x="429" y="2667"/>
                    <a:pt x="465" y="2631"/>
                    <a:pt x="500" y="2596"/>
                  </a:cubicBezTo>
                  <a:cubicBezTo>
                    <a:pt x="608" y="2834"/>
                    <a:pt x="750" y="3024"/>
                    <a:pt x="929" y="3167"/>
                  </a:cubicBezTo>
                  <a:cubicBezTo>
                    <a:pt x="1096" y="3024"/>
                    <a:pt x="1250" y="2822"/>
                    <a:pt x="1358" y="2596"/>
                  </a:cubicBezTo>
                  <a:cubicBezTo>
                    <a:pt x="1393" y="2631"/>
                    <a:pt x="1429" y="2667"/>
                    <a:pt x="1465" y="2691"/>
                  </a:cubicBezTo>
                  <a:cubicBezTo>
                    <a:pt x="1703" y="2500"/>
                    <a:pt x="1870" y="2131"/>
                    <a:pt x="1870" y="1703"/>
                  </a:cubicBezTo>
                  <a:cubicBezTo>
                    <a:pt x="1870" y="1286"/>
                    <a:pt x="1703" y="917"/>
                    <a:pt x="1465" y="726"/>
                  </a:cubicBezTo>
                  <a:cubicBezTo>
                    <a:pt x="1453" y="726"/>
                    <a:pt x="1441" y="738"/>
                    <a:pt x="1429" y="750"/>
                  </a:cubicBezTo>
                  <a:cubicBezTo>
                    <a:pt x="1322" y="441"/>
                    <a:pt x="1143" y="167"/>
                    <a:pt x="92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740;p65">
              <a:extLst>
                <a:ext uri="{FF2B5EF4-FFF2-40B4-BE49-F238E27FC236}">
                  <a16:creationId xmlns:a16="http://schemas.microsoft.com/office/drawing/2014/main" id="{13B30C70-03A9-5E75-5FE8-559D427714D6}"/>
                </a:ext>
              </a:extLst>
            </p:cNvPr>
            <p:cNvSpPr/>
            <p:nvPr/>
          </p:nvSpPr>
          <p:spPr>
            <a:xfrm>
              <a:off x="3299366" y="3806561"/>
              <a:ext cx="105316" cy="179847"/>
            </a:xfrm>
            <a:custGeom>
              <a:avLst/>
              <a:gdLst/>
              <a:ahLst/>
              <a:cxnLst/>
              <a:rect l="l" t="t" r="r" b="b"/>
              <a:pathLst>
                <a:path w="1430" h="2442" extrusionOk="0">
                  <a:moveTo>
                    <a:pt x="715" y="0"/>
                  </a:moveTo>
                  <a:cubicBezTo>
                    <a:pt x="548" y="143"/>
                    <a:pt x="417" y="346"/>
                    <a:pt x="334" y="584"/>
                  </a:cubicBezTo>
                  <a:cubicBezTo>
                    <a:pt x="322" y="572"/>
                    <a:pt x="310" y="572"/>
                    <a:pt x="310" y="560"/>
                  </a:cubicBezTo>
                  <a:cubicBezTo>
                    <a:pt x="120" y="715"/>
                    <a:pt x="1" y="1000"/>
                    <a:pt x="1" y="1322"/>
                  </a:cubicBezTo>
                  <a:cubicBezTo>
                    <a:pt x="1" y="1643"/>
                    <a:pt x="120" y="1929"/>
                    <a:pt x="310" y="2084"/>
                  </a:cubicBezTo>
                  <a:cubicBezTo>
                    <a:pt x="334" y="2060"/>
                    <a:pt x="358" y="2036"/>
                    <a:pt x="382" y="2000"/>
                  </a:cubicBezTo>
                  <a:cubicBezTo>
                    <a:pt x="465" y="2179"/>
                    <a:pt x="584" y="2334"/>
                    <a:pt x="715" y="2441"/>
                  </a:cubicBezTo>
                  <a:cubicBezTo>
                    <a:pt x="846" y="2334"/>
                    <a:pt x="965" y="2179"/>
                    <a:pt x="1048" y="2000"/>
                  </a:cubicBezTo>
                  <a:cubicBezTo>
                    <a:pt x="1072" y="2024"/>
                    <a:pt x="1096" y="2060"/>
                    <a:pt x="1132" y="2084"/>
                  </a:cubicBezTo>
                  <a:cubicBezTo>
                    <a:pt x="1310" y="1929"/>
                    <a:pt x="1429" y="1643"/>
                    <a:pt x="1429" y="1322"/>
                  </a:cubicBezTo>
                  <a:cubicBezTo>
                    <a:pt x="1429" y="1000"/>
                    <a:pt x="1310" y="715"/>
                    <a:pt x="1132" y="560"/>
                  </a:cubicBezTo>
                  <a:cubicBezTo>
                    <a:pt x="1120" y="572"/>
                    <a:pt x="1108" y="584"/>
                    <a:pt x="1096" y="584"/>
                  </a:cubicBezTo>
                  <a:cubicBezTo>
                    <a:pt x="1013" y="346"/>
                    <a:pt x="882" y="143"/>
                    <a:pt x="715" y="0"/>
                  </a:cubicBezTo>
                  <a:close/>
                </a:path>
              </a:pathLst>
            </a:custGeom>
            <a:solidFill>
              <a:srgbClr val="182347">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741;p65">
              <a:extLst>
                <a:ext uri="{FF2B5EF4-FFF2-40B4-BE49-F238E27FC236}">
                  <a16:creationId xmlns:a16="http://schemas.microsoft.com/office/drawing/2014/main" id="{EDBA2E88-535F-230A-3B27-A607EB1E05CA}"/>
                </a:ext>
              </a:extLst>
            </p:cNvPr>
            <p:cNvSpPr/>
            <p:nvPr/>
          </p:nvSpPr>
          <p:spPr>
            <a:xfrm>
              <a:off x="3312549" y="3806561"/>
              <a:ext cx="78950" cy="133302"/>
            </a:xfrm>
            <a:custGeom>
              <a:avLst/>
              <a:gdLst/>
              <a:ahLst/>
              <a:cxnLst/>
              <a:rect l="l" t="t" r="r" b="b"/>
              <a:pathLst>
                <a:path w="1072" h="1810" extrusionOk="0">
                  <a:moveTo>
                    <a:pt x="536" y="0"/>
                  </a:moveTo>
                  <a:cubicBezTo>
                    <a:pt x="417" y="107"/>
                    <a:pt x="310" y="250"/>
                    <a:pt x="250" y="429"/>
                  </a:cubicBezTo>
                  <a:cubicBezTo>
                    <a:pt x="238" y="429"/>
                    <a:pt x="238" y="429"/>
                    <a:pt x="238" y="417"/>
                  </a:cubicBezTo>
                  <a:cubicBezTo>
                    <a:pt x="95" y="536"/>
                    <a:pt x="0" y="738"/>
                    <a:pt x="0" y="977"/>
                  </a:cubicBezTo>
                  <a:cubicBezTo>
                    <a:pt x="0" y="1227"/>
                    <a:pt x="95" y="1429"/>
                    <a:pt x="238" y="1548"/>
                  </a:cubicBezTo>
                  <a:cubicBezTo>
                    <a:pt x="250" y="1524"/>
                    <a:pt x="274" y="1500"/>
                    <a:pt x="286" y="1489"/>
                  </a:cubicBezTo>
                  <a:cubicBezTo>
                    <a:pt x="357" y="1619"/>
                    <a:pt x="441" y="1727"/>
                    <a:pt x="536" y="1810"/>
                  </a:cubicBezTo>
                  <a:cubicBezTo>
                    <a:pt x="631" y="1727"/>
                    <a:pt x="715" y="1619"/>
                    <a:pt x="786" y="1477"/>
                  </a:cubicBezTo>
                  <a:cubicBezTo>
                    <a:pt x="798" y="1500"/>
                    <a:pt x="822" y="1524"/>
                    <a:pt x="846" y="1548"/>
                  </a:cubicBezTo>
                  <a:cubicBezTo>
                    <a:pt x="977" y="1429"/>
                    <a:pt x="1072" y="1227"/>
                    <a:pt x="1072" y="977"/>
                  </a:cubicBezTo>
                  <a:cubicBezTo>
                    <a:pt x="1072" y="738"/>
                    <a:pt x="977" y="536"/>
                    <a:pt x="846" y="417"/>
                  </a:cubicBezTo>
                  <a:cubicBezTo>
                    <a:pt x="834" y="429"/>
                    <a:pt x="834" y="429"/>
                    <a:pt x="822" y="441"/>
                  </a:cubicBezTo>
                  <a:cubicBezTo>
                    <a:pt x="762" y="262"/>
                    <a:pt x="655" y="107"/>
                    <a:pt x="536" y="0"/>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742;p65">
              <a:extLst>
                <a:ext uri="{FF2B5EF4-FFF2-40B4-BE49-F238E27FC236}">
                  <a16:creationId xmlns:a16="http://schemas.microsoft.com/office/drawing/2014/main" id="{2EA29992-5335-71AE-FA72-9F8F0F49CA0E}"/>
                </a:ext>
              </a:extLst>
            </p:cNvPr>
            <p:cNvSpPr/>
            <p:nvPr/>
          </p:nvSpPr>
          <p:spPr>
            <a:xfrm>
              <a:off x="3152952" y="3385415"/>
              <a:ext cx="420969" cy="467441"/>
            </a:xfrm>
            <a:custGeom>
              <a:avLst/>
              <a:gdLst/>
              <a:ahLst/>
              <a:cxnLst/>
              <a:rect l="l" t="t" r="r" b="b"/>
              <a:pathLst>
                <a:path w="5716" h="6347" extrusionOk="0">
                  <a:moveTo>
                    <a:pt x="5715" y="0"/>
                  </a:moveTo>
                  <a:cubicBezTo>
                    <a:pt x="5715" y="1834"/>
                    <a:pt x="2822" y="3656"/>
                    <a:pt x="1239" y="4513"/>
                  </a:cubicBezTo>
                  <a:cubicBezTo>
                    <a:pt x="608" y="4846"/>
                    <a:pt x="155" y="4799"/>
                    <a:pt x="12" y="5501"/>
                  </a:cubicBezTo>
                  <a:cubicBezTo>
                    <a:pt x="0" y="5965"/>
                    <a:pt x="357" y="6346"/>
                    <a:pt x="822" y="6346"/>
                  </a:cubicBezTo>
                  <a:lnTo>
                    <a:pt x="5715" y="6346"/>
                  </a:lnTo>
                  <a:lnTo>
                    <a:pt x="5715"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2743;p65">
              <a:extLst>
                <a:ext uri="{FF2B5EF4-FFF2-40B4-BE49-F238E27FC236}">
                  <a16:creationId xmlns:a16="http://schemas.microsoft.com/office/drawing/2014/main" id="{0AB9C9D9-6831-A5F1-D351-FCBB4C8AA06C}"/>
                </a:ext>
              </a:extLst>
            </p:cNvPr>
            <p:cNvSpPr/>
            <p:nvPr/>
          </p:nvSpPr>
          <p:spPr>
            <a:xfrm>
              <a:off x="3151184" y="3323992"/>
              <a:ext cx="422737" cy="466557"/>
            </a:xfrm>
            <a:custGeom>
              <a:avLst/>
              <a:gdLst/>
              <a:ahLst/>
              <a:cxnLst/>
              <a:rect l="l" t="t" r="r" b="b"/>
              <a:pathLst>
                <a:path w="5740" h="6335" extrusionOk="0">
                  <a:moveTo>
                    <a:pt x="5739" y="1"/>
                  </a:moveTo>
                  <a:cubicBezTo>
                    <a:pt x="5739" y="1834"/>
                    <a:pt x="2846" y="3656"/>
                    <a:pt x="1263" y="4501"/>
                  </a:cubicBezTo>
                  <a:cubicBezTo>
                    <a:pt x="632" y="4847"/>
                    <a:pt x="179" y="5454"/>
                    <a:pt x="36" y="6156"/>
                  </a:cubicBezTo>
                  <a:lnTo>
                    <a:pt x="0" y="6335"/>
                  </a:lnTo>
                  <a:lnTo>
                    <a:pt x="5739" y="6335"/>
                  </a:lnTo>
                  <a:lnTo>
                    <a:pt x="573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2744;p65">
              <a:extLst>
                <a:ext uri="{FF2B5EF4-FFF2-40B4-BE49-F238E27FC236}">
                  <a16:creationId xmlns:a16="http://schemas.microsoft.com/office/drawing/2014/main" id="{BA739E4C-36AC-A973-DE20-B687715A462D}"/>
                </a:ext>
              </a:extLst>
            </p:cNvPr>
            <p:cNvSpPr/>
            <p:nvPr/>
          </p:nvSpPr>
          <p:spPr>
            <a:xfrm>
              <a:off x="3867567" y="3780268"/>
              <a:ext cx="137794" cy="233315"/>
            </a:xfrm>
            <a:custGeom>
              <a:avLst/>
              <a:gdLst/>
              <a:ahLst/>
              <a:cxnLst/>
              <a:rect l="l" t="t" r="r" b="b"/>
              <a:pathLst>
                <a:path w="1871" h="3168" extrusionOk="0">
                  <a:moveTo>
                    <a:pt x="930" y="0"/>
                  </a:moveTo>
                  <a:cubicBezTo>
                    <a:pt x="715" y="167"/>
                    <a:pt x="549" y="441"/>
                    <a:pt x="430" y="750"/>
                  </a:cubicBezTo>
                  <a:cubicBezTo>
                    <a:pt x="418" y="738"/>
                    <a:pt x="406" y="726"/>
                    <a:pt x="394" y="726"/>
                  </a:cubicBezTo>
                  <a:cubicBezTo>
                    <a:pt x="156" y="917"/>
                    <a:pt x="1" y="1286"/>
                    <a:pt x="1" y="1703"/>
                  </a:cubicBezTo>
                  <a:cubicBezTo>
                    <a:pt x="1" y="2131"/>
                    <a:pt x="156" y="2500"/>
                    <a:pt x="394" y="2691"/>
                  </a:cubicBezTo>
                  <a:cubicBezTo>
                    <a:pt x="430" y="2667"/>
                    <a:pt x="465" y="2631"/>
                    <a:pt x="501" y="2596"/>
                  </a:cubicBezTo>
                  <a:cubicBezTo>
                    <a:pt x="608" y="2822"/>
                    <a:pt x="763" y="3024"/>
                    <a:pt x="930" y="3167"/>
                  </a:cubicBezTo>
                  <a:cubicBezTo>
                    <a:pt x="1108" y="3024"/>
                    <a:pt x="1251" y="2834"/>
                    <a:pt x="1370" y="2596"/>
                  </a:cubicBezTo>
                  <a:cubicBezTo>
                    <a:pt x="1394" y="2631"/>
                    <a:pt x="1430" y="2667"/>
                    <a:pt x="1465" y="2691"/>
                  </a:cubicBezTo>
                  <a:cubicBezTo>
                    <a:pt x="1703" y="2500"/>
                    <a:pt x="1870" y="2131"/>
                    <a:pt x="1870" y="1703"/>
                  </a:cubicBezTo>
                  <a:cubicBezTo>
                    <a:pt x="1870" y="1286"/>
                    <a:pt x="1703" y="917"/>
                    <a:pt x="1465" y="726"/>
                  </a:cubicBezTo>
                  <a:cubicBezTo>
                    <a:pt x="1453" y="726"/>
                    <a:pt x="1442" y="738"/>
                    <a:pt x="1442" y="750"/>
                  </a:cubicBezTo>
                  <a:cubicBezTo>
                    <a:pt x="1322" y="429"/>
                    <a:pt x="1144" y="167"/>
                    <a:pt x="93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2745;p65">
              <a:extLst>
                <a:ext uri="{FF2B5EF4-FFF2-40B4-BE49-F238E27FC236}">
                  <a16:creationId xmlns:a16="http://schemas.microsoft.com/office/drawing/2014/main" id="{E9898CA6-3C2F-1EAF-94D4-569C74ABD284}"/>
                </a:ext>
              </a:extLst>
            </p:cNvPr>
            <p:cNvSpPr/>
            <p:nvPr/>
          </p:nvSpPr>
          <p:spPr>
            <a:xfrm>
              <a:off x="3883401" y="3806561"/>
              <a:ext cx="106126" cy="179847"/>
            </a:xfrm>
            <a:custGeom>
              <a:avLst/>
              <a:gdLst/>
              <a:ahLst/>
              <a:cxnLst/>
              <a:rect l="l" t="t" r="r" b="b"/>
              <a:pathLst>
                <a:path w="1441" h="2442" extrusionOk="0">
                  <a:moveTo>
                    <a:pt x="715" y="0"/>
                  </a:moveTo>
                  <a:cubicBezTo>
                    <a:pt x="548" y="143"/>
                    <a:pt x="417" y="346"/>
                    <a:pt x="334" y="584"/>
                  </a:cubicBezTo>
                  <a:cubicBezTo>
                    <a:pt x="322" y="584"/>
                    <a:pt x="310" y="572"/>
                    <a:pt x="310" y="560"/>
                  </a:cubicBezTo>
                  <a:cubicBezTo>
                    <a:pt x="119" y="715"/>
                    <a:pt x="0" y="1000"/>
                    <a:pt x="0" y="1322"/>
                  </a:cubicBezTo>
                  <a:cubicBezTo>
                    <a:pt x="0" y="1643"/>
                    <a:pt x="119" y="1929"/>
                    <a:pt x="310" y="2084"/>
                  </a:cubicBezTo>
                  <a:cubicBezTo>
                    <a:pt x="334" y="2060"/>
                    <a:pt x="357" y="2024"/>
                    <a:pt x="393" y="2000"/>
                  </a:cubicBezTo>
                  <a:cubicBezTo>
                    <a:pt x="476" y="2179"/>
                    <a:pt x="584" y="2334"/>
                    <a:pt x="715" y="2441"/>
                  </a:cubicBezTo>
                  <a:cubicBezTo>
                    <a:pt x="857" y="2334"/>
                    <a:pt x="965" y="2179"/>
                    <a:pt x="1048" y="2000"/>
                  </a:cubicBezTo>
                  <a:cubicBezTo>
                    <a:pt x="1072" y="2036"/>
                    <a:pt x="1096" y="2060"/>
                    <a:pt x="1131" y="2084"/>
                  </a:cubicBezTo>
                  <a:cubicBezTo>
                    <a:pt x="1310" y="1929"/>
                    <a:pt x="1441" y="1643"/>
                    <a:pt x="1441" y="1322"/>
                  </a:cubicBezTo>
                  <a:cubicBezTo>
                    <a:pt x="1441" y="1000"/>
                    <a:pt x="1310" y="715"/>
                    <a:pt x="1131" y="560"/>
                  </a:cubicBezTo>
                  <a:cubicBezTo>
                    <a:pt x="1119" y="572"/>
                    <a:pt x="1107" y="572"/>
                    <a:pt x="1107" y="584"/>
                  </a:cubicBezTo>
                  <a:cubicBezTo>
                    <a:pt x="1012" y="346"/>
                    <a:pt x="881" y="143"/>
                    <a:pt x="715" y="0"/>
                  </a:cubicBezTo>
                  <a:close/>
                </a:path>
              </a:pathLst>
            </a:custGeom>
            <a:solidFill>
              <a:srgbClr val="182347">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2746;p65">
              <a:extLst>
                <a:ext uri="{FF2B5EF4-FFF2-40B4-BE49-F238E27FC236}">
                  <a16:creationId xmlns:a16="http://schemas.microsoft.com/office/drawing/2014/main" id="{53A9F6DC-E361-BCE7-B7E4-9AF0F55C2BD0}"/>
                </a:ext>
              </a:extLst>
            </p:cNvPr>
            <p:cNvSpPr/>
            <p:nvPr/>
          </p:nvSpPr>
          <p:spPr>
            <a:xfrm>
              <a:off x="3896511" y="3806561"/>
              <a:ext cx="79024" cy="133302"/>
            </a:xfrm>
            <a:custGeom>
              <a:avLst/>
              <a:gdLst/>
              <a:ahLst/>
              <a:cxnLst/>
              <a:rect l="l" t="t" r="r" b="b"/>
              <a:pathLst>
                <a:path w="1073" h="1810" extrusionOk="0">
                  <a:moveTo>
                    <a:pt x="537" y="0"/>
                  </a:moveTo>
                  <a:cubicBezTo>
                    <a:pt x="418" y="107"/>
                    <a:pt x="322" y="262"/>
                    <a:pt x="251" y="441"/>
                  </a:cubicBezTo>
                  <a:cubicBezTo>
                    <a:pt x="251" y="429"/>
                    <a:pt x="239" y="429"/>
                    <a:pt x="239" y="417"/>
                  </a:cubicBezTo>
                  <a:cubicBezTo>
                    <a:pt x="96" y="536"/>
                    <a:pt x="1" y="738"/>
                    <a:pt x="1" y="977"/>
                  </a:cubicBezTo>
                  <a:cubicBezTo>
                    <a:pt x="1" y="1227"/>
                    <a:pt x="96" y="1429"/>
                    <a:pt x="239" y="1548"/>
                  </a:cubicBezTo>
                  <a:cubicBezTo>
                    <a:pt x="251" y="1524"/>
                    <a:pt x="275" y="1500"/>
                    <a:pt x="298" y="1477"/>
                  </a:cubicBezTo>
                  <a:cubicBezTo>
                    <a:pt x="358" y="1619"/>
                    <a:pt x="441" y="1727"/>
                    <a:pt x="537" y="1810"/>
                  </a:cubicBezTo>
                  <a:cubicBezTo>
                    <a:pt x="644" y="1727"/>
                    <a:pt x="727" y="1619"/>
                    <a:pt x="787" y="1489"/>
                  </a:cubicBezTo>
                  <a:cubicBezTo>
                    <a:pt x="799" y="1500"/>
                    <a:pt x="822" y="1524"/>
                    <a:pt x="846" y="1548"/>
                  </a:cubicBezTo>
                  <a:cubicBezTo>
                    <a:pt x="977" y="1429"/>
                    <a:pt x="1072" y="1227"/>
                    <a:pt x="1072" y="977"/>
                  </a:cubicBezTo>
                  <a:cubicBezTo>
                    <a:pt x="1072" y="738"/>
                    <a:pt x="977" y="536"/>
                    <a:pt x="846" y="417"/>
                  </a:cubicBezTo>
                  <a:cubicBezTo>
                    <a:pt x="834" y="429"/>
                    <a:pt x="834" y="429"/>
                    <a:pt x="822" y="429"/>
                  </a:cubicBezTo>
                  <a:cubicBezTo>
                    <a:pt x="763" y="250"/>
                    <a:pt x="668" y="107"/>
                    <a:pt x="537" y="0"/>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2747;p65">
              <a:extLst>
                <a:ext uri="{FF2B5EF4-FFF2-40B4-BE49-F238E27FC236}">
                  <a16:creationId xmlns:a16="http://schemas.microsoft.com/office/drawing/2014/main" id="{D4ADC076-39D2-48AF-AC97-E8B7CD27C999}"/>
                </a:ext>
              </a:extLst>
            </p:cNvPr>
            <p:cNvSpPr/>
            <p:nvPr/>
          </p:nvSpPr>
          <p:spPr>
            <a:xfrm>
              <a:off x="3714156" y="3385415"/>
              <a:ext cx="421853" cy="467441"/>
            </a:xfrm>
            <a:custGeom>
              <a:avLst/>
              <a:gdLst/>
              <a:ahLst/>
              <a:cxnLst/>
              <a:rect l="l" t="t" r="r" b="b"/>
              <a:pathLst>
                <a:path w="5728" h="6347" extrusionOk="0">
                  <a:moveTo>
                    <a:pt x="0" y="0"/>
                  </a:moveTo>
                  <a:lnTo>
                    <a:pt x="0" y="6346"/>
                  </a:lnTo>
                  <a:lnTo>
                    <a:pt x="4906" y="6346"/>
                  </a:lnTo>
                  <a:cubicBezTo>
                    <a:pt x="5358" y="6346"/>
                    <a:pt x="5727" y="5965"/>
                    <a:pt x="5703" y="5501"/>
                  </a:cubicBezTo>
                  <a:cubicBezTo>
                    <a:pt x="5561" y="4799"/>
                    <a:pt x="5108" y="4846"/>
                    <a:pt x="4477" y="4513"/>
                  </a:cubicBezTo>
                  <a:cubicBezTo>
                    <a:pt x="2905" y="3656"/>
                    <a:pt x="0" y="1834"/>
                    <a:pt x="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748;p65">
              <a:extLst>
                <a:ext uri="{FF2B5EF4-FFF2-40B4-BE49-F238E27FC236}">
                  <a16:creationId xmlns:a16="http://schemas.microsoft.com/office/drawing/2014/main" id="{BBFB05EA-4260-BD81-86E9-A794653C881C}"/>
                </a:ext>
              </a:extLst>
            </p:cNvPr>
            <p:cNvSpPr/>
            <p:nvPr/>
          </p:nvSpPr>
          <p:spPr>
            <a:xfrm>
              <a:off x="3714156" y="3323992"/>
              <a:ext cx="422737" cy="466557"/>
            </a:xfrm>
            <a:custGeom>
              <a:avLst/>
              <a:gdLst/>
              <a:ahLst/>
              <a:cxnLst/>
              <a:rect l="l" t="t" r="r" b="b"/>
              <a:pathLst>
                <a:path w="5740" h="6335" extrusionOk="0">
                  <a:moveTo>
                    <a:pt x="0" y="1"/>
                  </a:moveTo>
                  <a:lnTo>
                    <a:pt x="0" y="6335"/>
                  </a:lnTo>
                  <a:lnTo>
                    <a:pt x="5739" y="6335"/>
                  </a:lnTo>
                  <a:lnTo>
                    <a:pt x="5703" y="6156"/>
                  </a:lnTo>
                  <a:cubicBezTo>
                    <a:pt x="5561" y="5454"/>
                    <a:pt x="5108" y="4847"/>
                    <a:pt x="4477" y="4501"/>
                  </a:cubicBezTo>
                  <a:cubicBezTo>
                    <a:pt x="2905" y="3656"/>
                    <a:pt x="0" y="1834"/>
                    <a:pt x="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2749;p65">
              <a:extLst>
                <a:ext uri="{FF2B5EF4-FFF2-40B4-BE49-F238E27FC236}">
                  <a16:creationId xmlns:a16="http://schemas.microsoft.com/office/drawing/2014/main" id="{8BBA5966-00BE-3ACF-041B-CD9CC90697B6}"/>
                </a:ext>
              </a:extLst>
            </p:cNvPr>
            <p:cNvSpPr/>
            <p:nvPr/>
          </p:nvSpPr>
          <p:spPr>
            <a:xfrm>
              <a:off x="3474724" y="3163587"/>
              <a:ext cx="341209" cy="691918"/>
            </a:xfrm>
            <a:custGeom>
              <a:avLst/>
              <a:gdLst/>
              <a:ahLst/>
              <a:cxnLst/>
              <a:rect l="l" t="t" r="r" b="b"/>
              <a:pathLst>
                <a:path w="4633" h="9395" extrusionOk="0">
                  <a:moveTo>
                    <a:pt x="2311" y="0"/>
                  </a:moveTo>
                  <a:cubicBezTo>
                    <a:pt x="2311" y="0"/>
                    <a:pt x="1" y="1274"/>
                    <a:pt x="1" y="4393"/>
                  </a:cubicBezTo>
                  <a:lnTo>
                    <a:pt x="1" y="9394"/>
                  </a:lnTo>
                  <a:lnTo>
                    <a:pt x="4632" y="9394"/>
                  </a:lnTo>
                  <a:lnTo>
                    <a:pt x="4632" y="4393"/>
                  </a:lnTo>
                  <a:cubicBezTo>
                    <a:pt x="4632" y="1274"/>
                    <a:pt x="2311" y="0"/>
                    <a:pt x="231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2750;p65">
              <a:extLst>
                <a:ext uri="{FF2B5EF4-FFF2-40B4-BE49-F238E27FC236}">
                  <a16:creationId xmlns:a16="http://schemas.microsoft.com/office/drawing/2014/main" id="{135F904B-CC97-32A9-83F9-6120F474402E}"/>
                </a:ext>
              </a:extLst>
            </p:cNvPr>
            <p:cNvSpPr/>
            <p:nvPr/>
          </p:nvSpPr>
          <p:spPr>
            <a:xfrm>
              <a:off x="3474724" y="3163587"/>
              <a:ext cx="185150" cy="691918"/>
            </a:xfrm>
            <a:custGeom>
              <a:avLst/>
              <a:gdLst/>
              <a:ahLst/>
              <a:cxnLst/>
              <a:rect l="l" t="t" r="r" b="b"/>
              <a:pathLst>
                <a:path w="2514" h="9395" extrusionOk="0">
                  <a:moveTo>
                    <a:pt x="2311" y="0"/>
                  </a:moveTo>
                  <a:cubicBezTo>
                    <a:pt x="2311" y="0"/>
                    <a:pt x="1" y="1274"/>
                    <a:pt x="1" y="4393"/>
                  </a:cubicBezTo>
                  <a:lnTo>
                    <a:pt x="1" y="9394"/>
                  </a:lnTo>
                  <a:lnTo>
                    <a:pt x="2454" y="9394"/>
                  </a:lnTo>
                  <a:cubicBezTo>
                    <a:pt x="2513" y="6334"/>
                    <a:pt x="2311" y="0"/>
                    <a:pt x="2311" y="0"/>
                  </a:cubicBez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751;p65">
              <a:extLst>
                <a:ext uri="{FF2B5EF4-FFF2-40B4-BE49-F238E27FC236}">
                  <a16:creationId xmlns:a16="http://schemas.microsoft.com/office/drawing/2014/main" id="{65E1FAE9-9941-3BEF-8931-ECE3E4DCBA00}"/>
                </a:ext>
              </a:extLst>
            </p:cNvPr>
            <p:cNvSpPr/>
            <p:nvPr/>
          </p:nvSpPr>
          <p:spPr>
            <a:xfrm>
              <a:off x="3474724" y="3163587"/>
              <a:ext cx="170199" cy="691918"/>
            </a:xfrm>
            <a:custGeom>
              <a:avLst/>
              <a:gdLst/>
              <a:ahLst/>
              <a:cxnLst/>
              <a:rect l="l" t="t" r="r" b="b"/>
              <a:pathLst>
                <a:path w="2311" h="9395" extrusionOk="0">
                  <a:moveTo>
                    <a:pt x="2311" y="0"/>
                  </a:moveTo>
                  <a:cubicBezTo>
                    <a:pt x="2310" y="0"/>
                    <a:pt x="1" y="1274"/>
                    <a:pt x="1" y="4393"/>
                  </a:cubicBezTo>
                  <a:lnTo>
                    <a:pt x="1" y="9394"/>
                  </a:lnTo>
                  <a:lnTo>
                    <a:pt x="751" y="9394"/>
                  </a:lnTo>
                  <a:lnTo>
                    <a:pt x="751" y="4393"/>
                  </a:lnTo>
                  <a:cubicBezTo>
                    <a:pt x="751" y="1274"/>
                    <a:pt x="2310" y="0"/>
                    <a:pt x="2311" y="0"/>
                  </a:cubicBez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752;p65">
              <a:extLst>
                <a:ext uri="{FF2B5EF4-FFF2-40B4-BE49-F238E27FC236}">
                  <a16:creationId xmlns:a16="http://schemas.microsoft.com/office/drawing/2014/main" id="{FD9A977D-D697-0675-5D3C-39D87193BDD0}"/>
                </a:ext>
              </a:extLst>
            </p:cNvPr>
            <p:cNvSpPr/>
            <p:nvPr/>
          </p:nvSpPr>
          <p:spPr>
            <a:xfrm>
              <a:off x="3644852" y="3163587"/>
              <a:ext cx="171083" cy="691918"/>
            </a:xfrm>
            <a:custGeom>
              <a:avLst/>
              <a:gdLst/>
              <a:ahLst/>
              <a:cxnLst/>
              <a:rect l="l" t="t" r="r" b="b"/>
              <a:pathLst>
                <a:path w="2323" h="9395" extrusionOk="0">
                  <a:moveTo>
                    <a:pt x="1" y="0"/>
                  </a:moveTo>
                  <a:lnTo>
                    <a:pt x="1" y="0"/>
                  </a:lnTo>
                  <a:cubicBezTo>
                    <a:pt x="1" y="0"/>
                    <a:pt x="1572" y="1274"/>
                    <a:pt x="1572" y="4393"/>
                  </a:cubicBezTo>
                  <a:lnTo>
                    <a:pt x="1572" y="9394"/>
                  </a:lnTo>
                  <a:lnTo>
                    <a:pt x="2322" y="9394"/>
                  </a:lnTo>
                  <a:lnTo>
                    <a:pt x="2322" y="4393"/>
                  </a:lnTo>
                  <a:cubicBezTo>
                    <a:pt x="2322" y="1274"/>
                    <a:pt x="1" y="0"/>
                    <a:pt x="1" y="0"/>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753;p65">
              <a:extLst>
                <a:ext uri="{FF2B5EF4-FFF2-40B4-BE49-F238E27FC236}">
                  <a16:creationId xmlns:a16="http://schemas.microsoft.com/office/drawing/2014/main" id="{4F6FE786-09BF-83B0-C5B3-BB2E127C987C}"/>
                </a:ext>
              </a:extLst>
            </p:cNvPr>
            <p:cNvSpPr/>
            <p:nvPr/>
          </p:nvSpPr>
          <p:spPr>
            <a:xfrm>
              <a:off x="3474724" y="3855438"/>
              <a:ext cx="341209" cy="150020"/>
            </a:xfrm>
            <a:custGeom>
              <a:avLst/>
              <a:gdLst/>
              <a:ahLst/>
              <a:cxnLst/>
              <a:rect l="l" t="t" r="r" b="b"/>
              <a:pathLst>
                <a:path w="4633" h="2037" extrusionOk="0">
                  <a:moveTo>
                    <a:pt x="1" y="0"/>
                  </a:moveTo>
                  <a:lnTo>
                    <a:pt x="1156" y="2036"/>
                  </a:lnTo>
                  <a:lnTo>
                    <a:pt x="3478" y="2036"/>
                  </a:lnTo>
                  <a:lnTo>
                    <a:pt x="4632"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754;p65">
              <a:extLst>
                <a:ext uri="{FF2B5EF4-FFF2-40B4-BE49-F238E27FC236}">
                  <a16:creationId xmlns:a16="http://schemas.microsoft.com/office/drawing/2014/main" id="{E7F97658-4FC8-B793-4BA7-8560D9131DF2}"/>
                </a:ext>
              </a:extLst>
            </p:cNvPr>
            <p:cNvSpPr/>
            <p:nvPr/>
          </p:nvSpPr>
          <p:spPr>
            <a:xfrm>
              <a:off x="3474724" y="3855438"/>
              <a:ext cx="140372" cy="150020"/>
            </a:xfrm>
            <a:custGeom>
              <a:avLst/>
              <a:gdLst/>
              <a:ahLst/>
              <a:cxnLst/>
              <a:rect l="l" t="t" r="r" b="b"/>
              <a:pathLst>
                <a:path w="1906" h="2037" extrusionOk="0">
                  <a:moveTo>
                    <a:pt x="1" y="0"/>
                  </a:moveTo>
                  <a:lnTo>
                    <a:pt x="1156" y="2036"/>
                  </a:lnTo>
                  <a:lnTo>
                    <a:pt x="1906" y="2036"/>
                  </a:lnTo>
                  <a:lnTo>
                    <a:pt x="739" y="0"/>
                  </a:lnTo>
                  <a:close/>
                </a:path>
              </a:pathLst>
            </a:custGeom>
            <a:solidFill>
              <a:srgbClr val="182347">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755;p65">
              <a:extLst>
                <a:ext uri="{FF2B5EF4-FFF2-40B4-BE49-F238E27FC236}">
                  <a16:creationId xmlns:a16="http://schemas.microsoft.com/office/drawing/2014/main" id="{1BE2EBD1-7A2C-5E8F-646D-C82EA94EF3AF}"/>
                </a:ext>
              </a:extLst>
            </p:cNvPr>
            <p:cNvSpPr/>
            <p:nvPr/>
          </p:nvSpPr>
          <p:spPr>
            <a:xfrm>
              <a:off x="3675564" y="3855438"/>
              <a:ext cx="140372" cy="150020"/>
            </a:xfrm>
            <a:custGeom>
              <a:avLst/>
              <a:gdLst/>
              <a:ahLst/>
              <a:cxnLst/>
              <a:rect l="l" t="t" r="r" b="b"/>
              <a:pathLst>
                <a:path w="1906" h="2037" extrusionOk="0">
                  <a:moveTo>
                    <a:pt x="1155" y="0"/>
                  </a:moveTo>
                  <a:lnTo>
                    <a:pt x="0" y="2036"/>
                  </a:lnTo>
                  <a:lnTo>
                    <a:pt x="739" y="2036"/>
                  </a:lnTo>
                  <a:lnTo>
                    <a:pt x="1905" y="0"/>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756;p65">
              <a:extLst>
                <a:ext uri="{FF2B5EF4-FFF2-40B4-BE49-F238E27FC236}">
                  <a16:creationId xmlns:a16="http://schemas.microsoft.com/office/drawing/2014/main" id="{836CF45C-8936-8968-DBB4-4306D2ABAF00}"/>
                </a:ext>
              </a:extLst>
            </p:cNvPr>
            <p:cNvSpPr/>
            <p:nvPr/>
          </p:nvSpPr>
          <p:spPr>
            <a:xfrm>
              <a:off x="3544911" y="3323992"/>
              <a:ext cx="209601" cy="119383"/>
            </a:xfrm>
            <a:custGeom>
              <a:avLst/>
              <a:gdLst/>
              <a:ahLst/>
              <a:cxnLst/>
              <a:rect l="l" t="t" r="r" b="b"/>
              <a:pathLst>
                <a:path w="2846" h="1621" extrusionOk="0">
                  <a:moveTo>
                    <a:pt x="1417" y="1"/>
                  </a:moveTo>
                  <a:cubicBezTo>
                    <a:pt x="1417" y="1"/>
                    <a:pt x="0" y="370"/>
                    <a:pt x="0" y="1620"/>
                  </a:cubicBezTo>
                  <a:cubicBezTo>
                    <a:pt x="0" y="1620"/>
                    <a:pt x="774" y="1144"/>
                    <a:pt x="1417" y="1144"/>
                  </a:cubicBezTo>
                  <a:cubicBezTo>
                    <a:pt x="2072" y="1144"/>
                    <a:pt x="2846" y="1620"/>
                    <a:pt x="2846" y="1620"/>
                  </a:cubicBezTo>
                  <a:cubicBezTo>
                    <a:pt x="2846" y="370"/>
                    <a:pt x="1417" y="1"/>
                    <a:pt x="1417" y="1"/>
                  </a:cubicBezTo>
                  <a:close/>
                </a:path>
              </a:pathLst>
            </a:custGeom>
            <a:solidFill>
              <a:srgbClr val="1823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757;p65">
              <a:extLst>
                <a:ext uri="{FF2B5EF4-FFF2-40B4-BE49-F238E27FC236}">
                  <a16:creationId xmlns:a16="http://schemas.microsoft.com/office/drawing/2014/main" id="{3FB7CA66-DF1F-FE06-2D90-DB71EEF4E575}"/>
                </a:ext>
              </a:extLst>
            </p:cNvPr>
            <p:cNvSpPr/>
            <p:nvPr/>
          </p:nvSpPr>
          <p:spPr>
            <a:xfrm>
              <a:off x="3474724" y="3630958"/>
              <a:ext cx="341209" cy="37781"/>
            </a:xfrm>
            <a:custGeom>
              <a:avLst/>
              <a:gdLst/>
              <a:ahLst/>
              <a:cxnLst/>
              <a:rect l="l" t="t" r="r" b="b"/>
              <a:pathLst>
                <a:path w="4633" h="513" extrusionOk="0">
                  <a:moveTo>
                    <a:pt x="1" y="0"/>
                  </a:moveTo>
                  <a:lnTo>
                    <a:pt x="1" y="512"/>
                  </a:lnTo>
                  <a:lnTo>
                    <a:pt x="4632" y="512"/>
                  </a:lnTo>
                  <a:lnTo>
                    <a:pt x="463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58;p65">
              <a:extLst>
                <a:ext uri="{FF2B5EF4-FFF2-40B4-BE49-F238E27FC236}">
                  <a16:creationId xmlns:a16="http://schemas.microsoft.com/office/drawing/2014/main" id="{F908A70B-4E40-C818-FAE4-9C8B08714D7D}"/>
                </a:ext>
              </a:extLst>
            </p:cNvPr>
            <p:cNvSpPr/>
            <p:nvPr/>
          </p:nvSpPr>
          <p:spPr>
            <a:xfrm>
              <a:off x="3474724" y="3630958"/>
              <a:ext cx="341209" cy="37781"/>
            </a:xfrm>
            <a:custGeom>
              <a:avLst/>
              <a:gdLst/>
              <a:ahLst/>
              <a:cxnLst/>
              <a:rect l="l" t="t" r="r" b="b"/>
              <a:pathLst>
                <a:path w="4633" h="513" extrusionOk="0">
                  <a:moveTo>
                    <a:pt x="1" y="0"/>
                  </a:moveTo>
                  <a:lnTo>
                    <a:pt x="1" y="512"/>
                  </a:lnTo>
                  <a:lnTo>
                    <a:pt x="4632" y="512"/>
                  </a:lnTo>
                  <a:lnTo>
                    <a:pt x="463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759;p65">
              <a:extLst>
                <a:ext uri="{FF2B5EF4-FFF2-40B4-BE49-F238E27FC236}">
                  <a16:creationId xmlns:a16="http://schemas.microsoft.com/office/drawing/2014/main" id="{866ABCA5-6D30-A0A8-A2E5-88CB6618D5B1}"/>
                </a:ext>
              </a:extLst>
            </p:cNvPr>
            <p:cNvSpPr/>
            <p:nvPr/>
          </p:nvSpPr>
          <p:spPr>
            <a:xfrm>
              <a:off x="3474724" y="3727364"/>
              <a:ext cx="341209" cy="37781"/>
            </a:xfrm>
            <a:custGeom>
              <a:avLst/>
              <a:gdLst/>
              <a:ahLst/>
              <a:cxnLst/>
              <a:rect l="l" t="t" r="r" b="b"/>
              <a:pathLst>
                <a:path w="4633" h="513" extrusionOk="0">
                  <a:moveTo>
                    <a:pt x="1" y="1"/>
                  </a:moveTo>
                  <a:lnTo>
                    <a:pt x="1" y="513"/>
                  </a:lnTo>
                  <a:lnTo>
                    <a:pt x="4632" y="513"/>
                  </a:lnTo>
                  <a:lnTo>
                    <a:pt x="463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760;p65">
              <a:extLst>
                <a:ext uri="{FF2B5EF4-FFF2-40B4-BE49-F238E27FC236}">
                  <a16:creationId xmlns:a16="http://schemas.microsoft.com/office/drawing/2014/main" id="{7DE24BE9-6E52-B387-69C2-FFA96854E3F5}"/>
                </a:ext>
              </a:extLst>
            </p:cNvPr>
            <p:cNvSpPr/>
            <p:nvPr/>
          </p:nvSpPr>
          <p:spPr>
            <a:xfrm>
              <a:off x="3474724" y="3727364"/>
              <a:ext cx="341209" cy="37781"/>
            </a:xfrm>
            <a:custGeom>
              <a:avLst/>
              <a:gdLst/>
              <a:ahLst/>
              <a:cxnLst/>
              <a:rect l="l" t="t" r="r" b="b"/>
              <a:pathLst>
                <a:path w="4633" h="513" extrusionOk="0">
                  <a:moveTo>
                    <a:pt x="1" y="1"/>
                  </a:moveTo>
                  <a:lnTo>
                    <a:pt x="1" y="513"/>
                  </a:lnTo>
                  <a:lnTo>
                    <a:pt x="4632" y="513"/>
                  </a:lnTo>
                  <a:lnTo>
                    <a:pt x="463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aphicFrame>
        <p:nvGraphicFramePr>
          <p:cNvPr id="34" name="Chart 33">
            <a:extLst>
              <a:ext uri="{FF2B5EF4-FFF2-40B4-BE49-F238E27FC236}">
                <a16:creationId xmlns:a16="http://schemas.microsoft.com/office/drawing/2014/main" id="{9D66138F-5928-4ACF-08B0-39019A92D9FD}"/>
              </a:ext>
            </a:extLst>
          </p:cNvPr>
          <p:cNvGraphicFramePr>
            <a:graphicFrameLocks/>
          </p:cNvGraphicFramePr>
          <p:nvPr>
            <p:extLst>
              <p:ext uri="{D42A27DB-BD31-4B8C-83A1-F6EECF244321}">
                <p14:modId xmlns:p14="http://schemas.microsoft.com/office/powerpoint/2010/main" val="1041865159"/>
              </p:ext>
            </p:extLst>
          </p:nvPr>
        </p:nvGraphicFramePr>
        <p:xfrm>
          <a:off x="510363" y="931652"/>
          <a:ext cx="9512595" cy="410109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058524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87">
          <a:extLst>
            <a:ext uri="{FF2B5EF4-FFF2-40B4-BE49-F238E27FC236}">
              <a16:creationId xmlns:a16="http://schemas.microsoft.com/office/drawing/2014/main" id="{234941A7-A396-02A3-7BEA-C5228A34943D}"/>
            </a:ext>
          </a:extLst>
        </p:cNvPr>
        <p:cNvGrpSpPr/>
        <p:nvPr/>
      </p:nvGrpSpPr>
      <p:grpSpPr>
        <a:xfrm>
          <a:off x="0" y="0"/>
          <a:ext cx="0" cy="0"/>
          <a:chOff x="0" y="0"/>
          <a:chExt cx="0" cy="0"/>
        </a:xfrm>
      </p:grpSpPr>
      <p:sp>
        <p:nvSpPr>
          <p:cNvPr id="1888" name="Google Shape;1888;p52">
            <a:extLst>
              <a:ext uri="{FF2B5EF4-FFF2-40B4-BE49-F238E27FC236}">
                <a16:creationId xmlns:a16="http://schemas.microsoft.com/office/drawing/2014/main" id="{A3DDC5AC-4A8C-5135-4B00-56B55F1BD5F5}"/>
              </a:ext>
            </a:extLst>
          </p:cNvPr>
          <p:cNvSpPr txBox="1">
            <a:spLocks noGrp="1"/>
          </p:cNvSpPr>
          <p:nvPr>
            <p:ph type="title"/>
          </p:nvPr>
        </p:nvSpPr>
        <p:spPr>
          <a:xfrm>
            <a:off x="1284000" y="707575"/>
            <a:ext cx="6576000" cy="1511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25.7%</a:t>
            </a:r>
            <a:endParaRPr dirty="0"/>
          </a:p>
        </p:txBody>
      </p:sp>
      <p:sp>
        <p:nvSpPr>
          <p:cNvPr id="1889" name="Google Shape;1889;p52">
            <a:extLst>
              <a:ext uri="{FF2B5EF4-FFF2-40B4-BE49-F238E27FC236}">
                <a16:creationId xmlns:a16="http://schemas.microsoft.com/office/drawing/2014/main" id="{8F0EE97D-5D17-D0AD-CD7B-07D5CE3ACA45}"/>
              </a:ext>
            </a:extLst>
          </p:cNvPr>
          <p:cNvSpPr txBox="1">
            <a:spLocks noGrp="1"/>
          </p:cNvSpPr>
          <p:nvPr>
            <p:ph type="subTitle" idx="1"/>
          </p:nvPr>
        </p:nvSpPr>
        <p:spPr>
          <a:xfrm>
            <a:off x="1284000" y="2045100"/>
            <a:ext cx="6576000" cy="418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S</a:t>
            </a:r>
            <a:r>
              <a:rPr lang="en" dirty="0"/>
              <a:t>aid vendor turnover is a problem</a:t>
            </a:r>
            <a:endParaRPr dirty="0"/>
          </a:p>
        </p:txBody>
      </p:sp>
      <p:grpSp>
        <p:nvGrpSpPr>
          <p:cNvPr id="1890" name="Google Shape;1890;p52">
            <a:extLst>
              <a:ext uri="{FF2B5EF4-FFF2-40B4-BE49-F238E27FC236}">
                <a16:creationId xmlns:a16="http://schemas.microsoft.com/office/drawing/2014/main" id="{112FF4D8-81A2-78C7-1789-B0CF7E15AF5D}"/>
              </a:ext>
            </a:extLst>
          </p:cNvPr>
          <p:cNvGrpSpPr/>
          <p:nvPr/>
        </p:nvGrpSpPr>
        <p:grpSpPr>
          <a:xfrm>
            <a:off x="2446488" y="2983049"/>
            <a:ext cx="4529084" cy="4674150"/>
            <a:chOff x="2446488" y="2983049"/>
            <a:chExt cx="4529084" cy="4674150"/>
          </a:xfrm>
        </p:grpSpPr>
        <p:grpSp>
          <p:nvGrpSpPr>
            <p:cNvPr id="1891" name="Google Shape;1891;p52">
              <a:extLst>
                <a:ext uri="{FF2B5EF4-FFF2-40B4-BE49-F238E27FC236}">
                  <a16:creationId xmlns:a16="http://schemas.microsoft.com/office/drawing/2014/main" id="{E406E984-FDD3-A8E7-1D80-5340C51F1F82}"/>
                </a:ext>
              </a:extLst>
            </p:cNvPr>
            <p:cNvGrpSpPr/>
            <p:nvPr/>
          </p:nvGrpSpPr>
          <p:grpSpPr>
            <a:xfrm>
              <a:off x="2446488" y="3163530"/>
              <a:ext cx="4529084" cy="4493670"/>
              <a:chOff x="2189550" y="2178450"/>
              <a:chExt cx="396450" cy="393350"/>
            </a:xfrm>
          </p:grpSpPr>
          <p:sp>
            <p:nvSpPr>
              <p:cNvPr id="1892" name="Google Shape;1892;p52">
                <a:extLst>
                  <a:ext uri="{FF2B5EF4-FFF2-40B4-BE49-F238E27FC236}">
                    <a16:creationId xmlns:a16="http://schemas.microsoft.com/office/drawing/2014/main" id="{F5B2B518-FCB0-E3DF-B264-425C95E0A0AB}"/>
                  </a:ext>
                </a:extLst>
              </p:cNvPr>
              <p:cNvSpPr/>
              <p:nvPr/>
            </p:nvSpPr>
            <p:spPr>
              <a:xfrm>
                <a:off x="2189550" y="2178450"/>
                <a:ext cx="396450" cy="393350"/>
              </a:xfrm>
              <a:custGeom>
                <a:avLst/>
                <a:gdLst/>
                <a:ahLst/>
                <a:cxnLst/>
                <a:rect l="l" t="t" r="r" b="b"/>
                <a:pathLst>
                  <a:path w="15858" h="15734" extrusionOk="0">
                    <a:moveTo>
                      <a:pt x="7926" y="1"/>
                    </a:moveTo>
                    <a:cubicBezTo>
                      <a:pt x="3635" y="1"/>
                      <a:pt x="126" y="3449"/>
                      <a:pt x="63" y="7753"/>
                    </a:cubicBezTo>
                    <a:cubicBezTo>
                      <a:pt x="1" y="12097"/>
                      <a:pt x="3472" y="15669"/>
                      <a:pt x="7815" y="15732"/>
                    </a:cubicBezTo>
                    <a:cubicBezTo>
                      <a:pt x="7854" y="15733"/>
                      <a:pt x="7893" y="15733"/>
                      <a:pt x="7932" y="15733"/>
                    </a:cubicBezTo>
                    <a:cubicBezTo>
                      <a:pt x="12223" y="15733"/>
                      <a:pt x="15732" y="12285"/>
                      <a:pt x="15794" y="7981"/>
                    </a:cubicBezTo>
                    <a:cubicBezTo>
                      <a:pt x="15857" y="3637"/>
                      <a:pt x="12386" y="65"/>
                      <a:pt x="8042" y="2"/>
                    </a:cubicBezTo>
                    <a:cubicBezTo>
                      <a:pt x="8004" y="1"/>
                      <a:pt x="7965" y="1"/>
                      <a:pt x="7926" y="1"/>
                    </a:cubicBez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52">
                <a:extLst>
                  <a:ext uri="{FF2B5EF4-FFF2-40B4-BE49-F238E27FC236}">
                    <a16:creationId xmlns:a16="http://schemas.microsoft.com/office/drawing/2014/main" id="{892DBFBD-8882-4EB1-BB4D-BBD4A697D336}"/>
                  </a:ext>
                </a:extLst>
              </p:cNvPr>
              <p:cNvSpPr/>
              <p:nvPr/>
            </p:nvSpPr>
            <p:spPr>
              <a:xfrm>
                <a:off x="2191075" y="2324175"/>
                <a:ext cx="393425" cy="87475"/>
              </a:xfrm>
              <a:custGeom>
                <a:avLst/>
                <a:gdLst/>
                <a:ahLst/>
                <a:cxnLst/>
                <a:rect l="l" t="t" r="r" b="b"/>
                <a:pathLst>
                  <a:path w="15737" h="3499" extrusionOk="0">
                    <a:moveTo>
                      <a:pt x="8343" y="1"/>
                    </a:moveTo>
                    <a:cubicBezTo>
                      <a:pt x="7865" y="1"/>
                      <a:pt x="7389" y="25"/>
                      <a:pt x="6920" y="70"/>
                    </a:cubicBezTo>
                    <a:cubicBezTo>
                      <a:pt x="5563" y="202"/>
                      <a:pt x="4299" y="787"/>
                      <a:pt x="2945" y="935"/>
                    </a:cubicBezTo>
                    <a:cubicBezTo>
                      <a:pt x="2533" y="981"/>
                      <a:pt x="2118" y="997"/>
                      <a:pt x="1702" y="997"/>
                    </a:cubicBezTo>
                    <a:cubicBezTo>
                      <a:pt x="1163" y="997"/>
                      <a:pt x="621" y="970"/>
                      <a:pt x="80" y="945"/>
                    </a:cubicBezTo>
                    <a:cubicBezTo>
                      <a:pt x="36" y="1266"/>
                      <a:pt x="8" y="1592"/>
                      <a:pt x="2" y="1924"/>
                    </a:cubicBezTo>
                    <a:cubicBezTo>
                      <a:pt x="0" y="2093"/>
                      <a:pt x="5" y="2260"/>
                      <a:pt x="13" y="2426"/>
                    </a:cubicBezTo>
                    <a:cubicBezTo>
                      <a:pt x="428" y="2432"/>
                      <a:pt x="843" y="2439"/>
                      <a:pt x="1258" y="2445"/>
                    </a:cubicBezTo>
                    <a:cubicBezTo>
                      <a:pt x="3330" y="2475"/>
                      <a:pt x="5331" y="3197"/>
                      <a:pt x="7384" y="3422"/>
                    </a:cubicBezTo>
                    <a:cubicBezTo>
                      <a:pt x="7883" y="3476"/>
                      <a:pt x="8384" y="3498"/>
                      <a:pt x="8885" y="3498"/>
                    </a:cubicBezTo>
                    <a:cubicBezTo>
                      <a:pt x="9798" y="3498"/>
                      <a:pt x="10711" y="3425"/>
                      <a:pt x="11619" y="3344"/>
                    </a:cubicBezTo>
                    <a:cubicBezTo>
                      <a:pt x="12224" y="3290"/>
                      <a:pt x="12735" y="2919"/>
                      <a:pt x="13336" y="2862"/>
                    </a:cubicBezTo>
                    <a:cubicBezTo>
                      <a:pt x="13847" y="2813"/>
                      <a:pt x="14361" y="2806"/>
                      <a:pt x="14875" y="2794"/>
                    </a:cubicBezTo>
                    <a:cubicBezTo>
                      <a:pt x="14884" y="2794"/>
                      <a:pt x="14899" y="2794"/>
                      <a:pt x="14920" y="2794"/>
                    </a:cubicBezTo>
                    <a:cubicBezTo>
                      <a:pt x="15019" y="2794"/>
                      <a:pt x="15245" y="2795"/>
                      <a:pt x="15520" y="2795"/>
                    </a:cubicBezTo>
                    <a:cubicBezTo>
                      <a:pt x="15577" y="2795"/>
                      <a:pt x="15636" y="2795"/>
                      <a:pt x="15696" y="2795"/>
                    </a:cubicBezTo>
                    <a:cubicBezTo>
                      <a:pt x="15716" y="2582"/>
                      <a:pt x="15730" y="2368"/>
                      <a:pt x="15733" y="2152"/>
                    </a:cubicBezTo>
                    <a:cubicBezTo>
                      <a:pt x="15736" y="1922"/>
                      <a:pt x="15728" y="1697"/>
                      <a:pt x="15713" y="1472"/>
                    </a:cubicBezTo>
                    <a:cubicBezTo>
                      <a:pt x="15576" y="1476"/>
                      <a:pt x="15439" y="1479"/>
                      <a:pt x="15303" y="1479"/>
                    </a:cubicBezTo>
                    <a:cubicBezTo>
                      <a:pt x="14846" y="1479"/>
                      <a:pt x="14391" y="1449"/>
                      <a:pt x="13943" y="1333"/>
                    </a:cubicBezTo>
                    <a:cubicBezTo>
                      <a:pt x="12956" y="1077"/>
                      <a:pt x="12069" y="533"/>
                      <a:pt x="11074" y="299"/>
                    </a:cubicBezTo>
                    <a:cubicBezTo>
                      <a:pt x="10187" y="91"/>
                      <a:pt x="9263" y="1"/>
                      <a:pt x="8343" y="1"/>
                    </a:cubicBezTo>
                    <a:close/>
                  </a:path>
                </a:pathLst>
              </a:custGeom>
              <a:solidFill>
                <a:srgbClr val="2CAA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52">
                <a:extLst>
                  <a:ext uri="{FF2B5EF4-FFF2-40B4-BE49-F238E27FC236}">
                    <a16:creationId xmlns:a16="http://schemas.microsoft.com/office/drawing/2014/main" id="{0952C525-0AFF-9D9D-B582-D6193EF09EE4}"/>
                  </a:ext>
                </a:extLst>
              </p:cNvPr>
              <p:cNvSpPr/>
              <p:nvPr/>
            </p:nvSpPr>
            <p:spPr>
              <a:xfrm>
                <a:off x="2204175" y="2438800"/>
                <a:ext cx="365550" cy="68775"/>
              </a:xfrm>
              <a:custGeom>
                <a:avLst/>
                <a:gdLst/>
                <a:ahLst/>
                <a:cxnLst/>
                <a:rect l="l" t="t" r="r" b="b"/>
                <a:pathLst>
                  <a:path w="14622" h="2751" extrusionOk="0">
                    <a:moveTo>
                      <a:pt x="2662" y="0"/>
                    </a:moveTo>
                    <a:lnTo>
                      <a:pt x="1" y="275"/>
                    </a:lnTo>
                    <a:cubicBezTo>
                      <a:pt x="281" y="1000"/>
                      <a:pt x="663" y="1674"/>
                      <a:pt x="1133" y="2277"/>
                    </a:cubicBezTo>
                    <a:cubicBezTo>
                      <a:pt x="1938" y="2296"/>
                      <a:pt x="2729" y="2414"/>
                      <a:pt x="3171" y="2420"/>
                    </a:cubicBezTo>
                    <a:cubicBezTo>
                      <a:pt x="3631" y="2428"/>
                      <a:pt x="4634" y="2557"/>
                      <a:pt x="5134" y="2678"/>
                    </a:cubicBezTo>
                    <a:cubicBezTo>
                      <a:pt x="5368" y="2736"/>
                      <a:pt x="5584" y="2751"/>
                      <a:pt x="5770" y="2751"/>
                    </a:cubicBezTo>
                    <a:cubicBezTo>
                      <a:pt x="5972" y="2751"/>
                      <a:pt x="6137" y="2733"/>
                      <a:pt x="6249" y="2733"/>
                    </a:cubicBezTo>
                    <a:cubicBezTo>
                      <a:pt x="6254" y="2733"/>
                      <a:pt x="6258" y="2733"/>
                      <a:pt x="6263" y="2733"/>
                    </a:cubicBezTo>
                    <a:cubicBezTo>
                      <a:pt x="6269" y="2733"/>
                      <a:pt x="6277" y="2733"/>
                      <a:pt x="6286" y="2733"/>
                    </a:cubicBezTo>
                    <a:cubicBezTo>
                      <a:pt x="6585" y="2733"/>
                      <a:pt x="8407" y="2685"/>
                      <a:pt x="10073" y="2635"/>
                    </a:cubicBezTo>
                    <a:cubicBezTo>
                      <a:pt x="10688" y="2617"/>
                      <a:pt x="10991" y="2613"/>
                      <a:pt x="11142" y="2613"/>
                    </a:cubicBezTo>
                    <a:cubicBezTo>
                      <a:pt x="11229" y="2613"/>
                      <a:pt x="11266" y="2614"/>
                      <a:pt x="11283" y="2614"/>
                    </a:cubicBezTo>
                    <a:cubicBezTo>
                      <a:pt x="11318" y="2614"/>
                      <a:pt x="11266" y="2609"/>
                      <a:pt x="11412" y="2578"/>
                    </a:cubicBezTo>
                    <a:cubicBezTo>
                      <a:pt x="11511" y="2557"/>
                      <a:pt x="11629" y="2549"/>
                      <a:pt x="11756" y="2549"/>
                    </a:cubicBezTo>
                    <a:cubicBezTo>
                      <a:pt x="12058" y="2549"/>
                      <a:pt x="12415" y="2592"/>
                      <a:pt x="12710" y="2597"/>
                    </a:cubicBezTo>
                    <a:cubicBezTo>
                      <a:pt x="12839" y="2599"/>
                      <a:pt x="12936" y="2600"/>
                      <a:pt x="13017" y="2600"/>
                    </a:cubicBezTo>
                    <a:cubicBezTo>
                      <a:pt x="13132" y="2600"/>
                      <a:pt x="13212" y="2597"/>
                      <a:pt x="13300" y="2589"/>
                    </a:cubicBezTo>
                    <a:cubicBezTo>
                      <a:pt x="13850" y="1953"/>
                      <a:pt x="14298" y="1228"/>
                      <a:pt x="14622" y="437"/>
                    </a:cubicBezTo>
                    <a:lnTo>
                      <a:pt x="14622" y="437"/>
                    </a:lnTo>
                    <a:cubicBezTo>
                      <a:pt x="14274" y="502"/>
                      <a:pt x="13781" y="603"/>
                      <a:pt x="13574" y="694"/>
                    </a:cubicBezTo>
                    <a:cubicBezTo>
                      <a:pt x="13237" y="843"/>
                      <a:pt x="12105" y="1018"/>
                      <a:pt x="11768" y="1128"/>
                    </a:cubicBezTo>
                    <a:cubicBezTo>
                      <a:pt x="11634" y="1172"/>
                      <a:pt x="11474" y="1185"/>
                      <a:pt x="11330" y="1185"/>
                    </a:cubicBezTo>
                    <a:cubicBezTo>
                      <a:pt x="11112" y="1185"/>
                      <a:pt x="10931" y="1154"/>
                      <a:pt x="10931" y="1154"/>
                    </a:cubicBezTo>
                    <a:cubicBezTo>
                      <a:pt x="10931" y="1154"/>
                      <a:pt x="8504" y="1119"/>
                      <a:pt x="8378" y="1117"/>
                    </a:cubicBezTo>
                    <a:cubicBezTo>
                      <a:pt x="8254" y="1115"/>
                      <a:pt x="6876" y="865"/>
                      <a:pt x="6544" y="669"/>
                    </a:cubicBezTo>
                    <a:cubicBezTo>
                      <a:pt x="6212" y="473"/>
                      <a:pt x="5376" y="422"/>
                      <a:pt x="5376" y="422"/>
                    </a:cubicBezTo>
                    <a:lnTo>
                      <a:pt x="2662" y="0"/>
                    </a:lnTo>
                    <a:close/>
                  </a:path>
                </a:pathLst>
              </a:custGeom>
              <a:solidFill>
                <a:srgbClr val="2CAA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52">
                <a:extLst>
                  <a:ext uri="{FF2B5EF4-FFF2-40B4-BE49-F238E27FC236}">
                    <a16:creationId xmlns:a16="http://schemas.microsoft.com/office/drawing/2014/main" id="{F9F01447-74AD-125F-EC37-D857A7EEB8CF}"/>
                  </a:ext>
                </a:extLst>
              </p:cNvPr>
              <p:cNvSpPr/>
              <p:nvPr/>
            </p:nvSpPr>
            <p:spPr>
              <a:xfrm>
                <a:off x="2218200" y="2208125"/>
                <a:ext cx="339125" cy="78200"/>
              </a:xfrm>
              <a:custGeom>
                <a:avLst/>
                <a:gdLst/>
                <a:ahLst/>
                <a:cxnLst/>
                <a:rect l="l" t="t" r="r" b="b"/>
                <a:pathLst>
                  <a:path w="13565" h="3128" extrusionOk="0">
                    <a:moveTo>
                      <a:pt x="2629" y="1"/>
                    </a:moveTo>
                    <a:cubicBezTo>
                      <a:pt x="1550" y="674"/>
                      <a:pt x="647" y="1599"/>
                      <a:pt x="1" y="2698"/>
                    </a:cubicBezTo>
                    <a:cubicBezTo>
                      <a:pt x="782" y="2486"/>
                      <a:pt x="1875" y="2269"/>
                      <a:pt x="3061" y="2269"/>
                    </a:cubicBezTo>
                    <a:cubicBezTo>
                      <a:pt x="3746" y="2269"/>
                      <a:pt x="4463" y="2342"/>
                      <a:pt x="5169" y="2529"/>
                    </a:cubicBezTo>
                    <a:cubicBezTo>
                      <a:pt x="6872" y="2983"/>
                      <a:pt x="7904" y="3127"/>
                      <a:pt x="8670" y="3127"/>
                    </a:cubicBezTo>
                    <a:cubicBezTo>
                      <a:pt x="9291" y="3127"/>
                      <a:pt x="9737" y="3032"/>
                      <a:pt x="10226" y="2929"/>
                    </a:cubicBezTo>
                    <a:cubicBezTo>
                      <a:pt x="11260" y="2712"/>
                      <a:pt x="11916" y="2673"/>
                      <a:pt x="12196" y="2673"/>
                    </a:cubicBezTo>
                    <a:cubicBezTo>
                      <a:pt x="12212" y="2673"/>
                      <a:pt x="12226" y="2673"/>
                      <a:pt x="12240" y="2673"/>
                    </a:cubicBezTo>
                    <a:cubicBezTo>
                      <a:pt x="12379" y="2674"/>
                      <a:pt x="13020" y="2684"/>
                      <a:pt x="13564" y="2692"/>
                    </a:cubicBezTo>
                    <a:cubicBezTo>
                      <a:pt x="13203" y="2078"/>
                      <a:pt x="12759" y="1520"/>
                      <a:pt x="12250" y="1027"/>
                    </a:cubicBezTo>
                    <a:cubicBezTo>
                      <a:pt x="12084" y="1008"/>
                      <a:pt x="11924" y="992"/>
                      <a:pt x="11803" y="991"/>
                    </a:cubicBezTo>
                    <a:cubicBezTo>
                      <a:pt x="11426" y="985"/>
                      <a:pt x="10758" y="934"/>
                      <a:pt x="10130" y="885"/>
                    </a:cubicBezTo>
                    <a:cubicBezTo>
                      <a:pt x="9504" y="835"/>
                      <a:pt x="8251" y="653"/>
                      <a:pt x="8042" y="650"/>
                    </a:cubicBezTo>
                    <a:cubicBezTo>
                      <a:pt x="7833" y="647"/>
                      <a:pt x="7833" y="606"/>
                      <a:pt x="6998" y="553"/>
                    </a:cubicBezTo>
                    <a:cubicBezTo>
                      <a:pt x="6161" y="501"/>
                      <a:pt x="4784" y="235"/>
                      <a:pt x="4199" y="186"/>
                    </a:cubicBezTo>
                    <a:cubicBezTo>
                      <a:pt x="3633" y="138"/>
                      <a:pt x="3223" y="17"/>
                      <a:pt x="2629" y="1"/>
                    </a:cubicBezTo>
                    <a:close/>
                  </a:path>
                </a:pathLst>
              </a:custGeom>
              <a:solidFill>
                <a:srgbClr val="2CAAE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52">
                <a:extLst>
                  <a:ext uri="{FF2B5EF4-FFF2-40B4-BE49-F238E27FC236}">
                    <a16:creationId xmlns:a16="http://schemas.microsoft.com/office/drawing/2014/main" id="{2981E6A5-51C0-BBD1-8DAF-8A604A2BB606}"/>
                  </a:ext>
                </a:extLst>
              </p:cNvPr>
              <p:cNvSpPr/>
              <p:nvPr/>
            </p:nvSpPr>
            <p:spPr>
              <a:xfrm>
                <a:off x="2336900" y="2340425"/>
                <a:ext cx="152150" cy="56550"/>
              </a:xfrm>
              <a:custGeom>
                <a:avLst/>
                <a:gdLst/>
                <a:ahLst/>
                <a:cxnLst/>
                <a:rect l="l" t="t" r="r" b="b"/>
                <a:pathLst>
                  <a:path w="6086" h="2262" extrusionOk="0">
                    <a:moveTo>
                      <a:pt x="2937" y="0"/>
                    </a:moveTo>
                    <a:cubicBezTo>
                      <a:pt x="1317" y="0"/>
                      <a:pt x="18" y="478"/>
                      <a:pt x="9" y="1087"/>
                    </a:cubicBezTo>
                    <a:cubicBezTo>
                      <a:pt x="1" y="1710"/>
                      <a:pt x="1351" y="2236"/>
                      <a:pt x="3026" y="2260"/>
                    </a:cubicBezTo>
                    <a:cubicBezTo>
                      <a:pt x="3065" y="2261"/>
                      <a:pt x="3105" y="2261"/>
                      <a:pt x="3144" y="2261"/>
                    </a:cubicBezTo>
                    <a:cubicBezTo>
                      <a:pt x="4765" y="2261"/>
                      <a:pt x="6067" y="1783"/>
                      <a:pt x="6076" y="1174"/>
                    </a:cubicBezTo>
                    <a:cubicBezTo>
                      <a:pt x="6085" y="551"/>
                      <a:pt x="4735" y="25"/>
                      <a:pt x="3059" y="1"/>
                    </a:cubicBezTo>
                    <a:cubicBezTo>
                      <a:pt x="3018" y="1"/>
                      <a:pt x="2977" y="0"/>
                      <a:pt x="2937" y="0"/>
                    </a:cubicBezTo>
                    <a:close/>
                  </a:path>
                </a:pathLst>
              </a:custGeom>
              <a:solidFill>
                <a:srgbClr val="5FB2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52">
                <a:extLst>
                  <a:ext uri="{FF2B5EF4-FFF2-40B4-BE49-F238E27FC236}">
                    <a16:creationId xmlns:a16="http://schemas.microsoft.com/office/drawing/2014/main" id="{4B0FB0F8-E12E-9257-10A9-E5C6865A437E}"/>
                  </a:ext>
                </a:extLst>
              </p:cNvPr>
              <p:cNvSpPr/>
              <p:nvPr/>
            </p:nvSpPr>
            <p:spPr>
              <a:xfrm>
                <a:off x="2370475" y="2352875"/>
                <a:ext cx="85000" cy="31625"/>
              </a:xfrm>
              <a:custGeom>
                <a:avLst/>
                <a:gdLst/>
                <a:ahLst/>
                <a:cxnLst/>
                <a:rect l="l" t="t" r="r" b="b"/>
                <a:pathLst>
                  <a:path w="3400" h="1265" extrusionOk="0">
                    <a:moveTo>
                      <a:pt x="1643" y="1"/>
                    </a:moveTo>
                    <a:cubicBezTo>
                      <a:pt x="738" y="1"/>
                      <a:pt x="10" y="267"/>
                      <a:pt x="5" y="608"/>
                    </a:cubicBezTo>
                    <a:cubicBezTo>
                      <a:pt x="0" y="956"/>
                      <a:pt x="755" y="1249"/>
                      <a:pt x="1691" y="1264"/>
                    </a:cubicBezTo>
                    <a:cubicBezTo>
                      <a:pt x="1714" y="1264"/>
                      <a:pt x="1736" y="1264"/>
                      <a:pt x="1758" y="1264"/>
                    </a:cubicBezTo>
                    <a:cubicBezTo>
                      <a:pt x="2663" y="1264"/>
                      <a:pt x="3390" y="997"/>
                      <a:pt x="3394" y="657"/>
                    </a:cubicBezTo>
                    <a:cubicBezTo>
                      <a:pt x="3399" y="309"/>
                      <a:pt x="2645" y="16"/>
                      <a:pt x="1709" y="1"/>
                    </a:cubicBezTo>
                    <a:cubicBezTo>
                      <a:pt x="1687" y="1"/>
                      <a:pt x="1665" y="1"/>
                      <a:pt x="1643" y="1"/>
                    </a:cubicBezTo>
                    <a:close/>
                  </a:path>
                </a:pathLst>
              </a:custGeom>
              <a:solidFill>
                <a:srgbClr val="A4DA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52">
                <a:extLst>
                  <a:ext uri="{FF2B5EF4-FFF2-40B4-BE49-F238E27FC236}">
                    <a16:creationId xmlns:a16="http://schemas.microsoft.com/office/drawing/2014/main" id="{1A21B08A-5FD5-1E63-C95E-4FFC46C0C14C}"/>
                  </a:ext>
                </a:extLst>
              </p:cNvPr>
              <p:cNvSpPr/>
              <p:nvPr/>
            </p:nvSpPr>
            <p:spPr>
              <a:xfrm>
                <a:off x="2379250" y="2238150"/>
                <a:ext cx="92700" cy="34450"/>
              </a:xfrm>
              <a:custGeom>
                <a:avLst/>
                <a:gdLst/>
                <a:ahLst/>
                <a:cxnLst/>
                <a:rect l="l" t="t" r="r" b="b"/>
                <a:pathLst>
                  <a:path w="3708" h="1378" extrusionOk="0">
                    <a:moveTo>
                      <a:pt x="1696" y="0"/>
                    </a:moveTo>
                    <a:cubicBezTo>
                      <a:pt x="764" y="0"/>
                      <a:pt x="27" y="266"/>
                      <a:pt x="14" y="621"/>
                    </a:cubicBezTo>
                    <a:cubicBezTo>
                      <a:pt x="0" y="1000"/>
                      <a:pt x="813" y="1337"/>
                      <a:pt x="1829" y="1374"/>
                    </a:cubicBezTo>
                    <a:cubicBezTo>
                      <a:pt x="1889" y="1376"/>
                      <a:pt x="1948" y="1377"/>
                      <a:pt x="2006" y="1377"/>
                    </a:cubicBezTo>
                    <a:cubicBezTo>
                      <a:pt x="2940" y="1377"/>
                      <a:pt x="3681" y="1111"/>
                      <a:pt x="3693" y="755"/>
                    </a:cubicBezTo>
                    <a:cubicBezTo>
                      <a:pt x="3708" y="377"/>
                      <a:pt x="2895" y="40"/>
                      <a:pt x="1878" y="4"/>
                    </a:cubicBezTo>
                    <a:cubicBezTo>
                      <a:pt x="1817" y="2"/>
                      <a:pt x="1756" y="0"/>
                      <a:pt x="1696" y="0"/>
                    </a:cubicBezTo>
                    <a:close/>
                  </a:path>
                </a:pathLst>
              </a:custGeom>
              <a:solidFill>
                <a:srgbClr val="5FB2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52">
                <a:extLst>
                  <a:ext uri="{FF2B5EF4-FFF2-40B4-BE49-F238E27FC236}">
                    <a16:creationId xmlns:a16="http://schemas.microsoft.com/office/drawing/2014/main" id="{B861DD39-BF0B-C3F2-ADC8-A0E5F87412A8}"/>
                  </a:ext>
                </a:extLst>
              </p:cNvPr>
              <p:cNvSpPr/>
              <p:nvPr/>
            </p:nvSpPr>
            <p:spPr>
              <a:xfrm>
                <a:off x="2399675" y="2245750"/>
                <a:ext cx="51825" cy="19250"/>
              </a:xfrm>
              <a:custGeom>
                <a:avLst/>
                <a:gdLst/>
                <a:ahLst/>
                <a:cxnLst/>
                <a:rect l="l" t="t" r="r" b="b"/>
                <a:pathLst>
                  <a:path w="2073" h="770" extrusionOk="0">
                    <a:moveTo>
                      <a:pt x="949" y="0"/>
                    </a:moveTo>
                    <a:cubicBezTo>
                      <a:pt x="428" y="0"/>
                      <a:pt x="16" y="148"/>
                      <a:pt x="9" y="347"/>
                    </a:cubicBezTo>
                    <a:cubicBezTo>
                      <a:pt x="1" y="559"/>
                      <a:pt x="455" y="747"/>
                      <a:pt x="1023" y="767"/>
                    </a:cubicBezTo>
                    <a:cubicBezTo>
                      <a:pt x="1057" y="769"/>
                      <a:pt x="1091" y="769"/>
                      <a:pt x="1124" y="769"/>
                    </a:cubicBezTo>
                    <a:cubicBezTo>
                      <a:pt x="1645" y="769"/>
                      <a:pt x="2057" y="620"/>
                      <a:pt x="2065" y="421"/>
                    </a:cubicBezTo>
                    <a:cubicBezTo>
                      <a:pt x="2072" y="211"/>
                      <a:pt x="1619" y="22"/>
                      <a:pt x="1051" y="2"/>
                    </a:cubicBezTo>
                    <a:cubicBezTo>
                      <a:pt x="1017" y="1"/>
                      <a:pt x="983" y="0"/>
                      <a:pt x="949" y="0"/>
                    </a:cubicBezTo>
                    <a:close/>
                  </a:path>
                </a:pathLst>
              </a:custGeom>
              <a:solidFill>
                <a:srgbClr val="A4DA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52">
                <a:extLst>
                  <a:ext uri="{FF2B5EF4-FFF2-40B4-BE49-F238E27FC236}">
                    <a16:creationId xmlns:a16="http://schemas.microsoft.com/office/drawing/2014/main" id="{044BB3BE-F5F1-DA00-9890-90E042132652}"/>
                  </a:ext>
                </a:extLst>
              </p:cNvPr>
              <p:cNvSpPr/>
              <p:nvPr/>
            </p:nvSpPr>
            <p:spPr>
              <a:xfrm>
                <a:off x="2273875" y="2232375"/>
                <a:ext cx="40250" cy="14975"/>
              </a:xfrm>
              <a:custGeom>
                <a:avLst/>
                <a:gdLst/>
                <a:ahLst/>
                <a:cxnLst/>
                <a:rect l="l" t="t" r="r" b="b"/>
                <a:pathLst>
                  <a:path w="1610" h="599" extrusionOk="0">
                    <a:moveTo>
                      <a:pt x="736" y="1"/>
                    </a:moveTo>
                    <a:cubicBezTo>
                      <a:pt x="332" y="1"/>
                      <a:pt x="13" y="117"/>
                      <a:pt x="7" y="271"/>
                    </a:cubicBezTo>
                    <a:cubicBezTo>
                      <a:pt x="1" y="435"/>
                      <a:pt x="354" y="581"/>
                      <a:pt x="795" y="597"/>
                    </a:cubicBezTo>
                    <a:cubicBezTo>
                      <a:pt x="820" y="598"/>
                      <a:pt x="846" y="599"/>
                      <a:pt x="871" y="599"/>
                    </a:cubicBezTo>
                    <a:cubicBezTo>
                      <a:pt x="1277" y="599"/>
                      <a:pt x="1598" y="483"/>
                      <a:pt x="1604" y="329"/>
                    </a:cubicBezTo>
                    <a:cubicBezTo>
                      <a:pt x="1609" y="165"/>
                      <a:pt x="1257" y="18"/>
                      <a:pt x="816" y="2"/>
                    </a:cubicBezTo>
                    <a:cubicBezTo>
                      <a:pt x="789" y="1"/>
                      <a:pt x="762" y="1"/>
                      <a:pt x="736" y="1"/>
                    </a:cubicBezTo>
                    <a:close/>
                  </a:path>
                </a:pathLst>
              </a:custGeom>
              <a:solidFill>
                <a:srgbClr val="A4DA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52">
                <a:extLst>
                  <a:ext uri="{FF2B5EF4-FFF2-40B4-BE49-F238E27FC236}">
                    <a16:creationId xmlns:a16="http://schemas.microsoft.com/office/drawing/2014/main" id="{029DA25D-F034-2AAC-DAFF-E42D4D720C09}"/>
                  </a:ext>
                </a:extLst>
              </p:cNvPr>
              <p:cNvSpPr/>
              <p:nvPr/>
            </p:nvSpPr>
            <p:spPr>
              <a:xfrm>
                <a:off x="2212000" y="2361600"/>
                <a:ext cx="76550" cy="17325"/>
              </a:xfrm>
              <a:custGeom>
                <a:avLst/>
                <a:gdLst/>
                <a:ahLst/>
                <a:cxnLst/>
                <a:rect l="l" t="t" r="r" b="b"/>
                <a:pathLst>
                  <a:path w="3062" h="693" extrusionOk="0">
                    <a:moveTo>
                      <a:pt x="1436" y="0"/>
                    </a:moveTo>
                    <a:cubicBezTo>
                      <a:pt x="639" y="0"/>
                      <a:pt x="7" y="141"/>
                      <a:pt x="4" y="324"/>
                    </a:cubicBezTo>
                    <a:cubicBezTo>
                      <a:pt x="1" y="515"/>
                      <a:pt x="682" y="679"/>
                      <a:pt x="1526" y="692"/>
                    </a:cubicBezTo>
                    <a:cubicBezTo>
                      <a:pt x="1557" y="692"/>
                      <a:pt x="1588" y="692"/>
                      <a:pt x="1618" y="692"/>
                    </a:cubicBezTo>
                    <a:cubicBezTo>
                      <a:pt x="2419" y="692"/>
                      <a:pt x="3055" y="552"/>
                      <a:pt x="3058" y="369"/>
                    </a:cubicBezTo>
                    <a:cubicBezTo>
                      <a:pt x="3061" y="178"/>
                      <a:pt x="2380" y="13"/>
                      <a:pt x="1536" y="1"/>
                    </a:cubicBezTo>
                    <a:cubicBezTo>
                      <a:pt x="1502" y="1"/>
                      <a:pt x="1469" y="0"/>
                      <a:pt x="1436" y="0"/>
                    </a:cubicBezTo>
                    <a:close/>
                  </a:path>
                </a:pathLst>
              </a:custGeom>
              <a:solidFill>
                <a:srgbClr val="5FB2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52">
                <a:extLst>
                  <a:ext uri="{FF2B5EF4-FFF2-40B4-BE49-F238E27FC236}">
                    <a16:creationId xmlns:a16="http://schemas.microsoft.com/office/drawing/2014/main" id="{290F873A-D85D-4C15-533C-3E01F3330DFE}"/>
                  </a:ext>
                </a:extLst>
              </p:cNvPr>
              <p:cNvSpPr/>
              <p:nvPr/>
            </p:nvSpPr>
            <p:spPr>
              <a:xfrm>
                <a:off x="2457400" y="2476950"/>
                <a:ext cx="67850" cy="15375"/>
              </a:xfrm>
              <a:custGeom>
                <a:avLst/>
                <a:gdLst/>
                <a:ahLst/>
                <a:cxnLst/>
                <a:rect l="l" t="t" r="r" b="b"/>
                <a:pathLst>
                  <a:path w="2714" h="615" extrusionOk="0">
                    <a:moveTo>
                      <a:pt x="1277" y="1"/>
                    </a:moveTo>
                    <a:cubicBezTo>
                      <a:pt x="569" y="1"/>
                      <a:pt x="5" y="125"/>
                      <a:pt x="3" y="288"/>
                    </a:cubicBezTo>
                    <a:cubicBezTo>
                      <a:pt x="1" y="457"/>
                      <a:pt x="605" y="603"/>
                      <a:pt x="1353" y="613"/>
                    </a:cubicBezTo>
                    <a:cubicBezTo>
                      <a:pt x="1384" y="614"/>
                      <a:pt x="1414" y="614"/>
                      <a:pt x="1444" y="614"/>
                    </a:cubicBezTo>
                    <a:cubicBezTo>
                      <a:pt x="2150" y="614"/>
                      <a:pt x="2709" y="489"/>
                      <a:pt x="2712" y="326"/>
                    </a:cubicBezTo>
                    <a:cubicBezTo>
                      <a:pt x="2714" y="158"/>
                      <a:pt x="2110" y="12"/>
                      <a:pt x="1361" y="1"/>
                    </a:cubicBezTo>
                    <a:cubicBezTo>
                      <a:pt x="1333" y="1"/>
                      <a:pt x="1305" y="1"/>
                      <a:pt x="1277" y="1"/>
                    </a:cubicBezTo>
                    <a:close/>
                  </a:path>
                </a:pathLst>
              </a:custGeom>
              <a:solidFill>
                <a:srgbClr val="5FB2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52">
                <a:extLst>
                  <a:ext uri="{FF2B5EF4-FFF2-40B4-BE49-F238E27FC236}">
                    <a16:creationId xmlns:a16="http://schemas.microsoft.com/office/drawing/2014/main" id="{C947E23F-70BF-BA34-3DE3-8E1CEF81338B}"/>
                  </a:ext>
                </a:extLst>
              </p:cNvPr>
              <p:cNvSpPr/>
              <p:nvPr/>
            </p:nvSpPr>
            <p:spPr>
              <a:xfrm>
                <a:off x="2266000" y="2463475"/>
                <a:ext cx="94725" cy="21500"/>
              </a:xfrm>
              <a:custGeom>
                <a:avLst/>
                <a:gdLst/>
                <a:ahLst/>
                <a:cxnLst/>
                <a:rect l="l" t="t" r="r" b="b"/>
                <a:pathLst>
                  <a:path w="3789" h="860" extrusionOk="0">
                    <a:moveTo>
                      <a:pt x="1674" y="0"/>
                    </a:moveTo>
                    <a:cubicBezTo>
                      <a:pt x="741" y="0"/>
                      <a:pt x="14" y="159"/>
                      <a:pt x="8" y="377"/>
                    </a:cubicBezTo>
                    <a:cubicBezTo>
                      <a:pt x="1" y="613"/>
                      <a:pt x="841" y="827"/>
                      <a:pt x="1883" y="856"/>
                    </a:cubicBezTo>
                    <a:cubicBezTo>
                      <a:pt x="1962" y="858"/>
                      <a:pt x="2039" y="859"/>
                      <a:pt x="2116" y="859"/>
                    </a:cubicBezTo>
                    <a:cubicBezTo>
                      <a:pt x="3049" y="859"/>
                      <a:pt x="3776" y="700"/>
                      <a:pt x="3783" y="481"/>
                    </a:cubicBezTo>
                    <a:cubicBezTo>
                      <a:pt x="3789" y="246"/>
                      <a:pt x="2949" y="32"/>
                      <a:pt x="1907" y="3"/>
                    </a:cubicBezTo>
                    <a:cubicBezTo>
                      <a:pt x="1828" y="1"/>
                      <a:pt x="1750" y="0"/>
                      <a:pt x="1674" y="0"/>
                    </a:cubicBezTo>
                    <a:close/>
                  </a:path>
                </a:pathLst>
              </a:custGeom>
              <a:solidFill>
                <a:srgbClr val="A4DA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52">
                <a:extLst>
                  <a:ext uri="{FF2B5EF4-FFF2-40B4-BE49-F238E27FC236}">
                    <a16:creationId xmlns:a16="http://schemas.microsoft.com/office/drawing/2014/main" id="{C0215EB1-4B2B-3F6B-D403-B018E9403CFC}"/>
                  </a:ext>
                </a:extLst>
              </p:cNvPr>
              <p:cNvSpPr/>
              <p:nvPr/>
            </p:nvSpPr>
            <p:spPr>
              <a:xfrm>
                <a:off x="2194600" y="2178450"/>
                <a:ext cx="384050" cy="393350"/>
              </a:xfrm>
              <a:custGeom>
                <a:avLst/>
                <a:gdLst/>
                <a:ahLst/>
                <a:cxnLst/>
                <a:rect l="l" t="t" r="r" b="b"/>
                <a:pathLst>
                  <a:path w="15362" h="15734" extrusionOk="0">
                    <a:moveTo>
                      <a:pt x="7728" y="1"/>
                    </a:moveTo>
                    <a:cubicBezTo>
                      <a:pt x="6897" y="1"/>
                      <a:pt x="6096" y="132"/>
                      <a:pt x="5342" y="371"/>
                    </a:cubicBezTo>
                    <a:lnTo>
                      <a:pt x="6576" y="653"/>
                    </a:lnTo>
                    <a:cubicBezTo>
                      <a:pt x="6576" y="653"/>
                      <a:pt x="7434" y="686"/>
                      <a:pt x="7517" y="687"/>
                    </a:cubicBezTo>
                    <a:cubicBezTo>
                      <a:pt x="7601" y="688"/>
                      <a:pt x="8875" y="833"/>
                      <a:pt x="9000" y="855"/>
                    </a:cubicBezTo>
                    <a:cubicBezTo>
                      <a:pt x="9125" y="878"/>
                      <a:pt x="10209" y="1145"/>
                      <a:pt x="10293" y="1146"/>
                    </a:cubicBezTo>
                    <a:cubicBezTo>
                      <a:pt x="10377" y="1148"/>
                      <a:pt x="11045" y="1220"/>
                      <a:pt x="11192" y="1222"/>
                    </a:cubicBezTo>
                    <a:cubicBezTo>
                      <a:pt x="11314" y="1223"/>
                      <a:pt x="11829" y="1260"/>
                      <a:pt x="12032" y="1285"/>
                    </a:cubicBezTo>
                    <a:cubicBezTo>
                      <a:pt x="10826" y="494"/>
                      <a:pt x="9389" y="24"/>
                      <a:pt x="7840" y="2"/>
                    </a:cubicBezTo>
                    <a:cubicBezTo>
                      <a:pt x="7803" y="1"/>
                      <a:pt x="7766" y="1"/>
                      <a:pt x="7728" y="1"/>
                    </a:cubicBezTo>
                    <a:close/>
                    <a:moveTo>
                      <a:pt x="651" y="4429"/>
                    </a:moveTo>
                    <a:cubicBezTo>
                      <a:pt x="468" y="4807"/>
                      <a:pt x="314" y="5202"/>
                      <a:pt x="192" y="5612"/>
                    </a:cubicBezTo>
                    <a:cubicBezTo>
                      <a:pt x="949" y="5517"/>
                      <a:pt x="1708" y="5343"/>
                      <a:pt x="2461" y="5239"/>
                    </a:cubicBezTo>
                    <a:cubicBezTo>
                      <a:pt x="2967" y="5170"/>
                      <a:pt x="3413" y="5092"/>
                      <a:pt x="3921" y="5092"/>
                    </a:cubicBezTo>
                    <a:cubicBezTo>
                      <a:pt x="3955" y="5092"/>
                      <a:pt x="3988" y="5092"/>
                      <a:pt x="4022" y="5093"/>
                    </a:cubicBezTo>
                    <a:cubicBezTo>
                      <a:pt x="5025" y="5111"/>
                      <a:pt x="6026" y="5134"/>
                      <a:pt x="7028" y="5160"/>
                    </a:cubicBezTo>
                    <a:cubicBezTo>
                      <a:pt x="7221" y="5165"/>
                      <a:pt x="7414" y="5167"/>
                      <a:pt x="7608" y="5167"/>
                    </a:cubicBezTo>
                    <a:cubicBezTo>
                      <a:pt x="8229" y="5167"/>
                      <a:pt x="8851" y="5147"/>
                      <a:pt x="9471" y="5147"/>
                    </a:cubicBezTo>
                    <a:cubicBezTo>
                      <a:pt x="10209" y="5147"/>
                      <a:pt x="10945" y="5175"/>
                      <a:pt x="11679" y="5297"/>
                    </a:cubicBezTo>
                    <a:cubicBezTo>
                      <a:pt x="12210" y="5386"/>
                      <a:pt x="12720" y="5579"/>
                      <a:pt x="13261" y="5621"/>
                    </a:cubicBezTo>
                    <a:cubicBezTo>
                      <a:pt x="13348" y="5628"/>
                      <a:pt x="13437" y="5631"/>
                      <a:pt x="13527" y="5631"/>
                    </a:cubicBezTo>
                    <a:cubicBezTo>
                      <a:pt x="13873" y="5631"/>
                      <a:pt x="14237" y="5591"/>
                      <a:pt x="14589" y="5591"/>
                    </a:cubicBezTo>
                    <a:cubicBezTo>
                      <a:pt x="14802" y="5591"/>
                      <a:pt x="15010" y="5606"/>
                      <a:pt x="15207" y="5652"/>
                    </a:cubicBezTo>
                    <a:cubicBezTo>
                      <a:pt x="15225" y="5656"/>
                      <a:pt x="15251" y="5661"/>
                      <a:pt x="15280" y="5664"/>
                    </a:cubicBezTo>
                    <a:cubicBezTo>
                      <a:pt x="15221" y="5460"/>
                      <a:pt x="15151" y="5261"/>
                      <a:pt x="15077" y="5064"/>
                    </a:cubicBezTo>
                    <a:cubicBezTo>
                      <a:pt x="14921" y="5066"/>
                      <a:pt x="14764" y="5067"/>
                      <a:pt x="14607" y="5067"/>
                    </a:cubicBezTo>
                    <a:cubicBezTo>
                      <a:pt x="13046" y="5067"/>
                      <a:pt x="11474" y="4962"/>
                      <a:pt x="9929" y="4801"/>
                    </a:cubicBezTo>
                    <a:cubicBezTo>
                      <a:pt x="9028" y="4706"/>
                      <a:pt x="8120" y="4577"/>
                      <a:pt x="7216" y="4523"/>
                    </a:cubicBezTo>
                    <a:cubicBezTo>
                      <a:pt x="6209" y="4463"/>
                      <a:pt x="5202" y="4454"/>
                      <a:pt x="4195" y="4454"/>
                    </a:cubicBezTo>
                    <a:cubicBezTo>
                      <a:pt x="3724" y="4454"/>
                      <a:pt x="3253" y="4456"/>
                      <a:pt x="2781" y="4456"/>
                    </a:cubicBezTo>
                    <a:cubicBezTo>
                      <a:pt x="2422" y="4456"/>
                      <a:pt x="2063" y="4455"/>
                      <a:pt x="1704" y="4451"/>
                    </a:cubicBezTo>
                    <a:cubicBezTo>
                      <a:pt x="1353" y="4446"/>
                      <a:pt x="1002" y="4439"/>
                      <a:pt x="651" y="4429"/>
                    </a:cubicBezTo>
                    <a:close/>
                    <a:moveTo>
                      <a:pt x="1" y="9354"/>
                    </a:moveTo>
                    <a:lnTo>
                      <a:pt x="1" y="9354"/>
                    </a:lnTo>
                    <a:cubicBezTo>
                      <a:pt x="18" y="9447"/>
                      <a:pt x="40" y="9538"/>
                      <a:pt x="61" y="9628"/>
                    </a:cubicBezTo>
                    <a:cubicBezTo>
                      <a:pt x="95" y="9628"/>
                      <a:pt x="129" y="9627"/>
                      <a:pt x="163" y="9627"/>
                    </a:cubicBezTo>
                    <a:cubicBezTo>
                      <a:pt x="527" y="9621"/>
                      <a:pt x="887" y="9613"/>
                      <a:pt x="1252" y="9613"/>
                    </a:cubicBezTo>
                    <a:cubicBezTo>
                      <a:pt x="1274" y="9613"/>
                      <a:pt x="1296" y="9613"/>
                      <a:pt x="1318" y="9613"/>
                    </a:cubicBezTo>
                    <a:cubicBezTo>
                      <a:pt x="1967" y="9615"/>
                      <a:pt x="2649" y="9659"/>
                      <a:pt x="3297" y="9708"/>
                    </a:cubicBezTo>
                    <a:cubicBezTo>
                      <a:pt x="4245" y="9778"/>
                      <a:pt x="5209" y="9974"/>
                      <a:pt x="6154" y="10094"/>
                    </a:cubicBezTo>
                    <a:cubicBezTo>
                      <a:pt x="6914" y="10191"/>
                      <a:pt x="7717" y="10337"/>
                      <a:pt x="8463" y="10514"/>
                    </a:cubicBezTo>
                    <a:cubicBezTo>
                      <a:pt x="8845" y="10604"/>
                      <a:pt x="9267" y="10558"/>
                      <a:pt x="9658" y="10594"/>
                    </a:cubicBezTo>
                    <a:cubicBezTo>
                      <a:pt x="10120" y="10636"/>
                      <a:pt x="10583" y="10698"/>
                      <a:pt x="11047" y="10698"/>
                    </a:cubicBezTo>
                    <a:cubicBezTo>
                      <a:pt x="11723" y="10698"/>
                      <a:pt x="12468" y="10607"/>
                      <a:pt x="13136" y="10510"/>
                    </a:cubicBezTo>
                    <a:cubicBezTo>
                      <a:pt x="13620" y="10440"/>
                      <a:pt x="14079" y="10288"/>
                      <a:pt x="14570" y="10262"/>
                    </a:cubicBezTo>
                    <a:cubicBezTo>
                      <a:pt x="14700" y="10256"/>
                      <a:pt x="14830" y="10253"/>
                      <a:pt x="14960" y="10253"/>
                    </a:cubicBezTo>
                    <a:cubicBezTo>
                      <a:pt x="15047" y="10253"/>
                      <a:pt x="15135" y="10254"/>
                      <a:pt x="15223" y="10256"/>
                    </a:cubicBezTo>
                    <a:cubicBezTo>
                      <a:pt x="15274" y="10093"/>
                      <a:pt x="15320" y="9927"/>
                      <a:pt x="15361" y="9759"/>
                    </a:cubicBezTo>
                    <a:lnTo>
                      <a:pt x="15361" y="9759"/>
                    </a:lnTo>
                    <a:cubicBezTo>
                      <a:pt x="14758" y="9911"/>
                      <a:pt x="14148" y="10077"/>
                      <a:pt x="13526" y="10084"/>
                    </a:cubicBezTo>
                    <a:cubicBezTo>
                      <a:pt x="12918" y="10092"/>
                      <a:pt x="12319" y="10151"/>
                      <a:pt x="11711" y="10151"/>
                    </a:cubicBezTo>
                    <a:cubicBezTo>
                      <a:pt x="11638" y="10151"/>
                      <a:pt x="11565" y="10150"/>
                      <a:pt x="11491" y="10148"/>
                    </a:cubicBezTo>
                    <a:cubicBezTo>
                      <a:pt x="10955" y="10135"/>
                      <a:pt x="10419" y="10109"/>
                      <a:pt x="9883" y="10109"/>
                    </a:cubicBezTo>
                    <a:cubicBezTo>
                      <a:pt x="9676" y="10109"/>
                      <a:pt x="9468" y="10113"/>
                      <a:pt x="9261" y="10123"/>
                    </a:cubicBezTo>
                    <a:cubicBezTo>
                      <a:pt x="9197" y="10126"/>
                      <a:pt x="9134" y="10128"/>
                      <a:pt x="9071" y="10128"/>
                    </a:cubicBezTo>
                    <a:cubicBezTo>
                      <a:pt x="8670" y="10128"/>
                      <a:pt x="8292" y="10070"/>
                      <a:pt x="7885" y="10013"/>
                    </a:cubicBezTo>
                    <a:cubicBezTo>
                      <a:pt x="7216" y="9918"/>
                      <a:pt x="6579" y="9735"/>
                      <a:pt x="5899" y="9716"/>
                    </a:cubicBezTo>
                    <a:cubicBezTo>
                      <a:pt x="4593" y="9681"/>
                      <a:pt x="3291" y="9562"/>
                      <a:pt x="1988" y="9477"/>
                    </a:cubicBezTo>
                    <a:cubicBezTo>
                      <a:pt x="1347" y="9435"/>
                      <a:pt x="663" y="9355"/>
                      <a:pt x="1" y="9354"/>
                    </a:cubicBezTo>
                    <a:close/>
                    <a:moveTo>
                      <a:pt x="2561" y="13798"/>
                    </a:moveTo>
                    <a:lnTo>
                      <a:pt x="2561" y="13798"/>
                    </a:lnTo>
                    <a:cubicBezTo>
                      <a:pt x="3915" y="14978"/>
                      <a:pt x="5676" y="15705"/>
                      <a:pt x="7613" y="15732"/>
                    </a:cubicBezTo>
                    <a:cubicBezTo>
                      <a:pt x="7651" y="15733"/>
                      <a:pt x="7689" y="15733"/>
                      <a:pt x="7726" y="15733"/>
                    </a:cubicBezTo>
                    <a:cubicBezTo>
                      <a:pt x="9592" y="15733"/>
                      <a:pt x="11309" y="15083"/>
                      <a:pt x="12661" y="13994"/>
                    </a:cubicBezTo>
                    <a:cubicBezTo>
                      <a:pt x="12660" y="13989"/>
                      <a:pt x="12660" y="13984"/>
                      <a:pt x="12660" y="13984"/>
                    </a:cubicBezTo>
                    <a:cubicBezTo>
                      <a:pt x="12660" y="13984"/>
                      <a:pt x="11574" y="13885"/>
                      <a:pt x="11511" y="13885"/>
                    </a:cubicBezTo>
                    <a:cubicBezTo>
                      <a:pt x="11448" y="13884"/>
                      <a:pt x="10653" y="13873"/>
                      <a:pt x="10549" y="13871"/>
                    </a:cubicBezTo>
                    <a:cubicBezTo>
                      <a:pt x="10444" y="13869"/>
                      <a:pt x="9566" y="13836"/>
                      <a:pt x="9503" y="13835"/>
                    </a:cubicBezTo>
                    <a:cubicBezTo>
                      <a:pt x="9502" y="13835"/>
                      <a:pt x="9502" y="13835"/>
                      <a:pt x="9501" y="13835"/>
                    </a:cubicBezTo>
                    <a:cubicBezTo>
                      <a:pt x="9429" y="13835"/>
                      <a:pt x="8811" y="13888"/>
                      <a:pt x="8727" y="13907"/>
                    </a:cubicBezTo>
                    <a:cubicBezTo>
                      <a:pt x="8644" y="13927"/>
                      <a:pt x="7721" y="14102"/>
                      <a:pt x="7721" y="14102"/>
                    </a:cubicBezTo>
                    <a:cubicBezTo>
                      <a:pt x="7721" y="14102"/>
                      <a:pt x="6758" y="14046"/>
                      <a:pt x="6697" y="14045"/>
                    </a:cubicBezTo>
                    <a:cubicBezTo>
                      <a:pt x="6634" y="14044"/>
                      <a:pt x="5776" y="14032"/>
                      <a:pt x="5525" y="14007"/>
                    </a:cubicBezTo>
                    <a:cubicBezTo>
                      <a:pt x="5275" y="13982"/>
                      <a:pt x="3707" y="13814"/>
                      <a:pt x="3707" y="13814"/>
                    </a:cubicBezTo>
                    <a:lnTo>
                      <a:pt x="2561" y="13798"/>
                    </a:lnTo>
                    <a:close/>
                  </a:path>
                </a:pathLst>
              </a:custGeom>
              <a:solidFill>
                <a:srgbClr val="1158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52">
                <a:extLst>
                  <a:ext uri="{FF2B5EF4-FFF2-40B4-BE49-F238E27FC236}">
                    <a16:creationId xmlns:a16="http://schemas.microsoft.com/office/drawing/2014/main" id="{EAF22478-0F7A-E978-21B8-387748AC5697}"/>
                  </a:ext>
                </a:extLst>
              </p:cNvPr>
              <p:cNvSpPr/>
              <p:nvPr/>
            </p:nvSpPr>
            <p:spPr>
              <a:xfrm>
                <a:off x="2237025" y="2260975"/>
                <a:ext cx="348050" cy="310825"/>
              </a:xfrm>
              <a:custGeom>
                <a:avLst/>
                <a:gdLst/>
                <a:ahLst/>
                <a:cxnLst/>
                <a:rect l="l" t="t" r="r" b="b"/>
                <a:pathLst>
                  <a:path w="13922" h="12433" extrusionOk="0">
                    <a:moveTo>
                      <a:pt x="12434" y="0"/>
                    </a:moveTo>
                    <a:cubicBezTo>
                      <a:pt x="10164" y="3323"/>
                      <a:pt x="5198" y="9616"/>
                      <a:pt x="175" y="9616"/>
                    </a:cubicBezTo>
                    <a:cubicBezTo>
                      <a:pt x="117" y="9616"/>
                      <a:pt x="58" y="9616"/>
                      <a:pt x="0" y="9614"/>
                    </a:cubicBezTo>
                    <a:lnTo>
                      <a:pt x="0" y="9614"/>
                    </a:lnTo>
                    <a:cubicBezTo>
                      <a:pt x="1418" y="11306"/>
                      <a:pt x="3535" y="12397"/>
                      <a:pt x="5916" y="12431"/>
                    </a:cubicBezTo>
                    <a:cubicBezTo>
                      <a:pt x="5955" y="12432"/>
                      <a:pt x="5994" y="12432"/>
                      <a:pt x="6033" y="12432"/>
                    </a:cubicBezTo>
                    <a:cubicBezTo>
                      <a:pt x="10324" y="12432"/>
                      <a:pt x="13833" y="8984"/>
                      <a:pt x="13895" y="4680"/>
                    </a:cubicBezTo>
                    <a:cubicBezTo>
                      <a:pt x="13921" y="2937"/>
                      <a:pt x="13376" y="1319"/>
                      <a:pt x="12434" y="0"/>
                    </a:cubicBezTo>
                    <a:close/>
                  </a:path>
                </a:pathLst>
              </a:custGeom>
              <a:solidFill>
                <a:srgbClr val="182347">
                  <a:alpha val="781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52">
                <a:extLst>
                  <a:ext uri="{FF2B5EF4-FFF2-40B4-BE49-F238E27FC236}">
                    <a16:creationId xmlns:a16="http://schemas.microsoft.com/office/drawing/2014/main" id="{E2B27345-4BB4-CF4E-F10F-35E4D2BFFB8E}"/>
                  </a:ext>
                </a:extLst>
              </p:cNvPr>
              <p:cNvSpPr/>
              <p:nvPr/>
            </p:nvSpPr>
            <p:spPr>
              <a:xfrm>
                <a:off x="2256475" y="2363950"/>
                <a:ext cx="328025" cy="207850"/>
              </a:xfrm>
              <a:custGeom>
                <a:avLst/>
                <a:gdLst/>
                <a:ahLst/>
                <a:cxnLst/>
                <a:rect l="l" t="t" r="r" b="b"/>
                <a:pathLst>
                  <a:path w="13121" h="8314" extrusionOk="0">
                    <a:moveTo>
                      <a:pt x="13104" y="1"/>
                    </a:moveTo>
                    <a:cubicBezTo>
                      <a:pt x="10978" y="2748"/>
                      <a:pt x="7142" y="6548"/>
                      <a:pt x="2192" y="6548"/>
                    </a:cubicBezTo>
                    <a:cubicBezTo>
                      <a:pt x="1484" y="6548"/>
                      <a:pt x="753" y="6470"/>
                      <a:pt x="1" y="6300"/>
                    </a:cubicBezTo>
                    <a:lnTo>
                      <a:pt x="1" y="6300"/>
                    </a:lnTo>
                    <a:cubicBezTo>
                      <a:pt x="1365" y="7526"/>
                      <a:pt x="3160" y="8284"/>
                      <a:pt x="5138" y="8312"/>
                    </a:cubicBezTo>
                    <a:cubicBezTo>
                      <a:pt x="5177" y="8313"/>
                      <a:pt x="5216" y="8313"/>
                      <a:pt x="5255" y="8313"/>
                    </a:cubicBezTo>
                    <a:cubicBezTo>
                      <a:pt x="9546" y="8313"/>
                      <a:pt x="13055" y="4865"/>
                      <a:pt x="13117" y="561"/>
                    </a:cubicBezTo>
                    <a:cubicBezTo>
                      <a:pt x="13120" y="373"/>
                      <a:pt x="13114" y="186"/>
                      <a:pt x="13104" y="1"/>
                    </a:cubicBezTo>
                    <a:close/>
                  </a:path>
                </a:pathLst>
              </a:custGeom>
              <a:solidFill>
                <a:srgbClr val="182347">
                  <a:alpha val="781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07" name="Google Shape;1907;p52">
              <a:extLst>
                <a:ext uri="{FF2B5EF4-FFF2-40B4-BE49-F238E27FC236}">
                  <a16:creationId xmlns:a16="http://schemas.microsoft.com/office/drawing/2014/main" id="{11198FD6-3954-D727-4B46-6A2A044B742F}"/>
                </a:ext>
              </a:extLst>
            </p:cNvPr>
            <p:cNvGrpSpPr/>
            <p:nvPr/>
          </p:nvGrpSpPr>
          <p:grpSpPr>
            <a:xfrm>
              <a:off x="3819628" y="2983049"/>
              <a:ext cx="2736789" cy="1418591"/>
              <a:chOff x="2877778" y="3100774"/>
              <a:chExt cx="2736789" cy="1418591"/>
            </a:xfrm>
          </p:grpSpPr>
          <p:sp>
            <p:nvSpPr>
              <p:cNvPr id="1908" name="Google Shape;1908;p52">
                <a:extLst>
                  <a:ext uri="{FF2B5EF4-FFF2-40B4-BE49-F238E27FC236}">
                    <a16:creationId xmlns:a16="http://schemas.microsoft.com/office/drawing/2014/main" id="{1C378D3B-D571-3D99-8CCA-23655091F603}"/>
                  </a:ext>
                </a:extLst>
              </p:cNvPr>
              <p:cNvSpPr/>
              <p:nvPr/>
            </p:nvSpPr>
            <p:spPr>
              <a:xfrm rot="9547750">
                <a:off x="3588733" y="3329164"/>
                <a:ext cx="1423679" cy="768871"/>
              </a:xfrm>
              <a:custGeom>
                <a:avLst/>
                <a:gdLst/>
                <a:ahLst/>
                <a:cxnLst/>
                <a:rect l="l" t="t" r="r" b="b"/>
                <a:pathLst>
                  <a:path w="40625" h="25351" extrusionOk="0">
                    <a:moveTo>
                      <a:pt x="20434" y="5671"/>
                    </a:moveTo>
                    <a:cubicBezTo>
                      <a:pt x="20717" y="5671"/>
                      <a:pt x="21000" y="5727"/>
                      <a:pt x="21265" y="5834"/>
                    </a:cubicBezTo>
                    <a:cubicBezTo>
                      <a:pt x="21800" y="6049"/>
                      <a:pt x="22265" y="6418"/>
                      <a:pt x="22681" y="6834"/>
                    </a:cubicBezTo>
                    <a:cubicBezTo>
                      <a:pt x="23967" y="8156"/>
                      <a:pt x="24765" y="9978"/>
                      <a:pt x="24896" y="11835"/>
                    </a:cubicBezTo>
                    <a:cubicBezTo>
                      <a:pt x="25015" y="13669"/>
                      <a:pt x="24503" y="15502"/>
                      <a:pt x="23658" y="17121"/>
                    </a:cubicBezTo>
                    <a:cubicBezTo>
                      <a:pt x="22384" y="17110"/>
                      <a:pt x="21098" y="16990"/>
                      <a:pt x="19872" y="16633"/>
                    </a:cubicBezTo>
                    <a:cubicBezTo>
                      <a:pt x="18657" y="16276"/>
                      <a:pt x="17431" y="15633"/>
                      <a:pt x="16693" y="14585"/>
                    </a:cubicBezTo>
                    <a:cubicBezTo>
                      <a:pt x="15764" y="13252"/>
                      <a:pt x="15835" y="11514"/>
                      <a:pt x="16240" y="9966"/>
                    </a:cubicBezTo>
                    <a:cubicBezTo>
                      <a:pt x="16324" y="9656"/>
                      <a:pt x="16419" y="9335"/>
                      <a:pt x="16550" y="9037"/>
                    </a:cubicBezTo>
                    <a:cubicBezTo>
                      <a:pt x="16955" y="8120"/>
                      <a:pt x="17598" y="7275"/>
                      <a:pt x="18371" y="6608"/>
                    </a:cubicBezTo>
                    <a:cubicBezTo>
                      <a:pt x="18871" y="6191"/>
                      <a:pt x="19431" y="5834"/>
                      <a:pt x="20062" y="5703"/>
                    </a:cubicBezTo>
                    <a:cubicBezTo>
                      <a:pt x="20185" y="5682"/>
                      <a:pt x="20310" y="5671"/>
                      <a:pt x="20434" y="5671"/>
                    </a:cubicBezTo>
                    <a:close/>
                    <a:moveTo>
                      <a:pt x="3798" y="0"/>
                    </a:moveTo>
                    <a:lnTo>
                      <a:pt x="3739" y="24"/>
                    </a:lnTo>
                    <a:cubicBezTo>
                      <a:pt x="3108" y="441"/>
                      <a:pt x="2643" y="1024"/>
                      <a:pt x="2274" y="1655"/>
                    </a:cubicBezTo>
                    <a:cubicBezTo>
                      <a:pt x="1703" y="2643"/>
                      <a:pt x="1381" y="3715"/>
                      <a:pt x="1072" y="4787"/>
                    </a:cubicBezTo>
                    <a:cubicBezTo>
                      <a:pt x="857" y="5501"/>
                      <a:pt x="655" y="6227"/>
                      <a:pt x="500" y="6965"/>
                    </a:cubicBezTo>
                    <a:cubicBezTo>
                      <a:pt x="298" y="7858"/>
                      <a:pt x="143" y="8763"/>
                      <a:pt x="95" y="9680"/>
                    </a:cubicBezTo>
                    <a:cubicBezTo>
                      <a:pt x="0" y="11061"/>
                      <a:pt x="155" y="12454"/>
                      <a:pt x="488" y="13800"/>
                    </a:cubicBezTo>
                    <a:cubicBezTo>
                      <a:pt x="1084" y="16133"/>
                      <a:pt x="2167" y="18348"/>
                      <a:pt x="3631" y="20265"/>
                    </a:cubicBezTo>
                    <a:cubicBezTo>
                      <a:pt x="4846" y="21836"/>
                      <a:pt x="6358" y="23241"/>
                      <a:pt x="8144" y="24182"/>
                    </a:cubicBezTo>
                    <a:cubicBezTo>
                      <a:pt x="9575" y="24926"/>
                      <a:pt x="11171" y="25351"/>
                      <a:pt x="12783" y="25351"/>
                    </a:cubicBezTo>
                    <a:cubicBezTo>
                      <a:pt x="12848" y="25351"/>
                      <a:pt x="12913" y="25350"/>
                      <a:pt x="12978" y="25349"/>
                    </a:cubicBezTo>
                    <a:cubicBezTo>
                      <a:pt x="14680" y="25301"/>
                      <a:pt x="16359" y="24801"/>
                      <a:pt x="17883" y="24027"/>
                    </a:cubicBezTo>
                    <a:cubicBezTo>
                      <a:pt x="20348" y="22789"/>
                      <a:pt x="22491" y="20836"/>
                      <a:pt x="23979" y="18526"/>
                    </a:cubicBezTo>
                    <a:cubicBezTo>
                      <a:pt x="24694" y="18526"/>
                      <a:pt x="25408" y="18491"/>
                      <a:pt x="26134" y="18431"/>
                    </a:cubicBezTo>
                    <a:cubicBezTo>
                      <a:pt x="28670" y="18193"/>
                      <a:pt x="31206" y="17598"/>
                      <a:pt x="33600" y="16669"/>
                    </a:cubicBezTo>
                    <a:lnTo>
                      <a:pt x="33611" y="16669"/>
                    </a:lnTo>
                    <a:cubicBezTo>
                      <a:pt x="33921" y="16538"/>
                      <a:pt x="34219" y="16419"/>
                      <a:pt x="34516" y="16288"/>
                    </a:cubicBezTo>
                    <a:lnTo>
                      <a:pt x="34540" y="16276"/>
                    </a:lnTo>
                    <a:cubicBezTo>
                      <a:pt x="34826" y="16145"/>
                      <a:pt x="35124" y="16002"/>
                      <a:pt x="35409" y="15859"/>
                    </a:cubicBezTo>
                    <a:cubicBezTo>
                      <a:pt x="36016" y="15538"/>
                      <a:pt x="36612" y="15193"/>
                      <a:pt x="37159" y="14800"/>
                    </a:cubicBezTo>
                    <a:cubicBezTo>
                      <a:pt x="38076" y="14145"/>
                      <a:pt x="38945" y="13383"/>
                      <a:pt x="39600" y="12454"/>
                    </a:cubicBezTo>
                    <a:cubicBezTo>
                      <a:pt x="39600" y="12454"/>
                      <a:pt x="39612" y="12442"/>
                      <a:pt x="39612" y="12430"/>
                    </a:cubicBezTo>
                    <a:cubicBezTo>
                      <a:pt x="39624" y="12418"/>
                      <a:pt x="39636" y="12407"/>
                      <a:pt x="39636" y="12395"/>
                    </a:cubicBezTo>
                    <a:cubicBezTo>
                      <a:pt x="40255" y="11454"/>
                      <a:pt x="40624" y="10204"/>
                      <a:pt x="40279" y="9156"/>
                    </a:cubicBezTo>
                    <a:lnTo>
                      <a:pt x="40207" y="9061"/>
                    </a:lnTo>
                    <a:lnTo>
                      <a:pt x="40148" y="9037"/>
                    </a:lnTo>
                    <a:lnTo>
                      <a:pt x="40100" y="9037"/>
                    </a:lnTo>
                    <a:lnTo>
                      <a:pt x="40041" y="9061"/>
                    </a:lnTo>
                    <a:lnTo>
                      <a:pt x="40005" y="9097"/>
                    </a:lnTo>
                    <a:lnTo>
                      <a:pt x="39981" y="9216"/>
                    </a:lnTo>
                    <a:cubicBezTo>
                      <a:pt x="39993" y="9394"/>
                      <a:pt x="40005" y="9585"/>
                      <a:pt x="39993" y="9763"/>
                    </a:cubicBezTo>
                    <a:cubicBezTo>
                      <a:pt x="39922" y="10609"/>
                      <a:pt x="39469" y="11323"/>
                      <a:pt x="38910" y="11906"/>
                    </a:cubicBezTo>
                    <a:cubicBezTo>
                      <a:pt x="38302" y="12573"/>
                      <a:pt x="37564" y="13109"/>
                      <a:pt x="36790" y="13561"/>
                    </a:cubicBezTo>
                    <a:cubicBezTo>
                      <a:pt x="36612" y="13657"/>
                      <a:pt x="36386" y="13776"/>
                      <a:pt x="36386" y="13776"/>
                    </a:cubicBezTo>
                    <a:cubicBezTo>
                      <a:pt x="35766" y="14133"/>
                      <a:pt x="35124" y="14443"/>
                      <a:pt x="34469" y="14740"/>
                    </a:cubicBezTo>
                    <a:cubicBezTo>
                      <a:pt x="34219" y="14847"/>
                      <a:pt x="33921" y="14966"/>
                      <a:pt x="33921" y="14966"/>
                    </a:cubicBezTo>
                    <a:cubicBezTo>
                      <a:pt x="32849" y="15419"/>
                      <a:pt x="31718" y="15824"/>
                      <a:pt x="30563" y="16133"/>
                    </a:cubicBezTo>
                    <a:cubicBezTo>
                      <a:pt x="28635" y="16669"/>
                      <a:pt x="26730" y="17002"/>
                      <a:pt x="24789" y="17098"/>
                    </a:cubicBezTo>
                    <a:lnTo>
                      <a:pt x="24789" y="17074"/>
                    </a:lnTo>
                    <a:cubicBezTo>
                      <a:pt x="25563" y="15502"/>
                      <a:pt x="26003" y="13788"/>
                      <a:pt x="25968" y="12061"/>
                    </a:cubicBezTo>
                    <a:cubicBezTo>
                      <a:pt x="25932" y="10109"/>
                      <a:pt x="25229" y="8192"/>
                      <a:pt x="24027" y="6656"/>
                    </a:cubicBezTo>
                    <a:cubicBezTo>
                      <a:pt x="23146" y="5513"/>
                      <a:pt x="21919" y="4537"/>
                      <a:pt x="20574" y="4477"/>
                    </a:cubicBezTo>
                    <a:cubicBezTo>
                      <a:pt x="20529" y="4475"/>
                      <a:pt x="20484" y="4474"/>
                      <a:pt x="20439" y="4474"/>
                    </a:cubicBezTo>
                    <a:cubicBezTo>
                      <a:pt x="19690" y="4474"/>
                      <a:pt x="18977" y="4750"/>
                      <a:pt x="18348" y="5132"/>
                    </a:cubicBezTo>
                    <a:cubicBezTo>
                      <a:pt x="16955" y="5977"/>
                      <a:pt x="15704" y="7454"/>
                      <a:pt x="15181" y="9109"/>
                    </a:cubicBezTo>
                    <a:cubicBezTo>
                      <a:pt x="14800" y="10275"/>
                      <a:pt x="14573" y="11525"/>
                      <a:pt x="14692" y="12764"/>
                    </a:cubicBezTo>
                    <a:cubicBezTo>
                      <a:pt x="14788" y="13788"/>
                      <a:pt x="15157" y="14776"/>
                      <a:pt x="15776" y="15586"/>
                    </a:cubicBezTo>
                    <a:cubicBezTo>
                      <a:pt x="16407" y="16419"/>
                      <a:pt x="17300" y="17050"/>
                      <a:pt x="18264" y="17491"/>
                    </a:cubicBezTo>
                    <a:cubicBezTo>
                      <a:pt x="19669" y="18122"/>
                      <a:pt x="21205" y="18395"/>
                      <a:pt x="22741" y="18491"/>
                    </a:cubicBezTo>
                    <a:cubicBezTo>
                      <a:pt x="22777" y="18491"/>
                      <a:pt x="22801" y="18491"/>
                      <a:pt x="22824" y="18503"/>
                    </a:cubicBezTo>
                    <a:cubicBezTo>
                      <a:pt x="21824" y="19967"/>
                      <a:pt x="20574" y="21229"/>
                      <a:pt x="19145" y="22241"/>
                    </a:cubicBezTo>
                    <a:cubicBezTo>
                      <a:pt x="17288" y="23563"/>
                      <a:pt x="15133" y="24491"/>
                      <a:pt x="12895" y="24563"/>
                    </a:cubicBezTo>
                    <a:cubicBezTo>
                      <a:pt x="12814" y="24565"/>
                      <a:pt x="12734" y="24566"/>
                      <a:pt x="12654" y="24566"/>
                    </a:cubicBezTo>
                    <a:cubicBezTo>
                      <a:pt x="11854" y="24566"/>
                      <a:pt x="11056" y="24458"/>
                      <a:pt x="10287" y="24241"/>
                    </a:cubicBezTo>
                    <a:cubicBezTo>
                      <a:pt x="8394" y="23717"/>
                      <a:pt x="6739" y="22622"/>
                      <a:pt x="5370" y="21253"/>
                    </a:cubicBezTo>
                    <a:cubicBezTo>
                      <a:pt x="2881" y="18788"/>
                      <a:pt x="1107" y="15395"/>
                      <a:pt x="643" y="11835"/>
                    </a:cubicBezTo>
                    <a:cubicBezTo>
                      <a:pt x="441" y="10359"/>
                      <a:pt x="560" y="8870"/>
                      <a:pt x="834" y="7418"/>
                    </a:cubicBezTo>
                    <a:cubicBezTo>
                      <a:pt x="1119" y="5930"/>
                      <a:pt x="1488" y="4441"/>
                      <a:pt x="2024" y="3013"/>
                    </a:cubicBezTo>
                    <a:cubicBezTo>
                      <a:pt x="2405" y="2012"/>
                      <a:pt x="2953" y="977"/>
                      <a:pt x="3846" y="334"/>
                    </a:cubicBezTo>
                    <a:cubicBezTo>
                      <a:pt x="3882" y="298"/>
                      <a:pt x="3929" y="274"/>
                      <a:pt x="3953" y="238"/>
                    </a:cubicBezTo>
                    <a:cubicBezTo>
                      <a:pt x="4001" y="167"/>
                      <a:pt x="3953" y="72"/>
                      <a:pt x="3953" y="72"/>
                    </a:cubicBezTo>
                    <a:cubicBezTo>
                      <a:pt x="3917" y="24"/>
                      <a:pt x="3917" y="24"/>
                      <a:pt x="385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09" name="Google Shape;1909;p52">
                <a:extLst>
                  <a:ext uri="{FF2B5EF4-FFF2-40B4-BE49-F238E27FC236}">
                    <a16:creationId xmlns:a16="http://schemas.microsoft.com/office/drawing/2014/main" id="{B3D7C4F5-9C52-A9C5-932C-283A5FD07E18}"/>
                  </a:ext>
                </a:extLst>
              </p:cNvPr>
              <p:cNvGrpSpPr/>
              <p:nvPr/>
            </p:nvGrpSpPr>
            <p:grpSpPr>
              <a:xfrm rot="206242" flipH="1">
                <a:off x="2914861" y="3227179"/>
                <a:ext cx="939122" cy="1265171"/>
                <a:chOff x="1974222" y="2338697"/>
                <a:chExt cx="1137522" cy="1532453"/>
              </a:xfrm>
            </p:grpSpPr>
            <p:sp>
              <p:nvSpPr>
                <p:cNvPr id="1910" name="Google Shape;1910;p52">
                  <a:extLst>
                    <a:ext uri="{FF2B5EF4-FFF2-40B4-BE49-F238E27FC236}">
                      <a16:creationId xmlns:a16="http://schemas.microsoft.com/office/drawing/2014/main" id="{EF8A73BC-51E8-F411-CF88-7F2AD9794953}"/>
                    </a:ext>
                  </a:extLst>
                </p:cNvPr>
                <p:cNvSpPr/>
                <p:nvPr/>
              </p:nvSpPr>
              <p:spPr>
                <a:xfrm rot="8794604" flipH="1">
                  <a:off x="2049138" y="2631729"/>
                  <a:ext cx="85754" cy="92684"/>
                </a:xfrm>
                <a:custGeom>
                  <a:avLst/>
                  <a:gdLst/>
                  <a:ahLst/>
                  <a:cxnLst/>
                  <a:rect l="l" t="t" r="r" b="b"/>
                  <a:pathLst>
                    <a:path w="2215" h="2394" extrusionOk="0">
                      <a:moveTo>
                        <a:pt x="536" y="179"/>
                      </a:moveTo>
                      <a:cubicBezTo>
                        <a:pt x="655" y="0"/>
                        <a:pt x="2084" y="179"/>
                        <a:pt x="2143" y="453"/>
                      </a:cubicBezTo>
                      <a:cubicBezTo>
                        <a:pt x="2203" y="655"/>
                        <a:pt x="1762" y="607"/>
                        <a:pt x="1584" y="715"/>
                      </a:cubicBezTo>
                      <a:cubicBezTo>
                        <a:pt x="1429" y="810"/>
                        <a:pt x="2215" y="1691"/>
                        <a:pt x="2012" y="1869"/>
                      </a:cubicBezTo>
                      <a:cubicBezTo>
                        <a:pt x="1905" y="1965"/>
                        <a:pt x="1560" y="1631"/>
                        <a:pt x="1405" y="1524"/>
                      </a:cubicBezTo>
                      <a:cubicBezTo>
                        <a:pt x="1393" y="1524"/>
                        <a:pt x="1524" y="2191"/>
                        <a:pt x="1369" y="2274"/>
                      </a:cubicBezTo>
                      <a:cubicBezTo>
                        <a:pt x="1310" y="2310"/>
                        <a:pt x="1012" y="1917"/>
                        <a:pt x="917" y="1703"/>
                      </a:cubicBezTo>
                      <a:cubicBezTo>
                        <a:pt x="917" y="1691"/>
                        <a:pt x="917" y="2298"/>
                        <a:pt x="774" y="2346"/>
                      </a:cubicBezTo>
                      <a:cubicBezTo>
                        <a:pt x="584" y="2393"/>
                        <a:pt x="441" y="1738"/>
                        <a:pt x="429" y="1750"/>
                      </a:cubicBezTo>
                      <a:cubicBezTo>
                        <a:pt x="393" y="1858"/>
                        <a:pt x="322" y="2143"/>
                        <a:pt x="155" y="2060"/>
                      </a:cubicBezTo>
                      <a:cubicBezTo>
                        <a:pt x="0" y="2000"/>
                        <a:pt x="24" y="1179"/>
                        <a:pt x="48" y="1084"/>
                      </a:cubicBezTo>
                      <a:cubicBezTo>
                        <a:pt x="191" y="476"/>
                        <a:pt x="536" y="179"/>
                        <a:pt x="536" y="17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52">
                  <a:extLst>
                    <a:ext uri="{FF2B5EF4-FFF2-40B4-BE49-F238E27FC236}">
                      <a16:creationId xmlns:a16="http://schemas.microsoft.com/office/drawing/2014/main" id="{6085E8DF-B5F1-01BF-ABE3-6346EE9C18B4}"/>
                    </a:ext>
                  </a:extLst>
                </p:cNvPr>
                <p:cNvSpPr/>
                <p:nvPr/>
              </p:nvSpPr>
              <p:spPr>
                <a:xfrm rot="4492189">
                  <a:off x="3011458" y="2963530"/>
                  <a:ext cx="88076" cy="92721"/>
                </a:xfrm>
                <a:custGeom>
                  <a:avLst/>
                  <a:gdLst/>
                  <a:ahLst/>
                  <a:cxnLst/>
                  <a:rect l="l" t="t" r="r" b="b"/>
                  <a:pathLst>
                    <a:path w="2275" h="2395" extrusionOk="0">
                      <a:moveTo>
                        <a:pt x="1632" y="2215"/>
                      </a:moveTo>
                      <a:cubicBezTo>
                        <a:pt x="1513" y="2394"/>
                        <a:pt x="96" y="2132"/>
                        <a:pt x="36" y="1858"/>
                      </a:cubicBezTo>
                      <a:cubicBezTo>
                        <a:pt x="1" y="1644"/>
                        <a:pt x="429" y="1703"/>
                        <a:pt x="620" y="1608"/>
                      </a:cubicBezTo>
                      <a:cubicBezTo>
                        <a:pt x="775" y="1537"/>
                        <a:pt x="48" y="608"/>
                        <a:pt x="263" y="441"/>
                      </a:cubicBezTo>
                      <a:cubicBezTo>
                        <a:pt x="370" y="358"/>
                        <a:pt x="691" y="703"/>
                        <a:pt x="846" y="822"/>
                      </a:cubicBezTo>
                      <a:cubicBezTo>
                        <a:pt x="846" y="822"/>
                        <a:pt x="763" y="144"/>
                        <a:pt x="929" y="72"/>
                      </a:cubicBezTo>
                      <a:cubicBezTo>
                        <a:pt x="989" y="37"/>
                        <a:pt x="1263" y="453"/>
                        <a:pt x="1334" y="680"/>
                      </a:cubicBezTo>
                      <a:cubicBezTo>
                        <a:pt x="1346" y="680"/>
                        <a:pt x="1370" y="72"/>
                        <a:pt x="1525" y="37"/>
                      </a:cubicBezTo>
                      <a:cubicBezTo>
                        <a:pt x="1715" y="1"/>
                        <a:pt x="1822" y="668"/>
                        <a:pt x="1822" y="656"/>
                      </a:cubicBezTo>
                      <a:cubicBezTo>
                        <a:pt x="1882" y="549"/>
                        <a:pt x="1953" y="263"/>
                        <a:pt x="2132" y="358"/>
                      </a:cubicBezTo>
                      <a:cubicBezTo>
                        <a:pt x="2275" y="430"/>
                        <a:pt x="2203" y="1251"/>
                        <a:pt x="2180" y="1334"/>
                      </a:cubicBezTo>
                      <a:cubicBezTo>
                        <a:pt x="2001" y="1930"/>
                        <a:pt x="1632" y="2215"/>
                        <a:pt x="1632" y="221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52">
                  <a:extLst>
                    <a:ext uri="{FF2B5EF4-FFF2-40B4-BE49-F238E27FC236}">
                      <a16:creationId xmlns:a16="http://schemas.microsoft.com/office/drawing/2014/main" id="{D8D42BEA-EEFE-255F-6835-E6A96538CF0C}"/>
                    </a:ext>
                  </a:extLst>
                </p:cNvPr>
                <p:cNvSpPr/>
                <p:nvPr/>
              </p:nvSpPr>
              <p:spPr>
                <a:xfrm rot="900003">
                  <a:off x="2001065" y="3662728"/>
                  <a:ext cx="96360" cy="140610"/>
                </a:xfrm>
                <a:custGeom>
                  <a:avLst/>
                  <a:gdLst/>
                  <a:ahLst/>
                  <a:cxnLst/>
                  <a:rect l="l" t="t" r="r" b="b"/>
                  <a:pathLst>
                    <a:path w="2489" h="3632" extrusionOk="0">
                      <a:moveTo>
                        <a:pt x="417" y="0"/>
                      </a:moveTo>
                      <a:cubicBezTo>
                        <a:pt x="203" y="0"/>
                        <a:pt x="0" y="536"/>
                        <a:pt x="0" y="703"/>
                      </a:cubicBezTo>
                      <a:cubicBezTo>
                        <a:pt x="0" y="798"/>
                        <a:pt x="48" y="905"/>
                        <a:pt x="84" y="988"/>
                      </a:cubicBezTo>
                      <a:cubicBezTo>
                        <a:pt x="405" y="1739"/>
                        <a:pt x="881" y="2524"/>
                        <a:pt x="1488" y="3072"/>
                      </a:cubicBezTo>
                      <a:cubicBezTo>
                        <a:pt x="2096" y="3632"/>
                        <a:pt x="2489" y="3334"/>
                        <a:pt x="2477" y="2572"/>
                      </a:cubicBezTo>
                      <a:cubicBezTo>
                        <a:pt x="2477" y="2251"/>
                        <a:pt x="2429" y="1917"/>
                        <a:pt x="2405" y="1596"/>
                      </a:cubicBezTo>
                      <a:cubicBezTo>
                        <a:pt x="2381" y="1119"/>
                        <a:pt x="2393" y="643"/>
                        <a:pt x="2262" y="179"/>
                      </a:cubicBezTo>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52">
                  <a:extLst>
                    <a:ext uri="{FF2B5EF4-FFF2-40B4-BE49-F238E27FC236}">
                      <a16:creationId xmlns:a16="http://schemas.microsoft.com/office/drawing/2014/main" id="{8489E857-ECD5-B750-27A5-238929E71A6E}"/>
                    </a:ext>
                  </a:extLst>
                </p:cNvPr>
                <p:cNvSpPr/>
                <p:nvPr/>
              </p:nvSpPr>
              <p:spPr>
                <a:xfrm rot="900003">
                  <a:off x="2268224" y="3726717"/>
                  <a:ext cx="118039" cy="131396"/>
                </a:xfrm>
                <a:custGeom>
                  <a:avLst/>
                  <a:gdLst/>
                  <a:ahLst/>
                  <a:cxnLst/>
                  <a:rect l="l" t="t" r="r" b="b"/>
                  <a:pathLst>
                    <a:path w="3049" h="3394" extrusionOk="0">
                      <a:moveTo>
                        <a:pt x="286" y="227"/>
                      </a:moveTo>
                      <a:cubicBezTo>
                        <a:pt x="72" y="286"/>
                        <a:pt x="0" y="846"/>
                        <a:pt x="36" y="1012"/>
                      </a:cubicBezTo>
                      <a:cubicBezTo>
                        <a:pt x="60" y="1108"/>
                        <a:pt x="119" y="1203"/>
                        <a:pt x="179" y="1274"/>
                      </a:cubicBezTo>
                      <a:cubicBezTo>
                        <a:pt x="667" y="1929"/>
                        <a:pt x="1298" y="2596"/>
                        <a:pt x="2012" y="2989"/>
                      </a:cubicBezTo>
                      <a:cubicBezTo>
                        <a:pt x="2727" y="3394"/>
                        <a:pt x="3048" y="3013"/>
                        <a:pt x="2858" y="2274"/>
                      </a:cubicBezTo>
                      <a:cubicBezTo>
                        <a:pt x="2786" y="1965"/>
                        <a:pt x="2667" y="1655"/>
                        <a:pt x="2584" y="1346"/>
                      </a:cubicBezTo>
                      <a:cubicBezTo>
                        <a:pt x="2441" y="881"/>
                        <a:pt x="2358" y="417"/>
                        <a:pt x="2120" y="0"/>
                      </a:cubicBezTo>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52">
                  <a:extLst>
                    <a:ext uri="{FF2B5EF4-FFF2-40B4-BE49-F238E27FC236}">
                      <a16:creationId xmlns:a16="http://schemas.microsoft.com/office/drawing/2014/main" id="{02621343-5DA3-300A-FEE8-B90496B8D48D}"/>
                    </a:ext>
                  </a:extLst>
                </p:cNvPr>
                <p:cNvSpPr/>
                <p:nvPr/>
              </p:nvSpPr>
              <p:spPr>
                <a:xfrm>
                  <a:off x="1984488" y="2702636"/>
                  <a:ext cx="1107278" cy="1051293"/>
                </a:xfrm>
                <a:custGeom>
                  <a:avLst/>
                  <a:gdLst/>
                  <a:ahLst/>
                  <a:cxnLst/>
                  <a:rect l="l" t="t" r="r" b="b"/>
                  <a:pathLst>
                    <a:path w="13548" h="12863" extrusionOk="0">
                      <a:moveTo>
                        <a:pt x="1813" y="0"/>
                      </a:moveTo>
                      <a:cubicBezTo>
                        <a:pt x="1713" y="0"/>
                        <a:pt x="1595" y="24"/>
                        <a:pt x="1451" y="74"/>
                      </a:cubicBezTo>
                      <a:cubicBezTo>
                        <a:pt x="584" y="369"/>
                        <a:pt x="367" y="1267"/>
                        <a:pt x="818" y="2425"/>
                      </a:cubicBezTo>
                      <a:cubicBezTo>
                        <a:pt x="1269" y="3584"/>
                        <a:pt x="3061" y="4612"/>
                        <a:pt x="3061" y="4612"/>
                      </a:cubicBezTo>
                      <a:cubicBezTo>
                        <a:pt x="3061" y="4612"/>
                        <a:pt x="1819" y="5570"/>
                        <a:pt x="910" y="7793"/>
                      </a:cubicBezTo>
                      <a:cubicBezTo>
                        <a:pt x="0" y="10016"/>
                        <a:pt x="172" y="11643"/>
                        <a:pt x="1141" y="12119"/>
                      </a:cubicBezTo>
                      <a:cubicBezTo>
                        <a:pt x="1210" y="12153"/>
                        <a:pt x="1280" y="12169"/>
                        <a:pt x="1349" y="12169"/>
                      </a:cubicBezTo>
                      <a:cubicBezTo>
                        <a:pt x="2198" y="12169"/>
                        <a:pt x="2979" y="9762"/>
                        <a:pt x="3541" y="9762"/>
                      </a:cubicBezTo>
                      <a:cubicBezTo>
                        <a:pt x="3567" y="9762"/>
                        <a:pt x="3592" y="9767"/>
                        <a:pt x="3617" y="9778"/>
                      </a:cubicBezTo>
                      <a:cubicBezTo>
                        <a:pt x="4228" y="10036"/>
                        <a:pt x="2917" y="12352"/>
                        <a:pt x="3915" y="12801"/>
                      </a:cubicBezTo>
                      <a:cubicBezTo>
                        <a:pt x="4009" y="12843"/>
                        <a:pt x="4112" y="12863"/>
                        <a:pt x="4222" y="12863"/>
                      </a:cubicBezTo>
                      <a:cubicBezTo>
                        <a:pt x="5280" y="12863"/>
                        <a:pt x="6989" y="11022"/>
                        <a:pt x="7627" y="9616"/>
                      </a:cubicBezTo>
                      <a:cubicBezTo>
                        <a:pt x="8331" y="8063"/>
                        <a:pt x="8179" y="7175"/>
                        <a:pt x="8179" y="7175"/>
                      </a:cubicBezTo>
                      <a:lnTo>
                        <a:pt x="8179" y="7175"/>
                      </a:lnTo>
                      <a:cubicBezTo>
                        <a:pt x="8179" y="7175"/>
                        <a:pt x="8336" y="7198"/>
                        <a:pt x="8603" y="7198"/>
                      </a:cubicBezTo>
                      <a:cubicBezTo>
                        <a:pt x="9160" y="7198"/>
                        <a:pt x="10193" y="7098"/>
                        <a:pt x="11279" y="6483"/>
                      </a:cubicBezTo>
                      <a:cubicBezTo>
                        <a:pt x="12887" y="5574"/>
                        <a:pt x="13547" y="5046"/>
                        <a:pt x="13097" y="4250"/>
                      </a:cubicBezTo>
                      <a:cubicBezTo>
                        <a:pt x="12882" y="3870"/>
                        <a:pt x="12609" y="3730"/>
                        <a:pt x="12303" y="3730"/>
                      </a:cubicBezTo>
                      <a:cubicBezTo>
                        <a:pt x="11572" y="3730"/>
                        <a:pt x="10647" y="4525"/>
                        <a:pt x="9835" y="4763"/>
                      </a:cubicBezTo>
                      <a:cubicBezTo>
                        <a:pt x="9213" y="4945"/>
                        <a:pt x="8699" y="5109"/>
                        <a:pt x="8104" y="5109"/>
                      </a:cubicBezTo>
                      <a:cubicBezTo>
                        <a:pt x="7598" y="5109"/>
                        <a:pt x="7033" y="4991"/>
                        <a:pt x="6293" y="4666"/>
                      </a:cubicBezTo>
                      <a:cubicBezTo>
                        <a:pt x="4978" y="4087"/>
                        <a:pt x="3863" y="2809"/>
                        <a:pt x="3046" y="1603"/>
                      </a:cubicBezTo>
                      <a:cubicBezTo>
                        <a:pt x="2364" y="598"/>
                        <a:pt x="2313" y="0"/>
                        <a:pt x="18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52">
                  <a:extLst>
                    <a:ext uri="{FF2B5EF4-FFF2-40B4-BE49-F238E27FC236}">
                      <a16:creationId xmlns:a16="http://schemas.microsoft.com/office/drawing/2014/main" id="{DAA4D35F-A9FC-7B6A-8DE2-558BC3B283EE}"/>
                    </a:ext>
                  </a:extLst>
                </p:cNvPr>
                <p:cNvSpPr/>
                <p:nvPr/>
              </p:nvSpPr>
              <p:spPr>
                <a:xfrm>
                  <a:off x="2253215" y="2372775"/>
                  <a:ext cx="750854" cy="751589"/>
                </a:xfrm>
                <a:custGeom>
                  <a:avLst/>
                  <a:gdLst/>
                  <a:ahLst/>
                  <a:cxnLst/>
                  <a:rect l="l" t="t" r="r" b="b"/>
                  <a:pathLst>
                    <a:path w="9187" h="9196" extrusionOk="0">
                      <a:moveTo>
                        <a:pt x="4738" y="1"/>
                      </a:moveTo>
                      <a:cubicBezTo>
                        <a:pt x="4162" y="1"/>
                        <a:pt x="3582" y="116"/>
                        <a:pt x="3032" y="346"/>
                      </a:cubicBezTo>
                      <a:cubicBezTo>
                        <a:pt x="1924" y="809"/>
                        <a:pt x="1025" y="1702"/>
                        <a:pt x="534" y="2827"/>
                      </a:cubicBezTo>
                      <a:cubicBezTo>
                        <a:pt x="43" y="3953"/>
                        <a:pt x="0" y="5219"/>
                        <a:pt x="414" y="6346"/>
                      </a:cubicBezTo>
                      <a:cubicBezTo>
                        <a:pt x="828" y="7474"/>
                        <a:pt x="1666" y="8372"/>
                        <a:pt x="2742" y="8841"/>
                      </a:cubicBezTo>
                      <a:cubicBezTo>
                        <a:pt x="3284" y="9078"/>
                        <a:pt x="3865" y="9196"/>
                        <a:pt x="4449" y="9196"/>
                      </a:cubicBezTo>
                      <a:cubicBezTo>
                        <a:pt x="5025" y="9196"/>
                        <a:pt x="5605" y="9081"/>
                        <a:pt x="6155" y="8851"/>
                      </a:cubicBezTo>
                      <a:cubicBezTo>
                        <a:pt x="7263" y="8388"/>
                        <a:pt x="8162" y="7495"/>
                        <a:pt x="8653" y="6370"/>
                      </a:cubicBezTo>
                      <a:cubicBezTo>
                        <a:pt x="9144" y="5244"/>
                        <a:pt x="9187" y="3978"/>
                        <a:pt x="8772" y="2850"/>
                      </a:cubicBezTo>
                      <a:cubicBezTo>
                        <a:pt x="8358" y="1723"/>
                        <a:pt x="7521" y="825"/>
                        <a:pt x="6444" y="356"/>
                      </a:cubicBezTo>
                      <a:cubicBezTo>
                        <a:pt x="5902" y="119"/>
                        <a:pt x="5322" y="1"/>
                        <a:pt x="47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1916;p52">
                  <a:extLst>
                    <a:ext uri="{FF2B5EF4-FFF2-40B4-BE49-F238E27FC236}">
                      <a16:creationId xmlns:a16="http://schemas.microsoft.com/office/drawing/2014/main" id="{B5C4CED5-972D-6B03-097C-38DD7A87EA42}"/>
                    </a:ext>
                  </a:extLst>
                </p:cNvPr>
                <p:cNvSpPr/>
                <p:nvPr/>
              </p:nvSpPr>
              <p:spPr>
                <a:xfrm>
                  <a:off x="2077578" y="2702636"/>
                  <a:ext cx="999803" cy="465044"/>
                </a:xfrm>
                <a:custGeom>
                  <a:avLst/>
                  <a:gdLst/>
                  <a:ahLst/>
                  <a:cxnLst/>
                  <a:rect l="l" t="t" r="r" b="b"/>
                  <a:pathLst>
                    <a:path w="12233" h="5690" extrusionOk="0">
                      <a:moveTo>
                        <a:pt x="674" y="0"/>
                      </a:moveTo>
                      <a:cubicBezTo>
                        <a:pt x="574" y="0"/>
                        <a:pt x="456" y="24"/>
                        <a:pt x="312" y="74"/>
                      </a:cubicBezTo>
                      <a:cubicBezTo>
                        <a:pt x="202" y="110"/>
                        <a:pt x="98" y="160"/>
                        <a:pt x="0" y="223"/>
                      </a:cubicBezTo>
                      <a:lnTo>
                        <a:pt x="6" y="227"/>
                      </a:lnTo>
                      <a:cubicBezTo>
                        <a:pt x="600" y="552"/>
                        <a:pt x="766" y="1120"/>
                        <a:pt x="1000" y="1709"/>
                      </a:cubicBezTo>
                      <a:cubicBezTo>
                        <a:pt x="1260" y="2364"/>
                        <a:pt x="1758" y="2942"/>
                        <a:pt x="2229" y="3458"/>
                      </a:cubicBezTo>
                      <a:cubicBezTo>
                        <a:pt x="3002" y="4308"/>
                        <a:pt x="3853" y="5071"/>
                        <a:pt x="4963" y="5438"/>
                      </a:cubicBezTo>
                      <a:cubicBezTo>
                        <a:pt x="5497" y="5615"/>
                        <a:pt x="6047" y="5689"/>
                        <a:pt x="6600" y="5689"/>
                      </a:cubicBezTo>
                      <a:cubicBezTo>
                        <a:pt x="7074" y="5689"/>
                        <a:pt x="7550" y="5635"/>
                        <a:pt x="8018" y="5542"/>
                      </a:cubicBezTo>
                      <a:cubicBezTo>
                        <a:pt x="8590" y="5429"/>
                        <a:pt x="9149" y="5268"/>
                        <a:pt x="9720" y="5151"/>
                      </a:cubicBezTo>
                      <a:cubicBezTo>
                        <a:pt x="10004" y="5093"/>
                        <a:pt x="10295" y="5036"/>
                        <a:pt x="10586" y="5036"/>
                      </a:cubicBezTo>
                      <a:cubicBezTo>
                        <a:pt x="10708" y="5036"/>
                        <a:pt x="10830" y="5046"/>
                        <a:pt x="10951" y="5070"/>
                      </a:cubicBezTo>
                      <a:cubicBezTo>
                        <a:pt x="11290" y="5137"/>
                        <a:pt x="11508" y="5325"/>
                        <a:pt x="11577" y="5555"/>
                      </a:cubicBezTo>
                      <a:cubicBezTo>
                        <a:pt x="12093" y="5122"/>
                        <a:pt x="12232" y="4736"/>
                        <a:pt x="11958" y="4250"/>
                      </a:cubicBezTo>
                      <a:cubicBezTo>
                        <a:pt x="11743" y="3870"/>
                        <a:pt x="11470" y="3730"/>
                        <a:pt x="11164" y="3730"/>
                      </a:cubicBezTo>
                      <a:cubicBezTo>
                        <a:pt x="10433" y="3730"/>
                        <a:pt x="9508" y="4525"/>
                        <a:pt x="8696" y="4763"/>
                      </a:cubicBezTo>
                      <a:cubicBezTo>
                        <a:pt x="8074" y="4946"/>
                        <a:pt x="7561" y="5109"/>
                        <a:pt x="6966" y="5109"/>
                      </a:cubicBezTo>
                      <a:cubicBezTo>
                        <a:pt x="6460" y="5109"/>
                        <a:pt x="5895" y="4990"/>
                        <a:pt x="5154" y="4665"/>
                      </a:cubicBezTo>
                      <a:cubicBezTo>
                        <a:pt x="3839" y="4087"/>
                        <a:pt x="2724" y="2809"/>
                        <a:pt x="1907" y="1603"/>
                      </a:cubicBezTo>
                      <a:cubicBezTo>
                        <a:pt x="1225" y="598"/>
                        <a:pt x="1174" y="0"/>
                        <a:pt x="67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1917;p52">
                  <a:extLst>
                    <a:ext uri="{FF2B5EF4-FFF2-40B4-BE49-F238E27FC236}">
                      <a16:creationId xmlns:a16="http://schemas.microsoft.com/office/drawing/2014/main" id="{37661B56-E3A2-705C-9D8B-DEDE28F4FE19}"/>
                    </a:ext>
                  </a:extLst>
                </p:cNvPr>
                <p:cNvSpPr/>
                <p:nvPr/>
              </p:nvSpPr>
              <p:spPr>
                <a:xfrm>
                  <a:off x="2292364" y="3289946"/>
                  <a:ext cx="365742" cy="463981"/>
                </a:xfrm>
                <a:custGeom>
                  <a:avLst/>
                  <a:gdLst/>
                  <a:ahLst/>
                  <a:cxnLst/>
                  <a:rect l="l" t="t" r="r" b="b"/>
                  <a:pathLst>
                    <a:path w="4475" h="5677" extrusionOk="0">
                      <a:moveTo>
                        <a:pt x="4250" y="0"/>
                      </a:moveTo>
                      <a:cubicBezTo>
                        <a:pt x="4163" y="121"/>
                        <a:pt x="4105" y="269"/>
                        <a:pt x="4040" y="406"/>
                      </a:cubicBezTo>
                      <a:cubicBezTo>
                        <a:pt x="3542" y="1439"/>
                        <a:pt x="2883" y="2386"/>
                        <a:pt x="2153" y="3268"/>
                      </a:cubicBezTo>
                      <a:cubicBezTo>
                        <a:pt x="1489" y="4071"/>
                        <a:pt x="764" y="4817"/>
                        <a:pt x="1" y="5520"/>
                      </a:cubicBezTo>
                      <a:cubicBezTo>
                        <a:pt x="45" y="5559"/>
                        <a:pt x="95" y="5590"/>
                        <a:pt x="149" y="5614"/>
                      </a:cubicBezTo>
                      <a:cubicBezTo>
                        <a:pt x="243" y="5656"/>
                        <a:pt x="346" y="5676"/>
                        <a:pt x="456" y="5676"/>
                      </a:cubicBezTo>
                      <a:cubicBezTo>
                        <a:pt x="1514" y="5676"/>
                        <a:pt x="3222" y="3836"/>
                        <a:pt x="3860" y="2430"/>
                      </a:cubicBezTo>
                      <a:cubicBezTo>
                        <a:pt x="4474" y="1076"/>
                        <a:pt x="4437" y="228"/>
                        <a:pt x="4417" y="32"/>
                      </a:cubicBezTo>
                      <a:lnTo>
                        <a:pt x="4417" y="32"/>
                      </a:lnTo>
                      <a:lnTo>
                        <a:pt x="4394" y="33"/>
                      </a:lnTo>
                      <a:cubicBezTo>
                        <a:pt x="4390" y="33"/>
                        <a:pt x="4387" y="34"/>
                        <a:pt x="4384" y="34"/>
                      </a:cubicBezTo>
                      <a:cubicBezTo>
                        <a:pt x="4337" y="34"/>
                        <a:pt x="4291" y="22"/>
                        <a:pt x="4250" y="0"/>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8" name="Google Shape;1918;p52">
                  <a:extLst>
                    <a:ext uri="{FF2B5EF4-FFF2-40B4-BE49-F238E27FC236}">
                      <a16:creationId xmlns:a16="http://schemas.microsoft.com/office/drawing/2014/main" id="{F002D406-913C-977F-3432-7D21BBAFD9BF}"/>
                    </a:ext>
                  </a:extLst>
                </p:cNvPr>
                <p:cNvSpPr/>
                <p:nvPr/>
              </p:nvSpPr>
              <p:spPr>
                <a:xfrm>
                  <a:off x="2043006" y="3493861"/>
                  <a:ext cx="223123" cy="203426"/>
                </a:xfrm>
                <a:custGeom>
                  <a:avLst/>
                  <a:gdLst/>
                  <a:ahLst/>
                  <a:cxnLst/>
                  <a:rect l="l" t="t" r="r" b="b"/>
                  <a:pathLst>
                    <a:path w="2730" h="2489" extrusionOk="0">
                      <a:moveTo>
                        <a:pt x="2559" y="1"/>
                      </a:moveTo>
                      <a:cubicBezTo>
                        <a:pt x="2293" y="1"/>
                        <a:pt x="1882" y="445"/>
                        <a:pt x="1754" y="584"/>
                      </a:cubicBezTo>
                      <a:cubicBezTo>
                        <a:pt x="1223" y="1164"/>
                        <a:pt x="706" y="1868"/>
                        <a:pt x="0" y="2094"/>
                      </a:cubicBezTo>
                      <a:cubicBezTo>
                        <a:pt x="114" y="2239"/>
                        <a:pt x="260" y="2356"/>
                        <a:pt x="426" y="2438"/>
                      </a:cubicBezTo>
                      <a:cubicBezTo>
                        <a:pt x="495" y="2472"/>
                        <a:pt x="565" y="2488"/>
                        <a:pt x="634" y="2488"/>
                      </a:cubicBezTo>
                      <a:cubicBezTo>
                        <a:pt x="1435" y="2488"/>
                        <a:pt x="2176" y="343"/>
                        <a:pt x="2729" y="104"/>
                      </a:cubicBezTo>
                      <a:lnTo>
                        <a:pt x="2729" y="103"/>
                      </a:lnTo>
                      <a:cubicBezTo>
                        <a:pt x="2687" y="30"/>
                        <a:pt x="2628" y="1"/>
                        <a:pt x="2559" y="1"/>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9" name="Google Shape;1919;p52">
                  <a:extLst>
                    <a:ext uri="{FF2B5EF4-FFF2-40B4-BE49-F238E27FC236}">
                      <a16:creationId xmlns:a16="http://schemas.microsoft.com/office/drawing/2014/main" id="{D218D599-C742-2267-4C37-86614618C3A9}"/>
                    </a:ext>
                  </a:extLst>
                </p:cNvPr>
                <p:cNvSpPr/>
                <p:nvPr/>
              </p:nvSpPr>
              <p:spPr>
                <a:xfrm>
                  <a:off x="2264575" y="2682040"/>
                  <a:ext cx="734671" cy="442486"/>
                </a:xfrm>
                <a:custGeom>
                  <a:avLst/>
                  <a:gdLst/>
                  <a:ahLst/>
                  <a:cxnLst/>
                  <a:rect l="l" t="t" r="r" b="b"/>
                  <a:pathLst>
                    <a:path w="8989" h="5414" extrusionOk="0">
                      <a:moveTo>
                        <a:pt x="8868" y="0"/>
                      </a:moveTo>
                      <a:lnTo>
                        <a:pt x="8868" y="0"/>
                      </a:lnTo>
                      <a:cubicBezTo>
                        <a:pt x="8448" y="1027"/>
                        <a:pt x="7599" y="1881"/>
                        <a:pt x="6678" y="2476"/>
                      </a:cubicBezTo>
                      <a:cubicBezTo>
                        <a:pt x="5876" y="2996"/>
                        <a:pt x="4959" y="3246"/>
                        <a:pt x="4039" y="3246"/>
                      </a:cubicBezTo>
                      <a:cubicBezTo>
                        <a:pt x="3168" y="3246"/>
                        <a:pt x="2295" y="3022"/>
                        <a:pt x="1515" y="2587"/>
                      </a:cubicBezTo>
                      <a:cubicBezTo>
                        <a:pt x="916" y="2254"/>
                        <a:pt x="407" y="1782"/>
                        <a:pt x="0" y="1235"/>
                      </a:cubicBezTo>
                      <a:lnTo>
                        <a:pt x="0" y="1235"/>
                      </a:lnTo>
                      <a:cubicBezTo>
                        <a:pt x="95" y="2874"/>
                        <a:pt x="1047" y="4378"/>
                        <a:pt x="2603" y="5057"/>
                      </a:cubicBezTo>
                      <a:cubicBezTo>
                        <a:pt x="3156" y="5299"/>
                        <a:pt x="3735" y="5413"/>
                        <a:pt x="4307" y="5413"/>
                      </a:cubicBezTo>
                      <a:cubicBezTo>
                        <a:pt x="6052" y="5413"/>
                        <a:pt x="7743" y="4349"/>
                        <a:pt x="8513" y="2585"/>
                      </a:cubicBezTo>
                      <a:cubicBezTo>
                        <a:pt x="8883" y="1736"/>
                        <a:pt x="8988" y="843"/>
                        <a:pt x="8868" y="0"/>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20" name="Google Shape;1920;p52">
                  <a:extLst>
                    <a:ext uri="{FF2B5EF4-FFF2-40B4-BE49-F238E27FC236}">
                      <a16:creationId xmlns:a16="http://schemas.microsoft.com/office/drawing/2014/main" id="{51210546-9098-CE07-E9E1-373F4E87E68E}"/>
                    </a:ext>
                  </a:extLst>
                </p:cNvPr>
                <p:cNvGrpSpPr/>
                <p:nvPr/>
              </p:nvGrpSpPr>
              <p:grpSpPr>
                <a:xfrm rot="2870580">
                  <a:off x="2291297" y="3156852"/>
                  <a:ext cx="217680" cy="199263"/>
                  <a:chOff x="2346886" y="2163044"/>
                  <a:chExt cx="549245" cy="502775"/>
                </a:xfrm>
              </p:grpSpPr>
              <p:sp>
                <p:nvSpPr>
                  <p:cNvPr id="1921" name="Google Shape;1921;p52">
                    <a:extLst>
                      <a:ext uri="{FF2B5EF4-FFF2-40B4-BE49-F238E27FC236}">
                        <a16:creationId xmlns:a16="http://schemas.microsoft.com/office/drawing/2014/main" id="{52F6673B-E15E-70FF-B31E-D7E589E01A93}"/>
                      </a:ext>
                    </a:extLst>
                  </p:cNvPr>
                  <p:cNvSpPr/>
                  <p:nvPr/>
                </p:nvSpPr>
                <p:spPr>
                  <a:xfrm>
                    <a:off x="2346886" y="2211406"/>
                    <a:ext cx="548250" cy="454414"/>
                  </a:xfrm>
                  <a:custGeom>
                    <a:avLst/>
                    <a:gdLst/>
                    <a:ahLst/>
                    <a:cxnLst/>
                    <a:rect l="l" t="t" r="r" b="b"/>
                    <a:pathLst>
                      <a:path w="6609" h="5478" extrusionOk="0">
                        <a:moveTo>
                          <a:pt x="5692" y="870"/>
                        </a:moveTo>
                        <a:cubicBezTo>
                          <a:pt x="5406" y="489"/>
                          <a:pt x="4989" y="1"/>
                          <a:pt x="4513" y="37"/>
                        </a:cubicBezTo>
                        <a:cubicBezTo>
                          <a:pt x="3680" y="96"/>
                          <a:pt x="1430" y="751"/>
                          <a:pt x="679" y="1215"/>
                        </a:cubicBezTo>
                        <a:cubicBezTo>
                          <a:pt x="191" y="1501"/>
                          <a:pt x="1" y="2203"/>
                          <a:pt x="1" y="2775"/>
                        </a:cubicBezTo>
                        <a:cubicBezTo>
                          <a:pt x="1" y="3370"/>
                          <a:pt x="334" y="4323"/>
                          <a:pt x="668" y="4763"/>
                        </a:cubicBezTo>
                        <a:cubicBezTo>
                          <a:pt x="965" y="5156"/>
                          <a:pt x="1501" y="5478"/>
                          <a:pt x="1989" y="5418"/>
                        </a:cubicBezTo>
                        <a:cubicBezTo>
                          <a:pt x="2346" y="5382"/>
                          <a:pt x="2942" y="5228"/>
                          <a:pt x="3573" y="5025"/>
                        </a:cubicBezTo>
                        <a:cubicBezTo>
                          <a:pt x="4394" y="4763"/>
                          <a:pt x="5263" y="4430"/>
                          <a:pt x="5692" y="4180"/>
                        </a:cubicBezTo>
                        <a:cubicBezTo>
                          <a:pt x="6168" y="3918"/>
                          <a:pt x="6609" y="3358"/>
                          <a:pt x="6609" y="2811"/>
                        </a:cubicBezTo>
                        <a:cubicBezTo>
                          <a:pt x="6609" y="2263"/>
                          <a:pt x="6049" y="1334"/>
                          <a:pt x="5692" y="870"/>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52">
                    <a:extLst>
                      <a:ext uri="{FF2B5EF4-FFF2-40B4-BE49-F238E27FC236}">
                        <a16:creationId xmlns:a16="http://schemas.microsoft.com/office/drawing/2014/main" id="{8A138C25-9C59-6037-89D5-8DB22F0C53D4}"/>
                      </a:ext>
                    </a:extLst>
                  </p:cNvPr>
                  <p:cNvSpPr/>
                  <p:nvPr/>
                </p:nvSpPr>
                <p:spPr>
                  <a:xfrm>
                    <a:off x="2347881" y="2178805"/>
                    <a:ext cx="548250" cy="454414"/>
                  </a:xfrm>
                  <a:custGeom>
                    <a:avLst/>
                    <a:gdLst/>
                    <a:ahLst/>
                    <a:cxnLst/>
                    <a:rect l="l" t="t" r="r" b="b"/>
                    <a:pathLst>
                      <a:path w="6609" h="5478" extrusionOk="0">
                        <a:moveTo>
                          <a:pt x="5692" y="870"/>
                        </a:moveTo>
                        <a:cubicBezTo>
                          <a:pt x="5406" y="489"/>
                          <a:pt x="4989" y="1"/>
                          <a:pt x="4513" y="37"/>
                        </a:cubicBezTo>
                        <a:cubicBezTo>
                          <a:pt x="3680" y="96"/>
                          <a:pt x="1429" y="751"/>
                          <a:pt x="679" y="1203"/>
                        </a:cubicBezTo>
                        <a:cubicBezTo>
                          <a:pt x="191" y="1501"/>
                          <a:pt x="1" y="2204"/>
                          <a:pt x="1" y="2775"/>
                        </a:cubicBezTo>
                        <a:cubicBezTo>
                          <a:pt x="1" y="3370"/>
                          <a:pt x="334" y="4323"/>
                          <a:pt x="667" y="4763"/>
                        </a:cubicBezTo>
                        <a:cubicBezTo>
                          <a:pt x="965" y="5156"/>
                          <a:pt x="1501" y="5478"/>
                          <a:pt x="1989" y="5418"/>
                        </a:cubicBezTo>
                        <a:cubicBezTo>
                          <a:pt x="2822" y="5323"/>
                          <a:pt x="4930" y="4621"/>
                          <a:pt x="5692" y="4180"/>
                        </a:cubicBezTo>
                        <a:cubicBezTo>
                          <a:pt x="6168" y="3918"/>
                          <a:pt x="6609" y="3358"/>
                          <a:pt x="6609" y="2811"/>
                        </a:cubicBezTo>
                        <a:cubicBezTo>
                          <a:pt x="6609" y="2263"/>
                          <a:pt x="6037" y="1334"/>
                          <a:pt x="5692" y="87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52">
                    <a:extLst>
                      <a:ext uri="{FF2B5EF4-FFF2-40B4-BE49-F238E27FC236}">
                        <a16:creationId xmlns:a16="http://schemas.microsoft.com/office/drawing/2014/main" id="{39B53A2D-6706-CB0A-F8E7-FE7D78FA730B}"/>
                      </a:ext>
                    </a:extLst>
                  </p:cNvPr>
                  <p:cNvSpPr/>
                  <p:nvPr/>
                </p:nvSpPr>
                <p:spPr>
                  <a:xfrm>
                    <a:off x="2366629" y="2163044"/>
                    <a:ext cx="527511" cy="441556"/>
                  </a:xfrm>
                  <a:custGeom>
                    <a:avLst/>
                    <a:gdLst/>
                    <a:ahLst/>
                    <a:cxnLst/>
                    <a:rect l="l" t="t" r="r" b="b"/>
                    <a:pathLst>
                      <a:path w="6359" h="5323" extrusionOk="0">
                        <a:moveTo>
                          <a:pt x="5692" y="715"/>
                        </a:moveTo>
                        <a:cubicBezTo>
                          <a:pt x="5394" y="322"/>
                          <a:pt x="4859" y="0"/>
                          <a:pt x="4370" y="60"/>
                        </a:cubicBezTo>
                        <a:cubicBezTo>
                          <a:pt x="3525" y="155"/>
                          <a:pt x="1394" y="870"/>
                          <a:pt x="668" y="1298"/>
                        </a:cubicBezTo>
                        <a:cubicBezTo>
                          <a:pt x="239" y="1548"/>
                          <a:pt x="1" y="2132"/>
                          <a:pt x="1" y="2620"/>
                        </a:cubicBezTo>
                        <a:cubicBezTo>
                          <a:pt x="1" y="3167"/>
                          <a:pt x="334" y="4168"/>
                          <a:pt x="668" y="4608"/>
                        </a:cubicBezTo>
                        <a:cubicBezTo>
                          <a:pt x="965" y="5001"/>
                          <a:pt x="1501" y="5322"/>
                          <a:pt x="1989" y="5263"/>
                        </a:cubicBezTo>
                        <a:cubicBezTo>
                          <a:pt x="2823" y="5168"/>
                          <a:pt x="4966" y="4453"/>
                          <a:pt x="5692" y="4025"/>
                        </a:cubicBezTo>
                        <a:cubicBezTo>
                          <a:pt x="6121" y="3775"/>
                          <a:pt x="6359" y="3203"/>
                          <a:pt x="6359" y="2703"/>
                        </a:cubicBezTo>
                        <a:cubicBezTo>
                          <a:pt x="6359" y="2155"/>
                          <a:pt x="6025" y="1155"/>
                          <a:pt x="5692" y="715"/>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52">
                    <a:extLst>
                      <a:ext uri="{FF2B5EF4-FFF2-40B4-BE49-F238E27FC236}">
                        <a16:creationId xmlns:a16="http://schemas.microsoft.com/office/drawing/2014/main" id="{826DE572-BF0D-1F0D-6E3F-1A9EC5A60AB9}"/>
                      </a:ext>
                    </a:extLst>
                  </p:cNvPr>
                  <p:cNvSpPr/>
                  <p:nvPr/>
                </p:nvSpPr>
                <p:spPr>
                  <a:xfrm>
                    <a:off x="2407193" y="2254874"/>
                    <a:ext cx="245962" cy="220322"/>
                  </a:xfrm>
                  <a:custGeom>
                    <a:avLst/>
                    <a:gdLst/>
                    <a:ahLst/>
                    <a:cxnLst/>
                    <a:rect l="l" t="t" r="r" b="b"/>
                    <a:pathLst>
                      <a:path w="2965" h="2656" extrusionOk="0">
                        <a:moveTo>
                          <a:pt x="2608" y="382"/>
                        </a:moveTo>
                        <a:cubicBezTo>
                          <a:pt x="2465" y="179"/>
                          <a:pt x="2215" y="1"/>
                          <a:pt x="1988" y="24"/>
                        </a:cubicBezTo>
                        <a:cubicBezTo>
                          <a:pt x="1595" y="60"/>
                          <a:pt x="619" y="382"/>
                          <a:pt x="286" y="596"/>
                        </a:cubicBezTo>
                        <a:cubicBezTo>
                          <a:pt x="95" y="715"/>
                          <a:pt x="0" y="1001"/>
                          <a:pt x="0" y="1251"/>
                        </a:cubicBezTo>
                        <a:cubicBezTo>
                          <a:pt x="12" y="1537"/>
                          <a:pt x="191" y="2049"/>
                          <a:pt x="345" y="2287"/>
                        </a:cubicBezTo>
                        <a:cubicBezTo>
                          <a:pt x="488" y="2489"/>
                          <a:pt x="750" y="2656"/>
                          <a:pt x="976" y="2644"/>
                        </a:cubicBezTo>
                        <a:cubicBezTo>
                          <a:pt x="1357" y="2608"/>
                          <a:pt x="2346" y="2275"/>
                          <a:pt x="2667" y="2072"/>
                        </a:cubicBezTo>
                        <a:cubicBezTo>
                          <a:pt x="2869" y="1953"/>
                          <a:pt x="2965" y="1668"/>
                          <a:pt x="2953" y="1406"/>
                        </a:cubicBezTo>
                        <a:cubicBezTo>
                          <a:pt x="2941" y="1132"/>
                          <a:pt x="2774" y="620"/>
                          <a:pt x="2608" y="38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52">
                    <a:extLst>
                      <a:ext uri="{FF2B5EF4-FFF2-40B4-BE49-F238E27FC236}">
                        <a16:creationId xmlns:a16="http://schemas.microsoft.com/office/drawing/2014/main" id="{3D2549C4-F5C6-CCA8-80E6-7B1326BF8509}"/>
                      </a:ext>
                    </a:extLst>
                  </p:cNvPr>
                  <p:cNvSpPr/>
                  <p:nvPr/>
                </p:nvSpPr>
                <p:spPr>
                  <a:xfrm>
                    <a:off x="2658046" y="2192659"/>
                    <a:ext cx="133392" cy="111654"/>
                  </a:xfrm>
                  <a:custGeom>
                    <a:avLst/>
                    <a:gdLst/>
                    <a:ahLst/>
                    <a:cxnLst/>
                    <a:rect l="l" t="t" r="r" b="b"/>
                    <a:pathLst>
                      <a:path w="1608" h="1346" extrusionOk="0">
                        <a:moveTo>
                          <a:pt x="1441" y="179"/>
                        </a:moveTo>
                        <a:cubicBezTo>
                          <a:pt x="1369" y="84"/>
                          <a:pt x="1227" y="1"/>
                          <a:pt x="1108" y="12"/>
                        </a:cubicBezTo>
                        <a:cubicBezTo>
                          <a:pt x="893" y="36"/>
                          <a:pt x="357" y="227"/>
                          <a:pt x="167" y="334"/>
                        </a:cubicBezTo>
                        <a:cubicBezTo>
                          <a:pt x="60" y="393"/>
                          <a:pt x="0" y="536"/>
                          <a:pt x="0" y="667"/>
                        </a:cubicBezTo>
                        <a:cubicBezTo>
                          <a:pt x="0" y="810"/>
                          <a:pt x="84" y="1060"/>
                          <a:pt x="167" y="1167"/>
                        </a:cubicBezTo>
                        <a:cubicBezTo>
                          <a:pt x="238" y="1263"/>
                          <a:pt x="381" y="1346"/>
                          <a:pt x="500" y="1334"/>
                        </a:cubicBezTo>
                        <a:cubicBezTo>
                          <a:pt x="715" y="1310"/>
                          <a:pt x="1262" y="1132"/>
                          <a:pt x="1441" y="1025"/>
                        </a:cubicBezTo>
                        <a:cubicBezTo>
                          <a:pt x="1548" y="953"/>
                          <a:pt x="1608" y="810"/>
                          <a:pt x="1608" y="691"/>
                        </a:cubicBezTo>
                        <a:cubicBezTo>
                          <a:pt x="1608" y="548"/>
                          <a:pt x="1524" y="298"/>
                          <a:pt x="1441" y="17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52">
                    <a:extLst>
                      <a:ext uri="{FF2B5EF4-FFF2-40B4-BE49-F238E27FC236}">
                        <a16:creationId xmlns:a16="http://schemas.microsoft.com/office/drawing/2014/main" id="{F2DDB4B4-A779-820F-FAF8-F2D5DC0BA424}"/>
                      </a:ext>
                    </a:extLst>
                  </p:cNvPr>
                  <p:cNvSpPr/>
                  <p:nvPr/>
                </p:nvSpPr>
                <p:spPr>
                  <a:xfrm>
                    <a:off x="2690647" y="2292451"/>
                    <a:ext cx="133392" cy="111654"/>
                  </a:xfrm>
                  <a:custGeom>
                    <a:avLst/>
                    <a:gdLst/>
                    <a:ahLst/>
                    <a:cxnLst/>
                    <a:rect l="l" t="t" r="r" b="b"/>
                    <a:pathLst>
                      <a:path w="1608" h="1346" extrusionOk="0">
                        <a:moveTo>
                          <a:pt x="1441" y="179"/>
                        </a:moveTo>
                        <a:cubicBezTo>
                          <a:pt x="1369" y="83"/>
                          <a:pt x="1226" y="0"/>
                          <a:pt x="1107" y="12"/>
                        </a:cubicBezTo>
                        <a:cubicBezTo>
                          <a:pt x="893" y="36"/>
                          <a:pt x="345" y="214"/>
                          <a:pt x="167" y="322"/>
                        </a:cubicBezTo>
                        <a:cubicBezTo>
                          <a:pt x="60" y="393"/>
                          <a:pt x="0" y="536"/>
                          <a:pt x="0" y="655"/>
                        </a:cubicBezTo>
                        <a:cubicBezTo>
                          <a:pt x="0" y="798"/>
                          <a:pt x="83" y="1048"/>
                          <a:pt x="167" y="1167"/>
                        </a:cubicBezTo>
                        <a:cubicBezTo>
                          <a:pt x="238" y="1262"/>
                          <a:pt x="381" y="1346"/>
                          <a:pt x="500" y="1334"/>
                        </a:cubicBezTo>
                        <a:cubicBezTo>
                          <a:pt x="715" y="1310"/>
                          <a:pt x="1250" y="1119"/>
                          <a:pt x="1441" y="1012"/>
                        </a:cubicBezTo>
                        <a:cubicBezTo>
                          <a:pt x="1548" y="953"/>
                          <a:pt x="1607" y="810"/>
                          <a:pt x="1607" y="679"/>
                        </a:cubicBezTo>
                        <a:cubicBezTo>
                          <a:pt x="1607" y="536"/>
                          <a:pt x="1524" y="286"/>
                          <a:pt x="1441" y="17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52">
                    <a:extLst>
                      <a:ext uri="{FF2B5EF4-FFF2-40B4-BE49-F238E27FC236}">
                        <a16:creationId xmlns:a16="http://schemas.microsoft.com/office/drawing/2014/main" id="{C1A4F1E0-2742-F357-E674-B8E947D9335B}"/>
                      </a:ext>
                    </a:extLst>
                  </p:cNvPr>
                  <p:cNvSpPr/>
                  <p:nvPr/>
                </p:nvSpPr>
                <p:spPr>
                  <a:xfrm>
                    <a:off x="2501014" y="2413895"/>
                    <a:ext cx="348743" cy="153213"/>
                  </a:xfrm>
                  <a:custGeom>
                    <a:avLst/>
                    <a:gdLst/>
                    <a:ahLst/>
                    <a:cxnLst/>
                    <a:rect l="l" t="t" r="r" b="b"/>
                    <a:pathLst>
                      <a:path w="4204" h="1847" extrusionOk="0">
                        <a:moveTo>
                          <a:pt x="3989" y="60"/>
                        </a:moveTo>
                        <a:cubicBezTo>
                          <a:pt x="3858" y="1"/>
                          <a:pt x="3560" y="1"/>
                          <a:pt x="3239" y="84"/>
                        </a:cubicBezTo>
                        <a:cubicBezTo>
                          <a:pt x="2691" y="227"/>
                          <a:pt x="1215" y="715"/>
                          <a:pt x="691" y="929"/>
                        </a:cubicBezTo>
                        <a:cubicBezTo>
                          <a:pt x="381" y="1060"/>
                          <a:pt x="143" y="1239"/>
                          <a:pt x="72" y="1370"/>
                        </a:cubicBezTo>
                        <a:cubicBezTo>
                          <a:pt x="0" y="1513"/>
                          <a:pt x="72" y="1715"/>
                          <a:pt x="214" y="1787"/>
                        </a:cubicBezTo>
                        <a:cubicBezTo>
                          <a:pt x="345" y="1846"/>
                          <a:pt x="643" y="1846"/>
                          <a:pt x="965" y="1763"/>
                        </a:cubicBezTo>
                        <a:cubicBezTo>
                          <a:pt x="1524" y="1620"/>
                          <a:pt x="2989" y="1132"/>
                          <a:pt x="3512" y="917"/>
                        </a:cubicBezTo>
                        <a:cubicBezTo>
                          <a:pt x="3822" y="786"/>
                          <a:pt x="4060" y="608"/>
                          <a:pt x="4132" y="477"/>
                        </a:cubicBezTo>
                        <a:cubicBezTo>
                          <a:pt x="4203" y="334"/>
                          <a:pt x="4132" y="132"/>
                          <a:pt x="3989" y="6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28" name="Google Shape;1928;p52">
                  <a:extLst>
                    <a:ext uri="{FF2B5EF4-FFF2-40B4-BE49-F238E27FC236}">
                      <a16:creationId xmlns:a16="http://schemas.microsoft.com/office/drawing/2014/main" id="{7A179599-3DFB-2607-5CE2-7C1BC825DD3D}"/>
                    </a:ext>
                  </a:extLst>
                </p:cNvPr>
                <p:cNvGrpSpPr/>
                <p:nvPr/>
              </p:nvGrpSpPr>
              <p:grpSpPr>
                <a:xfrm rot="2226631">
                  <a:off x="2321833" y="2473024"/>
                  <a:ext cx="613627" cy="501565"/>
                  <a:chOff x="1543892" y="957072"/>
                  <a:chExt cx="1314753" cy="1074650"/>
                </a:xfrm>
              </p:grpSpPr>
              <p:sp>
                <p:nvSpPr>
                  <p:cNvPr id="1929" name="Google Shape;1929;p52">
                    <a:extLst>
                      <a:ext uri="{FF2B5EF4-FFF2-40B4-BE49-F238E27FC236}">
                        <a16:creationId xmlns:a16="http://schemas.microsoft.com/office/drawing/2014/main" id="{D58A286B-2A05-2780-0DBF-39434E527D31}"/>
                      </a:ext>
                    </a:extLst>
                  </p:cNvPr>
                  <p:cNvSpPr/>
                  <p:nvPr/>
                </p:nvSpPr>
                <p:spPr>
                  <a:xfrm>
                    <a:off x="1543892" y="1037121"/>
                    <a:ext cx="1301896" cy="994600"/>
                  </a:xfrm>
                  <a:custGeom>
                    <a:avLst/>
                    <a:gdLst/>
                    <a:ahLst/>
                    <a:cxnLst/>
                    <a:rect l="l" t="t" r="r" b="b"/>
                    <a:pathLst>
                      <a:path w="15694" h="11990" extrusionOk="0">
                        <a:moveTo>
                          <a:pt x="608" y="7346"/>
                        </a:moveTo>
                        <a:cubicBezTo>
                          <a:pt x="537" y="7001"/>
                          <a:pt x="513" y="6668"/>
                          <a:pt x="513" y="6394"/>
                        </a:cubicBezTo>
                        <a:cubicBezTo>
                          <a:pt x="525" y="5156"/>
                          <a:pt x="1323" y="3525"/>
                          <a:pt x="2430" y="2786"/>
                        </a:cubicBezTo>
                        <a:cubicBezTo>
                          <a:pt x="4371" y="1512"/>
                          <a:pt x="8562" y="0"/>
                          <a:pt x="10645" y="72"/>
                        </a:cubicBezTo>
                        <a:cubicBezTo>
                          <a:pt x="12419" y="131"/>
                          <a:pt x="13193" y="619"/>
                          <a:pt x="13955" y="1417"/>
                        </a:cubicBezTo>
                        <a:cubicBezTo>
                          <a:pt x="14146" y="1608"/>
                          <a:pt x="14324" y="1858"/>
                          <a:pt x="14503" y="2132"/>
                        </a:cubicBezTo>
                        <a:cubicBezTo>
                          <a:pt x="14527" y="2120"/>
                          <a:pt x="14539" y="2108"/>
                          <a:pt x="14562" y="2108"/>
                        </a:cubicBezTo>
                        <a:cubicBezTo>
                          <a:pt x="14800" y="2036"/>
                          <a:pt x="15170" y="2429"/>
                          <a:pt x="15384" y="3001"/>
                        </a:cubicBezTo>
                        <a:cubicBezTo>
                          <a:pt x="15586" y="3513"/>
                          <a:pt x="15598" y="3989"/>
                          <a:pt x="15431" y="4132"/>
                        </a:cubicBezTo>
                        <a:cubicBezTo>
                          <a:pt x="15598" y="4679"/>
                          <a:pt x="15693" y="5215"/>
                          <a:pt x="15658" y="5656"/>
                        </a:cubicBezTo>
                        <a:cubicBezTo>
                          <a:pt x="15562" y="6763"/>
                          <a:pt x="14872" y="8239"/>
                          <a:pt x="13646" y="8966"/>
                        </a:cubicBezTo>
                        <a:cubicBezTo>
                          <a:pt x="11955" y="9966"/>
                          <a:pt x="7609" y="11502"/>
                          <a:pt x="5668" y="11776"/>
                        </a:cubicBezTo>
                        <a:cubicBezTo>
                          <a:pt x="4252" y="11990"/>
                          <a:pt x="2787" y="11466"/>
                          <a:pt x="2025" y="10668"/>
                        </a:cubicBezTo>
                        <a:cubicBezTo>
                          <a:pt x="1906" y="10549"/>
                          <a:pt x="1799" y="10406"/>
                          <a:pt x="1692" y="10252"/>
                        </a:cubicBezTo>
                        <a:cubicBezTo>
                          <a:pt x="1596" y="10121"/>
                          <a:pt x="1513" y="9966"/>
                          <a:pt x="1430" y="9799"/>
                        </a:cubicBezTo>
                        <a:cubicBezTo>
                          <a:pt x="1382" y="9847"/>
                          <a:pt x="1346" y="9871"/>
                          <a:pt x="1287" y="9894"/>
                        </a:cubicBezTo>
                        <a:cubicBezTo>
                          <a:pt x="953" y="10002"/>
                          <a:pt x="489" y="9525"/>
                          <a:pt x="251" y="8835"/>
                        </a:cubicBezTo>
                        <a:cubicBezTo>
                          <a:pt x="1" y="8132"/>
                          <a:pt x="72" y="7466"/>
                          <a:pt x="406" y="7346"/>
                        </a:cubicBezTo>
                        <a:cubicBezTo>
                          <a:pt x="465" y="7335"/>
                          <a:pt x="537" y="7323"/>
                          <a:pt x="608" y="7346"/>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52">
                    <a:extLst>
                      <a:ext uri="{FF2B5EF4-FFF2-40B4-BE49-F238E27FC236}">
                        <a16:creationId xmlns:a16="http://schemas.microsoft.com/office/drawing/2014/main" id="{54AECC7F-FE3C-2F5B-8818-FC6CFB5963EF}"/>
                      </a:ext>
                    </a:extLst>
                  </p:cNvPr>
                  <p:cNvSpPr/>
                  <p:nvPr/>
                </p:nvSpPr>
                <p:spPr>
                  <a:xfrm>
                    <a:off x="1593332" y="1007507"/>
                    <a:ext cx="1265313" cy="993605"/>
                  </a:xfrm>
                  <a:custGeom>
                    <a:avLst/>
                    <a:gdLst/>
                    <a:ahLst/>
                    <a:cxnLst/>
                    <a:rect l="l" t="t" r="r" b="b"/>
                    <a:pathLst>
                      <a:path w="15253" h="11978" extrusionOk="0">
                        <a:moveTo>
                          <a:pt x="13454" y="1417"/>
                        </a:moveTo>
                        <a:cubicBezTo>
                          <a:pt x="12680" y="607"/>
                          <a:pt x="11918" y="131"/>
                          <a:pt x="10144" y="72"/>
                        </a:cubicBezTo>
                        <a:cubicBezTo>
                          <a:pt x="8061" y="0"/>
                          <a:pt x="3858" y="1500"/>
                          <a:pt x="1929" y="2786"/>
                        </a:cubicBezTo>
                        <a:cubicBezTo>
                          <a:pt x="822" y="3524"/>
                          <a:pt x="24" y="5144"/>
                          <a:pt x="12" y="6382"/>
                        </a:cubicBezTo>
                        <a:cubicBezTo>
                          <a:pt x="0" y="7453"/>
                          <a:pt x="500" y="9216"/>
                          <a:pt x="1191" y="10251"/>
                        </a:cubicBezTo>
                        <a:cubicBezTo>
                          <a:pt x="1298" y="10406"/>
                          <a:pt x="1405" y="10537"/>
                          <a:pt x="1512" y="10656"/>
                        </a:cubicBezTo>
                        <a:cubicBezTo>
                          <a:pt x="2286" y="11466"/>
                          <a:pt x="3751" y="11978"/>
                          <a:pt x="5156" y="11775"/>
                        </a:cubicBezTo>
                        <a:cubicBezTo>
                          <a:pt x="7096" y="11490"/>
                          <a:pt x="11454" y="9954"/>
                          <a:pt x="13145" y="8954"/>
                        </a:cubicBezTo>
                        <a:cubicBezTo>
                          <a:pt x="14371" y="8239"/>
                          <a:pt x="15050" y="6751"/>
                          <a:pt x="15145" y="5644"/>
                        </a:cubicBezTo>
                        <a:cubicBezTo>
                          <a:pt x="15252" y="4405"/>
                          <a:pt x="14312" y="2310"/>
                          <a:pt x="13454" y="141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52">
                    <a:extLst>
                      <a:ext uri="{FF2B5EF4-FFF2-40B4-BE49-F238E27FC236}">
                        <a16:creationId xmlns:a16="http://schemas.microsoft.com/office/drawing/2014/main" id="{969AA6D4-C53D-5DE3-93C0-D127621531D1}"/>
                      </a:ext>
                    </a:extLst>
                  </p:cNvPr>
                  <p:cNvSpPr/>
                  <p:nvPr/>
                </p:nvSpPr>
                <p:spPr>
                  <a:xfrm>
                    <a:off x="1553846" y="1619784"/>
                    <a:ext cx="121529" cy="213437"/>
                  </a:xfrm>
                  <a:custGeom>
                    <a:avLst/>
                    <a:gdLst/>
                    <a:ahLst/>
                    <a:cxnLst/>
                    <a:rect l="l" t="t" r="r" b="b"/>
                    <a:pathLst>
                      <a:path w="1465" h="2573" extrusionOk="0">
                        <a:moveTo>
                          <a:pt x="322" y="96"/>
                        </a:moveTo>
                        <a:cubicBezTo>
                          <a:pt x="595" y="1"/>
                          <a:pt x="1012" y="453"/>
                          <a:pt x="1238" y="1120"/>
                        </a:cubicBezTo>
                        <a:cubicBezTo>
                          <a:pt x="1465" y="1775"/>
                          <a:pt x="1429" y="2382"/>
                          <a:pt x="1143" y="2477"/>
                        </a:cubicBezTo>
                        <a:cubicBezTo>
                          <a:pt x="869" y="2573"/>
                          <a:pt x="464" y="2120"/>
                          <a:pt x="226" y="1465"/>
                        </a:cubicBezTo>
                        <a:cubicBezTo>
                          <a:pt x="0" y="811"/>
                          <a:pt x="48" y="191"/>
                          <a:pt x="322" y="96"/>
                        </a:cubicBezTo>
                        <a:close/>
                      </a:path>
                    </a:pathLst>
                  </a:custGeom>
                  <a:solidFill>
                    <a:srgbClr val="E6E7E8">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52">
                    <a:extLst>
                      <a:ext uri="{FF2B5EF4-FFF2-40B4-BE49-F238E27FC236}">
                        <a16:creationId xmlns:a16="http://schemas.microsoft.com/office/drawing/2014/main" id="{83245C17-C593-A287-0D29-A48CC6D01306}"/>
                      </a:ext>
                    </a:extLst>
                  </p:cNvPr>
                  <p:cNvSpPr/>
                  <p:nvPr/>
                </p:nvSpPr>
                <p:spPr>
                  <a:xfrm>
                    <a:off x="2751867" y="1176400"/>
                    <a:ext cx="99795" cy="174864"/>
                  </a:xfrm>
                  <a:custGeom>
                    <a:avLst/>
                    <a:gdLst/>
                    <a:ahLst/>
                    <a:cxnLst/>
                    <a:rect l="l" t="t" r="r" b="b"/>
                    <a:pathLst>
                      <a:path w="1203" h="2108" extrusionOk="0">
                        <a:moveTo>
                          <a:pt x="203" y="60"/>
                        </a:moveTo>
                        <a:cubicBezTo>
                          <a:pt x="0" y="131"/>
                          <a:pt x="0" y="631"/>
                          <a:pt x="215" y="1179"/>
                        </a:cubicBezTo>
                        <a:cubicBezTo>
                          <a:pt x="429" y="1715"/>
                          <a:pt x="774" y="2107"/>
                          <a:pt x="989" y="2036"/>
                        </a:cubicBezTo>
                        <a:cubicBezTo>
                          <a:pt x="1203" y="1965"/>
                          <a:pt x="1191" y="1476"/>
                          <a:pt x="977" y="929"/>
                        </a:cubicBezTo>
                        <a:cubicBezTo>
                          <a:pt x="762" y="381"/>
                          <a:pt x="417" y="0"/>
                          <a:pt x="203" y="60"/>
                        </a:cubicBezTo>
                        <a:close/>
                      </a:path>
                    </a:pathLst>
                  </a:custGeom>
                  <a:solidFill>
                    <a:srgbClr val="4760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52">
                    <a:extLst>
                      <a:ext uri="{FF2B5EF4-FFF2-40B4-BE49-F238E27FC236}">
                        <a16:creationId xmlns:a16="http://schemas.microsoft.com/office/drawing/2014/main" id="{B9F4C641-7C3F-A412-E09C-97AE0560E6AA}"/>
                      </a:ext>
                    </a:extLst>
                  </p:cNvPr>
                  <p:cNvSpPr/>
                  <p:nvPr/>
                </p:nvSpPr>
                <p:spPr>
                  <a:xfrm>
                    <a:off x="1637796" y="957072"/>
                    <a:ext cx="1188247" cy="995679"/>
                  </a:xfrm>
                  <a:custGeom>
                    <a:avLst/>
                    <a:gdLst/>
                    <a:ahLst/>
                    <a:cxnLst/>
                    <a:rect l="l" t="t" r="r" b="b"/>
                    <a:pathLst>
                      <a:path w="14324" h="12003" extrusionOk="0">
                        <a:moveTo>
                          <a:pt x="72" y="6216"/>
                        </a:moveTo>
                        <a:cubicBezTo>
                          <a:pt x="310" y="3978"/>
                          <a:pt x="2346" y="1739"/>
                          <a:pt x="5298" y="775"/>
                        </a:cubicBezTo>
                        <a:cubicBezTo>
                          <a:pt x="7668" y="1"/>
                          <a:pt x="10049" y="227"/>
                          <a:pt x="11692" y="1215"/>
                        </a:cubicBezTo>
                        <a:cubicBezTo>
                          <a:pt x="12144" y="1453"/>
                          <a:pt x="12514" y="1763"/>
                          <a:pt x="12823" y="2096"/>
                        </a:cubicBezTo>
                        <a:cubicBezTo>
                          <a:pt x="13621" y="2930"/>
                          <a:pt x="14323" y="4966"/>
                          <a:pt x="14228" y="6109"/>
                        </a:cubicBezTo>
                        <a:cubicBezTo>
                          <a:pt x="14133" y="7145"/>
                          <a:pt x="13335" y="8526"/>
                          <a:pt x="12192" y="9193"/>
                        </a:cubicBezTo>
                        <a:cubicBezTo>
                          <a:pt x="10632" y="10121"/>
                          <a:pt x="6584" y="11550"/>
                          <a:pt x="4786" y="11812"/>
                        </a:cubicBezTo>
                        <a:cubicBezTo>
                          <a:pt x="3489" y="12002"/>
                          <a:pt x="2119" y="11514"/>
                          <a:pt x="1405" y="10776"/>
                        </a:cubicBezTo>
                        <a:cubicBezTo>
                          <a:pt x="607" y="9943"/>
                          <a:pt x="0" y="7954"/>
                          <a:pt x="12" y="6811"/>
                        </a:cubicBezTo>
                        <a:cubicBezTo>
                          <a:pt x="12" y="6621"/>
                          <a:pt x="36" y="6430"/>
                          <a:pt x="72" y="6216"/>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52">
                    <a:extLst>
                      <a:ext uri="{FF2B5EF4-FFF2-40B4-BE49-F238E27FC236}">
                        <a16:creationId xmlns:a16="http://schemas.microsoft.com/office/drawing/2014/main" id="{F726B6C4-013A-4B5A-46CE-6C327A6BDD61}"/>
                      </a:ext>
                    </a:extLst>
                  </p:cNvPr>
                  <p:cNvSpPr/>
                  <p:nvPr/>
                </p:nvSpPr>
                <p:spPr>
                  <a:xfrm>
                    <a:off x="1639704" y="1168436"/>
                    <a:ext cx="1128022" cy="784316"/>
                  </a:xfrm>
                  <a:custGeom>
                    <a:avLst/>
                    <a:gdLst/>
                    <a:ahLst/>
                    <a:cxnLst/>
                    <a:rect l="l" t="t" r="r" b="b"/>
                    <a:pathLst>
                      <a:path w="13598" h="9455" extrusionOk="0">
                        <a:moveTo>
                          <a:pt x="1" y="4549"/>
                        </a:moveTo>
                        <a:cubicBezTo>
                          <a:pt x="811" y="2930"/>
                          <a:pt x="2513" y="1501"/>
                          <a:pt x="4716" y="775"/>
                        </a:cubicBezTo>
                        <a:cubicBezTo>
                          <a:pt x="7097" y="1"/>
                          <a:pt x="9478" y="227"/>
                          <a:pt x="11109" y="1215"/>
                        </a:cubicBezTo>
                        <a:cubicBezTo>
                          <a:pt x="11562" y="1453"/>
                          <a:pt x="11931" y="1763"/>
                          <a:pt x="12241" y="2096"/>
                        </a:cubicBezTo>
                        <a:cubicBezTo>
                          <a:pt x="12860" y="2739"/>
                          <a:pt x="13419" y="4097"/>
                          <a:pt x="13598" y="5216"/>
                        </a:cubicBezTo>
                        <a:cubicBezTo>
                          <a:pt x="13241" y="5787"/>
                          <a:pt x="12752" y="6311"/>
                          <a:pt x="12169" y="6645"/>
                        </a:cubicBezTo>
                        <a:cubicBezTo>
                          <a:pt x="10609" y="7573"/>
                          <a:pt x="6561" y="9002"/>
                          <a:pt x="4763" y="9264"/>
                        </a:cubicBezTo>
                        <a:cubicBezTo>
                          <a:pt x="3466" y="9454"/>
                          <a:pt x="2096" y="8966"/>
                          <a:pt x="1382" y="8228"/>
                        </a:cubicBezTo>
                        <a:cubicBezTo>
                          <a:pt x="656" y="7454"/>
                          <a:pt x="72" y="5716"/>
                          <a:pt x="1" y="4549"/>
                        </a:cubicBez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52">
                    <a:extLst>
                      <a:ext uri="{FF2B5EF4-FFF2-40B4-BE49-F238E27FC236}">
                        <a16:creationId xmlns:a16="http://schemas.microsoft.com/office/drawing/2014/main" id="{06039C87-86FC-BF3A-3E6F-6EE15F4FC488}"/>
                      </a:ext>
                    </a:extLst>
                  </p:cNvPr>
                  <p:cNvSpPr/>
                  <p:nvPr/>
                </p:nvSpPr>
                <p:spPr>
                  <a:xfrm>
                    <a:off x="2629344" y="1297843"/>
                    <a:ext cx="143346" cy="143259"/>
                  </a:xfrm>
                  <a:custGeom>
                    <a:avLst/>
                    <a:gdLst/>
                    <a:ahLst/>
                    <a:cxnLst/>
                    <a:rect l="l" t="t" r="r" b="b"/>
                    <a:pathLst>
                      <a:path w="1728" h="1727" extrusionOk="0">
                        <a:moveTo>
                          <a:pt x="822" y="24"/>
                        </a:moveTo>
                        <a:cubicBezTo>
                          <a:pt x="1287" y="1"/>
                          <a:pt x="1680" y="358"/>
                          <a:pt x="1704" y="822"/>
                        </a:cubicBezTo>
                        <a:cubicBezTo>
                          <a:pt x="1727" y="1286"/>
                          <a:pt x="1370" y="1679"/>
                          <a:pt x="906" y="1703"/>
                        </a:cubicBezTo>
                        <a:cubicBezTo>
                          <a:pt x="441" y="1727"/>
                          <a:pt x="49" y="1370"/>
                          <a:pt x="25" y="905"/>
                        </a:cubicBezTo>
                        <a:cubicBezTo>
                          <a:pt x="1" y="441"/>
                          <a:pt x="358" y="48"/>
                          <a:pt x="822" y="24"/>
                        </a:cubicBezTo>
                        <a:close/>
                      </a:path>
                    </a:pathLst>
                  </a:custGeom>
                  <a:solidFill>
                    <a:srgbClr val="FFFFFF">
                      <a:alpha val="18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52">
                    <a:extLst>
                      <a:ext uri="{FF2B5EF4-FFF2-40B4-BE49-F238E27FC236}">
                        <a16:creationId xmlns:a16="http://schemas.microsoft.com/office/drawing/2014/main" id="{1176E2D6-306D-62D9-3751-4494836D2657}"/>
                      </a:ext>
                    </a:extLst>
                  </p:cNvPr>
                  <p:cNvSpPr/>
                  <p:nvPr/>
                </p:nvSpPr>
                <p:spPr>
                  <a:xfrm>
                    <a:off x="1806690" y="1019784"/>
                    <a:ext cx="889941" cy="317625"/>
                  </a:xfrm>
                  <a:custGeom>
                    <a:avLst/>
                    <a:gdLst/>
                    <a:ahLst/>
                    <a:cxnLst/>
                    <a:rect l="l" t="t" r="r" b="b"/>
                    <a:pathLst>
                      <a:path w="10728" h="3829" extrusionOk="0">
                        <a:moveTo>
                          <a:pt x="6154" y="1"/>
                        </a:moveTo>
                        <a:cubicBezTo>
                          <a:pt x="5841" y="1"/>
                          <a:pt x="5520" y="19"/>
                          <a:pt x="5191" y="55"/>
                        </a:cubicBezTo>
                        <a:cubicBezTo>
                          <a:pt x="2989" y="305"/>
                          <a:pt x="964" y="1293"/>
                          <a:pt x="250" y="2471"/>
                        </a:cubicBezTo>
                        <a:cubicBezTo>
                          <a:pt x="0" y="2900"/>
                          <a:pt x="143" y="3448"/>
                          <a:pt x="560" y="3698"/>
                        </a:cubicBezTo>
                        <a:cubicBezTo>
                          <a:pt x="703" y="3781"/>
                          <a:pt x="869" y="3829"/>
                          <a:pt x="1024" y="3829"/>
                        </a:cubicBezTo>
                        <a:cubicBezTo>
                          <a:pt x="1322" y="3829"/>
                          <a:pt x="1619" y="3674"/>
                          <a:pt x="1786" y="3388"/>
                        </a:cubicBezTo>
                        <a:cubicBezTo>
                          <a:pt x="2096" y="2864"/>
                          <a:pt x="3524" y="2043"/>
                          <a:pt x="5382" y="1829"/>
                        </a:cubicBezTo>
                        <a:cubicBezTo>
                          <a:pt x="5597" y="1806"/>
                          <a:pt x="5857" y="1789"/>
                          <a:pt x="6141" y="1789"/>
                        </a:cubicBezTo>
                        <a:cubicBezTo>
                          <a:pt x="7081" y="1789"/>
                          <a:pt x="8292" y="1981"/>
                          <a:pt x="9096" y="2841"/>
                        </a:cubicBezTo>
                        <a:cubicBezTo>
                          <a:pt x="9269" y="3025"/>
                          <a:pt x="9505" y="3118"/>
                          <a:pt x="9742" y="3118"/>
                        </a:cubicBezTo>
                        <a:cubicBezTo>
                          <a:pt x="9964" y="3118"/>
                          <a:pt x="10186" y="3037"/>
                          <a:pt x="10358" y="2876"/>
                        </a:cubicBezTo>
                        <a:cubicBezTo>
                          <a:pt x="10716" y="2531"/>
                          <a:pt x="10728" y="1971"/>
                          <a:pt x="10394" y="1614"/>
                        </a:cubicBezTo>
                        <a:cubicBezTo>
                          <a:pt x="9393" y="563"/>
                          <a:pt x="7912" y="1"/>
                          <a:pt x="6154" y="1"/>
                        </a:cubicBezTo>
                        <a:close/>
                      </a:path>
                    </a:pathLst>
                  </a:custGeom>
                  <a:solidFill>
                    <a:srgbClr val="FFFFFF">
                      <a:alpha val="18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37" name="Google Shape;1937;p52">
                  <a:extLst>
                    <a:ext uri="{FF2B5EF4-FFF2-40B4-BE49-F238E27FC236}">
                      <a16:creationId xmlns:a16="http://schemas.microsoft.com/office/drawing/2014/main" id="{B00C09B9-D747-5881-D506-0BB9A9435367}"/>
                    </a:ext>
                  </a:extLst>
                </p:cNvPr>
                <p:cNvGrpSpPr/>
                <p:nvPr/>
              </p:nvGrpSpPr>
              <p:grpSpPr>
                <a:xfrm rot="2394665">
                  <a:off x="2019791" y="3264640"/>
                  <a:ext cx="659707" cy="381583"/>
                  <a:chOff x="2180978" y="2492949"/>
                  <a:chExt cx="1201098" cy="694730"/>
                </a:xfrm>
              </p:grpSpPr>
              <p:sp>
                <p:nvSpPr>
                  <p:cNvPr id="1938" name="Google Shape;1938;p52">
                    <a:extLst>
                      <a:ext uri="{FF2B5EF4-FFF2-40B4-BE49-F238E27FC236}">
                        <a16:creationId xmlns:a16="http://schemas.microsoft.com/office/drawing/2014/main" id="{B6560BEE-36B1-2614-3351-D4A647AA0A0F}"/>
                      </a:ext>
                    </a:extLst>
                  </p:cNvPr>
                  <p:cNvSpPr/>
                  <p:nvPr/>
                </p:nvSpPr>
                <p:spPr>
                  <a:xfrm>
                    <a:off x="2210592" y="2544297"/>
                    <a:ext cx="973975" cy="433676"/>
                  </a:xfrm>
                  <a:custGeom>
                    <a:avLst/>
                    <a:gdLst/>
                    <a:ahLst/>
                    <a:cxnLst/>
                    <a:rect l="l" t="t" r="r" b="b"/>
                    <a:pathLst>
                      <a:path w="11741" h="5228" extrusionOk="0">
                        <a:moveTo>
                          <a:pt x="362" y="4603"/>
                        </a:moveTo>
                        <a:cubicBezTo>
                          <a:pt x="363" y="4607"/>
                          <a:pt x="366" y="4612"/>
                          <a:pt x="370" y="4620"/>
                        </a:cubicBezTo>
                        <a:lnTo>
                          <a:pt x="370" y="4656"/>
                        </a:lnTo>
                        <a:cubicBezTo>
                          <a:pt x="370" y="4641"/>
                          <a:pt x="365" y="4621"/>
                          <a:pt x="362" y="4603"/>
                        </a:cubicBezTo>
                        <a:close/>
                        <a:moveTo>
                          <a:pt x="370" y="4667"/>
                        </a:moveTo>
                        <a:cubicBezTo>
                          <a:pt x="370" y="4667"/>
                          <a:pt x="382" y="4727"/>
                          <a:pt x="370" y="4775"/>
                        </a:cubicBezTo>
                        <a:cubicBezTo>
                          <a:pt x="370" y="4739"/>
                          <a:pt x="370" y="4703"/>
                          <a:pt x="370" y="4667"/>
                        </a:cubicBezTo>
                        <a:close/>
                        <a:moveTo>
                          <a:pt x="11133" y="0"/>
                        </a:moveTo>
                        <a:cubicBezTo>
                          <a:pt x="10621" y="631"/>
                          <a:pt x="9919" y="1119"/>
                          <a:pt x="9216" y="1548"/>
                        </a:cubicBezTo>
                        <a:cubicBezTo>
                          <a:pt x="7430" y="2643"/>
                          <a:pt x="5418" y="3143"/>
                          <a:pt x="3442" y="3679"/>
                        </a:cubicBezTo>
                        <a:cubicBezTo>
                          <a:pt x="2620" y="3905"/>
                          <a:pt x="1810" y="4167"/>
                          <a:pt x="977" y="4239"/>
                        </a:cubicBezTo>
                        <a:cubicBezTo>
                          <a:pt x="745" y="4266"/>
                          <a:pt x="513" y="4279"/>
                          <a:pt x="286" y="4279"/>
                        </a:cubicBezTo>
                        <a:cubicBezTo>
                          <a:pt x="210" y="4279"/>
                          <a:pt x="135" y="4278"/>
                          <a:pt x="60" y="4275"/>
                        </a:cubicBezTo>
                        <a:cubicBezTo>
                          <a:pt x="36" y="4263"/>
                          <a:pt x="13" y="4263"/>
                          <a:pt x="1" y="4251"/>
                        </a:cubicBezTo>
                        <a:lnTo>
                          <a:pt x="1" y="4251"/>
                        </a:lnTo>
                        <a:cubicBezTo>
                          <a:pt x="84" y="4584"/>
                          <a:pt x="179" y="4917"/>
                          <a:pt x="275" y="5227"/>
                        </a:cubicBezTo>
                        <a:cubicBezTo>
                          <a:pt x="548" y="5227"/>
                          <a:pt x="834" y="5203"/>
                          <a:pt x="1108" y="5179"/>
                        </a:cubicBezTo>
                        <a:cubicBezTo>
                          <a:pt x="1739" y="5108"/>
                          <a:pt x="2358" y="4953"/>
                          <a:pt x="2977" y="4787"/>
                        </a:cubicBezTo>
                        <a:cubicBezTo>
                          <a:pt x="5180" y="4191"/>
                          <a:pt x="7633" y="3620"/>
                          <a:pt x="9680" y="2370"/>
                        </a:cubicBezTo>
                        <a:cubicBezTo>
                          <a:pt x="10431" y="1917"/>
                          <a:pt x="11157" y="1405"/>
                          <a:pt x="11740" y="762"/>
                        </a:cubicBezTo>
                        <a:cubicBezTo>
                          <a:pt x="11443" y="488"/>
                          <a:pt x="11240" y="322"/>
                          <a:pt x="11228" y="310"/>
                        </a:cubicBezTo>
                        <a:cubicBezTo>
                          <a:pt x="11193" y="215"/>
                          <a:pt x="11169" y="107"/>
                          <a:pt x="1113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52">
                    <a:extLst>
                      <a:ext uri="{FF2B5EF4-FFF2-40B4-BE49-F238E27FC236}">
                        <a16:creationId xmlns:a16="http://schemas.microsoft.com/office/drawing/2014/main" id="{2F0EFF61-C972-CDBF-0AC7-EF053C0B7935}"/>
                      </a:ext>
                    </a:extLst>
                  </p:cNvPr>
                  <p:cNvSpPr/>
                  <p:nvPr/>
                </p:nvSpPr>
                <p:spPr>
                  <a:xfrm>
                    <a:off x="2573101" y="2662754"/>
                    <a:ext cx="381344" cy="322105"/>
                  </a:xfrm>
                  <a:custGeom>
                    <a:avLst/>
                    <a:gdLst/>
                    <a:ahLst/>
                    <a:cxnLst/>
                    <a:rect l="l" t="t" r="r" b="b"/>
                    <a:pathLst>
                      <a:path w="4597" h="3883" extrusionOk="0">
                        <a:moveTo>
                          <a:pt x="3906" y="584"/>
                        </a:moveTo>
                        <a:cubicBezTo>
                          <a:pt x="3691" y="334"/>
                          <a:pt x="3394" y="1"/>
                          <a:pt x="3060" y="37"/>
                        </a:cubicBezTo>
                        <a:cubicBezTo>
                          <a:pt x="2489" y="108"/>
                          <a:pt x="953" y="620"/>
                          <a:pt x="441" y="953"/>
                        </a:cubicBezTo>
                        <a:cubicBezTo>
                          <a:pt x="119" y="1168"/>
                          <a:pt x="0" y="1668"/>
                          <a:pt x="24" y="2061"/>
                        </a:cubicBezTo>
                        <a:cubicBezTo>
                          <a:pt x="36" y="2466"/>
                          <a:pt x="286" y="3108"/>
                          <a:pt x="524" y="3406"/>
                        </a:cubicBezTo>
                        <a:cubicBezTo>
                          <a:pt x="750" y="3680"/>
                          <a:pt x="1131" y="3882"/>
                          <a:pt x="1465" y="3835"/>
                        </a:cubicBezTo>
                        <a:cubicBezTo>
                          <a:pt x="2036" y="3740"/>
                          <a:pt x="3465" y="3192"/>
                          <a:pt x="3989" y="2870"/>
                        </a:cubicBezTo>
                        <a:cubicBezTo>
                          <a:pt x="4310" y="2680"/>
                          <a:pt x="4596" y="2287"/>
                          <a:pt x="4584" y="1906"/>
                        </a:cubicBezTo>
                        <a:cubicBezTo>
                          <a:pt x="4572" y="1525"/>
                          <a:pt x="4156" y="894"/>
                          <a:pt x="3906" y="58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52">
                    <a:extLst>
                      <a:ext uri="{FF2B5EF4-FFF2-40B4-BE49-F238E27FC236}">
                        <a16:creationId xmlns:a16="http://schemas.microsoft.com/office/drawing/2014/main" id="{EBAF9337-1AD5-5785-8895-304423E40131}"/>
                      </a:ext>
                    </a:extLst>
                  </p:cNvPr>
                  <p:cNvSpPr/>
                  <p:nvPr/>
                </p:nvSpPr>
                <p:spPr>
                  <a:xfrm>
                    <a:off x="2585959" y="2651887"/>
                    <a:ext cx="366495" cy="313229"/>
                  </a:xfrm>
                  <a:custGeom>
                    <a:avLst/>
                    <a:gdLst/>
                    <a:ahLst/>
                    <a:cxnLst/>
                    <a:rect l="l" t="t" r="r" b="b"/>
                    <a:pathLst>
                      <a:path w="4418" h="3776" extrusionOk="0">
                        <a:moveTo>
                          <a:pt x="3893" y="477"/>
                        </a:moveTo>
                        <a:cubicBezTo>
                          <a:pt x="3679" y="215"/>
                          <a:pt x="3298" y="1"/>
                          <a:pt x="2965" y="61"/>
                        </a:cubicBezTo>
                        <a:cubicBezTo>
                          <a:pt x="2381" y="144"/>
                          <a:pt x="917" y="692"/>
                          <a:pt x="429" y="1013"/>
                        </a:cubicBezTo>
                        <a:cubicBezTo>
                          <a:pt x="143" y="1192"/>
                          <a:pt x="0" y="1596"/>
                          <a:pt x="12" y="1942"/>
                        </a:cubicBezTo>
                        <a:cubicBezTo>
                          <a:pt x="24" y="2323"/>
                          <a:pt x="286" y="3001"/>
                          <a:pt x="524" y="3299"/>
                        </a:cubicBezTo>
                        <a:cubicBezTo>
                          <a:pt x="738" y="3561"/>
                          <a:pt x="1119" y="3775"/>
                          <a:pt x="1453" y="3716"/>
                        </a:cubicBezTo>
                        <a:cubicBezTo>
                          <a:pt x="2036" y="3632"/>
                          <a:pt x="3489" y="3073"/>
                          <a:pt x="3977" y="2763"/>
                        </a:cubicBezTo>
                        <a:cubicBezTo>
                          <a:pt x="4274" y="2585"/>
                          <a:pt x="4417" y="2168"/>
                          <a:pt x="4405" y="1835"/>
                        </a:cubicBezTo>
                        <a:cubicBezTo>
                          <a:pt x="4393" y="1454"/>
                          <a:pt x="4132" y="775"/>
                          <a:pt x="3893" y="477"/>
                        </a:cubicBezTo>
                        <a:close/>
                      </a:path>
                    </a:pathLst>
                  </a:custGeom>
                  <a:solidFill>
                    <a:srgbClr val="D6DF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52">
                    <a:extLst>
                      <a:ext uri="{FF2B5EF4-FFF2-40B4-BE49-F238E27FC236}">
                        <a16:creationId xmlns:a16="http://schemas.microsoft.com/office/drawing/2014/main" id="{10DFA1F8-E8C1-6829-C9DC-351599E85313}"/>
                      </a:ext>
                    </a:extLst>
                  </p:cNvPr>
                  <p:cNvSpPr/>
                  <p:nvPr/>
                </p:nvSpPr>
                <p:spPr>
                  <a:xfrm>
                    <a:off x="2180978" y="2801037"/>
                    <a:ext cx="564011" cy="386642"/>
                  </a:xfrm>
                  <a:custGeom>
                    <a:avLst/>
                    <a:gdLst/>
                    <a:ahLst/>
                    <a:cxnLst/>
                    <a:rect l="l" t="t" r="r" b="b"/>
                    <a:pathLst>
                      <a:path w="6799" h="4661" extrusionOk="0">
                        <a:moveTo>
                          <a:pt x="6323" y="1"/>
                        </a:moveTo>
                        <a:cubicBezTo>
                          <a:pt x="6311" y="1"/>
                          <a:pt x="6287" y="1"/>
                          <a:pt x="6227" y="13"/>
                        </a:cubicBezTo>
                        <a:cubicBezTo>
                          <a:pt x="6025" y="60"/>
                          <a:pt x="5870" y="251"/>
                          <a:pt x="5858" y="465"/>
                        </a:cubicBezTo>
                        <a:lnTo>
                          <a:pt x="5858" y="489"/>
                        </a:lnTo>
                        <a:cubicBezTo>
                          <a:pt x="5870" y="715"/>
                          <a:pt x="5739" y="930"/>
                          <a:pt x="5608" y="1120"/>
                        </a:cubicBezTo>
                        <a:cubicBezTo>
                          <a:pt x="5096" y="1942"/>
                          <a:pt x="4275" y="2608"/>
                          <a:pt x="3418" y="3120"/>
                        </a:cubicBezTo>
                        <a:cubicBezTo>
                          <a:pt x="2941" y="3406"/>
                          <a:pt x="2441" y="3644"/>
                          <a:pt x="1906" y="3704"/>
                        </a:cubicBezTo>
                        <a:cubicBezTo>
                          <a:pt x="1857" y="3711"/>
                          <a:pt x="1808" y="3714"/>
                          <a:pt x="1759" y="3714"/>
                        </a:cubicBezTo>
                        <a:cubicBezTo>
                          <a:pt x="1554" y="3714"/>
                          <a:pt x="1349" y="3648"/>
                          <a:pt x="1215" y="3466"/>
                        </a:cubicBezTo>
                        <a:cubicBezTo>
                          <a:pt x="1155" y="3382"/>
                          <a:pt x="1120" y="3299"/>
                          <a:pt x="1084" y="3204"/>
                        </a:cubicBezTo>
                        <a:cubicBezTo>
                          <a:pt x="798" y="2739"/>
                          <a:pt x="620" y="2120"/>
                          <a:pt x="453" y="1477"/>
                        </a:cubicBezTo>
                        <a:cubicBezTo>
                          <a:pt x="393" y="1489"/>
                          <a:pt x="334" y="1525"/>
                          <a:pt x="286" y="1584"/>
                        </a:cubicBezTo>
                        <a:cubicBezTo>
                          <a:pt x="203" y="1680"/>
                          <a:pt x="167" y="1858"/>
                          <a:pt x="167" y="1858"/>
                        </a:cubicBezTo>
                        <a:cubicBezTo>
                          <a:pt x="108" y="2239"/>
                          <a:pt x="1" y="2644"/>
                          <a:pt x="36" y="3025"/>
                        </a:cubicBezTo>
                        <a:cubicBezTo>
                          <a:pt x="108" y="3561"/>
                          <a:pt x="334" y="4097"/>
                          <a:pt x="763" y="4382"/>
                        </a:cubicBezTo>
                        <a:cubicBezTo>
                          <a:pt x="1046" y="4577"/>
                          <a:pt x="1390" y="4660"/>
                          <a:pt x="1733" y="4660"/>
                        </a:cubicBezTo>
                        <a:cubicBezTo>
                          <a:pt x="1851" y="4660"/>
                          <a:pt x="1969" y="4651"/>
                          <a:pt x="2084" y="4632"/>
                        </a:cubicBezTo>
                        <a:cubicBezTo>
                          <a:pt x="2668" y="4561"/>
                          <a:pt x="3203" y="4323"/>
                          <a:pt x="3715" y="4037"/>
                        </a:cubicBezTo>
                        <a:cubicBezTo>
                          <a:pt x="4692" y="3501"/>
                          <a:pt x="5596" y="2763"/>
                          <a:pt x="6251" y="1858"/>
                        </a:cubicBezTo>
                        <a:cubicBezTo>
                          <a:pt x="6537" y="1465"/>
                          <a:pt x="6799" y="1013"/>
                          <a:pt x="6799" y="525"/>
                        </a:cubicBezTo>
                        <a:cubicBezTo>
                          <a:pt x="6799" y="310"/>
                          <a:pt x="6680" y="108"/>
                          <a:pt x="6489" y="37"/>
                        </a:cubicBezTo>
                        <a:cubicBezTo>
                          <a:pt x="6442" y="13"/>
                          <a:pt x="6430" y="13"/>
                          <a:pt x="6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52">
                    <a:extLst>
                      <a:ext uri="{FF2B5EF4-FFF2-40B4-BE49-F238E27FC236}">
                        <a16:creationId xmlns:a16="http://schemas.microsoft.com/office/drawing/2014/main" id="{051C4597-64F7-387E-F941-E0C3A7AA4BC3}"/>
                      </a:ext>
                    </a:extLst>
                  </p:cNvPr>
                  <p:cNvSpPr/>
                  <p:nvPr/>
                </p:nvSpPr>
                <p:spPr>
                  <a:xfrm>
                    <a:off x="2800229" y="2492949"/>
                    <a:ext cx="581846" cy="369056"/>
                  </a:xfrm>
                  <a:custGeom>
                    <a:avLst/>
                    <a:gdLst/>
                    <a:ahLst/>
                    <a:cxnLst/>
                    <a:rect l="l" t="t" r="r" b="b"/>
                    <a:pathLst>
                      <a:path w="7014" h="4449" extrusionOk="0">
                        <a:moveTo>
                          <a:pt x="4227" y="0"/>
                        </a:moveTo>
                        <a:cubicBezTo>
                          <a:pt x="4221" y="6"/>
                          <a:pt x="4213" y="6"/>
                          <a:pt x="4198" y="6"/>
                        </a:cubicBezTo>
                        <a:cubicBezTo>
                          <a:pt x="4183" y="6"/>
                          <a:pt x="4162" y="6"/>
                          <a:pt x="4132" y="12"/>
                        </a:cubicBezTo>
                        <a:cubicBezTo>
                          <a:pt x="4037" y="36"/>
                          <a:pt x="3954" y="83"/>
                          <a:pt x="3894" y="155"/>
                        </a:cubicBezTo>
                        <a:cubicBezTo>
                          <a:pt x="3977" y="417"/>
                          <a:pt x="4049" y="691"/>
                          <a:pt x="4120" y="953"/>
                        </a:cubicBezTo>
                        <a:cubicBezTo>
                          <a:pt x="4716" y="1262"/>
                          <a:pt x="5287" y="1607"/>
                          <a:pt x="5728" y="2084"/>
                        </a:cubicBezTo>
                        <a:cubicBezTo>
                          <a:pt x="5871" y="2250"/>
                          <a:pt x="6013" y="2429"/>
                          <a:pt x="5978" y="2619"/>
                        </a:cubicBezTo>
                        <a:cubicBezTo>
                          <a:pt x="5954" y="2774"/>
                          <a:pt x="5799" y="2893"/>
                          <a:pt x="5644" y="2989"/>
                        </a:cubicBezTo>
                        <a:cubicBezTo>
                          <a:pt x="5180" y="3274"/>
                          <a:pt x="4620" y="3381"/>
                          <a:pt x="4073" y="3441"/>
                        </a:cubicBezTo>
                        <a:cubicBezTo>
                          <a:pt x="3749" y="3482"/>
                          <a:pt x="3420" y="3505"/>
                          <a:pt x="3090" y="3505"/>
                        </a:cubicBezTo>
                        <a:cubicBezTo>
                          <a:pt x="2265" y="3505"/>
                          <a:pt x="1441" y="3359"/>
                          <a:pt x="727" y="2977"/>
                        </a:cubicBezTo>
                        <a:cubicBezTo>
                          <a:pt x="663" y="2943"/>
                          <a:pt x="593" y="2927"/>
                          <a:pt x="522" y="2927"/>
                        </a:cubicBezTo>
                        <a:cubicBezTo>
                          <a:pt x="342" y="2927"/>
                          <a:pt x="161" y="3029"/>
                          <a:pt x="84" y="3191"/>
                        </a:cubicBezTo>
                        <a:cubicBezTo>
                          <a:pt x="1" y="3370"/>
                          <a:pt x="36" y="3596"/>
                          <a:pt x="179" y="3739"/>
                        </a:cubicBezTo>
                        <a:cubicBezTo>
                          <a:pt x="215" y="3762"/>
                          <a:pt x="263" y="3798"/>
                          <a:pt x="263" y="3798"/>
                        </a:cubicBezTo>
                        <a:cubicBezTo>
                          <a:pt x="394" y="3882"/>
                          <a:pt x="525" y="3941"/>
                          <a:pt x="656" y="4001"/>
                        </a:cubicBezTo>
                        <a:cubicBezTo>
                          <a:pt x="1414" y="4333"/>
                          <a:pt x="2273" y="4448"/>
                          <a:pt x="3129" y="4448"/>
                        </a:cubicBezTo>
                        <a:cubicBezTo>
                          <a:pt x="3253" y="4448"/>
                          <a:pt x="3377" y="4446"/>
                          <a:pt x="3501" y="4441"/>
                        </a:cubicBezTo>
                        <a:cubicBezTo>
                          <a:pt x="4311" y="4405"/>
                          <a:pt x="5120" y="4286"/>
                          <a:pt x="5847" y="3953"/>
                        </a:cubicBezTo>
                        <a:cubicBezTo>
                          <a:pt x="6287" y="3751"/>
                          <a:pt x="6740" y="3393"/>
                          <a:pt x="6883" y="2917"/>
                        </a:cubicBezTo>
                        <a:cubicBezTo>
                          <a:pt x="7014" y="2477"/>
                          <a:pt x="6847" y="2000"/>
                          <a:pt x="6585" y="1643"/>
                        </a:cubicBezTo>
                        <a:cubicBezTo>
                          <a:pt x="6097" y="988"/>
                          <a:pt x="5347" y="536"/>
                          <a:pt x="4608" y="143"/>
                        </a:cubicBezTo>
                        <a:cubicBezTo>
                          <a:pt x="4549" y="107"/>
                          <a:pt x="4489" y="72"/>
                          <a:pt x="4430" y="48"/>
                        </a:cubicBezTo>
                        <a:cubicBezTo>
                          <a:pt x="4370" y="24"/>
                          <a:pt x="4358" y="12"/>
                          <a:pt x="422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943" name="Google Shape;1943;p52">
                <a:extLst>
                  <a:ext uri="{FF2B5EF4-FFF2-40B4-BE49-F238E27FC236}">
                    <a16:creationId xmlns:a16="http://schemas.microsoft.com/office/drawing/2014/main" id="{98CC6B85-2E86-A6AD-3EE1-01A3C79EA971}"/>
                  </a:ext>
                </a:extLst>
              </p:cNvPr>
              <p:cNvGrpSpPr/>
              <p:nvPr/>
            </p:nvGrpSpPr>
            <p:grpSpPr>
              <a:xfrm rot="1800044">
                <a:off x="4714201" y="3423784"/>
                <a:ext cx="700675" cy="986494"/>
                <a:chOff x="1572242" y="3171467"/>
                <a:chExt cx="700691" cy="986516"/>
              </a:xfrm>
            </p:grpSpPr>
            <p:sp>
              <p:nvSpPr>
                <p:cNvPr id="1944" name="Google Shape;1944;p52">
                  <a:extLst>
                    <a:ext uri="{FF2B5EF4-FFF2-40B4-BE49-F238E27FC236}">
                      <a16:creationId xmlns:a16="http://schemas.microsoft.com/office/drawing/2014/main" id="{CF64D0BE-7616-420D-AE37-09C2CD77B7DF}"/>
                    </a:ext>
                  </a:extLst>
                </p:cNvPr>
                <p:cNvSpPr/>
                <p:nvPr/>
              </p:nvSpPr>
              <p:spPr>
                <a:xfrm>
                  <a:off x="1850193" y="3923783"/>
                  <a:ext cx="137794" cy="234199"/>
                </a:xfrm>
                <a:custGeom>
                  <a:avLst/>
                  <a:gdLst/>
                  <a:ahLst/>
                  <a:cxnLst/>
                  <a:rect l="l" t="t" r="r" b="b"/>
                  <a:pathLst>
                    <a:path w="1871" h="3180" extrusionOk="0">
                      <a:moveTo>
                        <a:pt x="929" y="1"/>
                      </a:moveTo>
                      <a:cubicBezTo>
                        <a:pt x="715" y="179"/>
                        <a:pt x="548" y="441"/>
                        <a:pt x="429" y="751"/>
                      </a:cubicBezTo>
                      <a:cubicBezTo>
                        <a:pt x="417" y="739"/>
                        <a:pt x="417" y="739"/>
                        <a:pt x="406" y="727"/>
                      </a:cubicBezTo>
                      <a:cubicBezTo>
                        <a:pt x="167" y="929"/>
                        <a:pt x="1" y="1286"/>
                        <a:pt x="1" y="1715"/>
                      </a:cubicBezTo>
                      <a:cubicBezTo>
                        <a:pt x="1" y="2132"/>
                        <a:pt x="167" y="2501"/>
                        <a:pt x="406" y="2703"/>
                      </a:cubicBezTo>
                      <a:cubicBezTo>
                        <a:pt x="441" y="2668"/>
                        <a:pt x="477" y="2632"/>
                        <a:pt x="501" y="2596"/>
                      </a:cubicBezTo>
                      <a:cubicBezTo>
                        <a:pt x="620" y="2834"/>
                        <a:pt x="763" y="3037"/>
                        <a:pt x="929" y="3180"/>
                      </a:cubicBezTo>
                      <a:cubicBezTo>
                        <a:pt x="1108" y="3037"/>
                        <a:pt x="1251" y="2834"/>
                        <a:pt x="1370" y="2596"/>
                      </a:cubicBezTo>
                      <a:cubicBezTo>
                        <a:pt x="1394" y="2632"/>
                        <a:pt x="1430" y="2668"/>
                        <a:pt x="1477" y="2703"/>
                      </a:cubicBezTo>
                      <a:cubicBezTo>
                        <a:pt x="1715" y="2501"/>
                        <a:pt x="1870" y="2132"/>
                        <a:pt x="1870" y="1715"/>
                      </a:cubicBezTo>
                      <a:cubicBezTo>
                        <a:pt x="1870" y="1286"/>
                        <a:pt x="1715" y="929"/>
                        <a:pt x="1477" y="727"/>
                      </a:cubicBezTo>
                      <a:cubicBezTo>
                        <a:pt x="1465" y="739"/>
                        <a:pt x="1453" y="751"/>
                        <a:pt x="1441" y="751"/>
                      </a:cubicBezTo>
                      <a:cubicBezTo>
                        <a:pt x="1322" y="441"/>
                        <a:pt x="1144" y="179"/>
                        <a:pt x="92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52">
                  <a:extLst>
                    <a:ext uri="{FF2B5EF4-FFF2-40B4-BE49-F238E27FC236}">
                      <a16:creationId xmlns:a16="http://schemas.microsoft.com/office/drawing/2014/main" id="{67887C67-9974-5DB4-7F34-6F9EA4F4F4FF}"/>
                    </a:ext>
                  </a:extLst>
                </p:cNvPr>
                <p:cNvSpPr/>
                <p:nvPr/>
              </p:nvSpPr>
              <p:spPr>
                <a:xfrm>
                  <a:off x="1866027" y="3950960"/>
                  <a:ext cx="106126" cy="179847"/>
                </a:xfrm>
                <a:custGeom>
                  <a:avLst/>
                  <a:gdLst/>
                  <a:ahLst/>
                  <a:cxnLst/>
                  <a:rect l="l" t="t" r="r" b="b"/>
                  <a:pathLst>
                    <a:path w="1441" h="2442" extrusionOk="0">
                      <a:moveTo>
                        <a:pt x="714" y="1"/>
                      </a:moveTo>
                      <a:cubicBezTo>
                        <a:pt x="560" y="132"/>
                        <a:pt x="417" y="334"/>
                        <a:pt x="333" y="572"/>
                      </a:cubicBezTo>
                      <a:cubicBezTo>
                        <a:pt x="322" y="572"/>
                        <a:pt x="322" y="560"/>
                        <a:pt x="310" y="560"/>
                      </a:cubicBezTo>
                      <a:cubicBezTo>
                        <a:pt x="131" y="703"/>
                        <a:pt x="0" y="989"/>
                        <a:pt x="0" y="1310"/>
                      </a:cubicBezTo>
                      <a:cubicBezTo>
                        <a:pt x="0" y="1644"/>
                        <a:pt x="131" y="1918"/>
                        <a:pt x="310" y="2072"/>
                      </a:cubicBezTo>
                      <a:cubicBezTo>
                        <a:pt x="333" y="2049"/>
                        <a:pt x="369" y="2025"/>
                        <a:pt x="393" y="2001"/>
                      </a:cubicBezTo>
                      <a:cubicBezTo>
                        <a:pt x="476" y="2180"/>
                        <a:pt x="583" y="2334"/>
                        <a:pt x="714" y="2441"/>
                      </a:cubicBezTo>
                      <a:cubicBezTo>
                        <a:pt x="857" y="2322"/>
                        <a:pt x="964" y="2180"/>
                        <a:pt x="1048" y="1989"/>
                      </a:cubicBezTo>
                      <a:cubicBezTo>
                        <a:pt x="1072" y="2025"/>
                        <a:pt x="1107" y="2049"/>
                        <a:pt x="1131" y="2072"/>
                      </a:cubicBezTo>
                      <a:cubicBezTo>
                        <a:pt x="1322" y="1918"/>
                        <a:pt x="1441" y="1644"/>
                        <a:pt x="1441" y="1310"/>
                      </a:cubicBezTo>
                      <a:cubicBezTo>
                        <a:pt x="1441" y="989"/>
                        <a:pt x="1322" y="703"/>
                        <a:pt x="1131" y="560"/>
                      </a:cubicBezTo>
                      <a:cubicBezTo>
                        <a:pt x="1119" y="560"/>
                        <a:pt x="1119" y="572"/>
                        <a:pt x="1107" y="584"/>
                      </a:cubicBezTo>
                      <a:cubicBezTo>
                        <a:pt x="1024" y="334"/>
                        <a:pt x="881" y="132"/>
                        <a:pt x="714" y="1"/>
                      </a:cubicBezTo>
                      <a:close/>
                    </a:path>
                  </a:pathLst>
                </a:custGeom>
                <a:solidFill>
                  <a:srgbClr val="182347">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52">
                  <a:extLst>
                    <a:ext uri="{FF2B5EF4-FFF2-40B4-BE49-F238E27FC236}">
                      <a16:creationId xmlns:a16="http://schemas.microsoft.com/office/drawing/2014/main" id="{06D7A574-8891-5489-6FE5-8ACAC3E1AFE5}"/>
                    </a:ext>
                  </a:extLst>
                </p:cNvPr>
                <p:cNvSpPr/>
                <p:nvPr/>
              </p:nvSpPr>
              <p:spPr>
                <a:xfrm>
                  <a:off x="1880021" y="3950960"/>
                  <a:ext cx="78140" cy="133376"/>
                </a:xfrm>
                <a:custGeom>
                  <a:avLst/>
                  <a:gdLst/>
                  <a:ahLst/>
                  <a:cxnLst/>
                  <a:rect l="l" t="t" r="r" b="b"/>
                  <a:pathLst>
                    <a:path w="1061" h="1811" extrusionOk="0">
                      <a:moveTo>
                        <a:pt x="524" y="1"/>
                      </a:moveTo>
                      <a:cubicBezTo>
                        <a:pt x="405" y="96"/>
                        <a:pt x="310" y="251"/>
                        <a:pt x="239" y="429"/>
                      </a:cubicBezTo>
                      <a:cubicBezTo>
                        <a:pt x="239" y="417"/>
                        <a:pt x="239" y="417"/>
                        <a:pt x="227" y="417"/>
                      </a:cubicBezTo>
                      <a:cubicBezTo>
                        <a:pt x="96" y="525"/>
                        <a:pt x="1" y="739"/>
                        <a:pt x="1" y="977"/>
                      </a:cubicBezTo>
                      <a:cubicBezTo>
                        <a:pt x="1" y="1215"/>
                        <a:pt x="96" y="1418"/>
                        <a:pt x="227" y="1537"/>
                      </a:cubicBezTo>
                      <a:cubicBezTo>
                        <a:pt x="251" y="1513"/>
                        <a:pt x="263" y="1501"/>
                        <a:pt x="286" y="1477"/>
                      </a:cubicBezTo>
                      <a:cubicBezTo>
                        <a:pt x="346" y="1608"/>
                        <a:pt x="429" y="1727"/>
                        <a:pt x="524" y="1810"/>
                      </a:cubicBezTo>
                      <a:cubicBezTo>
                        <a:pt x="632" y="1727"/>
                        <a:pt x="715" y="1608"/>
                        <a:pt x="774" y="1477"/>
                      </a:cubicBezTo>
                      <a:cubicBezTo>
                        <a:pt x="798" y="1501"/>
                        <a:pt x="810" y="1513"/>
                        <a:pt x="834" y="1537"/>
                      </a:cubicBezTo>
                      <a:cubicBezTo>
                        <a:pt x="977" y="1418"/>
                        <a:pt x="1060" y="1215"/>
                        <a:pt x="1060" y="977"/>
                      </a:cubicBezTo>
                      <a:cubicBezTo>
                        <a:pt x="1060" y="739"/>
                        <a:pt x="977" y="525"/>
                        <a:pt x="834" y="417"/>
                      </a:cubicBezTo>
                      <a:cubicBezTo>
                        <a:pt x="834" y="417"/>
                        <a:pt x="822" y="429"/>
                        <a:pt x="822" y="429"/>
                      </a:cubicBezTo>
                      <a:cubicBezTo>
                        <a:pt x="751" y="251"/>
                        <a:pt x="655" y="96"/>
                        <a:pt x="524" y="1"/>
                      </a:cubicBezTo>
                      <a:close/>
                    </a:path>
                  </a:pathLst>
                </a:custGeom>
                <a:solidFill>
                  <a:srgbClr val="FFFFFF">
                    <a:alpha val="501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52">
                  <a:extLst>
                    <a:ext uri="{FF2B5EF4-FFF2-40B4-BE49-F238E27FC236}">
                      <a16:creationId xmlns:a16="http://schemas.microsoft.com/office/drawing/2014/main" id="{B5201BB1-150B-79FE-F2C8-82C031BDED13}"/>
                    </a:ext>
                  </a:extLst>
                </p:cNvPr>
                <p:cNvSpPr/>
                <p:nvPr/>
              </p:nvSpPr>
              <p:spPr>
                <a:xfrm>
                  <a:off x="1751135" y="3171467"/>
                  <a:ext cx="342019" cy="691918"/>
                </a:xfrm>
                <a:custGeom>
                  <a:avLst/>
                  <a:gdLst/>
                  <a:ahLst/>
                  <a:cxnLst/>
                  <a:rect l="l" t="t" r="r" b="b"/>
                  <a:pathLst>
                    <a:path w="4644" h="9395" extrusionOk="0">
                      <a:moveTo>
                        <a:pt x="2322" y="0"/>
                      </a:moveTo>
                      <a:cubicBezTo>
                        <a:pt x="2322" y="0"/>
                        <a:pt x="0" y="1274"/>
                        <a:pt x="0" y="4393"/>
                      </a:cubicBezTo>
                      <a:lnTo>
                        <a:pt x="0" y="9394"/>
                      </a:lnTo>
                      <a:lnTo>
                        <a:pt x="4644" y="9394"/>
                      </a:lnTo>
                      <a:lnTo>
                        <a:pt x="4644" y="4393"/>
                      </a:lnTo>
                      <a:cubicBezTo>
                        <a:pt x="4644" y="1274"/>
                        <a:pt x="2322" y="0"/>
                        <a:pt x="23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52">
                  <a:extLst>
                    <a:ext uri="{FF2B5EF4-FFF2-40B4-BE49-F238E27FC236}">
                      <a16:creationId xmlns:a16="http://schemas.microsoft.com/office/drawing/2014/main" id="{EFCC1F23-557E-3F05-89C4-14A9E7760D9C}"/>
                    </a:ext>
                  </a:extLst>
                </p:cNvPr>
                <p:cNvSpPr/>
                <p:nvPr/>
              </p:nvSpPr>
              <p:spPr>
                <a:xfrm>
                  <a:off x="1751135" y="3171467"/>
                  <a:ext cx="185960" cy="691918"/>
                </a:xfrm>
                <a:custGeom>
                  <a:avLst/>
                  <a:gdLst/>
                  <a:ahLst/>
                  <a:cxnLst/>
                  <a:rect l="l" t="t" r="r" b="b"/>
                  <a:pathLst>
                    <a:path w="2525" h="9395" extrusionOk="0">
                      <a:moveTo>
                        <a:pt x="2322" y="0"/>
                      </a:moveTo>
                      <a:cubicBezTo>
                        <a:pt x="2322" y="0"/>
                        <a:pt x="0" y="1274"/>
                        <a:pt x="0" y="4393"/>
                      </a:cubicBezTo>
                      <a:lnTo>
                        <a:pt x="0" y="9394"/>
                      </a:lnTo>
                      <a:lnTo>
                        <a:pt x="2465" y="9394"/>
                      </a:lnTo>
                      <a:cubicBezTo>
                        <a:pt x="2524" y="6334"/>
                        <a:pt x="2322" y="0"/>
                        <a:pt x="2322" y="0"/>
                      </a:cubicBezTo>
                      <a:close/>
                    </a:path>
                  </a:pathLst>
                </a:custGeom>
                <a:solidFill>
                  <a:srgbClr val="182347">
                    <a:alpha val="250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52">
                  <a:extLst>
                    <a:ext uri="{FF2B5EF4-FFF2-40B4-BE49-F238E27FC236}">
                      <a16:creationId xmlns:a16="http://schemas.microsoft.com/office/drawing/2014/main" id="{35A4C116-5549-32C1-B5A1-D364094E298B}"/>
                    </a:ext>
                  </a:extLst>
                </p:cNvPr>
                <p:cNvSpPr/>
                <p:nvPr/>
              </p:nvSpPr>
              <p:spPr>
                <a:xfrm>
                  <a:off x="1751135" y="3171467"/>
                  <a:ext cx="171083" cy="691918"/>
                </a:xfrm>
                <a:custGeom>
                  <a:avLst/>
                  <a:gdLst/>
                  <a:ahLst/>
                  <a:cxnLst/>
                  <a:rect l="l" t="t" r="r" b="b"/>
                  <a:pathLst>
                    <a:path w="2323" h="9395" extrusionOk="0">
                      <a:moveTo>
                        <a:pt x="2322" y="0"/>
                      </a:moveTo>
                      <a:cubicBezTo>
                        <a:pt x="2322" y="0"/>
                        <a:pt x="0" y="1274"/>
                        <a:pt x="0" y="4393"/>
                      </a:cubicBezTo>
                      <a:lnTo>
                        <a:pt x="0" y="9394"/>
                      </a:lnTo>
                      <a:lnTo>
                        <a:pt x="762" y="9394"/>
                      </a:lnTo>
                      <a:lnTo>
                        <a:pt x="762" y="4393"/>
                      </a:lnTo>
                      <a:cubicBezTo>
                        <a:pt x="762" y="1274"/>
                        <a:pt x="2322" y="0"/>
                        <a:pt x="2322" y="0"/>
                      </a:cubicBezTo>
                      <a:close/>
                    </a:path>
                  </a:pathLst>
                </a:custGeom>
                <a:solidFill>
                  <a:srgbClr val="182347">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52">
                  <a:extLst>
                    <a:ext uri="{FF2B5EF4-FFF2-40B4-BE49-F238E27FC236}">
                      <a16:creationId xmlns:a16="http://schemas.microsoft.com/office/drawing/2014/main" id="{34D69CCA-11B7-6CC8-21A0-5BEBF0A8CD7C}"/>
                    </a:ext>
                  </a:extLst>
                </p:cNvPr>
                <p:cNvSpPr/>
                <p:nvPr/>
              </p:nvSpPr>
              <p:spPr>
                <a:xfrm>
                  <a:off x="1922148" y="3171467"/>
                  <a:ext cx="171009" cy="691918"/>
                </a:xfrm>
                <a:custGeom>
                  <a:avLst/>
                  <a:gdLst/>
                  <a:ahLst/>
                  <a:cxnLst/>
                  <a:rect l="l" t="t" r="r" b="b"/>
                  <a:pathLst>
                    <a:path w="2322" h="9395" extrusionOk="0">
                      <a:moveTo>
                        <a:pt x="0" y="0"/>
                      </a:moveTo>
                      <a:cubicBezTo>
                        <a:pt x="0" y="0"/>
                        <a:pt x="1560" y="1274"/>
                        <a:pt x="1560" y="4393"/>
                      </a:cubicBezTo>
                      <a:lnTo>
                        <a:pt x="1560" y="9394"/>
                      </a:lnTo>
                      <a:lnTo>
                        <a:pt x="2322" y="9394"/>
                      </a:lnTo>
                      <a:lnTo>
                        <a:pt x="2322" y="4393"/>
                      </a:lnTo>
                      <a:cubicBezTo>
                        <a:pt x="2322" y="1274"/>
                        <a:pt x="0" y="0"/>
                        <a:pt x="0" y="0"/>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52">
                  <a:extLst>
                    <a:ext uri="{FF2B5EF4-FFF2-40B4-BE49-F238E27FC236}">
                      <a16:creationId xmlns:a16="http://schemas.microsoft.com/office/drawing/2014/main" id="{14FCA734-1229-F4AF-78B5-73559288ACA9}"/>
                    </a:ext>
                  </a:extLst>
                </p:cNvPr>
                <p:cNvSpPr/>
                <p:nvPr/>
              </p:nvSpPr>
              <p:spPr>
                <a:xfrm>
                  <a:off x="1797607" y="3171467"/>
                  <a:ext cx="249076" cy="182425"/>
                </a:xfrm>
                <a:custGeom>
                  <a:avLst/>
                  <a:gdLst/>
                  <a:ahLst/>
                  <a:cxnLst/>
                  <a:rect l="l" t="t" r="r" b="b"/>
                  <a:pathLst>
                    <a:path w="3382" h="2477" extrusionOk="0">
                      <a:moveTo>
                        <a:pt x="1691" y="0"/>
                      </a:moveTo>
                      <a:cubicBezTo>
                        <a:pt x="1691" y="0"/>
                        <a:pt x="691" y="548"/>
                        <a:pt x="0" y="1810"/>
                      </a:cubicBezTo>
                      <a:cubicBezTo>
                        <a:pt x="441" y="2227"/>
                        <a:pt x="1036" y="2477"/>
                        <a:pt x="1691" y="2477"/>
                      </a:cubicBezTo>
                      <a:cubicBezTo>
                        <a:pt x="2346" y="2477"/>
                        <a:pt x="2941" y="2227"/>
                        <a:pt x="3382" y="1810"/>
                      </a:cubicBezTo>
                      <a:cubicBezTo>
                        <a:pt x="2691" y="548"/>
                        <a:pt x="1691" y="0"/>
                        <a:pt x="1691" y="0"/>
                      </a:cubicBezTo>
                      <a:close/>
                    </a:path>
                  </a:pathLst>
                </a:custGeom>
                <a:solidFill>
                  <a:srgbClr val="182347">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52">
                  <a:extLst>
                    <a:ext uri="{FF2B5EF4-FFF2-40B4-BE49-F238E27FC236}">
                      <a16:creationId xmlns:a16="http://schemas.microsoft.com/office/drawing/2014/main" id="{B8A0973F-0577-7170-B931-2DF517BFC923}"/>
                    </a:ext>
                  </a:extLst>
                </p:cNvPr>
                <p:cNvSpPr/>
                <p:nvPr/>
              </p:nvSpPr>
              <p:spPr>
                <a:xfrm>
                  <a:off x="1829203" y="3517761"/>
                  <a:ext cx="175428" cy="175502"/>
                </a:xfrm>
                <a:custGeom>
                  <a:avLst/>
                  <a:gdLst/>
                  <a:ahLst/>
                  <a:cxnLst/>
                  <a:rect l="l" t="t" r="r" b="b"/>
                  <a:pathLst>
                    <a:path w="2382" h="2383" extrusionOk="0">
                      <a:moveTo>
                        <a:pt x="1191" y="1"/>
                      </a:moveTo>
                      <a:cubicBezTo>
                        <a:pt x="524" y="1"/>
                        <a:pt x="0" y="525"/>
                        <a:pt x="0" y="1192"/>
                      </a:cubicBezTo>
                      <a:cubicBezTo>
                        <a:pt x="0" y="1846"/>
                        <a:pt x="524" y="2382"/>
                        <a:pt x="1191" y="2382"/>
                      </a:cubicBezTo>
                      <a:cubicBezTo>
                        <a:pt x="1845" y="2382"/>
                        <a:pt x="2381" y="1846"/>
                        <a:pt x="2381" y="1192"/>
                      </a:cubicBezTo>
                      <a:cubicBezTo>
                        <a:pt x="2381" y="525"/>
                        <a:pt x="1845" y="1"/>
                        <a:pt x="119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52">
                  <a:extLst>
                    <a:ext uri="{FF2B5EF4-FFF2-40B4-BE49-F238E27FC236}">
                      <a16:creationId xmlns:a16="http://schemas.microsoft.com/office/drawing/2014/main" id="{F9A0D1D6-638B-641A-8023-F0850CA1002B}"/>
                    </a:ext>
                  </a:extLst>
                </p:cNvPr>
                <p:cNvSpPr/>
                <p:nvPr/>
              </p:nvSpPr>
              <p:spPr>
                <a:xfrm>
                  <a:off x="1851077" y="3540592"/>
                  <a:ext cx="130724" cy="129841"/>
                </a:xfrm>
                <a:custGeom>
                  <a:avLst/>
                  <a:gdLst/>
                  <a:ahLst/>
                  <a:cxnLst/>
                  <a:rect l="l" t="t" r="r" b="b"/>
                  <a:pathLst>
                    <a:path w="1775" h="1763" extrusionOk="0">
                      <a:moveTo>
                        <a:pt x="894" y="1"/>
                      </a:moveTo>
                      <a:cubicBezTo>
                        <a:pt x="405" y="1"/>
                        <a:pt x="1" y="393"/>
                        <a:pt x="1" y="882"/>
                      </a:cubicBezTo>
                      <a:cubicBezTo>
                        <a:pt x="1" y="1370"/>
                        <a:pt x="405" y="1763"/>
                        <a:pt x="894" y="1763"/>
                      </a:cubicBezTo>
                      <a:cubicBezTo>
                        <a:pt x="1382" y="1763"/>
                        <a:pt x="1775" y="1370"/>
                        <a:pt x="1775" y="882"/>
                      </a:cubicBezTo>
                      <a:cubicBezTo>
                        <a:pt x="1775" y="393"/>
                        <a:pt x="1382" y="1"/>
                        <a:pt x="89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52">
                  <a:extLst>
                    <a:ext uri="{FF2B5EF4-FFF2-40B4-BE49-F238E27FC236}">
                      <a16:creationId xmlns:a16="http://schemas.microsoft.com/office/drawing/2014/main" id="{905A0379-F953-A8D8-9422-D26FF97A9F7E}"/>
                    </a:ext>
                  </a:extLst>
                </p:cNvPr>
                <p:cNvSpPr/>
                <p:nvPr/>
              </p:nvSpPr>
              <p:spPr>
                <a:xfrm>
                  <a:off x="1751135" y="3863318"/>
                  <a:ext cx="342019" cy="150020"/>
                </a:xfrm>
                <a:custGeom>
                  <a:avLst/>
                  <a:gdLst/>
                  <a:ahLst/>
                  <a:cxnLst/>
                  <a:rect l="l" t="t" r="r" b="b"/>
                  <a:pathLst>
                    <a:path w="4644" h="2037" extrusionOk="0">
                      <a:moveTo>
                        <a:pt x="0" y="0"/>
                      </a:moveTo>
                      <a:lnTo>
                        <a:pt x="1167" y="2036"/>
                      </a:lnTo>
                      <a:lnTo>
                        <a:pt x="3477" y="2036"/>
                      </a:lnTo>
                      <a:lnTo>
                        <a:pt x="464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1955;p52">
                  <a:extLst>
                    <a:ext uri="{FF2B5EF4-FFF2-40B4-BE49-F238E27FC236}">
                      <a16:creationId xmlns:a16="http://schemas.microsoft.com/office/drawing/2014/main" id="{9E16F030-D598-7E1D-94B7-1DD423A97109}"/>
                    </a:ext>
                  </a:extLst>
                </p:cNvPr>
                <p:cNvSpPr/>
                <p:nvPr/>
              </p:nvSpPr>
              <p:spPr>
                <a:xfrm>
                  <a:off x="1751135" y="3863318"/>
                  <a:ext cx="141256" cy="150020"/>
                </a:xfrm>
                <a:custGeom>
                  <a:avLst/>
                  <a:gdLst/>
                  <a:ahLst/>
                  <a:cxnLst/>
                  <a:rect l="l" t="t" r="r" b="b"/>
                  <a:pathLst>
                    <a:path w="1918" h="2037" extrusionOk="0">
                      <a:moveTo>
                        <a:pt x="0" y="0"/>
                      </a:moveTo>
                      <a:lnTo>
                        <a:pt x="1167" y="2036"/>
                      </a:lnTo>
                      <a:lnTo>
                        <a:pt x="1917" y="2036"/>
                      </a:lnTo>
                      <a:lnTo>
                        <a:pt x="750" y="0"/>
                      </a:ln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56;p52">
                  <a:extLst>
                    <a:ext uri="{FF2B5EF4-FFF2-40B4-BE49-F238E27FC236}">
                      <a16:creationId xmlns:a16="http://schemas.microsoft.com/office/drawing/2014/main" id="{75E674B6-4B41-4BFE-9F69-15F93EB87F90}"/>
                    </a:ext>
                  </a:extLst>
                </p:cNvPr>
                <p:cNvSpPr/>
                <p:nvPr/>
              </p:nvSpPr>
              <p:spPr>
                <a:xfrm>
                  <a:off x="1951902" y="3863318"/>
                  <a:ext cx="141256" cy="150020"/>
                </a:xfrm>
                <a:custGeom>
                  <a:avLst/>
                  <a:gdLst/>
                  <a:ahLst/>
                  <a:cxnLst/>
                  <a:rect l="l" t="t" r="r" b="b"/>
                  <a:pathLst>
                    <a:path w="1918" h="2037" extrusionOk="0">
                      <a:moveTo>
                        <a:pt x="1168" y="0"/>
                      </a:moveTo>
                      <a:lnTo>
                        <a:pt x="1" y="2036"/>
                      </a:lnTo>
                      <a:lnTo>
                        <a:pt x="751" y="2036"/>
                      </a:lnTo>
                      <a:lnTo>
                        <a:pt x="1918" y="0"/>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57;p52">
                  <a:extLst>
                    <a:ext uri="{FF2B5EF4-FFF2-40B4-BE49-F238E27FC236}">
                      <a16:creationId xmlns:a16="http://schemas.microsoft.com/office/drawing/2014/main" id="{5AA7C0A2-6E6A-9B98-1388-F38E81CE77C6}"/>
                    </a:ext>
                  </a:extLst>
                </p:cNvPr>
                <p:cNvSpPr/>
                <p:nvPr/>
              </p:nvSpPr>
              <p:spPr>
                <a:xfrm>
                  <a:off x="1641546" y="3949192"/>
                  <a:ext cx="91249" cy="145675"/>
                </a:xfrm>
                <a:custGeom>
                  <a:avLst/>
                  <a:gdLst/>
                  <a:ahLst/>
                  <a:cxnLst/>
                  <a:rect l="l" t="t" r="r" b="b"/>
                  <a:pathLst>
                    <a:path w="1239" h="1978" extrusionOk="0">
                      <a:moveTo>
                        <a:pt x="619" y="1"/>
                      </a:moveTo>
                      <a:cubicBezTo>
                        <a:pt x="476" y="120"/>
                        <a:pt x="357" y="275"/>
                        <a:pt x="286" y="477"/>
                      </a:cubicBezTo>
                      <a:cubicBezTo>
                        <a:pt x="286" y="465"/>
                        <a:pt x="274" y="465"/>
                        <a:pt x="262" y="453"/>
                      </a:cubicBezTo>
                      <a:cubicBezTo>
                        <a:pt x="107" y="584"/>
                        <a:pt x="0" y="810"/>
                        <a:pt x="0" y="1072"/>
                      </a:cubicBezTo>
                      <a:cubicBezTo>
                        <a:pt x="0" y="1334"/>
                        <a:pt x="107" y="1561"/>
                        <a:pt x="262" y="1692"/>
                      </a:cubicBezTo>
                      <a:cubicBezTo>
                        <a:pt x="286" y="1668"/>
                        <a:pt x="310" y="1644"/>
                        <a:pt x="333" y="1620"/>
                      </a:cubicBezTo>
                      <a:cubicBezTo>
                        <a:pt x="405" y="1775"/>
                        <a:pt x="512" y="1894"/>
                        <a:pt x="619" y="1977"/>
                      </a:cubicBezTo>
                      <a:cubicBezTo>
                        <a:pt x="738" y="1894"/>
                        <a:pt x="834" y="1763"/>
                        <a:pt x="905" y="1620"/>
                      </a:cubicBezTo>
                      <a:cubicBezTo>
                        <a:pt x="929" y="1644"/>
                        <a:pt x="953" y="1668"/>
                        <a:pt x="976" y="1692"/>
                      </a:cubicBezTo>
                      <a:cubicBezTo>
                        <a:pt x="1131" y="1561"/>
                        <a:pt x="1238" y="1334"/>
                        <a:pt x="1238" y="1072"/>
                      </a:cubicBezTo>
                      <a:cubicBezTo>
                        <a:pt x="1238" y="810"/>
                        <a:pt x="1131" y="584"/>
                        <a:pt x="976" y="453"/>
                      </a:cubicBezTo>
                      <a:cubicBezTo>
                        <a:pt x="964" y="465"/>
                        <a:pt x="964" y="465"/>
                        <a:pt x="953" y="477"/>
                      </a:cubicBezTo>
                      <a:cubicBezTo>
                        <a:pt x="881" y="275"/>
                        <a:pt x="762" y="120"/>
                        <a:pt x="61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58;p52">
                  <a:extLst>
                    <a:ext uri="{FF2B5EF4-FFF2-40B4-BE49-F238E27FC236}">
                      <a16:creationId xmlns:a16="http://schemas.microsoft.com/office/drawing/2014/main" id="{AC91D212-0F25-E5B1-D132-83D7C59CC42A}"/>
                    </a:ext>
                  </a:extLst>
                </p:cNvPr>
                <p:cNvSpPr/>
                <p:nvPr/>
              </p:nvSpPr>
              <p:spPr>
                <a:xfrm>
                  <a:off x="1652004" y="3966720"/>
                  <a:ext cx="70260" cy="111502"/>
                </a:xfrm>
                <a:custGeom>
                  <a:avLst/>
                  <a:gdLst/>
                  <a:ahLst/>
                  <a:cxnLst/>
                  <a:rect l="l" t="t" r="r" b="b"/>
                  <a:pathLst>
                    <a:path w="954" h="1514" extrusionOk="0">
                      <a:moveTo>
                        <a:pt x="477" y="1"/>
                      </a:moveTo>
                      <a:cubicBezTo>
                        <a:pt x="370" y="84"/>
                        <a:pt x="287" y="203"/>
                        <a:pt x="227" y="358"/>
                      </a:cubicBezTo>
                      <a:cubicBezTo>
                        <a:pt x="215" y="346"/>
                        <a:pt x="215" y="346"/>
                        <a:pt x="203" y="346"/>
                      </a:cubicBezTo>
                      <a:cubicBezTo>
                        <a:pt x="84" y="442"/>
                        <a:pt x="1" y="608"/>
                        <a:pt x="1" y="811"/>
                      </a:cubicBezTo>
                      <a:cubicBezTo>
                        <a:pt x="1" y="1013"/>
                        <a:pt x="84" y="1192"/>
                        <a:pt x="203" y="1287"/>
                      </a:cubicBezTo>
                      <a:cubicBezTo>
                        <a:pt x="227" y="1275"/>
                        <a:pt x="239" y="1251"/>
                        <a:pt x="263" y="1239"/>
                      </a:cubicBezTo>
                      <a:cubicBezTo>
                        <a:pt x="311" y="1346"/>
                        <a:pt x="394" y="1442"/>
                        <a:pt x="477" y="1513"/>
                      </a:cubicBezTo>
                      <a:cubicBezTo>
                        <a:pt x="572" y="1442"/>
                        <a:pt x="644" y="1346"/>
                        <a:pt x="703" y="1239"/>
                      </a:cubicBezTo>
                      <a:cubicBezTo>
                        <a:pt x="715" y="1251"/>
                        <a:pt x="739" y="1275"/>
                        <a:pt x="751" y="1287"/>
                      </a:cubicBezTo>
                      <a:cubicBezTo>
                        <a:pt x="870" y="1192"/>
                        <a:pt x="953" y="1013"/>
                        <a:pt x="953" y="811"/>
                      </a:cubicBezTo>
                      <a:cubicBezTo>
                        <a:pt x="953" y="608"/>
                        <a:pt x="870" y="442"/>
                        <a:pt x="751" y="346"/>
                      </a:cubicBezTo>
                      <a:cubicBezTo>
                        <a:pt x="751" y="346"/>
                        <a:pt x="739" y="358"/>
                        <a:pt x="739" y="358"/>
                      </a:cubicBezTo>
                      <a:cubicBezTo>
                        <a:pt x="680" y="203"/>
                        <a:pt x="584" y="84"/>
                        <a:pt x="477" y="1"/>
                      </a:cubicBezTo>
                      <a:close/>
                    </a:path>
                  </a:pathLst>
                </a:custGeom>
                <a:solidFill>
                  <a:srgbClr val="182347">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59;p52">
                  <a:extLst>
                    <a:ext uri="{FF2B5EF4-FFF2-40B4-BE49-F238E27FC236}">
                      <a16:creationId xmlns:a16="http://schemas.microsoft.com/office/drawing/2014/main" id="{2301ABEA-9563-1BD3-5152-B9A6611BBDE6}"/>
                    </a:ext>
                  </a:extLst>
                </p:cNvPr>
                <p:cNvSpPr/>
                <p:nvPr/>
              </p:nvSpPr>
              <p:spPr>
                <a:xfrm>
                  <a:off x="1661652" y="3966720"/>
                  <a:ext cx="51848" cy="82559"/>
                </a:xfrm>
                <a:custGeom>
                  <a:avLst/>
                  <a:gdLst/>
                  <a:ahLst/>
                  <a:cxnLst/>
                  <a:rect l="l" t="t" r="r" b="b"/>
                  <a:pathLst>
                    <a:path w="704" h="1121" extrusionOk="0">
                      <a:moveTo>
                        <a:pt x="346" y="1"/>
                      </a:moveTo>
                      <a:cubicBezTo>
                        <a:pt x="263" y="61"/>
                        <a:pt x="203" y="156"/>
                        <a:pt x="156" y="263"/>
                      </a:cubicBezTo>
                      <a:cubicBezTo>
                        <a:pt x="156" y="263"/>
                        <a:pt x="156" y="251"/>
                        <a:pt x="144" y="251"/>
                      </a:cubicBezTo>
                      <a:cubicBezTo>
                        <a:pt x="60" y="322"/>
                        <a:pt x="1" y="453"/>
                        <a:pt x="1" y="608"/>
                      </a:cubicBezTo>
                      <a:cubicBezTo>
                        <a:pt x="1" y="751"/>
                        <a:pt x="60" y="882"/>
                        <a:pt x="144" y="953"/>
                      </a:cubicBezTo>
                      <a:cubicBezTo>
                        <a:pt x="156" y="942"/>
                        <a:pt x="180" y="930"/>
                        <a:pt x="191" y="918"/>
                      </a:cubicBezTo>
                      <a:cubicBezTo>
                        <a:pt x="227" y="1001"/>
                        <a:pt x="287" y="1073"/>
                        <a:pt x="346" y="1120"/>
                      </a:cubicBezTo>
                      <a:cubicBezTo>
                        <a:pt x="418" y="1073"/>
                        <a:pt x="465" y="1001"/>
                        <a:pt x="513" y="918"/>
                      </a:cubicBezTo>
                      <a:cubicBezTo>
                        <a:pt x="525" y="930"/>
                        <a:pt x="537" y="942"/>
                        <a:pt x="549" y="953"/>
                      </a:cubicBezTo>
                      <a:cubicBezTo>
                        <a:pt x="644" y="882"/>
                        <a:pt x="703" y="751"/>
                        <a:pt x="703" y="608"/>
                      </a:cubicBezTo>
                      <a:cubicBezTo>
                        <a:pt x="703" y="453"/>
                        <a:pt x="644" y="322"/>
                        <a:pt x="549" y="251"/>
                      </a:cubicBezTo>
                      <a:cubicBezTo>
                        <a:pt x="549" y="263"/>
                        <a:pt x="549" y="263"/>
                        <a:pt x="537" y="263"/>
                      </a:cubicBezTo>
                      <a:cubicBezTo>
                        <a:pt x="501" y="156"/>
                        <a:pt x="430" y="61"/>
                        <a:pt x="346" y="1"/>
                      </a:cubicBezTo>
                      <a:close/>
                    </a:path>
                  </a:pathLst>
                </a:custGeom>
                <a:solidFill>
                  <a:srgbClr val="FFFFFF">
                    <a:alpha val="501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0" name="Google Shape;1960;p52">
                  <a:extLst>
                    <a:ext uri="{FF2B5EF4-FFF2-40B4-BE49-F238E27FC236}">
                      <a16:creationId xmlns:a16="http://schemas.microsoft.com/office/drawing/2014/main" id="{4F261F63-BECA-32A8-6F62-354E45B7F160}"/>
                    </a:ext>
                  </a:extLst>
                </p:cNvPr>
                <p:cNvSpPr/>
                <p:nvPr/>
              </p:nvSpPr>
              <p:spPr>
                <a:xfrm>
                  <a:off x="1641546" y="3885192"/>
                  <a:ext cx="91249" cy="107083"/>
                </a:xfrm>
                <a:custGeom>
                  <a:avLst/>
                  <a:gdLst/>
                  <a:ahLst/>
                  <a:cxnLst/>
                  <a:rect l="l" t="t" r="r" b="b"/>
                  <a:pathLst>
                    <a:path w="1239" h="1454" extrusionOk="0">
                      <a:moveTo>
                        <a:pt x="0" y="1"/>
                      </a:moveTo>
                      <a:lnTo>
                        <a:pt x="0" y="1453"/>
                      </a:lnTo>
                      <a:lnTo>
                        <a:pt x="1238" y="1453"/>
                      </a:lnTo>
                      <a:lnTo>
                        <a:pt x="123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1" name="Google Shape;1961;p52">
                  <a:extLst>
                    <a:ext uri="{FF2B5EF4-FFF2-40B4-BE49-F238E27FC236}">
                      <a16:creationId xmlns:a16="http://schemas.microsoft.com/office/drawing/2014/main" id="{8BDA3397-DF91-FC6A-CC26-1C07BC58734C}"/>
                    </a:ext>
                  </a:extLst>
                </p:cNvPr>
                <p:cNvSpPr/>
                <p:nvPr/>
              </p:nvSpPr>
              <p:spPr>
                <a:xfrm>
                  <a:off x="1641546" y="3885192"/>
                  <a:ext cx="37781" cy="107083"/>
                </a:xfrm>
                <a:custGeom>
                  <a:avLst/>
                  <a:gdLst/>
                  <a:ahLst/>
                  <a:cxnLst/>
                  <a:rect l="l" t="t" r="r" b="b"/>
                  <a:pathLst>
                    <a:path w="513" h="1454" extrusionOk="0">
                      <a:moveTo>
                        <a:pt x="0" y="1"/>
                      </a:moveTo>
                      <a:lnTo>
                        <a:pt x="0" y="1453"/>
                      </a:lnTo>
                      <a:lnTo>
                        <a:pt x="512" y="1453"/>
                      </a:lnTo>
                      <a:lnTo>
                        <a:pt x="512" y="1"/>
                      </a:ln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52">
                  <a:extLst>
                    <a:ext uri="{FF2B5EF4-FFF2-40B4-BE49-F238E27FC236}">
                      <a16:creationId xmlns:a16="http://schemas.microsoft.com/office/drawing/2014/main" id="{594CFB1F-059F-94A0-47F0-9EF969223ABC}"/>
                    </a:ext>
                  </a:extLst>
                </p:cNvPr>
                <p:cNvSpPr/>
                <p:nvPr/>
              </p:nvSpPr>
              <p:spPr>
                <a:xfrm>
                  <a:off x="1572242" y="3621236"/>
                  <a:ext cx="235083" cy="372804"/>
                </a:xfrm>
                <a:custGeom>
                  <a:avLst/>
                  <a:gdLst/>
                  <a:ahLst/>
                  <a:cxnLst/>
                  <a:rect l="l" t="t" r="r" b="b"/>
                  <a:pathLst>
                    <a:path w="3192" h="5062" extrusionOk="0">
                      <a:moveTo>
                        <a:pt x="3191" y="1"/>
                      </a:moveTo>
                      <a:lnTo>
                        <a:pt x="2465" y="441"/>
                      </a:lnTo>
                      <a:cubicBezTo>
                        <a:pt x="1108" y="1263"/>
                        <a:pt x="0" y="3013"/>
                        <a:pt x="286" y="5061"/>
                      </a:cubicBezTo>
                      <a:lnTo>
                        <a:pt x="3191" y="2537"/>
                      </a:lnTo>
                      <a:lnTo>
                        <a:pt x="319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52">
                  <a:extLst>
                    <a:ext uri="{FF2B5EF4-FFF2-40B4-BE49-F238E27FC236}">
                      <a16:creationId xmlns:a16="http://schemas.microsoft.com/office/drawing/2014/main" id="{6D4FC2A0-CB3A-746E-621D-C144CB4AEDC9}"/>
                    </a:ext>
                  </a:extLst>
                </p:cNvPr>
                <p:cNvSpPr/>
                <p:nvPr/>
              </p:nvSpPr>
              <p:spPr>
                <a:xfrm>
                  <a:off x="1593306" y="3676546"/>
                  <a:ext cx="214020" cy="317494"/>
                </a:xfrm>
                <a:custGeom>
                  <a:avLst/>
                  <a:gdLst/>
                  <a:ahLst/>
                  <a:cxnLst/>
                  <a:rect l="l" t="t" r="r" b="b"/>
                  <a:pathLst>
                    <a:path w="2906" h="4311" extrusionOk="0">
                      <a:moveTo>
                        <a:pt x="2905" y="0"/>
                      </a:moveTo>
                      <a:lnTo>
                        <a:pt x="2179" y="441"/>
                      </a:lnTo>
                      <a:cubicBezTo>
                        <a:pt x="822" y="1262"/>
                        <a:pt x="0" y="2727"/>
                        <a:pt x="0" y="4310"/>
                      </a:cubicBezTo>
                      <a:lnTo>
                        <a:pt x="2905" y="2548"/>
                      </a:lnTo>
                      <a:lnTo>
                        <a:pt x="290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52">
                  <a:extLst>
                    <a:ext uri="{FF2B5EF4-FFF2-40B4-BE49-F238E27FC236}">
                      <a16:creationId xmlns:a16="http://schemas.microsoft.com/office/drawing/2014/main" id="{0203A6EA-53E7-8420-7217-6A5AF5786571}"/>
                    </a:ext>
                  </a:extLst>
                </p:cNvPr>
                <p:cNvSpPr/>
                <p:nvPr/>
              </p:nvSpPr>
              <p:spPr>
                <a:xfrm>
                  <a:off x="1676602" y="3786650"/>
                  <a:ext cx="77256" cy="156501"/>
                </a:xfrm>
                <a:custGeom>
                  <a:avLst/>
                  <a:gdLst/>
                  <a:ahLst/>
                  <a:cxnLst/>
                  <a:rect l="l" t="t" r="r" b="b"/>
                  <a:pathLst>
                    <a:path w="1049" h="2125" extrusionOk="0">
                      <a:moveTo>
                        <a:pt x="908" y="1"/>
                      </a:moveTo>
                      <a:cubicBezTo>
                        <a:pt x="880" y="1"/>
                        <a:pt x="853" y="9"/>
                        <a:pt x="834" y="29"/>
                      </a:cubicBezTo>
                      <a:cubicBezTo>
                        <a:pt x="643" y="160"/>
                        <a:pt x="358" y="398"/>
                        <a:pt x="96" y="827"/>
                      </a:cubicBezTo>
                      <a:cubicBezTo>
                        <a:pt x="36" y="934"/>
                        <a:pt x="0" y="1053"/>
                        <a:pt x="0" y="1184"/>
                      </a:cubicBezTo>
                      <a:lnTo>
                        <a:pt x="0" y="2125"/>
                      </a:lnTo>
                      <a:lnTo>
                        <a:pt x="72" y="2089"/>
                      </a:lnTo>
                      <a:lnTo>
                        <a:pt x="72" y="1184"/>
                      </a:lnTo>
                      <a:cubicBezTo>
                        <a:pt x="72" y="1065"/>
                        <a:pt x="96" y="958"/>
                        <a:pt x="155" y="862"/>
                      </a:cubicBezTo>
                      <a:cubicBezTo>
                        <a:pt x="417" y="446"/>
                        <a:pt x="691" y="208"/>
                        <a:pt x="869" y="89"/>
                      </a:cubicBezTo>
                      <a:cubicBezTo>
                        <a:pt x="883" y="75"/>
                        <a:pt x="897" y="69"/>
                        <a:pt x="911" y="69"/>
                      </a:cubicBezTo>
                      <a:cubicBezTo>
                        <a:pt x="921" y="69"/>
                        <a:pt x="931" y="72"/>
                        <a:pt x="941" y="77"/>
                      </a:cubicBezTo>
                      <a:cubicBezTo>
                        <a:pt x="965" y="89"/>
                        <a:pt x="977" y="112"/>
                        <a:pt x="977" y="136"/>
                      </a:cubicBezTo>
                      <a:lnTo>
                        <a:pt x="977" y="1529"/>
                      </a:lnTo>
                      <a:lnTo>
                        <a:pt x="1048" y="1482"/>
                      </a:lnTo>
                      <a:lnTo>
                        <a:pt x="1048" y="136"/>
                      </a:lnTo>
                      <a:cubicBezTo>
                        <a:pt x="1048" y="89"/>
                        <a:pt x="1024" y="41"/>
                        <a:pt x="977" y="17"/>
                      </a:cubicBezTo>
                      <a:cubicBezTo>
                        <a:pt x="955" y="6"/>
                        <a:pt x="931" y="1"/>
                        <a:pt x="90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52">
                  <a:extLst>
                    <a:ext uri="{FF2B5EF4-FFF2-40B4-BE49-F238E27FC236}">
                      <a16:creationId xmlns:a16="http://schemas.microsoft.com/office/drawing/2014/main" id="{EB1E156C-55BF-5479-FCEB-70CF2F16CB5A}"/>
                    </a:ext>
                  </a:extLst>
                </p:cNvPr>
                <p:cNvSpPr/>
                <p:nvPr/>
              </p:nvSpPr>
              <p:spPr>
                <a:xfrm>
                  <a:off x="2111499" y="3949192"/>
                  <a:ext cx="91323" cy="145675"/>
                </a:xfrm>
                <a:custGeom>
                  <a:avLst/>
                  <a:gdLst/>
                  <a:ahLst/>
                  <a:cxnLst/>
                  <a:rect l="l" t="t" r="r" b="b"/>
                  <a:pathLst>
                    <a:path w="1240" h="1978" extrusionOk="0">
                      <a:moveTo>
                        <a:pt x="620" y="1"/>
                      </a:moveTo>
                      <a:cubicBezTo>
                        <a:pt x="477" y="120"/>
                        <a:pt x="358" y="275"/>
                        <a:pt x="287" y="477"/>
                      </a:cubicBezTo>
                      <a:cubicBezTo>
                        <a:pt x="287" y="465"/>
                        <a:pt x="275" y="465"/>
                        <a:pt x="263" y="453"/>
                      </a:cubicBezTo>
                      <a:cubicBezTo>
                        <a:pt x="108" y="584"/>
                        <a:pt x="1" y="810"/>
                        <a:pt x="1" y="1072"/>
                      </a:cubicBezTo>
                      <a:cubicBezTo>
                        <a:pt x="1" y="1334"/>
                        <a:pt x="108" y="1561"/>
                        <a:pt x="263" y="1692"/>
                      </a:cubicBezTo>
                      <a:cubicBezTo>
                        <a:pt x="287" y="1668"/>
                        <a:pt x="310" y="1644"/>
                        <a:pt x="334" y="1620"/>
                      </a:cubicBezTo>
                      <a:cubicBezTo>
                        <a:pt x="406" y="1763"/>
                        <a:pt x="513" y="1894"/>
                        <a:pt x="620" y="1977"/>
                      </a:cubicBezTo>
                      <a:cubicBezTo>
                        <a:pt x="739" y="1894"/>
                        <a:pt x="834" y="1775"/>
                        <a:pt x="906" y="1620"/>
                      </a:cubicBezTo>
                      <a:cubicBezTo>
                        <a:pt x="930" y="1644"/>
                        <a:pt x="953" y="1668"/>
                        <a:pt x="977" y="1692"/>
                      </a:cubicBezTo>
                      <a:cubicBezTo>
                        <a:pt x="1132" y="1561"/>
                        <a:pt x="1239" y="1334"/>
                        <a:pt x="1239" y="1072"/>
                      </a:cubicBezTo>
                      <a:cubicBezTo>
                        <a:pt x="1239" y="810"/>
                        <a:pt x="1132" y="584"/>
                        <a:pt x="977" y="453"/>
                      </a:cubicBezTo>
                      <a:cubicBezTo>
                        <a:pt x="965" y="465"/>
                        <a:pt x="965" y="465"/>
                        <a:pt x="953" y="477"/>
                      </a:cubicBezTo>
                      <a:cubicBezTo>
                        <a:pt x="882" y="275"/>
                        <a:pt x="763" y="120"/>
                        <a:pt x="6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52">
                  <a:extLst>
                    <a:ext uri="{FF2B5EF4-FFF2-40B4-BE49-F238E27FC236}">
                      <a16:creationId xmlns:a16="http://schemas.microsoft.com/office/drawing/2014/main" id="{71300514-C551-DBB8-F33F-8AEB3A288694}"/>
                    </a:ext>
                  </a:extLst>
                </p:cNvPr>
                <p:cNvSpPr/>
                <p:nvPr/>
              </p:nvSpPr>
              <p:spPr>
                <a:xfrm>
                  <a:off x="2122031" y="3966720"/>
                  <a:ext cx="70260" cy="111502"/>
                </a:xfrm>
                <a:custGeom>
                  <a:avLst/>
                  <a:gdLst/>
                  <a:ahLst/>
                  <a:cxnLst/>
                  <a:rect l="l" t="t" r="r" b="b"/>
                  <a:pathLst>
                    <a:path w="954" h="1514" extrusionOk="0">
                      <a:moveTo>
                        <a:pt x="477" y="1"/>
                      </a:moveTo>
                      <a:cubicBezTo>
                        <a:pt x="370" y="84"/>
                        <a:pt x="275" y="203"/>
                        <a:pt x="227" y="358"/>
                      </a:cubicBezTo>
                      <a:cubicBezTo>
                        <a:pt x="215" y="358"/>
                        <a:pt x="215" y="346"/>
                        <a:pt x="203" y="346"/>
                      </a:cubicBezTo>
                      <a:cubicBezTo>
                        <a:pt x="84" y="442"/>
                        <a:pt x="1" y="608"/>
                        <a:pt x="1" y="811"/>
                      </a:cubicBezTo>
                      <a:cubicBezTo>
                        <a:pt x="1" y="1013"/>
                        <a:pt x="84" y="1192"/>
                        <a:pt x="203" y="1287"/>
                      </a:cubicBezTo>
                      <a:cubicBezTo>
                        <a:pt x="227" y="1275"/>
                        <a:pt x="239" y="1251"/>
                        <a:pt x="263" y="1239"/>
                      </a:cubicBezTo>
                      <a:cubicBezTo>
                        <a:pt x="310" y="1346"/>
                        <a:pt x="394" y="1442"/>
                        <a:pt x="477" y="1513"/>
                      </a:cubicBezTo>
                      <a:cubicBezTo>
                        <a:pt x="572" y="1442"/>
                        <a:pt x="644" y="1346"/>
                        <a:pt x="703" y="1239"/>
                      </a:cubicBezTo>
                      <a:cubicBezTo>
                        <a:pt x="715" y="1251"/>
                        <a:pt x="727" y="1275"/>
                        <a:pt x="751" y="1287"/>
                      </a:cubicBezTo>
                      <a:cubicBezTo>
                        <a:pt x="870" y="1192"/>
                        <a:pt x="953" y="1013"/>
                        <a:pt x="953" y="811"/>
                      </a:cubicBezTo>
                      <a:cubicBezTo>
                        <a:pt x="953" y="608"/>
                        <a:pt x="870" y="442"/>
                        <a:pt x="751" y="346"/>
                      </a:cubicBezTo>
                      <a:cubicBezTo>
                        <a:pt x="751" y="346"/>
                        <a:pt x="739" y="346"/>
                        <a:pt x="739" y="358"/>
                      </a:cubicBezTo>
                      <a:cubicBezTo>
                        <a:pt x="679" y="203"/>
                        <a:pt x="584" y="84"/>
                        <a:pt x="477" y="1"/>
                      </a:cubicBezTo>
                      <a:close/>
                    </a:path>
                  </a:pathLst>
                </a:custGeom>
                <a:solidFill>
                  <a:srgbClr val="182347">
                    <a:alpha val="376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67;p52">
                  <a:extLst>
                    <a:ext uri="{FF2B5EF4-FFF2-40B4-BE49-F238E27FC236}">
                      <a16:creationId xmlns:a16="http://schemas.microsoft.com/office/drawing/2014/main" id="{B3D8EA01-C807-478E-4028-06C04B7513C3}"/>
                    </a:ext>
                  </a:extLst>
                </p:cNvPr>
                <p:cNvSpPr/>
                <p:nvPr/>
              </p:nvSpPr>
              <p:spPr>
                <a:xfrm>
                  <a:off x="2130795" y="3966720"/>
                  <a:ext cx="52732" cy="82559"/>
                </a:xfrm>
                <a:custGeom>
                  <a:avLst/>
                  <a:gdLst/>
                  <a:ahLst/>
                  <a:cxnLst/>
                  <a:rect l="l" t="t" r="r" b="b"/>
                  <a:pathLst>
                    <a:path w="716" h="1121" extrusionOk="0">
                      <a:moveTo>
                        <a:pt x="358" y="1"/>
                      </a:moveTo>
                      <a:cubicBezTo>
                        <a:pt x="275" y="61"/>
                        <a:pt x="215" y="156"/>
                        <a:pt x="167" y="263"/>
                      </a:cubicBezTo>
                      <a:cubicBezTo>
                        <a:pt x="167" y="263"/>
                        <a:pt x="156" y="263"/>
                        <a:pt x="156" y="251"/>
                      </a:cubicBezTo>
                      <a:cubicBezTo>
                        <a:pt x="72" y="322"/>
                        <a:pt x="1" y="453"/>
                        <a:pt x="1" y="608"/>
                      </a:cubicBezTo>
                      <a:cubicBezTo>
                        <a:pt x="1" y="751"/>
                        <a:pt x="72" y="882"/>
                        <a:pt x="156" y="953"/>
                      </a:cubicBezTo>
                      <a:cubicBezTo>
                        <a:pt x="167" y="942"/>
                        <a:pt x="179" y="930"/>
                        <a:pt x="203" y="918"/>
                      </a:cubicBezTo>
                      <a:cubicBezTo>
                        <a:pt x="239" y="1001"/>
                        <a:pt x="298" y="1073"/>
                        <a:pt x="358" y="1120"/>
                      </a:cubicBezTo>
                      <a:cubicBezTo>
                        <a:pt x="429" y="1073"/>
                        <a:pt x="477" y="1001"/>
                        <a:pt x="525" y="918"/>
                      </a:cubicBezTo>
                      <a:cubicBezTo>
                        <a:pt x="537" y="930"/>
                        <a:pt x="548" y="942"/>
                        <a:pt x="560" y="953"/>
                      </a:cubicBezTo>
                      <a:cubicBezTo>
                        <a:pt x="656" y="882"/>
                        <a:pt x="715" y="751"/>
                        <a:pt x="715" y="608"/>
                      </a:cubicBezTo>
                      <a:cubicBezTo>
                        <a:pt x="715" y="453"/>
                        <a:pt x="656" y="322"/>
                        <a:pt x="560" y="251"/>
                      </a:cubicBezTo>
                      <a:cubicBezTo>
                        <a:pt x="560" y="251"/>
                        <a:pt x="548" y="263"/>
                        <a:pt x="548" y="263"/>
                      </a:cubicBezTo>
                      <a:cubicBezTo>
                        <a:pt x="513" y="156"/>
                        <a:pt x="441" y="61"/>
                        <a:pt x="358" y="1"/>
                      </a:cubicBezTo>
                      <a:close/>
                    </a:path>
                  </a:pathLst>
                </a:custGeom>
                <a:solidFill>
                  <a:srgbClr val="FFFFFF">
                    <a:alpha val="5019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52">
                  <a:extLst>
                    <a:ext uri="{FF2B5EF4-FFF2-40B4-BE49-F238E27FC236}">
                      <a16:creationId xmlns:a16="http://schemas.microsoft.com/office/drawing/2014/main" id="{9B6B798A-C3A6-8C41-EF88-DDEAC9215611}"/>
                    </a:ext>
                  </a:extLst>
                </p:cNvPr>
                <p:cNvSpPr/>
                <p:nvPr/>
              </p:nvSpPr>
              <p:spPr>
                <a:xfrm>
                  <a:off x="2111499" y="3885192"/>
                  <a:ext cx="91323" cy="107083"/>
                </a:xfrm>
                <a:custGeom>
                  <a:avLst/>
                  <a:gdLst/>
                  <a:ahLst/>
                  <a:cxnLst/>
                  <a:rect l="l" t="t" r="r" b="b"/>
                  <a:pathLst>
                    <a:path w="1240" h="1454" extrusionOk="0">
                      <a:moveTo>
                        <a:pt x="1" y="1"/>
                      </a:moveTo>
                      <a:lnTo>
                        <a:pt x="1" y="1453"/>
                      </a:lnTo>
                      <a:lnTo>
                        <a:pt x="1239" y="1453"/>
                      </a:lnTo>
                      <a:lnTo>
                        <a:pt x="123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52">
                  <a:extLst>
                    <a:ext uri="{FF2B5EF4-FFF2-40B4-BE49-F238E27FC236}">
                      <a16:creationId xmlns:a16="http://schemas.microsoft.com/office/drawing/2014/main" id="{C56F0EC9-6225-8E4B-407E-05DDF9A08A81}"/>
                    </a:ext>
                  </a:extLst>
                </p:cNvPr>
                <p:cNvSpPr/>
                <p:nvPr/>
              </p:nvSpPr>
              <p:spPr>
                <a:xfrm>
                  <a:off x="2165925" y="3885192"/>
                  <a:ext cx="36897" cy="107083"/>
                </a:xfrm>
                <a:custGeom>
                  <a:avLst/>
                  <a:gdLst/>
                  <a:ahLst/>
                  <a:cxnLst/>
                  <a:rect l="l" t="t" r="r" b="b"/>
                  <a:pathLst>
                    <a:path w="501" h="1454" extrusionOk="0">
                      <a:moveTo>
                        <a:pt x="0" y="1"/>
                      </a:moveTo>
                      <a:lnTo>
                        <a:pt x="0" y="1453"/>
                      </a:lnTo>
                      <a:lnTo>
                        <a:pt x="500" y="1453"/>
                      </a:lnTo>
                      <a:lnTo>
                        <a:pt x="500" y="1"/>
                      </a:ln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52">
                  <a:extLst>
                    <a:ext uri="{FF2B5EF4-FFF2-40B4-BE49-F238E27FC236}">
                      <a16:creationId xmlns:a16="http://schemas.microsoft.com/office/drawing/2014/main" id="{89011DB0-738D-2585-9934-1080401E95DB}"/>
                    </a:ext>
                  </a:extLst>
                </p:cNvPr>
                <p:cNvSpPr/>
                <p:nvPr/>
              </p:nvSpPr>
              <p:spPr>
                <a:xfrm>
                  <a:off x="2037850" y="3621236"/>
                  <a:ext cx="235083" cy="372804"/>
                </a:xfrm>
                <a:custGeom>
                  <a:avLst/>
                  <a:gdLst/>
                  <a:ahLst/>
                  <a:cxnLst/>
                  <a:rect l="l" t="t" r="r" b="b"/>
                  <a:pathLst>
                    <a:path w="3192" h="5062" extrusionOk="0">
                      <a:moveTo>
                        <a:pt x="1" y="1"/>
                      </a:moveTo>
                      <a:lnTo>
                        <a:pt x="1" y="2537"/>
                      </a:lnTo>
                      <a:lnTo>
                        <a:pt x="2894" y="5061"/>
                      </a:lnTo>
                      <a:cubicBezTo>
                        <a:pt x="3192" y="3013"/>
                        <a:pt x="2072" y="1263"/>
                        <a:pt x="727" y="441"/>
                      </a:cubicBezTo>
                      <a:lnTo>
                        <a:pt x="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52">
                  <a:extLst>
                    <a:ext uri="{FF2B5EF4-FFF2-40B4-BE49-F238E27FC236}">
                      <a16:creationId xmlns:a16="http://schemas.microsoft.com/office/drawing/2014/main" id="{9F864CE3-0A29-8C41-50D8-53FB656E069F}"/>
                    </a:ext>
                  </a:extLst>
                </p:cNvPr>
                <p:cNvSpPr/>
                <p:nvPr/>
              </p:nvSpPr>
              <p:spPr>
                <a:xfrm>
                  <a:off x="2037850" y="3676546"/>
                  <a:ext cx="213136" cy="317494"/>
                </a:xfrm>
                <a:custGeom>
                  <a:avLst/>
                  <a:gdLst/>
                  <a:ahLst/>
                  <a:cxnLst/>
                  <a:rect l="l" t="t" r="r" b="b"/>
                  <a:pathLst>
                    <a:path w="2894" h="4311" extrusionOk="0">
                      <a:moveTo>
                        <a:pt x="1" y="0"/>
                      </a:moveTo>
                      <a:lnTo>
                        <a:pt x="1" y="2548"/>
                      </a:lnTo>
                      <a:lnTo>
                        <a:pt x="2894" y="4310"/>
                      </a:lnTo>
                      <a:cubicBezTo>
                        <a:pt x="2894" y="2727"/>
                        <a:pt x="2072" y="1262"/>
                        <a:pt x="727" y="441"/>
                      </a:cubicBezTo>
                      <a:lnTo>
                        <a:pt x="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52">
                  <a:extLst>
                    <a:ext uri="{FF2B5EF4-FFF2-40B4-BE49-F238E27FC236}">
                      <a16:creationId xmlns:a16="http://schemas.microsoft.com/office/drawing/2014/main" id="{0654CCCA-DED5-5CDD-1E9B-0CC2248CFB68}"/>
                    </a:ext>
                  </a:extLst>
                </p:cNvPr>
                <p:cNvSpPr/>
                <p:nvPr/>
              </p:nvSpPr>
              <p:spPr>
                <a:xfrm>
                  <a:off x="2090509" y="3786650"/>
                  <a:ext cx="78066" cy="156501"/>
                </a:xfrm>
                <a:custGeom>
                  <a:avLst/>
                  <a:gdLst/>
                  <a:ahLst/>
                  <a:cxnLst/>
                  <a:rect l="l" t="t" r="r" b="b"/>
                  <a:pathLst>
                    <a:path w="1060" h="2125" extrusionOk="0">
                      <a:moveTo>
                        <a:pt x="141" y="1"/>
                      </a:moveTo>
                      <a:cubicBezTo>
                        <a:pt x="117" y="1"/>
                        <a:pt x="93" y="6"/>
                        <a:pt x="72" y="17"/>
                      </a:cubicBezTo>
                      <a:cubicBezTo>
                        <a:pt x="24" y="41"/>
                        <a:pt x="0" y="89"/>
                        <a:pt x="0" y="136"/>
                      </a:cubicBezTo>
                      <a:lnTo>
                        <a:pt x="0" y="1482"/>
                      </a:lnTo>
                      <a:lnTo>
                        <a:pt x="72" y="1529"/>
                      </a:lnTo>
                      <a:lnTo>
                        <a:pt x="72" y="136"/>
                      </a:lnTo>
                      <a:cubicBezTo>
                        <a:pt x="72" y="112"/>
                        <a:pt x="83" y="89"/>
                        <a:pt x="107" y="77"/>
                      </a:cubicBezTo>
                      <a:cubicBezTo>
                        <a:pt x="117" y="72"/>
                        <a:pt x="127" y="69"/>
                        <a:pt x="137" y="69"/>
                      </a:cubicBezTo>
                      <a:cubicBezTo>
                        <a:pt x="151" y="69"/>
                        <a:pt x="165" y="75"/>
                        <a:pt x="179" y="89"/>
                      </a:cubicBezTo>
                      <a:cubicBezTo>
                        <a:pt x="369" y="208"/>
                        <a:pt x="643" y="446"/>
                        <a:pt x="893" y="862"/>
                      </a:cubicBezTo>
                      <a:cubicBezTo>
                        <a:pt x="953" y="958"/>
                        <a:pt x="988" y="1065"/>
                        <a:pt x="988" y="1184"/>
                      </a:cubicBezTo>
                      <a:lnTo>
                        <a:pt x="988" y="2089"/>
                      </a:lnTo>
                      <a:lnTo>
                        <a:pt x="1060" y="2125"/>
                      </a:lnTo>
                      <a:lnTo>
                        <a:pt x="1060" y="1184"/>
                      </a:lnTo>
                      <a:cubicBezTo>
                        <a:pt x="1060" y="1053"/>
                        <a:pt x="1024" y="934"/>
                        <a:pt x="953" y="827"/>
                      </a:cubicBezTo>
                      <a:cubicBezTo>
                        <a:pt x="691" y="398"/>
                        <a:pt x="417" y="160"/>
                        <a:pt x="226" y="29"/>
                      </a:cubicBezTo>
                      <a:cubicBezTo>
                        <a:pt x="200" y="9"/>
                        <a:pt x="170" y="1"/>
                        <a:pt x="14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1973" name="Google Shape;1973;p52">
            <a:extLst>
              <a:ext uri="{FF2B5EF4-FFF2-40B4-BE49-F238E27FC236}">
                <a16:creationId xmlns:a16="http://schemas.microsoft.com/office/drawing/2014/main" id="{6B1E7261-3BC8-8F38-C5CF-BF8B74E09FF9}"/>
              </a:ext>
            </a:extLst>
          </p:cNvPr>
          <p:cNvSpPr/>
          <p:nvPr/>
        </p:nvSpPr>
        <p:spPr>
          <a:xfrm>
            <a:off x="6778676" y="1216739"/>
            <a:ext cx="352324" cy="35277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974" name="Google Shape;1974;p52">
            <a:extLst>
              <a:ext uri="{FF2B5EF4-FFF2-40B4-BE49-F238E27FC236}">
                <a16:creationId xmlns:a16="http://schemas.microsoft.com/office/drawing/2014/main" id="{453C8AA6-13CD-635D-D39D-D73BFC465BB7}"/>
              </a:ext>
            </a:extLst>
          </p:cNvPr>
          <p:cNvSpPr/>
          <p:nvPr/>
        </p:nvSpPr>
        <p:spPr>
          <a:xfrm>
            <a:off x="2012999" y="1216739"/>
            <a:ext cx="352324" cy="35277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extLst>
      <p:ext uri="{BB962C8B-B14F-4D97-AF65-F5344CB8AC3E}">
        <p14:creationId xmlns:p14="http://schemas.microsoft.com/office/powerpoint/2010/main" val="35434710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63EB71-009A-B7B3-E909-BD40E3028E7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D492846-FD5C-D056-58C0-6FF502A872F2}"/>
              </a:ext>
            </a:extLst>
          </p:cNvPr>
          <p:cNvSpPr>
            <a:spLocks noGrp="1"/>
          </p:cNvSpPr>
          <p:nvPr>
            <p:ph type="title"/>
          </p:nvPr>
        </p:nvSpPr>
        <p:spPr/>
        <p:txBody>
          <a:bodyPr/>
          <a:lstStyle/>
          <a:p>
            <a:r>
              <a:rPr lang="en-US" dirty="0"/>
              <a:t>OTHER NEGOTIATION CHALLENGES</a:t>
            </a:r>
          </a:p>
        </p:txBody>
      </p:sp>
      <p:grpSp>
        <p:nvGrpSpPr>
          <p:cNvPr id="4" name="Google Shape;4998;p81">
            <a:extLst>
              <a:ext uri="{FF2B5EF4-FFF2-40B4-BE49-F238E27FC236}">
                <a16:creationId xmlns:a16="http://schemas.microsoft.com/office/drawing/2014/main" id="{3F90FF48-D94D-9CF8-3AFA-5AC9C5BB6039}"/>
              </a:ext>
            </a:extLst>
          </p:cNvPr>
          <p:cNvGrpSpPr/>
          <p:nvPr/>
        </p:nvGrpSpPr>
        <p:grpSpPr>
          <a:xfrm>
            <a:off x="6722502" y="2727960"/>
            <a:ext cx="996557" cy="1970515"/>
            <a:chOff x="5812898" y="1367720"/>
            <a:chExt cx="687724" cy="1452774"/>
          </a:xfrm>
        </p:grpSpPr>
        <p:sp>
          <p:nvSpPr>
            <p:cNvPr id="5" name="Google Shape;4999;p81">
              <a:extLst>
                <a:ext uri="{FF2B5EF4-FFF2-40B4-BE49-F238E27FC236}">
                  <a16:creationId xmlns:a16="http://schemas.microsoft.com/office/drawing/2014/main" id="{417D7484-42B8-514F-E848-84EA6885BBE3}"/>
                </a:ext>
              </a:extLst>
            </p:cNvPr>
            <p:cNvSpPr/>
            <p:nvPr/>
          </p:nvSpPr>
          <p:spPr>
            <a:xfrm>
              <a:off x="5827861" y="2294854"/>
              <a:ext cx="649683" cy="525640"/>
            </a:xfrm>
            <a:custGeom>
              <a:avLst/>
              <a:gdLst/>
              <a:ahLst/>
              <a:cxnLst/>
              <a:rect l="l" t="t" r="r" b="b"/>
              <a:pathLst>
                <a:path w="11376" h="9204" extrusionOk="0">
                  <a:moveTo>
                    <a:pt x="5001" y="1"/>
                  </a:moveTo>
                  <a:lnTo>
                    <a:pt x="5001" y="1"/>
                  </a:lnTo>
                  <a:cubicBezTo>
                    <a:pt x="5024" y="533"/>
                    <a:pt x="4887" y="2087"/>
                    <a:pt x="4092" y="2716"/>
                  </a:cubicBezTo>
                  <a:cubicBezTo>
                    <a:pt x="3428" y="3244"/>
                    <a:pt x="2809" y="3426"/>
                    <a:pt x="2775" y="4187"/>
                  </a:cubicBezTo>
                  <a:cubicBezTo>
                    <a:pt x="2733" y="4185"/>
                    <a:pt x="2690" y="4184"/>
                    <a:pt x="2646" y="4184"/>
                  </a:cubicBezTo>
                  <a:cubicBezTo>
                    <a:pt x="1795" y="4184"/>
                    <a:pt x="771" y="4523"/>
                    <a:pt x="767" y="6042"/>
                  </a:cubicBezTo>
                  <a:cubicBezTo>
                    <a:pt x="91" y="6377"/>
                    <a:pt x="0" y="8436"/>
                    <a:pt x="1707" y="8436"/>
                  </a:cubicBezTo>
                  <a:cubicBezTo>
                    <a:pt x="2006" y="8436"/>
                    <a:pt x="2360" y="8373"/>
                    <a:pt x="2775" y="8227"/>
                  </a:cubicBezTo>
                  <a:cubicBezTo>
                    <a:pt x="3113" y="8646"/>
                    <a:pt x="3970" y="9203"/>
                    <a:pt x="4990" y="9203"/>
                  </a:cubicBezTo>
                  <a:cubicBezTo>
                    <a:pt x="5551" y="9203"/>
                    <a:pt x="6161" y="9034"/>
                    <a:pt x="6761" y="8581"/>
                  </a:cubicBezTo>
                  <a:cubicBezTo>
                    <a:pt x="7176" y="8802"/>
                    <a:pt x="7737" y="8924"/>
                    <a:pt x="8315" y="8924"/>
                  </a:cubicBezTo>
                  <a:cubicBezTo>
                    <a:pt x="9791" y="8924"/>
                    <a:pt x="11375" y="8127"/>
                    <a:pt x="10894" y="6160"/>
                  </a:cubicBezTo>
                  <a:cubicBezTo>
                    <a:pt x="11190" y="4369"/>
                    <a:pt x="9582" y="4008"/>
                    <a:pt x="8945" y="3976"/>
                  </a:cubicBezTo>
                  <a:cubicBezTo>
                    <a:pt x="6978" y="3878"/>
                    <a:pt x="6936" y="2093"/>
                    <a:pt x="6957" y="507"/>
                  </a:cubicBezTo>
                  <a:lnTo>
                    <a:pt x="500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5000;p81">
              <a:extLst>
                <a:ext uri="{FF2B5EF4-FFF2-40B4-BE49-F238E27FC236}">
                  <a16:creationId xmlns:a16="http://schemas.microsoft.com/office/drawing/2014/main" id="{4A950C6F-5D6A-8763-CD86-0330B7D55A85}"/>
                </a:ext>
              </a:extLst>
            </p:cNvPr>
            <p:cNvSpPr/>
            <p:nvPr/>
          </p:nvSpPr>
          <p:spPr>
            <a:xfrm>
              <a:off x="6336831" y="2570356"/>
              <a:ext cx="70131" cy="93146"/>
            </a:xfrm>
            <a:custGeom>
              <a:avLst/>
              <a:gdLst/>
              <a:ahLst/>
              <a:cxnLst/>
              <a:rect l="l" t="t" r="r" b="b"/>
              <a:pathLst>
                <a:path w="1228" h="1631" extrusionOk="0">
                  <a:moveTo>
                    <a:pt x="1" y="1"/>
                  </a:moveTo>
                  <a:cubicBezTo>
                    <a:pt x="1" y="1"/>
                    <a:pt x="29" y="20"/>
                    <a:pt x="78" y="54"/>
                  </a:cubicBezTo>
                  <a:cubicBezTo>
                    <a:pt x="128" y="88"/>
                    <a:pt x="199" y="135"/>
                    <a:pt x="285" y="192"/>
                  </a:cubicBezTo>
                  <a:cubicBezTo>
                    <a:pt x="326" y="221"/>
                    <a:pt x="371" y="253"/>
                    <a:pt x="418" y="286"/>
                  </a:cubicBezTo>
                  <a:cubicBezTo>
                    <a:pt x="467" y="318"/>
                    <a:pt x="512" y="358"/>
                    <a:pt x="562" y="394"/>
                  </a:cubicBezTo>
                  <a:cubicBezTo>
                    <a:pt x="609" y="434"/>
                    <a:pt x="659" y="476"/>
                    <a:pt x="705" y="520"/>
                  </a:cubicBezTo>
                  <a:cubicBezTo>
                    <a:pt x="754" y="562"/>
                    <a:pt x="796" y="612"/>
                    <a:pt x="839" y="660"/>
                  </a:cubicBezTo>
                  <a:cubicBezTo>
                    <a:pt x="879" y="711"/>
                    <a:pt x="924" y="758"/>
                    <a:pt x="954" y="814"/>
                  </a:cubicBezTo>
                  <a:cubicBezTo>
                    <a:pt x="990" y="867"/>
                    <a:pt x="1019" y="922"/>
                    <a:pt x="1045" y="976"/>
                  </a:cubicBezTo>
                  <a:cubicBezTo>
                    <a:pt x="1072" y="1031"/>
                    <a:pt x="1087" y="1088"/>
                    <a:pt x="1108" y="1139"/>
                  </a:cubicBezTo>
                  <a:cubicBezTo>
                    <a:pt x="1120" y="1194"/>
                    <a:pt x="1133" y="1246"/>
                    <a:pt x="1143" y="1294"/>
                  </a:cubicBezTo>
                  <a:cubicBezTo>
                    <a:pt x="1148" y="1343"/>
                    <a:pt x="1153" y="1388"/>
                    <a:pt x="1159" y="1430"/>
                  </a:cubicBezTo>
                  <a:cubicBezTo>
                    <a:pt x="1164" y="1470"/>
                    <a:pt x="1160" y="1506"/>
                    <a:pt x="1163" y="1536"/>
                  </a:cubicBezTo>
                  <a:cubicBezTo>
                    <a:pt x="1165" y="1597"/>
                    <a:pt x="1166" y="1631"/>
                    <a:pt x="1166" y="1631"/>
                  </a:cubicBezTo>
                  <a:cubicBezTo>
                    <a:pt x="1166" y="1631"/>
                    <a:pt x="1175" y="1598"/>
                    <a:pt x="1191" y="1539"/>
                  </a:cubicBezTo>
                  <a:cubicBezTo>
                    <a:pt x="1198" y="1510"/>
                    <a:pt x="1211" y="1474"/>
                    <a:pt x="1215" y="1432"/>
                  </a:cubicBezTo>
                  <a:cubicBezTo>
                    <a:pt x="1219" y="1389"/>
                    <a:pt x="1224" y="1341"/>
                    <a:pt x="1228" y="1288"/>
                  </a:cubicBezTo>
                  <a:cubicBezTo>
                    <a:pt x="1227" y="1234"/>
                    <a:pt x="1220" y="1177"/>
                    <a:pt x="1215" y="1116"/>
                  </a:cubicBezTo>
                  <a:cubicBezTo>
                    <a:pt x="1200" y="1056"/>
                    <a:pt x="1190" y="990"/>
                    <a:pt x="1165" y="928"/>
                  </a:cubicBezTo>
                  <a:cubicBezTo>
                    <a:pt x="1140" y="865"/>
                    <a:pt x="1114" y="799"/>
                    <a:pt x="1075" y="740"/>
                  </a:cubicBezTo>
                  <a:cubicBezTo>
                    <a:pt x="1041" y="677"/>
                    <a:pt x="994" y="622"/>
                    <a:pt x="951" y="564"/>
                  </a:cubicBezTo>
                  <a:cubicBezTo>
                    <a:pt x="901" y="513"/>
                    <a:pt x="854" y="459"/>
                    <a:pt x="800" y="415"/>
                  </a:cubicBezTo>
                  <a:cubicBezTo>
                    <a:pt x="748" y="367"/>
                    <a:pt x="691" y="330"/>
                    <a:pt x="638" y="291"/>
                  </a:cubicBezTo>
                  <a:cubicBezTo>
                    <a:pt x="529" y="217"/>
                    <a:pt x="421" y="160"/>
                    <a:pt x="325" y="118"/>
                  </a:cubicBezTo>
                  <a:cubicBezTo>
                    <a:pt x="135" y="34"/>
                    <a:pt x="1" y="1"/>
                    <a:pt x="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5001;p81">
              <a:extLst>
                <a:ext uri="{FF2B5EF4-FFF2-40B4-BE49-F238E27FC236}">
                  <a16:creationId xmlns:a16="http://schemas.microsoft.com/office/drawing/2014/main" id="{82C4FED2-D971-359A-B5C3-628A93C3750B}"/>
                </a:ext>
              </a:extLst>
            </p:cNvPr>
            <p:cNvSpPr/>
            <p:nvPr/>
          </p:nvSpPr>
          <p:spPr>
            <a:xfrm>
              <a:off x="6020667" y="2543000"/>
              <a:ext cx="60708" cy="31867"/>
            </a:xfrm>
            <a:custGeom>
              <a:avLst/>
              <a:gdLst/>
              <a:ahLst/>
              <a:cxnLst/>
              <a:rect l="l" t="t" r="r" b="b"/>
              <a:pathLst>
                <a:path w="1063" h="558" extrusionOk="0">
                  <a:moveTo>
                    <a:pt x="698" y="1"/>
                  </a:moveTo>
                  <a:cubicBezTo>
                    <a:pt x="687" y="1"/>
                    <a:pt x="677" y="1"/>
                    <a:pt x="666" y="2"/>
                  </a:cubicBezTo>
                  <a:cubicBezTo>
                    <a:pt x="625" y="5"/>
                    <a:pt x="584" y="8"/>
                    <a:pt x="543" y="19"/>
                  </a:cubicBezTo>
                  <a:cubicBezTo>
                    <a:pt x="502" y="27"/>
                    <a:pt x="460" y="42"/>
                    <a:pt x="420" y="56"/>
                  </a:cubicBezTo>
                  <a:cubicBezTo>
                    <a:pt x="381" y="75"/>
                    <a:pt x="342" y="93"/>
                    <a:pt x="305" y="116"/>
                  </a:cubicBezTo>
                  <a:cubicBezTo>
                    <a:pt x="268" y="136"/>
                    <a:pt x="238" y="167"/>
                    <a:pt x="206" y="192"/>
                  </a:cubicBezTo>
                  <a:cubicBezTo>
                    <a:pt x="146" y="246"/>
                    <a:pt x="102" y="306"/>
                    <a:pt x="71" y="361"/>
                  </a:cubicBezTo>
                  <a:cubicBezTo>
                    <a:pt x="41" y="418"/>
                    <a:pt x="22" y="465"/>
                    <a:pt x="14" y="501"/>
                  </a:cubicBezTo>
                  <a:cubicBezTo>
                    <a:pt x="5" y="536"/>
                    <a:pt x="1" y="557"/>
                    <a:pt x="1" y="557"/>
                  </a:cubicBezTo>
                  <a:cubicBezTo>
                    <a:pt x="1" y="557"/>
                    <a:pt x="16" y="542"/>
                    <a:pt x="40" y="516"/>
                  </a:cubicBezTo>
                  <a:cubicBezTo>
                    <a:pt x="62" y="488"/>
                    <a:pt x="98" y="454"/>
                    <a:pt x="137" y="413"/>
                  </a:cubicBezTo>
                  <a:cubicBezTo>
                    <a:pt x="159" y="394"/>
                    <a:pt x="181" y="373"/>
                    <a:pt x="206" y="352"/>
                  </a:cubicBezTo>
                  <a:cubicBezTo>
                    <a:pt x="232" y="333"/>
                    <a:pt x="259" y="313"/>
                    <a:pt x="287" y="293"/>
                  </a:cubicBezTo>
                  <a:cubicBezTo>
                    <a:pt x="345" y="256"/>
                    <a:pt x="407" y="217"/>
                    <a:pt x="476" y="192"/>
                  </a:cubicBezTo>
                  <a:cubicBezTo>
                    <a:pt x="609" y="136"/>
                    <a:pt x="757" y="110"/>
                    <a:pt x="869" y="110"/>
                  </a:cubicBezTo>
                  <a:cubicBezTo>
                    <a:pt x="873" y="110"/>
                    <a:pt x="877" y="110"/>
                    <a:pt x="880" y="110"/>
                  </a:cubicBezTo>
                  <a:cubicBezTo>
                    <a:pt x="933" y="110"/>
                    <a:pt x="976" y="117"/>
                    <a:pt x="1007" y="121"/>
                  </a:cubicBezTo>
                  <a:cubicBezTo>
                    <a:pt x="1043" y="130"/>
                    <a:pt x="1062" y="135"/>
                    <a:pt x="1062" y="135"/>
                  </a:cubicBezTo>
                  <a:cubicBezTo>
                    <a:pt x="1062" y="135"/>
                    <a:pt x="1048" y="119"/>
                    <a:pt x="1022" y="96"/>
                  </a:cubicBezTo>
                  <a:cubicBezTo>
                    <a:pt x="992" y="74"/>
                    <a:pt x="945" y="45"/>
                    <a:pt x="883" y="27"/>
                  </a:cubicBezTo>
                  <a:cubicBezTo>
                    <a:pt x="852" y="17"/>
                    <a:pt x="819" y="10"/>
                    <a:pt x="781" y="6"/>
                  </a:cubicBezTo>
                  <a:cubicBezTo>
                    <a:pt x="755" y="3"/>
                    <a:pt x="727" y="1"/>
                    <a:pt x="69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5002;p81">
              <a:extLst>
                <a:ext uri="{FF2B5EF4-FFF2-40B4-BE49-F238E27FC236}">
                  <a16:creationId xmlns:a16="http://schemas.microsoft.com/office/drawing/2014/main" id="{FE7DBC22-61CB-6CC5-08BF-632EDB0D1443}"/>
                </a:ext>
              </a:extLst>
            </p:cNvPr>
            <p:cNvSpPr/>
            <p:nvPr/>
          </p:nvSpPr>
          <p:spPr>
            <a:xfrm>
              <a:off x="6061615" y="2248480"/>
              <a:ext cx="209993" cy="80925"/>
            </a:xfrm>
            <a:custGeom>
              <a:avLst/>
              <a:gdLst/>
              <a:ahLst/>
              <a:cxnLst/>
              <a:rect l="l" t="t" r="r" b="b"/>
              <a:pathLst>
                <a:path w="3677" h="1417" extrusionOk="0">
                  <a:moveTo>
                    <a:pt x="0" y="0"/>
                  </a:moveTo>
                  <a:cubicBezTo>
                    <a:pt x="72" y="572"/>
                    <a:pt x="180" y="935"/>
                    <a:pt x="252" y="1079"/>
                  </a:cubicBezTo>
                  <a:cubicBezTo>
                    <a:pt x="296" y="1167"/>
                    <a:pt x="864" y="1416"/>
                    <a:pt x="1652" y="1416"/>
                  </a:cubicBezTo>
                  <a:cubicBezTo>
                    <a:pt x="1705" y="1416"/>
                    <a:pt x="1760" y="1415"/>
                    <a:pt x="1815" y="1413"/>
                  </a:cubicBezTo>
                  <a:lnTo>
                    <a:pt x="1862" y="1413"/>
                  </a:lnTo>
                  <a:cubicBezTo>
                    <a:pt x="1917" y="1415"/>
                    <a:pt x="1972" y="1416"/>
                    <a:pt x="2026" y="1416"/>
                  </a:cubicBezTo>
                  <a:cubicBezTo>
                    <a:pt x="2814" y="1416"/>
                    <a:pt x="3382" y="1167"/>
                    <a:pt x="3425" y="1079"/>
                  </a:cubicBezTo>
                  <a:cubicBezTo>
                    <a:pt x="3497" y="936"/>
                    <a:pt x="3606" y="572"/>
                    <a:pt x="3677" y="0"/>
                  </a:cubicBez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5003;p81">
              <a:extLst>
                <a:ext uri="{FF2B5EF4-FFF2-40B4-BE49-F238E27FC236}">
                  <a16:creationId xmlns:a16="http://schemas.microsoft.com/office/drawing/2014/main" id="{8A5BD5C1-5A53-6A6A-8E8D-FCDC5DCFE491}"/>
                </a:ext>
              </a:extLst>
            </p:cNvPr>
            <p:cNvSpPr/>
            <p:nvPr/>
          </p:nvSpPr>
          <p:spPr>
            <a:xfrm>
              <a:off x="6061615" y="2248480"/>
              <a:ext cx="32039" cy="71045"/>
            </a:xfrm>
            <a:custGeom>
              <a:avLst/>
              <a:gdLst/>
              <a:ahLst/>
              <a:cxnLst/>
              <a:rect l="l" t="t" r="r" b="b"/>
              <a:pathLst>
                <a:path w="561" h="1244" extrusionOk="0">
                  <a:moveTo>
                    <a:pt x="0" y="0"/>
                  </a:moveTo>
                  <a:cubicBezTo>
                    <a:pt x="72" y="571"/>
                    <a:pt x="180" y="935"/>
                    <a:pt x="252" y="1079"/>
                  </a:cubicBezTo>
                  <a:cubicBezTo>
                    <a:pt x="271" y="1116"/>
                    <a:pt x="381" y="1180"/>
                    <a:pt x="561" y="1243"/>
                  </a:cubicBezTo>
                  <a:cubicBezTo>
                    <a:pt x="540" y="829"/>
                    <a:pt x="519" y="415"/>
                    <a:pt x="49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5004;p81">
              <a:extLst>
                <a:ext uri="{FF2B5EF4-FFF2-40B4-BE49-F238E27FC236}">
                  <a16:creationId xmlns:a16="http://schemas.microsoft.com/office/drawing/2014/main" id="{D91419ED-2886-A32E-67B4-6E7362802D0E}"/>
                </a:ext>
              </a:extLst>
            </p:cNvPr>
            <p:cNvSpPr/>
            <p:nvPr/>
          </p:nvSpPr>
          <p:spPr>
            <a:xfrm>
              <a:off x="6127064" y="2248480"/>
              <a:ext cx="37750" cy="80868"/>
            </a:xfrm>
            <a:custGeom>
              <a:avLst/>
              <a:gdLst/>
              <a:ahLst/>
              <a:cxnLst/>
              <a:rect l="l" t="t" r="r" b="b"/>
              <a:pathLst>
                <a:path w="661" h="1416" extrusionOk="0">
                  <a:moveTo>
                    <a:pt x="0" y="0"/>
                  </a:moveTo>
                  <a:cubicBezTo>
                    <a:pt x="14" y="462"/>
                    <a:pt x="27" y="924"/>
                    <a:pt x="39" y="1386"/>
                  </a:cubicBezTo>
                  <a:cubicBezTo>
                    <a:pt x="182" y="1405"/>
                    <a:pt x="339" y="1416"/>
                    <a:pt x="505" y="1416"/>
                  </a:cubicBezTo>
                  <a:cubicBezTo>
                    <a:pt x="556" y="1416"/>
                    <a:pt x="608" y="1415"/>
                    <a:pt x="660" y="1413"/>
                  </a:cubicBezTo>
                  <a:lnTo>
                    <a:pt x="66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5005;p81">
              <a:extLst>
                <a:ext uri="{FF2B5EF4-FFF2-40B4-BE49-F238E27FC236}">
                  <a16:creationId xmlns:a16="http://schemas.microsoft.com/office/drawing/2014/main" id="{95DFD3E3-3E5A-3501-29EE-620C456D0FBA}"/>
                </a:ext>
              </a:extLst>
            </p:cNvPr>
            <p:cNvSpPr/>
            <p:nvPr/>
          </p:nvSpPr>
          <p:spPr>
            <a:xfrm>
              <a:off x="6200165" y="2248480"/>
              <a:ext cx="39406" cy="79611"/>
            </a:xfrm>
            <a:custGeom>
              <a:avLst/>
              <a:gdLst/>
              <a:ahLst/>
              <a:cxnLst/>
              <a:rect l="l" t="t" r="r" b="b"/>
              <a:pathLst>
                <a:path w="690" h="1394" extrusionOk="0">
                  <a:moveTo>
                    <a:pt x="38" y="0"/>
                  </a:moveTo>
                  <a:cubicBezTo>
                    <a:pt x="24" y="465"/>
                    <a:pt x="12" y="930"/>
                    <a:pt x="1" y="1393"/>
                  </a:cubicBezTo>
                  <a:cubicBezTo>
                    <a:pt x="245" y="1367"/>
                    <a:pt x="458" y="1319"/>
                    <a:pt x="621" y="1267"/>
                  </a:cubicBezTo>
                  <a:cubicBezTo>
                    <a:pt x="644" y="844"/>
                    <a:pt x="667" y="424"/>
                    <a:pt x="68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5006;p81">
              <a:extLst>
                <a:ext uri="{FF2B5EF4-FFF2-40B4-BE49-F238E27FC236}">
                  <a16:creationId xmlns:a16="http://schemas.microsoft.com/office/drawing/2014/main" id="{D5C63B11-BCEE-C55A-4361-7BA68998DF2E}"/>
                </a:ext>
              </a:extLst>
            </p:cNvPr>
            <p:cNvSpPr/>
            <p:nvPr/>
          </p:nvSpPr>
          <p:spPr>
            <a:xfrm>
              <a:off x="5959616" y="1367720"/>
              <a:ext cx="410849" cy="907649"/>
            </a:xfrm>
            <a:custGeom>
              <a:avLst/>
              <a:gdLst/>
              <a:ahLst/>
              <a:cxnLst/>
              <a:rect l="l" t="t" r="r" b="b"/>
              <a:pathLst>
                <a:path w="7194" h="15893" extrusionOk="0">
                  <a:moveTo>
                    <a:pt x="3628" y="0"/>
                  </a:moveTo>
                  <a:cubicBezTo>
                    <a:pt x="3404" y="0"/>
                    <a:pt x="3198" y="168"/>
                    <a:pt x="2996" y="372"/>
                  </a:cubicBezTo>
                  <a:cubicBezTo>
                    <a:pt x="2827" y="544"/>
                    <a:pt x="1293" y="2320"/>
                    <a:pt x="567" y="5980"/>
                  </a:cubicBezTo>
                  <a:cubicBezTo>
                    <a:pt x="46" y="8613"/>
                    <a:pt x="0" y="10869"/>
                    <a:pt x="786" y="15243"/>
                  </a:cubicBezTo>
                  <a:cubicBezTo>
                    <a:pt x="1312" y="15650"/>
                    <a:pt x="2466" y="15893"/>
                    <a:pt x="3638" y="15893"/>
                  </a:cubicBezTo>
                  <a:cubicBezTo>
                    <a:pt x="4696" y="15893"/>
                    <a:pt x="5768" y="15695"/>
                    <a:pt x="6408" y="15243"/>
                  </a:cubicBezTo>
                  <a:cubicBezTo>
                    <a:pt x="7193" y="10869"/>
                    <a:pt x="7148" y="8613"/>
                    <a:pt x="6626" y="5980"/>
                  </a:cubicBezTo>
                  <a:cubicBezTo>
                    <a:pt x="5900" y="2320"/>
                    <a:pt x="4343" y="564"/>
                    <a:pt x="4196" y="372"/>
                  </a:cubicBezTo>
                  <a:cubicBezTo>
                    <a:pt x="3991" y="103"/>
                    <a:pt x="3804" y="0"/>
                    <a:pt x="362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5007;p81">
              <a:extLst>
                <a:ext uri="{FF2B5EF4-FFF2-40B4-BE49-F238E27FC236}">
                  <a16:creationId xmlns:a16="http://schemas.microsoft.com/office/drawing/2014/main" id="{7C421714-7230-AC78-D734-0517935CDDCF}"/>
                </a:ext>
              </a:extLst>
            </p:cNvPr>
            <p:cNvSpPr/>
            <p:nvPr/>
          </p:nvSpPr>
          <p:spPr>
            <a:xfrm>
              <a:off x="6156990" y="1709185"/>
              <a:ext cx="21873" cy="21873"/>
            </a:xfrm>
            <a:custGeom>
              <a:avLst/>
              <a:gdLst/>
              <a:ahLst/>
              <a:cxnLst/>
              <a:rect l="l" t="t" r="r" b="b"/>
              <a:pathLst>
                <a:path w="383" h="383" extrusionOk="0">
                  <a:moveTo>
                    <a:pt x="192" y="0"/>
                  </a:moveTo>
                  <a:cubicBezTo>
                    <a:pt x="87" y="0"/>
                    <a:pt x="1" y="86"/>
                    <a:pt x="1" y="191"/>
                  </a:cubicBezTo>
                  <a:cubicBezTo>
                    <a:pt x="1" y="297"/>
                    <a:pt x="87" y="382"/>
                    <a:pt x="192" y="382"/>
                  </a:cubicBezTo>
                  <a:cubicBezTo>
                    <a:pt x="297" y="382"/>
                    <a:pt x="383" y="297"/>
                    <a:pt x="383" y="191"/>
                  </a:cubicBezTo>
                  <a:cubicBezTo>
                    <a:pt x="383" y="86"/>
                    <a:pt x="297" y="0"/>
                    <a:pt x="19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5008;p81">
              <a:extLst>
                <a:ext uri="{FF2B5EF4-FFF2-40B4-BE49-F238E27FC236}">
                  <a16:creationId xmlns:a16="http://schemas.microsoft.com/office/drawing/2014/main" id="{065EC6D9-EF44-A70A-3030-3FC403FA54CF}"/>
                </a:ext>
              </a:extLst>
            </p:cNvPr>
            <p:cNvSpPr/>
            <p:nvPr/>
          </p:nvSpPr>
          <p:spPr>
            <a:xfrm>
              <a:off x="6156990" y="1649561"/>
              <a:ext cx="21873" cy="21816"/>
            </a:xfrm>
            <a:custGeom>
              <a:avLst/>
              <a:gdLst/>
              <a:ahLst/>
              <a:cxnLst/>
              <a:rect l="l" t="t" r="r" b="b"/>
              <a:pathLst>
                <a:path w="383" h="382" extrusionOk="0">
                  <a:moveTo>
                    <a:pt x="192" y="0"/>
                  </a:moveTo>
                  <a:cubicBezTo>
                    <a:pt x="87" y="0"/>
                    <a:pt x="1" y="86"/>
                    <a:pt x="1" y="191"/>
                  </a:cubicBezTo>
                  <a:cubicBezTo>
                    <a:pt x="1" y="297"/>
                    <a:pt x="87" y="381"/>
                    <a:pt x="192" y="381"/>
                  </a:cubicBezTo>
                  <a:cubicBezTo>
                    <a:pt x="297" y="381"/>
                    <a:pt x="383" y="297"/>
                    <a:pt x="383" y="191"/>
                  </a:cubicBezTo>
                  <a:cubicBezTo>
                    <a:pt x="383" y="86"/>
                    <a:pt x="297" y="0"/>
                    <a:pt x="19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5009;p81">
              <a:extLst>
                <a:ext uri="{FF2B5EF4-FFF2-40B4-BE49-F238E27FC236}">
                  <a16:creationId xmlns:a16="http://schemas.microsoft.com/office/drawing/2014/main" id="{6185291B-CF07-7E5B-6F99-C22EC664C497}"/>
                </a:ext>
              </a:extLst>
            </p:cNvPr>
            <p:cNvSpPr/>
            <p:nvPr/>
          </p:nvSpPr>
          <p:spPr>
            <a:xfrm>
              <a:off x="6156990" y="2133631"/>
              <a:ext cx="21873" cy="21816"/>
            </a:xfrm>
            <a:custGeom>
              <a:avLst/>
              <a:gdLst/>
              <a:ahLst/>
              <a:cxnLst/>
              <a:rect l="l" t="t" r="r" b="b"/>
              <a:pathLst>
                <a:path w="383" h="382" extrusionOk="0">
                  <a:moveTo>
                    <a:pt x="192" y="0"/>
                  </a:moveTo>
                  <a:cubicBezTo>
                    <a:pt x="87" y="0"/>
                    <a:pt x="1" y="85"/>
                    <a:pt x="1" y="190"/>
                  </a:cubicBezTo>
                  <a:cubicBezTo>
                    <a:pt x="1" y="295"/>
                    <a:pt x="87" y="381"/>
                    <a:pt x="192" y="381"/>
                  </a:cubicBezTo>
                  <a:cubicBezTo>
                    <a:pt x="297" y="381"/>
                    <a:pt x="383" y="295"/>
                    <a:pt x="383" y="190"/>
                  </a:cubicBezTo>
                  <a:cubicBezTo>
                    <a:pt x="383" y="85"/>
                    <a:pt x="297" y="0"/>
                    <a:pt x="19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5010;p81">
              <a:extLst>
                <a:ext uri="{FF2B5EF4-FFF2-40B4-BE49-F238E27FC236}">
                  <a16:creationId xmlns:a16="http://schemas.microsoft.com/office/drawing/2014/main" id="{D2F94373-2B12-A66C-EB72-A09E588C1D0F}"/>
                </a:ext>
              </a:extLst>
            </p:cNvPr>
            <p:cNvSpPr/>
            <p:nvPr/>
          </p:nvSpPr>
          <p:spPr>
            <a:xfrm>
              <a:off x="6156990" y="2073950"/>
              <a:ext cx="21873" cy="21873"/>
            </a:xfrm>
            <a:custGeom>
              <a:avLst/>
              <a:gdLst/>
              <a:ahLst/>
              <a:cxnLst/>
              <a:rect l="l" t="t" r="r" b="b"/>
              <a:pathLst>
                <a:path w="383" h="383" extrusionOk="0">
                  <a:moveTo>
                    <a:pt x="192" y="0"/>
                  </a:moveTo>
                  <a:cubicBezTo>
                    <a:pt x="87" y="0"/>
                    <a:pt x="1" y="86"/>
                    <a:pt x="1" y="191"/>
                  </a:cubicBezTo>
                  <a:cubicBezTo>
                    <a:pt x="1" y="297"/>
                    <a:pt x="87" y="382"/>
                    <a:pt x="192" y="382"/>
                  </a:cubicBezTo>
                  <a:cubicBezTo>
                    <a:pt x="297" y="382"/>
                    <a:pt x="383" y="297"/>
                    <a:pt x="383" y="191"/>
                  </a:cubicBezTo>
                  <a:cubicBezTo>
                    <a:pt x="383" y="86"/>
                    <a:pt x="297" y="0"/>
                    <a:pt x="19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5011;p81">
              <a:extLst>
                <a:ext uri="{FF2B5EF4-FFF2-40B4-BE49-F238E27FC236}">
                  <a16:creationId xmlns:a16="http://schemas.microsoft.com/office/drawing/2014/main" id="{5B903CA3-E282-1C56-E2A7-AF04DDA0ABFF}"/>
                </a:ext>
              </a:extLst>
            </p:cNvPr>
            <p:cNvSpPr/>
            <p:nvPr/>
          </p:nvSpPr>
          <p:spPr>
            <a:xfrm>
              <a:off x="5970638" y="1879431"/>
              <a:ext cx="30440" cy="94803"/>
            </a:xfrm>
            <a:custGeom>
              <a:avLst/>
              <a:gdLst/>
              <a:ahLst/>
              <a:cxnLst/>
              <a:rect l="l" t="t" r="r" b="b"/>
              <a:pathLst>
                <a:path w="533" h="1660" extrusionOk="0">
                  <a:moveTo>
                    <a:pt x="6" y="0"/>
                  </a:moveTo>
                  <a:lnTo>
                    <a:pt x="0" y="144"/>
                  </a:lnTo>
                  <a:cubicBezTo>
                    <a:pt x="169" y="230"/>
                    <a:pt x="281" y="367"/>
                    <a:pt x="323" y="541"/>
                  </a:cubicBezTo>
                  <a:cubicBezTo>
                    <a:pt x="389" y="822"/>
                    <a:pt x="270" y="1164"/>
                    <a:pt x="6" y="1473"/>
                  </a:cubicBezTo>
                  <a:cubicBezTo>
                    <a:pt x="9" y="1535"/>
                    <a:pt x="12" y="1596"/>
                    <a:pt x="14" y="1659"/>
                  </a:cubicBezTo>
                  <a:cubicBezTo>
                    <a:pt x="368" y="1292"/>
                    <a:pt x="533" y="864"/>
                    <a:pt x="449" y="511"/>
                  </a:cubicBezTo>
                  <a:cubicBezTo>
                    <a:pt x="396" y="279"/>
                    <a:pt x="239" y="103"/>
                    <a:pt x="6" y="0"/>
                  </a:cubicBez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5012;p81">
              <a:extLst>
                <a:ext uri="{FF2B5EF4-FFF2-40B4-BE49-F238E27FC236}">
                  <a16:creationId xmlns:a16="http://schemas.microsoft.com/office/drawing/2014/main" id="{261CDF9B-A584-B8FF-775B-E65A47EAE490}"/>
                </a:ext>
              </a:extLst>
            </p:cNvPr>
            <p:cNvSpPr/>
            <p:nvPr/>
          </p:nvSpPr>
          <p:spPr>
            <a:xfrm>
              <a:off x="6329293" y="1879717"/>
              <a:ext cx="30097" cy="93889"/>
            </a:xfrm>
            <a:custGeom>
              <a:avLst/>
              <a:gdLst/>
              <a:ahLst/>
              <a:cxnLst/>
              <a:rect l="l" t="t" r="r" b="b"/>
              <a:pathLst>
                <a:path w="527" h="1644" extrusionOk="0">
                  <a:moveTo>
                    <a:pt x="520" y="0"/>
                  </a:moveTo>
                  <a:cubicBezTo>
                    <a:pt x="291" y="100"/>
                    <a:pt x="138" y="277"/>
                    <a:pt x="84" y="506"/>
                  </a:cubicBezTo>
                  <a:cubicBezTo>
                    <a:pt x="1" y="855"/>
                    <a:pt x="163" y="1278"/>
                    <a:pt x="513" y="1644"/>
                  </a:cubicBezTo>
                  <a:cubicBezTo>
                    <a:pt x="516" y="1583"/>
                    <a:pt x="517" y="1523"/>
                    <a:pt x="520" y="1462"/>
                  </a:cubicBezTo>
                  <a:cubicBezTo>
                    <a:pt x="261" y="1153"/>
                    <a:pt x="144" y="816"/>
                    <a:pt x="211" y="536"/>
                  </a:cubicBezTo>
                  <a:cubicBezTo>
                    <a:pt x="253" y="365"/>
                    <a:pt x="361" y="228"/>
                    <a:pt x="526" y="142"/>
                  </a:cubicBezTo>
                  <a:cubicBezTo>
                    <a:pt x="524" y="93"/>
                    <a:pt x="523" y="47"/>
                    <a:pt x="520" y="0"/>
                  </a:cubicBez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5013;p81">
              <a:extLst>
                <a:ext uri="{FF2B5EF4-FFF2-40B4-BE49-F238E27FC236}">
                  <a16:creationId xmlns:a16="http://schemas.microsoft.com/office/drawing/2014/main" id="{2E8DEFA9-0EC6-E524-1D46-89E0BE30F625}"/>
                </a:ext>
              </a:extLst>
            </p:cNvPr>
            <p:cNvSpPr/>
            <p:nvPr/>
          </p:nvSpPr>
          <p:spPr>
            <a:xfrm>
              <a:off x="6032831" y="1367777"/>
              <a:ext cx="263791" cy="242546"/>
            </a:xfrm>
            <a:custGeom>
              <a:avLst/>
              <a:gdLst/>
              <a:ahLst/>
              <a:cxnLst/>
              <a:rect l="l" t="t" r="r" b="b"/>
              <a:pathLst>
                <a:path w="4619" h="4247" extrusionOk="0">
                  <a:moveTo>
                    <a:pt x="2346" y="0"/>
                  </a:moveTo>
                  <a:cubicBezTo>
                    <a:pt x="2122" y="0"/>
                    <a:pt x="1915" y="167"/>
                    <a:pt x="1714" y="372"/>
                  </a:cubicBezTo>
                  <a:cubicBezTo>
                    <a:pt x="1591" y="498"/>
                    <a:pt x="734" y="1484"/>
                    <a:pt x="1" y="3440"/>
                  </a:cubicBezTo>
                  <a:cubicBezTo>
                    <a:pt x="438" y="3776"/>
                    <a:pt x="1224" y="4247"/>
                    <a:pt x="2252" y="4247"/>
                  </a:cubicBezTo>
                  <a:cubicBezTo>
                    <a:pt x="2942" y="4247"/>
                    <a:pt x="3742" y="4034"/>
                    <a:pt x="4619" y="3427"/>
                  </a:cubicBezTo>
                  <a:cubicBezTo>
                    <a:pt x="3881" y="1487"/>
                    <a:pt x="3022" y="512"/>
                    <a:pt x="2915" y="372"/>
                  </a:cubicBezTo>
                  <a:cubicBezTo>
                    <a:pt x="2710" y="103"/>
                    <a:pt x="2523" y="0"/>
                    <a:pt x="234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5014;p81">
              <a:extLst>
                <a:ext uri="{FF2B5EF4-FFF2-40B4-BE49-F238E27FC236}">
                  <a16:creationId xmlns:a16="http://schemas.microsoft.com/office/drawing/2014/main" id="{F54D97F6-4836-DFB5-8B91-D59DCE8DE490}"/>
                </a:ext>
              </a:extLst>
            </p:cNvPr>
            <p:cNvSpPr/>
            <p:nvPr/>
          </p:nvSpPr>
          <p:spPr>
            <a:xfrm>
              <a:off x="5922665" y="1695992"/>
              <a:ext cx="112107" cy="163220"/>
            </a:xfrm>
            <a:custGeom>
              <a:avLst/>
              <a:gdLst/>
              <a:ahLst/>
              <a:cxnLst/>
              <a:rect l="l" t="t" r="r" b="b"/>
              <a:pathLst>
                <a:path w="1963" h="2858" extrusionOk="0">
                  <a:moveTo>
                    <a:pt x="1240" y="0"/>
                  </a:moveTo>
                  <a:cubicBezTo>
                    <a:pt x="873" y="0"/>
                    <a:pt x="1" y="2278"/>
                    <a:pt x="864" y="2840"/>
                  </a:cubicBezTo>
                  <a:cubicBezTo>
                    <a:pt x="887" y="2852"/>
                    <a:pt x="910" y="2857"/>
                    <a:pt x="933" y="2857"/>
                  </a:cubicBezTo>
                  <a:cubicBezTo>
                    <a:pt x="1443" y="2857"/>
                    <a:pt x="1963" y="193"/>
                    <a:pt x="1261" y="3"/>
                  </a:cubicBezTo>
                  <a:cubicBezTo>
                    <a:pt x="1255" y="1"/>
                    <a:pt x="1247" y="0"/>
                    <a:pt x="1240" y="0"/>
                  </a:cubicBez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5015;p81">
              <a:extLst>
                <a:ext uri="{FF2B5EF4-FFF2-40B4-BE49-F238E27FC236}">
                  <a16:creationId xmlns:a16="http://schemas.microsoft.com/office/drawing/2014/main" id="{423C0C85-D8FA-6C4C-6444-6136A2FB364A}"/>
                </a:ext>
              </a:extLst>
            </p:cNvPr>
            <p:cNvSpPr/>
            <p:nvPr/>
          </p:nvSpPr>
          <p:spPr>
            <a:xfrm>
              <a:off x="6295198" y="1695878"/>
              <a:ext cx="116847" cy="163335"/>
            </a:xfrm>
            <a:custGeom>
              <a:avLst/>
              <a:gdLst/>
              <a:ahLst/>
              <a:cxnLst/>
              <a:rect l="l" t="t" r="r" b="b"/>
              <a:pathLst>
                <a:path w="2046" h="2860" extrusionOk="0">
                  <a:moveTo>
                    <a:pt x="724" y="0"/>
                  </a:moveTo>
                  <a:cubicBezTo>
                    <a:pt x="716" y="0"/>
                    <a:pt x="709" y="1"/>
                    <a:pt x="702" y="3"/>
                  </a:cubicBezTo>
                  <a:cubicBezTo>
                    <a:pt x="1" y="192"/>
                    <a:pt x="597" y="2859"/>
                    <a:pt x="1114" y="2859"/>
                  </a:cubicBezTo>
                  <a:cubicBezTo>
                    <a:pt x="1137" y="2859"/>
                    <a:pt x="1160" y="2854"/>
                    <a:pt x="1183" y="2842"/>
                  </a:cubicBezTo>
                  <a:cubicBezTo>
                    <a:pt x="2045" y="2280"/>
                    <a:pt x="1094" y="0"/>
                    <a:pt x="724" y="0"/>
                  </a:cubicBez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5016;p81">
              <a:extLst>
                <a:ext uri="{FF2B5EF4-FFF2-40B4-BE49-F238E27FC236}">
                  <a16:creationId xmlns:a16="http://schemas.microsoft.com/office/drawing/2014/main" id="{6E6220CA-A870-A2B5-FB9B-AADEAE17F37D}"/>
                </a:ext>
              </a:extLst>
            </p:cNvPr>
            <p:cNvSpPr/>
            <p:nvPr/>
          </p:nvSpPr>
          <p:spPr>
            <a:xfrm>
              <a:off x="5812898" y="2009415"/>
              <a:ext cx="206224" cy="378525"/>
            </a:xfrm>
            <a:custGeom>
              <a:avLst/>
              <a:gdLst/>
              <a:ahLst/>
              <a:cxnLst/>
              <a:rect l="l" t="t" r="r" b="b"/>
              <a:pathLst>
                <a:path w="3611" h="6628" extrusionOk="0">
                  <a:moveTo>
                    <a:pt x="2734" y="0"/>
                  </a:moveTo>
                  <a:cubicBezTo>
                    <a:pt x="2321" y="0"/>
                    <a:pt x="1076" y="780"/>
                    <a:pt x="564" y="2159"/>
                  </a:cubicBezTo>
                  <a:cubicBezTo>
                    <a:pt x="0" y="3675"/>
                    <a:pt x="255" y="5877"/>
                    <a:pt x="779" y="6601"/>
                  </a:cubicBezTo>
                  <a:cubicBezTo>
                    <a:pt x="802" y="6619"/>
                    <a:pt x="825" y="6627"/>
                    <a:pt x="847" y="6627"/>
                  </a:cubicBezTo>
                  <a:cubicBezTo>
                    <a:pt x="1025" y="6627"/>
                    <a:pt x="1152" y="6087"/>
                    <a:pt x="1235" y="5729"/>
                  </a:cubicBezTo>
                  <a:cubicBezTo>
                    <a:pt x="1329" y="5326"/>
                    <a:pt x="2363" y="3903"/>
                    <a:pt x="3047" y="3232"/>
                  </a:cubicBezTo>
                  <a:cubicBezTo>
                    <a:pt x="3611" y="2266"/>
                    <a:pt x="3316" y="360"/>
                    <a:pt x="2832" y="24"/>
                  </a:cubicBezTo>
                  <a:cubicBezTo>
                    <a:pt x="2809" y="8"/>
                    <a:pt x="2776" y="0"/>
                    <a:pt x="273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5017;p81">
              <a:extLst>
                <a:ext uri="{FF2B5EF4-FFF2-40B4-BE49-F238E27FC236}">
                  <a16:creationId xmlns:a16="http://schemas.microsoft.com/office/drawing/2014/main" id="{C3F22898-D156-F937-F1CD-C8E336420F88}"/>
                </a:ext>
              </a:extLst>
            </p:cNvPr>
            <p:cNvSpPr/>
            <p:nvPr/>
          </p:nvSpPr>
          <p:spPr>
            <a:xfrm>
              <a:off x="5871608" y="2111358"/>
              <a:ext cx="133238" cy="265276"/>
            </a:xfrm>
            <a:custGeom>
              <a:avLst/>
              <a:gdLst/>
              <a:ahLst/>
              <a:cxnLst/>
              <a:rect l="l" t="t" r="r" b="b"/>
              <a:pathLst>
                <a:path w="2333" h="4645" extrusionOk="0">
                  <a:moveTo>
                    <a:pt x="2325" y="1"/>
                  </a:moveTo>
                  <a:cubicBezTo>
                    <a:pt x="1484" y="613"/>
                    <a:pt x="13" y="2110"/>
                    <a:pt x="1" y="4645"/>
                  </a:cubicBezTo>
                  <a:cubicBezTo>
                    <a:pt x="88" y="4455"/>
                    <a:pt x="156" y="4165"/>
                    <a:pt x="207" y="3943"/>
                  </a:cubicBezTo>
                  <a:cubicBezTo>
                    <a:pt x="300" y="3541"/>
                    <a:pt x="1334" y="2117"/>
                    <a:pt x="2019" y="1447"/>
                  </a:cubicBezTo>
                  <a:cubicBezTo>
                    <a:pt x="2243" y="1061"/>
                    <a:pt x="2332" y="526"/>
                    <a:pt x="2325" y="1"/>
                  </a:cubicBez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5018;p81">
              <a:extLst>
                <a:ext uri="{FF2B5EF4-FFF2-40B4-BE49-F238E27FC236}">
                  <a16:creationId xmlns:a16="http://schemas.microsoft.com/office/drawing/2014/main" id="{AB68E869-6AFD-8BF7-858B-CBE486D1EDA3}"/>
                </a:ext>
              </a:extLst>
            </p:cNvPr>
            <p:cNvSpPr/>
            <p:nvPr/>
          </p:nvSpPr>
          <p:spPr>
            <a:xfrm>
              <a:off x="6304792" y="2004332"/>
              <a:ext cx="195830" cy="388405"/>
            </a:xfrm>
            <a:custGeom>
              <a:avLst/>
              <a:gdLst/>
              <a:ahLst/>
              <a:cxnLst/>
              <a:rect l="l" t="t" r="r" b="b"/>
              <a:pathLst>
                <a:path w="3429" h="6801" extrusionOk="0">
                  <a:moveTo>
                    <a:pt x="1095" y="1"/>
                  </a:moveTo>
                  <a:cubicBezTo>
                    <a:pt x="1068" y="1"/>
                    <a:pt x="1045" y="6"/>
                    <a:pt x="1027" y="15"/>
                  </a:cubicBezTo>
                  <a:cubicBezTo>
                    <a:pt x="509" y="294"/>
                    <a:pt x="0" y="2155"/>
                    <a:pt x="451" y="3178"/>
                  </a:cubicBezTo>
                  <a:cubicBezTo>
                    <a:pt x="1055" y="3922"/>
                    <a:pt x="1922" y="5452"/>
                    <a:pt x="1969" y="5863"/>
                  </a:cubicBezTo>
                  <a:cubicBezTo>
                    <a:pt x="2013" y="6236"/>
                    <a:pt x="2079" y="6801"/>
                    <a:pt x="2264" y="6801"/>
                  </a:cubicBezTo>
                  <a:cubicBezTo>
                    <a:pt x="2283" y="6801"/>
                    <a:pt x="2303" y="6795"/>
                    <a:pt x="2324" y="6782"/>
                  </a:cubicBezTo>
                  <a:cubicBezTo>
                    <a:pt x="2926" y="6121"/>
                    <a:pt x="3428" y="3962"/>
                    <a:pt x="3040" y="2392"/>
                  </a:cubicBezTo>
                  <a:cubicBezTo>
                    <a:pt x="2677" y="927"/>
                    <a:pt x="1475" y="1"/>
                    <a:pt x="109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5019;p81">
              <a:extLst>
                <a:ext uri="{FF2B5EF4-FFF2-40B4-BE49-F238E27FC236}">
                  <a16:creationId xmlns:a16="http://schemas.microsoft.com/office/drawing/2014/main" id="{F55C865E-4E69-19DD-4DE6-D08EDFD3005D}"/>
                </a:ext>
              </a:extLst>
            </p:cNvPr>
            <p:cNvSpPr/>
            <p:nvPr/>
          </p:nvSpPr>
          <p:spPr>
            <a:xfrm>
              <a:off x="6318384" y="2089541"/>
              <a:ext cx="103655" cy="229982"/>
            </a:xfrm>
            <a:custGeom>
              <a:avLst/>
              <a:gdLst/>
              <a:ahLst/>
              <a:cxnLst/>
              <a:rect l="l" t="t" r="r" b="b"/>
              <a:pathLst>
                <a:path w="1815" h="4027" extrusionOk="0">
                  <a:moveTo>
                    <a:pt x="103" y="1"/>
                  </a:moveTo>
                  <a:cubicBezTo>
                    <a:pt x="1" y="585"/>
                    <a:pt x="8" y="1221"/>
                    <a:pt x="213" y="1686"/>
                  </a:cubicBezTo>
                  <a:cubicBezTo>
                    <a:pt x="703" y="2289"/>
                    <a:pt x="1363" y="3406"/>
                    <a:pt x="1622" y="4026"/>
                  </a:cubicBezTo>
                  <a:cubicBezTo>
                    <a:pt x="1815" y="2545"/>
                    <a:pt x="1619" y="1170"/>
                    <a:pt x="103" y="1"/>
                  </a:cubicBez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5020;p81">
              <a:extLst>
                <a:ext uri="{FF2B5EF4-FFF2-40B4-BE49-F238E27FC236}">
                  <a16:creationId xmlns:a16="http://schemas.microsoft.com/office/drawing/2014/main" id="{8FF7BE49-7C25-5C78-5EAE-D468BE30F83E}"/>
                </a:ext>
              </a:extLst>
            </p:cNvPr>
            <p:cNvSpPr/>
            <p:nvPr/>
          </p:nvSpPr>
          <p:spPr>
            <a:xfrm>
              <a:off x="6056304" y="1765096"/>
              <a:ext cx="223357" cy="223357"/>
            </a:xfrm>
            <a:custGeom>
              <a:avLst/>
              <a:gdLst/>
              <a:ahLst/>
              <a:cxnLst/>
              <a:rect l="l" t="t" r="r" b="b"/>
              <a:pathLst>
                <a:path w="3911" h="3911" extrusionOk="0">
                  <a:moveTo>
                    <a:pt x="1955" y="0"/>
                  </a:moveTo>
                  <a:cubicBezTo>
                    <a:pt x="875" y="0"/>
                    <a:pt x="0" y="876"/>
                    <a:pt x="0" y="1956"/>
                  </a:cubicBezTo>
                  <a:cubicBezTo>
                    <a:pt x="0" y="3036"/>
                    <a:pt x="875" y="3910"/>
                    <a:pt x="1955" y="3910"/>
                  </a:cubicBezTo>
                  <a:cubicBezTo>
                    <a:pt x="3035" y="3910"/>
                    <a:pt x="3910" y="3036"/>
                    <a:pt x="3910" y="1956"/>
                  </a:cubicBezTo>
                  <a:cubicBezTo>
                    <a:pt x="3910" y="876"/>
                    <a:pt x="3035" y="0"/>
                    <a:pt x="195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5021;p81">
              <a:extLst>
                <a:ext uri="{FF2B5EF4-FFF2-40B4-BE49-F238E27FC236}">
                  <a16:creationId xmlns:a16="http://schemas.microsoft.com/office/drawing/2014/main" id="{F8954344-C360-A639-9E44-0BF82BD3C54D}"/>
                </a:ext>
              </a:extLst>
            </p:cNvPr>
            <p:cNvSpPr/>
            <p:nvPr/>
          </p:nvSpPr>
          <p:spPr>
            <a:xfrm>
              <a:off x="6071267" y="1780116"/>
              <a:ext cx="193374" cy="193317"/>
            </a:xfrm>
            <a:custGeom>
              <a:avLst/>
              <a:gdLst/>
              <a:ahLst/>
              <a:cxnLst/>
              <a:rect l="l" t="t" r="r" b="b"/>
              <a:pathLst>
                <a:path w="3386" h="3385" extrusionOk="0">
                  <a:moveTo>
                    <a:pt x="1693" y="0"/>
                  </a:moveTo>
                  <a:cubicBezTo>
                    <a:pt x="759" y="0"/>
                    <a:pt x="1" y="758"/>
                    <a:pt x="1" y="1693"/>
                  </a:cubicBezTo>
                  <a:cubicBezTo>
                    <a:pt x="1" y="2627"/>
                    <a:pt x="759" y="3385"/>
                    <a:pt x="1693" y="3385"/>
                  </a:cubicBezTo>
                  <a:cubicBezTo>
                    <a:pt x="2627" y="3385"/>
                    <a:pt x="3385" y="2627"/>
                    <a:pt x="3385" y="1693"/>
                  </a:cubicBezTo>
                  <a:cubicBezTo>
                    <a:pt x="3385" y="758"/>
                    <a:pt x="2627" y="0"/>
                    <a:pt x="1693" y="0"/>
                  </a:cubicBez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5022;p81">
              <a:extLst>
                <a:ext uri="{FF2B5EF4-FFF2-40B4-BE49-F238E27FC236}">
                  <a16:creationId xmlns:a16="http://schemas.microsoft.com/office/drawing/2014/main" id="{BC851480-7F44-A2AB-76AA-E5D0620F61A9}"/>
                </a:ext>
              </a:extLst>
            </p:cNvPr>
            <p:cNvSpPr/>
            <p:nvPr/>
          </p:nvSpPr>
          <p:spPr>
            <a:xfrm>
              <a:off x="6197767" y="1829231"/>
              <a:ext cx="31125" cy="58024"/>
            </a:xfrm>
            <a:custGeom>
              <a:avLst/>
              <a:gdLst/>
              <a:ahLst/>
              <a:cxnLst/>
              <a:rect l="l" t="t" r="r" b="b"/>
              <a:pathLst>
                <a:path w="545" h="1016" extrusionOk="0">
                  <a:moveTo>
                    <a:pt x="249" y="1"/>
                  </a:moveTo>
                  <a:cubicBezTo>
                    <a:pt x="218" y="1"/>
                    <a:pt x="184" y="14"/>
                    <a:pt x="147" y="43"/>
                  </a:cubicBezTo>
                  <a:cubicBezTo>
                    <a:pt x="0" y="254"/>
                    <a:pt x="408" y="507"/>
                    <a:pt x="522" y="1015"/>
                  </a:cubicBezTo>
                  <a:cubicBezTo>
                    <a:pt x="544" y="646"/>
                    <a:pt x="467" y="1"/>
                    <a:pt x="24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aphicFrame>
        <p:nvGraphicFramePr>
          <p:cNvPr id="29" name="Chart 28">
            <a:extLst>
              <a:ext uri="{FF2B5EF4-FFF2-40B4-BE49-F238E27FC236}">
                <a16:creationId xmlns:a16="http://schemas.microsoft.com/office/drawing/2014/main" id="{A6055014-649F-1501-E661-38FC1814F31E}"/>
              </a:ext>
            </a:extLst>
          </p:cNvPr>
          <p:cNvGraphicFramePr>
            <a:graphicFrameLocks/>
          </p:cNvGraphicFramePr>
          <p:nvPr>
            <p:extLst>
              <p:ext uri="{D42A27DB-BD31-4B8C-83A1-F6EECF244321}">
                <p14:modId xmlns:p14="http://schemas.microsoft.com/office/powerpoint/2010/main" val="1959055718"/>
              </p:ext>
            </p:extLst>
          </p:nvPr>
        </p:nvGraphicFramePr>
        <p:xfrm>
          <a:off x="276447" y="1111129"/>
          <a:ext cx="9136911" cy="378693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098772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85F868-2BFE-2450-AFD7-D19A49722A5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7BDB53A-3E49-A970-E709-2ACABB4AAB69}"/>
              </a:ext>
            </a:extLst>
          </p:cNvPr>
          <p:cNvSpPr>
            <a:spLocks noGrp="1"/>
          </p:cNvSpPr>
          <p:nvPr>
            <p:ph type="title"/>
          </p:nvPr>
        </p:nvSpPr>
        <p:spPr/>
        <p:txBody>
          <a:bodyPr/>
          <a:lstStyle/>
          <a:p>
            <a:r>
              <a:rPr lang="en-US" dirty="0"/>
              <a:t>PERSONAL CHALLENGES</a:t>
            </a:r>
          </a:p>
        </p:txBody>
      </p:sp>
      <p:grpSp>
        <p:nvGrpSpPr>
          <p:cNvPr id="44" name="Google Shape;4930;p81">
            <a:extLst>
              <a:ext uri="{FF2B5EF4-FFF2-40B4-BE49-F238E27FC236}">
                <a16:creationId xmlns:a16="http://schemas.microsoft.com/office/drawing/2014/main" id="{62B3CF21-D74D-60D7-C244-DE29EC31F2A1}"/>
              </a:ext>
            </a:extLst>
          </p:cNvPr>
          <p:cNvGrpSpPr/>
          <p:nvPr/>
        </p:nvGrpSpPr>
        <p:grpSpPr>
          <a:xfrm rot="7038107">
            <a:off x="6701712" y="2763135"/>
            <a:ext cx="909998" cy="1664883"/>
            <a:chOff x="3752074" y="2903622"/>
            <a:chExt cx="909998" cy="1664883"/>
          </a:xfrm>
        </p:grpSpPr>
        <p:sp>
          <p:nvSpPr>
            <p:cNvPr id="45" name="Google Shape;4931;p81">
              <a:extLst>
                <a:ext uri="{FF2B5EF4-FFF2-40B4-BE49-F238E27FC236}">
                  <a16:creationId xmlns:a16="http://schemas.microsoft.com/office/drawing/2014/main" id="{390A3028-1623-B932-379A-0EC9097BD8B3}"/>
                </a:ext>
              </a:extLst>
            </p:cNvPr>
            <p:cNvSpPr/>
            <p:nvPr/>
          </p:nvSpPr>
          <p:spPr>
            <a:xfrm>
              <a:off x="4463272" y="4122648"/>
              <a:ext cx="198400" cy="274128"/>
            </a:xfrm>
            <a:custGeom>
              <a:avLst/>
              <a:gdLst/>
              <a:ahLst/>
              <a:cxnLst/>
              <a:rect l="l" t="t" r="r" b="b"/>
              <a:pathLst>
                <a:path w="3474" h="4800" extrusionOk="0">
                  <a:moveTo>
                    <a:pt x="1828" y="0"/>
                  </a:moveTo>
                  <a:cubicBezTo>
                    <a:pt x="1801" y="0"/>
                    <a:pt x="1774" y="0"/>
                    <a:pt x="1748" y="1"/>
                  </a:cubicBezTo>
                  <a:lnTo>
                    <a:pt x="1714" y="1"/>
                  </a:lnTo>
                  <a:cubicBezTo>
                    <a:pt x="1032" y="1"/>
                    <a:pt x="587" y="212"/>
                    <a:pt x="394" y="629"/>
                  </a:cubicBezTo>
                  <a:cubicBezTo>
                    <a:pt x="0" y="1478"/>
                    <a:pt x="783" y="2844"/>
                    <a:pt x="1198" y="3334"/>
                  </a:cubicBezTo>
                  <a:cubicBezTo>
                    <a:pt x="1527" y="3768"/>
                    <a:pt x="1690" y="4220"/>
                    <a:pt x="1681" y="4676"/>
                  </a:cubicBezTo>
                  <a:cubicBezTo>
                    <a:pt x="1680" y="4725"/>
                    <a:pt x="1680" y="4754"/>
                    <a:pt x="1711" y="4776"/>
                  </a:cubicBezTo>
                  <a:lnTo>
                    <a:pt x="1744" y="4799"/>
                  </a:lnTo>
                  <a:lnTo>
                    <a:pt x="1780" y="4781"/>
                  </a:lnTo>
                  <a:cubicBezTo>
                    <a:pt x="1819" y="4760"/>
                    <a:pt x="1818" y="4725"/>
                    <a:pt x="1817" y="4676"/>
                  </a:cubicBezTo>
                  <a:cubicBezTo>
                    <a:pt x="1807" y="4211"/>
                    <a:pt x="1973" y="3749"/>
                    <a:pt x="2307" y="3308"/>
                  </a:cubicBezTo>
                  <a:cubicBezTo>
                    <a:pt x="2844" y="2678"/>
                    <a:pt x="3474" y="1387"/>
                    <a:pt x="3118" y="618"/>
                  </a:cubicBezTo>
                  <a:cubicBezTo>
                    <a:pt x="2930" y="208"/>
                    <a:pt x="2495" y="0"/>
                    <a:pt x="1828" y="0"/>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932;p81">
              <a:extLst>
                <a:ext uri="{FF2B5EF4-FFF2-40B4-BE49-F238E27FC236}">
                  <a16:creationId xmlns:a16="http://schemas.microsoft.com/office/drawing/2014/main" id="{AD46B973-5AC1-D6FC-496E-A336B1A2EF86}"/>
                </a:ext>
              </a:extLst>
            </p:cNvPr>
            <p:cNvSpPr/>
            <p:nvPr/>
          </p:nvSpPr>
          <p:spPr>
            <a:xfrm>
              <a:off x="4320895" y="3777986"/>
              <a:ext cx="191890" cy="162421"/>
            </a:xfrm>
            <a:custGeom>
              <a:avLst/>
              <a:gdLst/>
              <a:ahLst/>
              <a:cxnLst/>
              <a:rect l="l" t="t" r="r" b="b"/>
              <a:pathLst>
                <a:path w="3360" h="2844" extrusionOk="0">
                  <a:moveTo>
                    <a:pt x="707" y="1"/>
                  </a:moveTo>
                  <a:lnTo>
                    <a:pt x="1" y="1584"/>
                  </a:lnTo>
                  <a:cubicBezTo>
                    <a:pt x="345" y="1623"/>
                    <a:pt x="2043" y="2043"/>
                    <a:pt x="2826" y="2844"/>
                  </a:cubicBezTo>
                  <a:lnTo>
                    <a:pt x="3360" y="1184"/>
                  </a:lnTo>
                  <a:lnTo>
                    <a:pt x="3360" y="1184"/>
                  </a:lnTo>
                  <a:cubicBezTo>
                    <a:pt x="3224" y="1201"/>
                    <a:pt x="3094" y="1208"/>
                    <a:pt x="2969" y="1208"/>
                  </a:cubicBezTo>
                  <a:cubicBezTo>
                    <a:pt x="1671" y="1208"/>
                    <a:pt x="951" y="366"/>
                    <a:pt x="707"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933;p81">
              <a:extLst>
                <a:ext uri="{FF2B5EF4-FFF2-40B4-BE49-F238E27FC236}">
                  <a16:creationId xmlns:a16="http://schemas.microsoft.com/office/drawing/2014/main" id="{22416BCD-E6D9-3968-D031-81A1284EC0CF}"/>
                </a:ext>
              </a:extLst>
            </p:cNvPr>
            <p:cNvSpPr/>
            <p:nvPr/>
          </p:nvSpPr>
          <p:spPr>
            <a:xfrm>
              <a:off x="4456076" y="3745604"/>
              <a:ext cx="205996" cy="405709"/>
            </a:xfrm>
            <a:custGeom>
              <a:avLst/>
              <a:gdLst/>
              <a:ahLst/>
              <a:cxnLst/>
              <a:rect l="l" t="t" r="r" b="b"/>
              <a:pathLst>
                <a:path w="3607" h="7104" extrusionOk="0">
                  <a:moveTo>
                    <a:pt x="1608" y="1"/>
                  </a:moveTo>
                  <a:cubicBezTo>
                    <a:pt x="1429" y="1"/>
                    <a:pt x="1276" y="99"/>
                    <a:pt x="1184" y="243"/>
                  </a:cubicBezTo>
                  <a:cubicBezTo>
                    <a:pt x="1012" y="511"/>
                    <a:pt x="0" y="1847"/>
                    <a:pt x="173" y="3983"/>
                  </a:cubicBezTo>
                  <a:cubicBezTo>
                    <a:pt x="344" y="6120"/>
                    <a:pt x="821" y="6808"/>
                    <a:pt x="821" y="6808"/>
                  </a:cubicBezTo>
                  <a:cubicBezTo>
                    <a:pt x="1050" y="6977"/>
                    <a:pt x="1490" y="7104"/>
                    <a:pt x="1935" y="7104"/>
                  </a:cubicBezTo>
                  <a:cubicBezTo>
                    <a:pt x="2345" y="7104"/>
                    <a:pt x="2759" y="6996"/>
                    <a:pt x="3015" y="6712"/>
                  </a:cubicBezTo>
                  <a:cubicBezTo>
                    <a:pt x="3454" y="5510"/>
                    <a:pt x="3607" y="1776"/>
                    <a:pt x="2099" y="243"/>
                  </a:cubicBezTo>
                  <a:cubicBezTo>
                    <a:pt x="1930" y="71"/>
                    <a:pt x="1760" y="1"/>
                    <a:pt x="160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934;p81">
              <a:extLst>
                <a:ext uri="{FF2B5EF4-FFF2-40B4-BE49-F238E27FC236}">
                  <a16:creationId xmlns:a16="http://schemas.microsoft.com/office/drawing/2014/main" id="{7B3CBB53-061F-C7F3-33C9-8433AD25D7C0}"/>
                </a:ext>
              </a:extLst>
            </p:cNvPr>
            <p:cNvSpPr/>
            <p:nvPr/>
          </p:nvSpPr>
          <p:spPr>
            <a:xfrm>
              <a:off x="4483032" y="4081814"/>
              <a:ext cx="156424" cy="69503"/>
            </a:xfrm>
            <a:custGeom>
              <a:avLst/>
              <a:gdLst/>
              <a:ahLst/>
              <a:cxnLst/>
              <a:rect l="l" t="t" r="r" b="b"/>
              <a:pathLst>
                <a:path w="2739" h="1217" extrusionOk="0">
                  <a:moveTo>
                    <a:pt x="2738" y="1"/>
                  </a:moveTo>
                  <a:lnTo>
                    <a:pt x="2738" y="1"/>
                  </a:lnTo>
                  <a:cubicBezTo>
                    <a:pt x="2430" y="112"/>
                    <a:pt x="1963" y="244"/>
                    <a:pt x="1374" y="244"/>
                  </a:cubicBezTo>
                  <a:cubicBezTo>
                    <a:pt x="970" y="244"/>
                    <a:pt x="508" y="182"/>
                    <a:pt x="0" y="8"/>
                  </a:cubicBezTo>
                  <a:lnTo>
                    <a:pt x="0" y="8"/>
                  </a:lnTo>
                  <a:cubicBezTo>
                    <a:pt x="176" y="671"/>
                    <a:pt x="349" y="920"/>
                    <a:pt x="349" y="920"/>
                  </a:cubicBezTo>
                  <a:cubicBezTo>
                    <a:pt x="578" y="1089"/>
                    <a:pt x="1018" y="1217"/>
                    <a:pt x="1463" y="1217"/>
                  </a:cubicBezTo>
                  <a:cubicBezTo>
                    <a:pt x="1874" y="1217"/>
                    <a:pt x="2288" y="1108"/>
                    <a:pt x="2544" y="825"/>
                  </a:cubicBezTo>
                  <a:cubicBezTo>
                    <a:pt x="2620" y="617"/>
                    <a:pt x="2688" y="334"/>
                    <a:pt x="2738"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35;p81">
              <a:extLst>
                <a:ext uri="{FF2B5EF4-FFF2-40B4-BE49-F238E27FC236}">
                  <a16:creationId xmlns:a16="http://schemas.microsoft.com/office/drawing/2014/main" id="{278A295B-48A0-8201-09B4-3981B97682D0}"/>
                </a:ext>
              </a:extLst>
            </p:cNvPr>
            <p:cNvSpPr/>
            <p:nvPr/>
          </p:nvSpPr>
          <p:spPr>
            <a:xfrm>
              <a:off x="4592685" y="3918364"/>
              <a:ext cx="48658" cy="9709"/>
            </a:xfrm>
            <a:custGeom>
              <a:avLst/>
              <a:gdLst/>
              <a:ahLst/>
              <a:cxnLst/>
              <a:rect l="l" t="t" r="r" b="b"/>
              <a:pathLst>
                <a:path w="852" h="170" extrusionOk="0">
                  <a:moveTo>
                    <a:pt x="836" y="1"/>
                  </a:moveTo>
                  <a:cubicBezTo>
                    <a:pt x="587" y="20"/>
                    <a:pt x="337" y="36"/>
                    <a:pt x="87" y="38"/>
                  </a:cubicBezTo>
                  <a:cubicBezTo>
                    <a:pt x="1" y="38"/>
                    <a:pt x="1" y="169"/>
                    <a:pt x="87" y="169"/>
                  </a:cubicBezTo>
                  <a:cubicBezTo>
                    <a:pt x="342" y="168"/>
                    <a:pt x="597" y="151"/>
                    <a:pt x="851" y="132"/>
                  </a:cubicBezTo>
                  <a:cubicBezTo>
                    <a:pt x="847" y="88"/>
                    <a:pt x="841" y="43"/>
                    <a:pt x="836"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4936;p81">
              <a:extLst>
                <a:ext uri="{FF2B5EF4-FFF2-40B4-BE49-F238E27FC236}">
                  <a16:creationId xmlns:a16="http://schemas.microsoft.com/office/drawing/2014/main" id="{36619944-6DA1-D954-D99D-4548058B2AF1}"/>
                </a:ext>
              </a:extLst>
            </p:cNvPr>
            <p:cNvSpPr/>
            <p:nvPr/>
          </p:nvSpPr>
          <p:spPr>
            <a:xfrm>
              <a:off x="4604050" y="3962910"/>
              <a:ext cx="40891" cy="9537"/>
            </a:xfrm>
            <a:custGeom>
              <a:avLst/>
              <a:gdLst/>
              <a:ahLst/>
              <a:cxnLst/>
              <a:rect l="l" t="t" r="r" b="b"/>
              <a:pathLst>
                <a:path w="716" h="167" extrusionOk="0">
                  <a:moveTo>
                    <a:pt x="710" y="0"/>
                  </a:moveTo>
                  <a:cubicBezTo>
                    <a:pt x="579" y="27"/>
                    <a:pt x="445" y="35"/>
                    <a:pt x="311" y="35"/>
                  </a:cubicBezTo>
                  <a:cubicBezTo>
                    <a:pt x="236" y="35"/>
                    <a:pt x="161" y="33"/>
                    <a:pt x="87" y="29"/>
                  </a:cubicBezTo>
                  <a:cubicBezTo>
                    <a:pt x="86" y="29"/>
                    <a:pt x="85" y="29"/>
                    <a:pt x="84" y="29"/>
                  </a:cubicBezTo>
                  <a:cubicBezTo>
                    <a:pt x="1" y="29"/>
                    <a:pt x="2" y="158"/>
                    <a:pt x="86" y="161"/>
                  </a:cubicBezTo>
                  <a:cubicBezTo>
                    <a:pt x="160" y="164"/>
                    <a:pt x="235" y="167"/>
                    <a:pt x="309" y="167"/>
                  </a:cubicBezTo>
                  <a:cubicBezTo>
                    <a:pt x="446" y="167"/>
                    <a:pt x="582" y="159"/>
                    <a:pt x="715" y="134"/>
                  </a:cubicBezTo>
                  <a:cubicBezTo>
                    <a:pt x="714" y="89"/>
                    <a:pt x="712" y="46"/>
                    <a:pt x="710"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4937;p81">
              <a:extLst>
                <a:ext uri="{FF2B5EF4-FFF2-40B4-BE49-F238E27FC236}">
                  <a16:creationId xmlns:a16="http://schemas.microsoft.com/office/drawing/2014/main" id="{D2471199-42F9-F2CE-985A-4C75274F0EC9}"/>
                </a:ext>
              </a:extLst>
            </p:cNvPr>
            <p:cNvSpPr/>
            <p:nvPr/>
          </p:nvSpPr>
          <p:spPr>
            <a:xfrm>
              <a:off x="4621183" y="4013795"/>
              <a:ext cx="24100" cy="8452"/>
            </a:xfrm>
            <a:custGeom>
              <a:avLst/>
              <a:gdLst/>
              <a:ahLst/>
              <a:cxnLst/>
              <a:rect l="l" t="t" r="r" b="b"/>
              <a:pathLst>
                <a:path w="422" h="148" extrusionOk="0">
                  <a:moveTo>
                    <a:pt x="74" y="1"/>
                  </a:moveTo>
                  <a:cubicBezTo>
                    <a:pt x="1" y="1"/>
                    <a:pt x="4" y="123"/>
                    <a:pt x="83" y="133"/>
                  </a:cubicBezTo>
                  <a:cubicBezTo>
                    <a:pt x="167" y="143"/>
                    <a:pt x="251" y="148"/>
                    <a:pt x="335" y="148"/>
                  </a:cubicBezTo>
                  <a:cubicBezTo>
                    <a:pt x="363" y="148"/>
                    <a:pt x="390" y="147"/>
                    <a:pt x="418" y="146"/>
                  </a:cubicBezTo>
                  <a:cubicBezTo>
                    <a:pt x="419" y="103"/>
                    <a:pt x="421" y="59"/>
                    <a:pt x="422" y="16"/>
                  </a:cubicBezTo>
                  <a:lnTo>
                    <a:pt x="422" y="16"/>
                  </a:lnTo>
                  <a:cubicBezTo>
                    <a:pt x="398" y="17"/>
                    <a:pt x="375" y="17"/>
                    <a:pt x="351" y="17"/>
                  </a:cubicBezTo>
                  <a:cubicBezTo>
                    <a:pt x="262" y="17"/>
                    <a:pt x="174" y="11"/>
                    <a:pt x="83" y="1"/>
                  </a:cubicBezTo>
                  <a:cubicBezTo>
                    <a:pt x="80" y="1"/>
                    <a:pt x="77" y="1"/>
                    <a:pt x="74"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4938;p81">
              <a:extLst>
                <a:ext uri="{FF2B5EF4-FFF2-40B4-BE49-F238E27FC236}">
                  <a16:creationId xmlns:a16="http://schemas.microsoft.com/office/drawing/2014/main" id="{E8CE8624-1E01-D6A0-A2A3-5A54129B491E}"/>
                </a:ext>
              </a:extLst>
            </p:cNvPr>
            <p:cNvSpPr/>
            <p:nvPr/>
          </p:nvSpPr>
          <p:spPr>
            <a:xfrm>
              <a:off x="4617299" y="4058970"/>
              <a:ext cx="25014" cy="7995"/>
            </a:xfrm>
            <a:custGeom>
              <a:avLst/>
              <a:gdLst/>
              <a:ahLst/>
              <a:cxnLst/>
              <a:rect l="l" t="t" r="r" b="b"/>
              <a:pathLst>
                <a:path w="438" h="140" extrusionOk="0">
                  <a:moveTo>
                    <a:pt x="438" y="0"/>
                  </a:moveTo>
                  <a:cubicBezTo>
                    <a:pt x="369" y="6"/>
                    <a:pt x="299" y="8"/>
                    <a:pt x="230" y="8"/>
                  </a:cubicBezTo>
                  <a:cubicBezTo>
                    <a:pt x="182" y="8"/>
                    <a:pt x="134" y="7"/>
                    <a:pt x="86" y="6"/>
                  </a:cubicBezTo>
                  <a:cubicBezTo>
                    <a:pt x="0" y="6"/>
                    <a:pt x="0" y="139"/>
                    <a:pt x="85" y="139"/>
                  </a:cubicBezTo>
                  <a:cubicBezTo>
                    <a:pt x="134" y="139"/>
                    <a:pt x="183" y="140"/>
                    <a:pt x="231" y="140"/>
                  </a:cubicBezTo>
                  <a:cubicBezTo>
                    <a:pt x="295" y="140"/>
                    <a:pt x="359" y="139"/>
                    <a:pt x="423" y="135"/>
                  </a:cubicBezTo>
                  <a:cubicBezTo>
                    <a:pt x="428" y="90"/>
                    <a:pt x="434" y="46"/>
                    <a:pt x="438"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4939;p81">
              <a:extLst>
                <a:ext uri="{FF2B5EF4-FFF2-40B4-BE49-F238E27FC236}">
                  <a16:creationId xmlns:a16="http://schemas.microsoft.com/office/drawing/2014/main" id="{CD48C65D-3331-4C9E-07A3-9B837D545FAD}"/>
                </a:ext>
              </a:extLst>
            </p:cNvPr>
            <p:cNvSpPr/>
            <p:nvPr/>
          </p:nvSpPr>
          <p:spPr>
            <a:xfrm>
              <a:off x="4552365" y="3791749"/>
              <a:ext cx="50542" cy="60594"/>
            </a:xfrm>
            <a:custGeom>
              <a:avLst/>
              <a:gdLst/>
              <a:ahLst/>
              <a:cxnLst/>
              <a:rect l="l" t="t" r="r" b="b"/>
              <a:pathLst>
                <a:path w="885" h="1061" extrusionOk="0">
                  <a:moveTo>
                    <a:pt x="335" y="1"/>
                  </a:moveTo>
                  <a:cubicBezTo>
                    <a:pt x="325" y="1"/>
                    <a:pt x="316" y="4"/>
                    <a:pt x="308" y="9"/>
                  </a:cubicBezTo>
                  <a:cubicBezTo>
                    <a:pt x="0" y="245"/>
                    <a:pt x="647" y="603"/>
                    <a:pt x="707" y="1060"/>
                  </a:cubicBezTo>
                  <a:cubicBezTo>
                    <a:pt x="884" y="567"/>
                    <a:pt x="483" y="1"/>
                    <a:pt x="3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4940;p81">
              <a:extLst>
                <a:ext uri="{FF2B5EF4-FFF2-40B4-BE49-F238E27FC236}">
                  <a16:creationId xmlns:a16="http://schemas.microsoft.com/office/drawing/2014/main" id="{73AD2E15-7F1B-0A44-3F5E-4EE5B6FE2245}"/>
                </a:ext>
              </a:extLst>
            </p:cNvPr>
            <p:cNvSpPr/>
            <p:nvPr/>
          </p:nvSpPr>
          <p:spPr>
            <a:xfrm>
              <a:off x="3752074" y="4122648"/>
              <a:ext cx="198400" cy="274128"/>
            </a:xfrm>
            <a:custGeom>
              <a:avLst/>
              <a:gdLst/>
              <a:ahLst/>
              <a:cxnLst/>
              <a:rect l="l" t="t" r="r" b="b"/>
              <a:pathLst>
                <a:path w="3474" h="4800" extrusionOk="0">
                  <a:moveTo>
                    <a:pt x="1828" y="0"/>
                  </a:moveTo>
                  <a:cubicBezTo>
                    <a:pt x="1801" y="0"/>
                    <a:pt x="1773" y="0"/>
                    <a:pt x="1749" y="1"/>
                  </a:cubicBezTo>
                  <a:lnTo>
                    <a:pt x="1715" y="1"/>
                  </a:lnTo>
                  <a:cubicBezTo>
                    <a:pt x="1032" y="1"/>
                    <a:pt x="587" y="212"/>
                    <a:pt x="394" y="629"/>
                  </a:cubicBezTo>
                  <a:cubicBezTo>
                    <a:pt x="1" y="1478"/>
                    <a:pt x="783" y="2844"/>
                    <a:pt x="1198" y="3334"/>
                  </a:cubicBezTo>
                  <a:cubicBezTo>
                    <a:pt x="1528" y="3768"/>
                    <a:pt x="1690" y="4220"/>
                    <a:pt x="1682" y="4676"/>
                  </a:cubicBezTo>
                  <a:cubicBezTo>
                    <a:pt x="1681" y="4725"/>
                    <a:pt x="1681" y="4754"/>
                    <a:pt x="1711" y="4776"/>
                  </a:cubicBezTo>
                  <a:lnTo>
                    <a:pt x="1745" y="4799"/>
                  </a:lnTo>
                  <a:lnTo>
                    <a:pt x="1781" y="4781"/>
                  </a:lnTo>
                  <a:cubicBezTo>
                    <a:pt x="1819" y="4760"/>
                    <a:pt x="1818" y="4725"/>
                    <a:pt x="1817" y="4676"/>
                  </a:cubicBezTo>
                  <a:cubicBezTo>
                    <a:pt x="1808" y="4211"/>
                    <a:pt x="1974" y="3749"/>
                    <a:pt x="2307" y="3308"/>
                  </a:cubicBezTo>
                  <a:cubicBezTo>
                    <a:pt x="2844" y="2678"/>
                    <a:pt x="3474" y="1387"/>
                    <a:pt x="3119" y="618"/>
                  </a:cubicBezTo>
                  <a:cubicBezTo>
                    <a:pt x="2930" y="208"/>
                    <a:pt x="2495" y="0"/>
                    <a:pt x="1828" y="0"/>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4941;p81">
              <a:extLst>
                <a:ext uri="{FF2B5EF4-FFF2-40B4-BE49-F238E27FC236}">
                  <a16:creationId xmlns:a16="http://schemas.microsoft.com/office/drawing/2014/main" id="{6B89EA68-AFD3-1614-CDE3-36B2AB6FA8E7}"/>
                </a:ext>
              </a:extLst>
            </p:cNvPr>
            <p:cNvSpPr/>
            <p:nvPr/>
          </p:nvSpPr>
          <p:spPr>
            <a:xfrm>
              <a:off x="3909699" y="3777986"/>
              <a:ext cx="191890" cy="162421"/>
            </a:xfrm>
            <a:custGeom>
              <a:avLst/>
              <a:gdLst/>
              <a:ahLst/>
              <a:cxnLst/>
              <a:rect l="l" t="t" r="r" b="b"/>
              <a:pathLst>
                <a:path w="3360" h="2844" extrusionOk="0">
                  <a:moveTo>
                    <a:pt x="2653" y="1"/>
                  </a:moveTo>
                  <a:cubicBezTo>
                    <a:pt x="2409" y="366"/>
                    <a:pt x="1689" y="1208"/>
                    <a:pt x="391" y="1208"/>
                  </a:cubicBezTo>
                  <a:cubicBezTo>
                    <a:pt x="266" y="1208"/>
                    <a:pt x="136" y="1201"/>
                    <a:pt x="0" y="1184"/>
                  </a:cubicBezTo>
                  <a:lnTo>
                    <a:pt x="0" y="1184"/>
                  </a:lnTo>
                  <a:lnTo>
                    <a:pt x="534" y="2844"/>
                  </a:lnTo>
                  <a:cubicBezTo>
                    <a:pt x="1317" y="2043"/>
                    <a:pt x="3015" y="1623"/>
                    <a:pt x="3359" y="1584"/>
                  </a:cubicBezTo>
                  <a:lnTo>
                    <a:pt x="2653" y="1"/>
                  </a:ln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4942;p81">
              <a:extLst>
                <a:ext uri="{FF2B5EF4-FFF2-40B4-BE49-F238E27FC236}">
                  <a16:creationId xmlns:a16="http://schemas.microsoft.com/office/drawing/2014/main" id="{80CBBE2B-1CA7-1205-B173-31AFAB629846}"/>
                </a:ext>
              </a:extLst>
            </p:cNvPr>
            <p:cNvSpPr/>
            <p:nvPr/>
          </p:nvSpPr>
          <p:spPr>
            <a:xfrm>
              <a:off x="3760412" y="3745604"/>
              <a:ext cx="205996" cy="405709"/>
            </a:xfrm>
            <a:custGeom>
              <a:avLst/>
              <a:gdLst/>
              <a:ahLst/>
              <a:cxnLst/>
              <a:rect l="l" t="t" r="r" b="b"/>
              <a:pathLst>
                <a:path w="3607" h="7104" extrusionOk="0">
                  <a:moveTo>
                    <a:pt x="2000" y="1"/>
                  </a:moveTo>
                  <a:cubicBezTo>
                    <a:pt x="1848" y="1"/>
                    <a:pt x="1677" y="71"/>
                    <a:pt x="1508" y="243"/>
                  </a:cubicBezTo>
                  <a:cubicBezTo>
                    <a:pt x="0" y="1776"/>
                    <a:pt x="153" y="5510"/>
                    <a:pt x="592" y="6712"/>
                  </a:cubicBezTo>
                  <a:cubicBezTo>
                    <a:pt x="848" y="6996"/>
                    <a:pt x="1262" y="7104"/>
                    <a:pt x="1672" y="7104"/>
                  </a:cubicBezTo>
                  <a:cubicBezTo>
                    <a:pt x="2117" y="7104"/>
                    <a:pt x="2558" y="6977"/>
                    <a:pt x="2786" y="6808"/>
                  </a:cubicBezTo>
                  <a:cubicBezTo>
                    <a:pt x="2786" y="6808"/>
                    <a:pt x="3263" y="6120"/>
                    <a:pt x="3435" y="3983"/>
                  </a:cubicBezTo>
                  <a:cubicBezTo>
                    <a:pt x="3607" y="1847"/>
                    <a:pt x="2596" y="511"/>
                    <a:pt x="2423" y="243"/>
                  </a:cubicBezTo>
                  <a:cubicBezTo>
                    <a:pt x="2331" y="99"/>
                    <a:pt x="2179" y="1"/>
                    <a:pt x="200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4943;p81">
              <a:extLst>
                <a:ext uri="{FF2B5EF4-FFF2-40B4-BE49-F238E27FC236}">
                  <a16:creationId xmlns:a16="http://schemas.microsoft.com/office/drawing/2014/main" id="{5A65B972-1F1A-6C02-040F-7DFEEDA9405B}"/>
                </a:ext>
              </a:extLst>
            </p:cNvPr>
            <p:cNvSpPr/>
            <p:nvPr/>
          </p:nvSpPr>
          <p:spPr>
            <a:xfrm>
              <a:off x="3783028" y="4081814"/>
              <a:ext cx="156424" cy="69503"/>
            </a:xfrm>
            <a:custGeom>
              <a:avLst/>
              <a:gdLst/>
              <a:ahLst/>
              <a:cxnLst/>
              <a:rect l="l" t="t" r="r" b="b"/>
              <a:pathLst>
                <a:path w="2739" h="1217" extrusionOk="0">
                  <a:moveTo>
                    <a:pt x="1" y="1"/>
                  </a:moveTo>
                  <a:cubicBezTo>
                    <a:pt x="51" y="334"/>
                    <a:pt x="118" y="617"/>
                    <a:pt x="195" y="825"/>
                  </a:cubicBezTo>
                  <a:cubicBezTo>
                    <a:pt x="451" y="1108"/>
                    <a:pt x="865" y="1217"/>
                    <a:pt x="1276" y="1217"/>
                  </a:cubicBezTo>
                  <a:cubicBezTo>
                    <a:pt x="1721" y="1217"/>
                    <a:pt x="2161" y="1089"/>
                    <a:pt x="2390" y="920"/>
                  </a:cubicBezTo>
                  <a:cubicBezTo>
                    <a:pt x="2390" y="920"/>
                    <a:pt x="2563" y="671"/>
                    <a:pt x="2739" y="8"/>
                  </a:cubicBezTo>
                  <a:lnTo>
                    <a:pt x="2739" y="8"/>
                  </a:lnTo>
                  <a:cubicBezTo>
                    <a:pt x="2231" y="182"/>
                    <a:pt x="1769" y="244"/>
                    <a:pt x="1366" y="244"/>
                  </a:cubicBezTo>
                  <a:cubicBezTo>
                    <a:pt x="777" y="244"/>
                    <a:pt x="310" y="112"/>
                    <a:pt x="1"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4944;p81">
              <a:extLst>
                <a:ext uri="{FF2B5EF4-FFF2-40B4-BE49-F238E27FC236}">
                  <a16:creationId xmlns:a16="http://schemas.microsoft.com/office/drawing/2014/main" id="{C22BBCB7-D316-81F2-C1FE-C9F6FB840960}"/>
                </a:ext>
              </a:extLst>
            </p:cNvPr>
            <p:cNvSpPr/>
            <p:nvPr/>
          </p:nvSpPr>
          <p:spPr>
            <a:xfrm>
              <a:off x="3814667" y="3792892"/>
              <a:ext cx="50485" cy="60537"/>
            </a:xfrm>
            <a:custGeom>
              <a:avLst/>
              <a:gdLst/>
              <a:ahLst/>
              <a:cxnLst/>
              <a:rect l="l" t="t" r="r" b="b"/>
              <a:pathLst>
                <a:path w="884" h="1060" extrusionOk="0">
                  <a:moveTo>
                    <a:pt x="549" y="0"/>
                  </a:moveTo>
                  <a:cubicBezTo>
                    <a:pt x="401" y="0"/>
                    <a:pt x="0" y="566"/>
                    <a:pt x="177" y="1059"/>
                  </a:cubicBezTo>
                  <a:cubicBezTo>
                    <a:pt x="237" y="603"/>
                    <a:pt x="884" y="243"/>
                    <a:pt x="576" y="9"/>
                  </a:cubicBezTo>
                  <a:cubicBezTo>
                    <a:pt x="569" y="3"/>
                    <a:pt x="559" y="0"/>
                    <a:pt x="54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4945;p81">
              <a:extLst>
                <a:ext uri="{FF2B5EF4-FFF2-40B4-BE49-F238E27FC236}">
                  <a16:creationId xmlns:a16="http://schemas.microsoft.com/office/drawing/2014/main" id="{E8C8F664-E0B7-397F-49CE-7E6399E20CDA}"/>
                </a:ext>
              </a:extLst>
            </p:cNvPr>
            <p:cNvSpPr/>
            <p:nvPr/>
          </p:nvSpPr>
          <p:spPr>
            <a:xfrm>
              <a:off x="3781143" y="3918364"/>
              <a:ext cx="48658" cy="9709"/>
            </a:xfrm>
            <a:custGeom>
              <a:avLst/>
              <a:gdLst/>
              <a:ahLst/>
              <a:cxnLst/>
              <a:rect l="l" t="t" r="r" b="b"/>
              <a:pathLst>
                <a:path w="852" h="170" extrusionOk="0">
                  <a:moveTo>
                    <a:pt x="16" y="1"/>
                  </a:moveTo>
                  <a:cubicBezTo>
                    <a:pt x="11" y="43"/>
                    <a:pt x="5" y="88"/>
                    <a:pt x="1" y="132"/>
                  </a:cubicBezTo>
                  <a:cubicBezTo>
                    <a:pt x="256" y="151"/>
                    <a:pt x="510" y="168"/>
                    <a:pt x="765" y="169"/>
                  </a:cubicBezTo>
                  <a:cubicBezTo>
                    <a:pt x="851" y="169"/>
                    <a:pt x="851" y="38"/>
                    <a:pt x="765" y="38"/>
                  </a:cubicBezTo>
                  <a:cubicBezTo>
                    <a:pt x="515" y="36"/>
                    <a:pt x="266" y="20"/>
                    <a:pt x="16"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4946;p81">
              <a:extLst>
                <a:ext uri="{FF2B5EF4-FFF2-40B4-BE49-F238E27FC236}">
                  <a16:creationId xmlns:a16="http://schemas.microsoft.com/office/drawing/2014/main" id="{586BE58B-9B2F-295B-8107-AB791EDC5E23}"/>
                </a:ext>
              </a:extLst>
            </p:cNvPr>
            <p:cNvSpPr/>
            <p:nvPr/>
          </p:nvSpPr>
          <p:spPr>
            <a:xfrm>
              <a:off x="3777545" y="3962910"/>
              <a:ext cx="40891" cy="9537"/>
            </a:xfrm>
            <a:custGeom>
              <a:avLst/>
              <a:gdLst/>
              <a:ahLst/>
              <a:cxnLst/>
              <a:rect l="l" t="t" r="r" b="b"/>
              <a:pathLst>
                <a:path w="716" h="167" extrusionOk="0">
                  <a:moveTo>
                    <a:pt x="6" y="0"/>
                  </a:moveTo>
                  <a:cubicBezTo>
                    <a:pt x="4" y="46"/>
                    <a:pt x="2" y="89"/>
                    <a:pt x="1" y="134"/>
                  </a:cubicBezTo>
                  <a:cubicBezTo>
                    <a:pt x="134" y="159"/>
                    <a:pt x="270" y="167"/>
                    <a:pt x="407" y="167"/>
                  </a:cubicBezTo>
                  <a:cubicBezTo>
                    <a:pt x="481" y="167"/>
                    <a:pt x="556" y="164"/>
                    <a:pt x="631" y="161"/>
                  </a:cubicBezTo>
                  <a:cubicBezTo>
                    <a:pt x="714" y="158"/>
                    <a:pt x="715" y="29"/>
                    <a:pt x="633" y="29"/>
                  </a:cubicBezTo>
                  <a:cubicBezTo>
                    <a:pt x="632" y="29"/>
                    <a:pt x="631" y="29"/>
                    <a:pt x="631" y="29"/>
                  </a:cubicBezTo>
                  <a:cubicBezTo>
                    <a:pt x="556" y="33"/>
                    <a:pt x="481" y="35"/>
                    <a:pt x="406" y="35"/>
                  </a:cubicBezTo>
                  <a:cubicBezTo>
                    <a:pt x="271" y="35"/>
                    <a:pt x="137" y="27"/>
                    <a:pt x="6"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4947;p81">
              <a:extLst>
                <a:ext uri="{FF2B5EF4-FFF2-40B4-BE49-F238E27FC236}">
                  <a16:creationId xmlns:a16="http://schemas.microsoft.com/office/drawing/2014/main" id="{18B6A2D6-A222-445B-3485-7B97198170E2}"/>
                </a:ext>
              </a:extLst>
            </p:cNvPr>
            <p:cNvSpPr/>
            <p:nvPr/>
          </p:nvSpPr>
          <p:spPr>
            <a:xfrm>
              <a:off x="3777202" y="4013795"/>
              <a:ext cx="24158" cy="8452"/>
            </a:xfrm>
            <a:custGeom>
              <a:avLst/>
              <a:gdLst/>
              <a:ahLst/>
              <a:cxnLst/>
              <a:rect l="l" t="t" r="r" b="b"/>
              <a:pathLst>
                <a:path w="423" h="148" extrusionOk="0">
                  <a:moveTo>
                    <a:pt x="348" y="1"/>
                  </a:moveTo>
                  <a:cubicBezTo>
                    <a:pt x="345" y="1"/>
                    <a:pt x="342" y="1"/>
                    <a:pt x="339" y="1"/>
                  </a:cubicBezTo>
                  <a:cubicBezTo>
                    <a:pt x="248" y="11"/>
                    <a:pt x="160" y="17"/>
                    <a:pt x="71" y="17"/>
                  </a:cubicBezTo>
                  <a:cubicBezTo>
                    <a:pt x="47" y="17"/>
                    <a:pt x="24" y="17"/>
                    <a:pt x="1" y="16"/>
                  </a:cubicBezTo>
                  <a:lnTo>
                    <a:pt x="1" y="16"/>
                  </a:lnTo>
                  <a:cubicBezTo>
                    <a:pt x="3" y="59"/>
                    <a:pt x="4" y="103"/>
                    <a:pt x="5" y="146"/>
                  </a:cubicBezTo>
                  <a:cubicBezTo>
                    <a:pt x="32" y="147"/>
                    <a:pt x="60" y="148"/>
                    <a:pt x="87" y="148"/>
                  </a:cubicBezTo>
                  <a:cubicBezTo>
                    <a:pt x="171" y="148"/>
                    <a:pt x="255" y="143"/>
                    <a:pt x="339" y="133"/>
                  </a:cubicBezTo>
                  <a:cubicBezTo>
                    <a:pt x="418" y="123"/>
                    <a:pt x="423" y="1"/>
                    <a:pt x="348"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4948;p81">
              <a:extLst>
                <a:ext uri="{FF2B5EF4-FFF2-40B4-BE49-F238E27FC236}">
                  <a16:creationId xmlns:a16="http://schemas.microsoft.com/office/drawing/2014/main" id="{5322DCC2-340C-DB18-0CCC-441702AFAD2C}"/>
                </a:ext>
              </a:extLst>
            </p:cNvPr>
            <p:cNvSpPr/>
            <p:nvPr/>
          </p:nvSpPr>
          <p:spPr>
            <a:xfrm>
              <a:off x="3780172" y="4058970"/>
              <a:ext cx="25014" cy="7995"/>
            </a:xfrm>
            <a:custGeom>
              <a:avLst/>
              <a:gdLst/>
              <a:ahLst/>
              <a:cxnLst/>
              <a:rect l="l" t="t" r="r" b="b"/>
              <a:pathLst>
                <a:path w="438" h="140" extrusionOk="0">
                  <a:moveTo>
                    <a:pt x="0" y="0"/>
                  </a:moveTo>
                  <a:lnTo>
                    <a:pt x="0" y="0"/>
                  </a:lnTo>
                  <a:cubicBezTo>
                    <a:pt x="4" y="46"/>
                    <a:pt x="10" y="90"/>
                    <a:pt x="16" y="135"/>
                  </a:cubicBezTo>
                  <a:cubicBezTo>
                    <a:pt x="79" y="139"/>
                    <a:pt x="143" y="140"/>
                    <a:pt x="207" y="140"/>
                  </a:cubicBezTo>
                  <a:cubicBezTo>
                    <a:pt x="255" y="140"/>
                    <a:pt x="304" y="139"/>
                    <a:pt x="353" y="139"/>
                  </a:cubicBezTo>
                  <a:cubicBezTo>
                    <a:pt x="438" y="139"/>
                    <a:pt x="438" y="6"/>
                    <a:pt x="352" y="6"/>
                  </a:cubicBezTo>
                  <a:cubicBezTo>
                    <a:pt x="305" y="7"/>
                    <a:pt x="257" y="8"/>
                    <a:pt x="209" y="8"/>
                  </a:cubicBezTo>
                  <a:cubicBezTo>
                    <a:pt x="139" y="8"/>
                    <a:pt x="69" y="6"/>
                    <a:pt x="0"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4949;p81">
              <a:extLst>
                <a:ext uri="{FF2B5EF4-FFF2-40B4-BE49-F238E27FC236}">
                  <a16:creationId xmlns:a16="http://schemas.microsoft.com/office/drawing/2014/main" id="{4753777A-95F0-E9D3-DA90-8A6DEC95AD32}"/>
                </a:ext>
              </a:extLst>
            </p:cNvPr>
            <p:cNvSpPr/>
            <p:nvPr/>
          </p:nvSpPr>
          <p:spPr>
            <a:xfrm>
              <a:off x="4101134" y="4083185"/>
              <a:ext cx="241861" cy="485321"/>
            </a:xfrm>
            <a:custGeom>
              <a:avLst/>
              <a:gdLst/>
              <a:ahLst/>
              <a:cxnLst/>
              <a:rect l="l" t="t" r="r" b="b"/>
              <a:pathLst>
                <a:path w="4235" h="8498" extrusionOk="0">
                  <a:moveTo>
                    <a:pt x="1976" y="1"/>
                  </a:moveTo>
                  <a:cubicBezTo>
                    <a:pt x="1972" y="1"/>
                    <a:pt x="1968" y="1"/>
                    <a:pt x="1964" y="1"/>
                  </a:cubicBezTo>
                  <a:cubicBezTo>
                    <a:pt x="886" y="26"/>
                    <a:pt x="215" y="1667"/>
                    <a:pt x="62" y="3284"/>
                  </a:cubicBezTo>
                  <a:cubicBezTo>
                    <a:pt x="197" y="3131"/>
                    <a:pt x="291" y="3078"/>
                    <a:pt x="329" y="3068"/>
                  </a:cubicBezTo>
                  <a:cubicBezTo>
                    <a:pt x="330" y="3068"/>
                    <a:pt x="331" y="3068"/>
                    <a:pt x="331" y="3068"/>
                  </a:cubicBezTo>
                  <a:cubicBezTo>
                    <a:pt x="366" y="3068"/>
                    <a:pt x="203" y="3398"/>
                    <a:pt x="29" y="3782"/>
                  </a:cubicBezTo>
                  <a:cubicBezTo>
                    <a:pt x="1" y="4689"/>
                    <a:pt x="144" y="5534"/>
                    <a:pt x="475" y="6015"/>
                  </a:cubicBezTo>
                  <a:cubicBezTo>
                    <a:pt x="1260" y="7158"/>
                    <a:pt x="1845" y="8147"/>
                    <a:pt x="1964" y="8498"/>
                  </a:cubicBezTo>
                  <a:cubicBezTo>
                    <a:pt x="2082" y="8142"/>
                    <a:pt x="2669" y="7133"/>
                    <a:pt x="3456" y="5962"/>
                  </a:cubicBezTo>
                  <a:cubicBezTo>
                    <a:pt x="3528" y="5855"/>
                    <a:pt x="3593" y="5732"/>
                    <a:pt x="3646" y="5594"/>
                  </a:cubicBezTo>
                  <a:cubicBezTo>
                    <a:pt x="3560" y="5222"/>
                    <a:pt x="3483" y="4918"/>
                    <a:pt x="3513" y="4918"/>
                  </a:cubicBezTo>
                  <a:cubicBezTo>
                    <a:pt x="3514" y="4918"/>
                    <a:pt x="3515" y="4918"/>
                    <a:pt x="3516" y="4918"/>
                  </a:cubicBezTo>
                  <a:cubicBezTo>
                    <a:pt x="3553" y="4936"/>
                    <a:pt x="3647" y="5018"/>
                    <a:pt x="3760" y="5235"/>
                  </a:cubicBezTo>
                  <a:cubicBezTo>
                    <a:pt x="4235" y="3389"/>
                    <a:pt x="3532" y="1"/>
                    <a:pt x="1976" y="1"/>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4950;p81">
              <a:extLst>
                <a:ext uri="{FF2B5EF4-FFF2-40B4-BE49-F238E27FC236}">
                  <a16:creationId xmlns:a16="http://schemas.microsoft.com/office/drawing/2014/main" id="{51901856-F7C5-89DB-3D94-6F8CC60B4A67}"/>
                </a:ext>
              </a:extLst>
            </p:cNvPr>
            <p:cNvSpPr/>
            <p:nvPr/>
          </p:nvSpPr>
          <p:spPr>
            <a:xfrm>
              <a:off x="4130089" y="4111455"/>
              <a:ext cx="171044" cy="395030"/>
            </a:xfrm>
            <a:custGeom>
              <a:avLst/>
              <a:gdLst/>
              <a:ahLst/>
              <a:cxnLst/>
              <a:rect l="l" t="t" r="r" b="b"/>
              <a:pathLst>
                <a:path w="2995" h="6917" extrusionOk="0">
                  <a:moveTo>
                    <a:pt x="1469" y="0"/>
                  </a:moveTo>
                  <a:cubicBezTo>
                    <a:pt x="913" y="14"/>
                    <a:pt x="373" y="934"/>
                    <a:pt x="137" y="2191"/>
                  </a:cubicBezTo>
                  <a:cubicBezTo>
                    <a:pt x="178" y="2224"/>
                    <a:pt x="215" y="2264"/>
                    <a:pt x="244" y="2309"/>
                  </a:cubicBezTo>
                  <a:cubicBezTo>
                    <a:pt x="403" y="2559"/>
                    <a:pt x="328" y="2721"/>
                    <a:pt x="79" y="3257"/>
                  </a:cubicBezTo>
                  <a:lnTo>
                    <a:pt x="13" y="3400"/>
                  </a:lnTo>
                  <a:cubicBezTo>
                    <a:pt x="1" y="4207"/>
                    <a:pt x="134" y="4889"/>
                    <a:pt x="376" y="5240"/>
                  </a:cubicBezTo>
                  <a:cubicBezTo>
                    <a:pt x="730" y="5756"/>
                    <a:pt x="1139" y="6384"/>
                    <a:pt x="1453" y="6917"/>
                  </a:cubicBezTo>
                  <a:cubicBezTo>
                    <a:pt x="1767" y="6370"/>
                    <a:pt x="2181" y="5723"/>
                    <a:pt x="2540" y="5190"/>
                  </a:cubicBezTo>
                  <a:cubicBezTo>
                    <a:pt x="2569" y="5147"/>
                    <a:pt x="2596" y="5101"/>
                    <a:pt x="2620" y="5051"/>
                  </a:cubicBezTo>
                  <a:lnTo>
                    <a:pt x="2614" y="5026"/>
                  </a:lnTo>
                  <a:cubicBezTo>
                    <a:pt x="2489" y="4487"/>
                    <a:pt x="2451" y="4324"/>
                    <a:pt x="2615" y="4117"/>
                  </a:cubicBezTo>
                  <a:cubicBezTo>
                    <a:pt x="2684" y="4031"/>
                    <a:pt x="2780" y="3970"/>
                    <a:pt x="2886" y="3943"/>
                  </a:cubicBezTo>
                  <a:cubicBezTo>
                    <a:pt x="2994" y="2694"/>
                    <a:pt x="2673" y="1130"/>
                    <a:pt x="2103" y="395"/>
                  </a:cubicBezTo>
                  <a:cubicBezTo>
                    <a:pt x="1900" y="132"/>
                    <a:pt x="1687" y="0"/>
                    <a:pt x="146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4951;p81">
              <a:extLst>
                <a:ext uri="{FF2B5EF4-FFF2-40B4-BE49-F238E27FC236}">
                  <a16:creationId xmlns:a16="http://schemas.microsoft.com/office/drawing/2014/main" id="{DBC6B7FA-0161-DBBD-AD06-0FC3F625D9C5}"/>
                </a:ext>
              </a:extLst>
            </p:cNvPr>
            <p:cNvSpPr/>
            <p:nvPr/>
          </p:nvSpPr>
          <p:spPr>
            <a:xfrm>
              <a:off x="3866066" y="2903622"/>
              <a:ext cx="688233" cy="1134547"/>
            </a:xfrm>
            <a:custGeom>
              <a:avLst/>
              <a:gdLst/>
              <a:ahLst/>
              <a:cxnLst/>
              <a:rect l="l" t="t" r="r" b="b"/>
              <a:pathLst>
                <a:path w="12051" h="19866" extrusionOk="0">
                  <a:moveTo>
                    <a:pt x="6024" y="1"/>
                  </a:moveTo>
                  <a:cubicBezTo>
                    <a:pt x="5988" y="1"/>
                    <a:pt x="5951" y="19"/>
                    <a:pt x="5911" y="57"/>
                  </a:cubicBezTo>
                  <a:cubicBezTo>
                    <a:pt x="0" y="5490"/>
                    <a:pt x="2842" y="16544"/>
                    <a:pt x="4300" y="19503"/>
                  </a:cubicBezTo>
                  <a:cubicBezTo>
                    <a:pt x="4516" y="19740"/>
                    <a:pt x="5202" y="19865"/>
                    <a:pt x="5928" y="19865"/>
                  </a:cubicBezTo>
                  <a:cubicBezTo>
                    <a:pt x="6626" y="19865"/>
                    <a:pt x="7362" y="19749"/>
                    <a:pt x="7751" y="19503"/>
                  </a:cubicBezTo>
                  <a:cubicBezTo>
                    <a:pt x="9209" y="16544"/>
                    <a:pt x="12051" y="5490"/>
                    <a:pt x="6140" y="57"/>
                  </a:cubicBezTo>
                  <a:cubicBezTo>
                    <a:pt x="6100" y="20"/>
                    <a:pt x="6062" y="1"/>
                    <a:pt x="60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4952;p81">
              <a:extLst>
                <a:ext uri="{FF2B5EF4-FFF2-40B4-BE49-F238E27FC236}">
                  <a16:creationId xmlns:a16="http://schemas.microsoft.com/office/drawing/2014/main" id="{C2F14CFF-78A6-105D-796F-343B6BB0C2A7}"/>
                </a:ext>
              </a:extLst>
            </p:cNvPr>
            <p:cNvSpPr/>
            <p:nvPr/>
          </p:nvSpPr>
          <p:spPr>
            <a:xfrm>
              <a:off x="4032201" y="3139032"/>
              <a:ext cx="356081" cy="123186"/>
            </a:xfrm>
            <a:custGeom>
              <a:avLst/>
              <a:gdLst/>
              <a:ahLst/>
              <a:cxnLst/>
              <a:rect l="l" t="t" r="r" b="b"/>
              <a:pathLst>
                <a:path w="6235" h="2157" extrusionOk="0">
                  <a:moveTo>
                    <a:pt x="333" y="1"/>
                  </a:moveTo>
                  <a:cubicBezTo>
                    <a:pt x="209" y="336"/>
                    <a:pt x="98" y="680"/>
                    <a:pt x="1" y="1028"/>
                  </a:cubicBezTo>
                  <a:cubicBezTo>
                    <a:pt x="584" y="1511"/>
                    <a:pt x="1613" y="2156"/>
                    <a:pt x="3031" y="2156"/>
                  </a:cubicBezTo>
                  <a:cubicBezTo>
                    <a:pt x="3060" y="2156"/>
                    <a:pt x="3090" y="2156"/>
                    <a:pt x="3120" y="2155"/>
                  </a:cubicBezTo>
                  <a:cubicBezTo>
                    <a:pt x="3150" y="2156"/>
                    <a:pt x="3180" y="2156"/>
                    <a:pt x="3210" y="2156"/>
                  </a:cubicBezTo>
                  <a:cubicBezTo>
                    <a:pt x="4622" y="2156"/>
                    <a:pt x="5650" y="1516"/>
                    <a:pt x="6234" y="1033"/>
                  </a:cubicBezTo>
                  <a:cubicBezTo>
                    <a:pt x="6137" y="683"/>
                    <a:pt x="6024" y="338"/>
                    <a:pt x="5900" y="1"/>
                  </a:cubicBezTo>
                  <a:cubicBezTo>
                    <a:pt x="5427" y="491"/>
                    <a:pt x="4503" y="1239"/>
                    <a:pt x="3194" y="1239"/>
                  </a:cubicBezTo>
                  <a:cubicBezTo>
                    <a:pt x="3168" y="1239"/>
                    <a:pt x="3143" y="1239"/>
                    <a:pt x="3117" y="1239"/>
                  </a:cubicBezTo>
                  <a:cubicBezTo>
                    <a:pt x="3091" y="1239"/>
                    <a:pt x="3066" y="1239"/>
                    <a:pt x="3040" y="1239"/>
                  </a:cubicBezTo>
                  <a:cubicBezTo>
                    <a:pt x="1731" y="1239"/>
                    <a:pt x="807" y="491"/>
                    <a:pt x="33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4953;p81">
              <a:extLst>
                <a:ext uri="{FF2B5EF4-FFF2-40B4-BE49-F238E27FC236}">
                  <a16:creationId xmlns:a16="http://schemas.microsoft.com/office/drawing/2014/main" id="{71FA4734-6D88-67F8-BDCC-C83A0B1FD38D}"/>
                </a:ext>
              </a:extLst>
            </p:cNvPr>
            <p:cNvSpPr/>
            <p:nvPr/>
          </p:nvSpPr>
          <p:spPr>
            <a:xfrm>
              <a:off x="4051276" y="2903622"/>
              <a:ext cx="317817" cy="306224"/>
            </a:xfrm>
            <a:custGeom>
              <a:avLst/>
              <a:gdLst/>
              <a:ahLst/>
              <a:cxnLst/>
              <a:rect l="l" t="t" r="r" b="b"/>
              <a:pathLst>
                <a:path w="5565" h="5362" extrusionOk="0">
                  <a:moveTo>
                    <a:pt x="2782" y="1"/>
                  </a:moveTo>
                  <a:cubicBezTo>
                    <a:pt x="2745" y="1"/>
                    <a:pt x="2708" y="19"/>
                    <a:pt x="2668" y="57"/>
                  </a:cubicBezTo>
                  <a:cubicBezTo>
                    <a:pt x="1419" y="1203"/>
                    <a:pt x="561" y="2602"/>
                    <a:pt x="0" y="4122"/>
                  </a:cubicBezTo>
                  <a:cubicBezTo>
                    <a:pt x="473" y="4613"/>
                    <a:pt x="1398" y="5361"/>
                    <a:pt x="2709" y="5361"/>
                  </a:cubicBezTo>
                  <a:cubicBezTo>
                    <a:pt x="2733" y="5361"/>
                    <a:pt x="2758" y="5361"/>
                    <a:pt x="2783" y="5361"/>
                  </a:cubicBezTo>
                  <a:cubicBezTo>
                    <a:pt x="2808" y="5361"/>
                    <a:pt x="2832" y="5361"/>
                    <a:pt x="2857" y="5361"/>
                  </a:cubicBezTo>
                  <a:cubicBezTo>
                    <a:pt x="4167" y="5361"/>
                    <a:pt x="5092" y="4613"/>
                    <a:pt x="5564" y="4122"/>
                  </a:cubicBezTo>
                  <a:cubicBezTo>
                    <a:pt x="5004" y="2602"/>
                    <a:pt x="4146" y="1203"/>
                    <a:pt x="2897" y="57"/>
                  </a:cubicBezTo>
                  <a:cubicBezTo>
                    <a:pt x="2857" y="20"/>
                    <a:pt x="2820" y="1"/>
                    <a:pt x="2782"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4954;p81">
              <a:extLst>
                <a:ext uri="{FF2B5EF4-FFF2-40B4-BE49-F238E27FC236}">
                  <a16:creationId xmlns:a16="http://schemas.microsoft.com/office/drawing/2014/main" id="{0B02B574-EA1B-27EE-56D0-1A08D1650786}"/>
                </a:ext>
              </a:extLst>
            </p:cNvPr>
            <p:cNvSpPr/>
            <p:nvPr/>
          </p:nvSpPr>
          <p:spPr>
            <a:xfrm>
              <a:off x="4159158" y="3980557"/>
              <a:ext cx="108509" cy="115191"/>
            </a:xfrm>
            <a:custGeom>
              <a:avLst/>
              <a:gdLst/>
              <a:ahLst/>
              <a:cxnLst/>
              <a:rect l="l" t="t" r="r" b="b"/>
              <a:pathLst>
                <a:path w="1900" h="2017" extrusionOk="0">
                  <a:moveTo>
                    <a:pt x="341" y="0"/>
                  </a:moveTo>
                  <a:cubicBezTo>
                    <a:pt x="246" y="0"/>
                    <a:pt x="154" y="41"/>
                    <a:pt x="92" y="114"/>
                  </a:cubicBezTo>
                  <a:cubicBezTo>
                    <a:pt x="29" y="187"/>
                    <a:pt x="1" y="283"/>
                    <a:pt x="15" y="378"/>
                  </a:cubicBezTo>
                  <a:lnTo>
                    <a:pt x="218" y="1736"/>
                  </a:lnTo>
                  <a:cubicBezTo>
                    <a:pt x="241" y="1898"/>
                    <a:pt x="381" y="2017"/>
                    <a:pt x="544" y="2017"/>
                  </a:cubicBezTo>
                  <a:lnTo>
                    <a:pt x="1358" y="2017"/>
                  </a:lnTo>
                  <a:cubicBezTo>
                    <a:pt x="1521" y="2017"/>
                    <a:pt x="1659" y="1898"/>
                    <a:pt x="1683" y="1736"/>
                  </a:cubicBezTo>
                  <a:lnTo>
                    <a:pt x="1885" y="378"/>
                  </a:lnTo>
                  <a:cubicBezTo>
                    <a:pt x="1900" y="283"/>
                    <a:pt x="1872" y="187"/>
                    <a:pt x="1809" y="114"/>
                  </a:cubicBezTo>
                  <a:cubicBezTo>
                    <a:pt x="1747" y="41"/>
                    <a:pt x="1656" y="0"/>
                    <a:pt x="156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4955;p81">
              <a:extLst>
                <a:ext uri="{FF2B5EF4-FFF2-40B4-BE49-F238E27FC236}">
                  <a16:creationId xmlns:a16="http://schemas.microsoft.com/office/drawing/2014/main" id="{7F9BA114-AFCF-639A-257C-A75715B35433}"/>
                </a:ext>
              </a:extLst>
            </p:cNvPr>
            <p:cNvSpPr/>
            <p:nvPr/>
          </p:nvSpPr>
          <p:spPr>
            <a:xfrm>
              <a:off x="4074406" y="3918763"/>
              <a:ext cx="273271" cy="119417"/>
            </a:xfrm>
            <a:custGeom>
              <a:avLst/>
              <a:gdLst/>
              <a:ahLst/>
              <a:cxnLst/>
              <a:rect l="l" t="t" r="r" b="b"/>
              <a:pathLst>
                <a:path w="4785" h="2091" extrusionOk="0">
                  <a:moveTo>
                    <a:pt x="4785" y="0"/>
                  </a:moveTo>
                  <a:lnTo>
                    <a:pt x="4785" y="0"/>
                  </a:lnTo>
                  <a:cubicBezTo>
                    <a:pt x="3742" y="373"/>
                    <a:pt x="2856" y="520"/>
                    <a:pt x="2097" y="520"/>
                  </a:cubicBezTo>
                  <a:cubicBezTo>
                    <a:pt x="1253" y="520"/>
                    <a:pt x="568" y="339"/>
                    <a:pt x="0" y="86"/>
                  </a:cubicBezTo>
                  <a:lnTo>
                    <a:pt x="0" y="86"/>
                  </a:lnTo>
                  <a:cubicBezTo>
                    <a:pt x="225" y="762"/>
                    <a:pt x="451" y="1323"/>
                    <a:pt x="652" y="1728"/>
                  </a:cubicBezTo>
                  <a:cubicBezTo>
                    <a:pt x="867" y="1965"/>
                    <a:pt x="1554" y="2090"/>
                    <a:pt x="2280" y="2090"/>
                  </a:cubicBezTo>
                  <a:cubicBezTo>
                    <a:pt x="2978" y="2090"/>
                    <a:pt x="3714" y="1974"/>
                    <a:pt x="4103" y="1728"/>
                  </a:cubicBezTo>
                  <a:cubicBezTo>
                    <a:pt x="4313" y="1306"/>
                    <a:pt x="4549" y="715"/>
                    <a:pt x="4785"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4956;p81">
              <a:extLst>
                <a:ext uri="{FF2B5EF4-FFF2-40B4-BE49-F238E27FC236}">
                  <a16:creationId xmlns:a16="http://schemas.microsoft.com/office/drawing/2014/main" id="{39D2FCE0-F4E1-71EF-FF0E-54E86C2612C3}"/>
                </a:ext>
              </a:extLst>
            </p:cNvPr>
            <p:cNvSpPr/>
            <p:nvPr/>
          </p:nvSpPr>
          <p:spPr>
            <a:xfrm>
              <a:off x="4042481" y="3129723"/>
              <a:ext cx="57" cy="57"/>
            </a:xfrm>
            <a:custGeom>
              <a:avLst/>
              <a:gdLst/>
              <a:ahLst/>
              <a:cxnLst/>
              <a:rect l="l" t="t" r="r" b="b"/>
              <a:pathLst>
                <a:path w="1" h="1" fill="none" extrusionOk="0">
                  <a:moveTo>
                    <a:pt x="1" y="0"/>
                  </a:moveTo>
                  <a:close/>
                </a:path>
              </a:pathLst>
            </a:custGeom>
            <a:noFill/>
            <a:ln w="300" cap="flat" cmpd="sng">
              <a:solidFill>
                <a:srgbClr val="020203"/>
              </a:solidFill>
              <a:prstDash val="solid"/>
              <a:miter lim="103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4957;p81">
              <a:extLst>
                <a:ext uri="{FF2B5EF4-FFF2-40B4-BE49-F238E27FC236}">
                  <a16:creationId xmlns:a16="http://schemas.microsoft.com/office/drawing/2014/main" id="{189FE3AA-1764-6708-9049-A1F92FB13BF2}"/>
                </a:ext>
              </a:extLst>
            </p:cNvPr>
            <p:cNvSpPr/>
            <p:nvPr/>
          </p:nvSpPr>
          <p:spPr>
            <a:xfrm>
              <a:off x="4235458" y="3004537"/>
              <a:ext cx="68475" cy="103198"/>
            </a:xfrm>
            <a:custGeom>
              <a:avLst/>
              <a:gdLst/>
              <a:ahLst/>
              <a:cxnLst/>
              <a:rect l="l" t="t" r="r" b="b"/>
              <a:pathLst>
                <a:path w="1199" h="1807" extrusionOk="0">
                  <a:moveTo>
                    <a:pt x="54" y="1"/>
                  </a:moveTo>
                  <a:cubicBezTo>
                    <a:pt x="35" y="1"/>
                    <a:pt x="18" y="4"/>
                    <a:pt x="1" y="11"/>
                  </a:cubicBezTo>
                  <a:cubicBezTo>
                    <a:pt x="244" y="307"/>
                    <a:pt x="541" y="1806"/>
                    <a:pt x="664" y="1806"/>
                  </a:cubicBezTo>
                  <a:cubicBezTo>
                    <a:pt x="666" y="1806"/>
                    <a:pt x="667" y="1806"/>
                    <a:pt x="669" y="1805"/>
                  </a:cubicBezTo>
                  <a:cubicBezTo>
                    <a:pt x="1198" y="1613"/>
                    <a:pt x="455" y="1"/>
                    <a:pt x="5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4958;p81">
              <a:extLst>
                <a:ext uri="{FF2B5EF4-FFF2-40B4-BE49-F238E27FC236}">
                  <a16:creationId xmlns:a16="http://schemas.microsoft.com/office/drawing/2014/main" id="{3EF35DF3-34CB-1D3D-CF2E-CB0CE0680537}"/>
                </a:ext>
              </a:extLst>
            </p:cNvPr>
            <p:cNvSpPr/>
            <p:nvPr/>
          </p:nvSpPr>
          <p:spPr>
            <a:xfrm>
              <a:off x="3999534" y="3411621"/>
              <a:ext cx="30154" cy="11593"/>
            </a:xfrm>
            <a:custGeom>
              <a:avLst/>
              <a:gdLst/>
              <a:ahLst/>
              <a:cxnLst/>
              <a:rect l="l" t="t" r="r" b="b"/>
              <a:pathLst>
                <a:path w="528" h="203" extrusionOk="0">
                  <a:moveTo>
                    <a:pt x="6" y="1"/>
                  </a:moveTo>
                  <a:cubicBezTo>
                    <a:pt x="4" y="44"/>
                    <a:pt x="3" y="90"/>
                    <a:pt x="1" y="134"/>
                  </a:cubicBezTo>
                  <a:cubicBezTo>
                    <a:pt x="137" y="157"/>
                    <a:pt x="276" y="179"/>
                    <a:pt x="413" y="201"/>
                  </a:cubicBezTo>
                  <a:cubicBezTo>
                    <a:pt x="417" y="202"/>
                    <a:pt x="421" y="202"/>
                    <a:pt x="425" y="202"/>
                  </a:cubicBezTo>
                  <a:cubicBezTo>
                    <a:pt x="500" y="202"/>
                    <a:pt x="528" y="86"/>
                    <a:pt x="448" y="73"/>
                  </a:cubicBezTo>
                  <a:cubicBezTo>
                    <a:pt x="300" y="50"/>
                    <a:pt x="153" y="26"/>
                    <a:pt x="6"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4959;p81">
              <a:extLst>
                <a:ext uri="{FF2B5EF4-FFF2-40B4-BE49-F238E27FC236}">
                  <a16:creationId xmlns:a16="http://schemas.microsoft.com/office/drawing/2014/main" id="{3D3B289A-F4EE-5C52-33CF-D4C2F8527E06}"/>
                </a:ext>
              </a:extLst>
            </p:cNvPr>
            <p:cNvSpPr/>
            <p:nvPr/>
          </p:nvSpPr>
          <p:spPr>
            <a:xfrm>
              <a:off x="3998734" y="3469246"/>
              <a:ext cx="19018" cy="8567"/>
            </a:xfrm>
            <a:custGeom>
              <a:avLst/>
              <a:gdLst/>
              <a:ahLst/>
              <a:cxnLst/>
              <a:rect l="l" t="t" r="r" b="b"/>
              <a:pathLst>
                <a:path w="333" h="150" extrusionOk="0">
                  <a:moveTo>
                    <a:pt x="3" y="0"/>
                  </a:moveTo>
                  <a:cubicBezTo>
                    <a:pt x="1" y="44"/>
                    <a:pt x="3" y="88"/>
                    <a:pt x="3" y="132"/>
                  </a:cubicBezTo>
                  <a:cubicBezTo>
                    <a:pt x="85" y="135"/>
                    <a:pt x="168" y="141"/>
                    <a:pt x="249" y="149"/>
                  </a:cubicBezTo>
                  <a:cubicBezTo>
                    <a:pt x="252" y="149"/>
                    <a:pt x="254" y="149"/>
                    <a:pt x="256" y="149"/>
                  </a:cubicBezTo>
                  <a:cubicBezTo>
                    <a:pt x="333" y="149"/>
                    <a:pt x="331" y="25"/>
                    <a:pt x="249" y="18"/>
                  </a:cubicBezTo>
                  <a:cubicBezTo>
                    <a:pt x="168" y="9"/>
                    <a:pt x="85" y="4"/>
                    <a:pt x="3"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4960;p81">
              <a:extLst>
                <a:ext uri="{FF2B5EF4-FFF2-40B4-BE49-F238E27FC236}">
                  <a16:creationId xmlns:a16="http://schemas.microsoft.com/office/drawing/2014/main" id="{5195D7AD-DE5D-5B8C-E72E-6229008EC075}"/>
                </a:ext>
              </a:extLst>
            </p:cNvPr>
            <p:cNvSpPr/>
            <p:nvPr/>
          </p:nvSpPr>
          <p:spPr>
            <a:xfrm>
              <a:off x="4000847" y="3534409"/>
              <a:ext cx="25871" cy="9138"/>
            </a:xfrm>
            <a:custGeom>
              <a:avLst/>
              <a:gdLst/>
              <a:ahLst/>
              <a:cxnLst/>
              <a:rect l="l" t="t" r="r" b="b"/>
              <a:pathLst>
                <a:path w="453" h="160" extrusionOk="0">
                  <a:moveTo>
                    <a:pt x="376" y="1"/>
                  </a:moveTo>
                  <a:cubicBezTo>
                    <a:pt x="374" y="1"/>
                    <a:pt x="371" y="1"/>
                    <a:pt x="368" y="1"/>
                  </a:cubicBezTo>
                  <a:cubicBezTo>
                    <a:pt x="245" y="15"/>
                    <a:pt x="124" y="28"/>
                    <a:pt x="1" y="28"/>
                  </a:cubicBezTo>
                  <a:cubicBezTo>
                    <a:pt x="2" y="72"/>
                    <a:pt x="5" y="116"/>
                    <a:pt x="8" y="159"/>
                  </a:cubicBezTo>
                  <a:cubicBezTo>
                    <a:pt x="128" y="158"/>
                    <a:pt x="246" y="146"/>
                    <a:pt x="368" y="134"/>
                  </a:cubicBezTo>
                  <a:cubicBezTo>
                    <a:pt x="448" y="127"/>
                    <a:pt x="453" y="1"/>
                    <a:pt x="376"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4961;p81">
              <a:extLst>
                <a:ext uri="{FF2B5EF4-FFF2-40B4-BE49-F238E27FC236}">
                  <a16:creationId xmlns:a16="http://schemas.microsoft.com/office/drawing/2014/main" id="{107128DF-5A25-15E0-E51B-AC7767137B69}"/>
                </a:ext>
              </a:extLst>
            </p:cNvPr>
            <p:cNvSpPr/>
            <p:nvPr/>
          </p:nvSpPr>
          <p:spPr>
            <a:xfrm>
              <a:off x="4005645" y="3597459"/>
              <a:ext cx="23358" cy="7596"/>
            </a:xfrm>
            <a:custGeom>
              <a:avLst/>
              <a:gdLst/>
              <a:ahLst/>
              <a:cxnLst/>
              <a:rect l="l" t="t" r="r" b="b"/>
              <a:pathLst>
                <a:path w="409" h="133" extrusionOk="0">
                  <a:moveTo>
                    <a:pt x="0" y="0"/>
                  </a:moveTo>
                  <a:cubicBezTo>
                    <a:pt x="4" y="43"/>
                    <a:pt x="9" y="88"/>
                    <a:pt x="15" y="132"/>
                  </a:cubicBezTo>
                  <a:lnTo>
                    <a:pt x="323" y="132"/>
                  </a:lnTo>
                  <a:cubicBezTo>
                    <a:pt x="408" y="132"/>
                    <a:pt x="408" y="0"/>
                    <a:pt x="323"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4962;p81">
              <a:extLst>
                <a:ext uri="{FF2B5EF4-FFF2-40B4-BE49-F238E27FC236}">
                  <a16:creationId xmlns:a16="http://schemas.microsoft.com/office/drawing/2014/main" id="{ABAD4100-EC4D-2720-B954-27AB6924F77B}"/>
                </a:ext>
              </a:extLst>
            </p:cNvPr>
            <p:cNvSpPr/>
            <p:nvPr/>
          </p:nvSpPr>
          <p:spPr>
            <a:xfrm>
              <a:off x="4014326" y="3667248"/>
              <a:ext cx="28041" cy="8852"/>
            </a:xfrm>
            <a:custGeom>
              <a:avLst/>
              <a:gdLst/>
              <a:ahLst/>
              <a:cxnLst/>
              <a:rect l="l" t="t" r="r" b="b"/>
              <a:pathLst>
                <a:path w="491" h="155" extrusionOk="0">
                  <a:moveTo>
                    <a:pt x="412" y="0"/>
                  </a:moveTo>
                  <a:cubicBezTo>
                    <a:pt x="410" y="0"/>
                    <a:pt x="408" y="0"/>
                    <a:pt x="406" y="1"/>
                  </a:cubicBezTo>
                  <a:cubicBezTo>
                    <a:pt x="271" y="14"/>
                    <a:pt x="136" y="20"/>
                    <a:pt x="0" y="23"/>
                  </a:cubicBezTo>
                  <a:cubicBezTo>
                    <a:pt x="7" y="67"/>
                    <a:pt x="15" y="111"/>
                    <a:pt x="21" y="154"/>
                  </a:cubicBezTo>
                  <a:cubicBezTo>
                    <a:pt x="150" y="151"/>
                    <a:pt x="277" y="146"/>
                    <a:pt x="406" y="133"/>
                  </a:cubicBezTo>
                  <a:cubicBezTo>
                    <a:pt x="487" y="126"/>
                    <a:pt x="490" y="0"/>
                    <a:pt x="412"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4963;p81">
              <a:extLst>
                <a:ext uri="{FF2B5EF4-FFF2-40B4-BE49-F238E27FC236}">
                  <a16:creationId xmlns:a16="http://schemas.microsoft.com/office/drawing/2014/main" id="{0F01A429-7347-83B5-704D-980DB9DB30F0}"/>
                </a:ext>
              </a:extLst>
            </p:cNvPr>
            <p:cNvSpPr/>
            <p:nvPr/>
          </p:nvSpPr>
          <p:spPr>
            <a:xfrm>
              <a:off x="4025291" y="3731555"/>
              <a:ext cx="28212" cy="8909"/>
            </a:xfrm>
            <a:custGeom>
              <a:avLst/>
              <a:gdLst/>
              <a:ahLst/>
              <a:cxnLst/>
              <a:rect l="l" t="t" r="r" b="b"/>
              <a:pathLst>
                <a:path w="494" h="156" extrusionOk="0">
                  <a:moveTo>
                    <a:pt x="416" y="1"/>
                  </a:moveTo>
                  <a:cubicBezTo>
                    <a:pt x="414" y="1"/>
                    <a:pt x="411" y="1"/>
                    <a:pt x="408" y="1"/>
                  </a:cubicBezTo>
                  <a:cubicBezTo>
                    <a:pt x="272" y="17"/>
                    <a:pt x="136" y="23"/>
                    <a:pt x="0" y="25"/>
                  </a:cubicBezTo>
                  <a:cubicBezTo>
                    <a:pt x="8" y="68"/>
                    <a:pt x="16" y="112"/>
                    <a:pt x="25" y="156"/>
                  </a:cubicBezTo>
                  <a:cubicBezTo>
                    <a:pt x="154" y="155"/>
                    <a:pt x="281" y="148"/>
                    <a:pt x="408" y="133"/>
                  </a:cubicBezTo>
                  <a:cubicBezTo>
                    <a:pt x="489" y="124"/>
                    <a:pt x="493" y="1"/>
                    <a:pt x="416"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4964;p81">
              <a:extLst>
                <a:ext uri="{FF2B5EF4-FFF2-40B4-BE49-F238E27FC236}">
                  <a16:creationId xmlns:a16="http://schemas.microsoft.com/office/drawing/2014/main" id="{58E703FD-CD3B-8CA6-727C-95D31D7EF4A3}"/>
                </a:ext>
              </a:extLst>
            </p:cNvPr>
            <p:cNvSpPr/>
            <p:nvPr/>
          </p:nvSpPr>
          <p:spPr>
            <a:xfrm>
              <a:off x="4104446" y="3327097"/>
              <a:ext cx="211307" cy="192461"/>
            </a:xfrm>
            <a:custGeom>
              <a:avLst/>
              <a:gdLst/>
              <a:ahLst/>
              <a:cxnLst/>
              <a:rect l="l" t="t" r="r" b="b"/>
              <a:pathLst>
                <a:path w="3700" h="3370" extrusionOk="0">
                  <a:moveTo>
                    <a:pt x="1850" y="0"/>
                  </a:moveTo>
                  <a:cubicBezTo>
                    <a:pt x="1419" y="0"/>
                    <a:pt x="988" y="165"/>
                    <a:pt x="659" y="494"/>
                  </a:cubicBezTo>
                  <a:cubicBezTo>
                    <a:pt x="1" y="1151"/>
                    <a:pt x="1" y="2218"/>
                    <a:pt x="659" y="2877"/>
                  </a:cubicBezTo>
                  <a:cubicBezTo>
                    <a:pt x="988" y="3205"/>
                    <a:pt x="1419" y="3370"/>
                    <a:pt x="1850" y="3370"/>
                  </a:cubicBezTo>
                  <a:cubicBezTo>
                    <a:pt x="2282" y="3370"/>
                    <a:pt x="2713" y="3205"/>
                    <a:pt x="3041" y="2877"/>
                  </a:cubicBezTo>
                  <a:cubicBezTo>
                    <a:pt x="3699" y="2218"/>
                    <a:pt x="3699" y="1151"/>
                    <a:pt x="3041" y="494"/>
                  </a:cubicBezTo>
                  <a:cubicBezTo>
                    <a:pt x="2713" y="165"/>
                    <a:pt x="2282" y="0"/>
                    <a:pt x="185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4965;p81">
              <a:extLst>
                <a:ext uri="{FF2B5EF4-FFF2-40B4-BE49-F238E27FC236}">
                  <a16:creationId xmlns:a16="http://schemas.microsoft.com/office/drawing/2014/main" id="{2A5F9C61-025C-13F9-8F2D-CCC523D4DB62}"/>
                </a:ext>
              </a:extLst>
            </p:cNvPr>
            <p:cNvSpPr/>
            <p:nvPr/>
          </p:nvSpPr>
          <p:spPr>
            <a:xfrm>
              <a:off x="4126091" y="3346743"/>
              <a:ext cx="168075" cy="153112"/>
            </a:xfrm>
            <a:custGeom>
              <a:avLst/>
              <a:gdLst/>
              <a:ahLst/>
              <a:cxnLst/>
              <a:rect l="l" t="t" r="r" b="b"/>
              <a:pathLst>
                <a:path w="2943" h="2681" extrusionOk="0">
                  <a:moveTo>
                    <a:pt x="1471" y="1"/>
                  </a:moveTo>
                  <a:cubicBezTo>
                    <a:pt x="1129" y="1"/>
                    <a:pt x="786" y="132"/>
                    <a:pt x="524" y="393"/>
                  </a:cubicBezTo>
                  <a:cubicBezTo>
                    <a:pt x="1" y="917"/>
                    <a:pt x="1" y="1766"/>
                    <a:pt x="524" y="2289"/>
                  </a:cubicBezTo>
                  <a:cubicBezTo>
                    <a:pt x="786" y="2550"/>
                    <a:pt x="1129" y="2681"/>
                    <a:pt x="1471" y="2681"/>
                  </a:cubicBezTo>
                  <a:cubicBezTo>
                    <a:pt x="1814" y="2681"/>
                    <a:pt x="2157" y="2550"/>
                    <a:pt x="2419" y="2289"/>
                  </a:cubicBezTo>
                  <a:cubicBezTo>
                    <a:pt x="2942" y="1766"/>
                    <a:pt x="2942" y="917"/>
                    <a:pt x="2419" y="393"/>
                  </a:cubicBezTo>
                  <a:cubicBezTo>
                    <a:pt x="2157" y="132"/>
                    <a:pt x="1814" y="1"/>
                    <a:pt x="1471" y="1"/>
                  </a:cubicBez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4966;p81">
              <a:extLst>
                <a:ext uri="{FF2B5EF4-FFF2-40B4-BE49-F238E27FC236}">
                  <a16:creationId xmlns:a16="http://schemas.microsoft.com/office/drawing/2014/main" id="{04E2ADE6-0DA4-2DB3-C780-C11B94DAB80B}"/>
                </a:ext>
              </a:extLst>
            </p:cNvPr>
            <p:cNvSpPr/>
            <p:nvPr/>
          </p:nvSpPr>
          <p:spPr>
            <a:xfrm>
              <a:off x="4228148" y="3375127"/>
              <a:ext cx="39292" cy="72987"/>
            </a:xfrm>
            <a:custGeom>
              <a:avLst/>
              <a:gdLst/>
              <a:ahLst/>
              <a:cxnLst/>
              <a:rect l="l" t="t" r="r" b="b"/>
              <a:pathLst>
                <a:path w="688" h="1278" extrusionOk="0">
                  <a:moveTo>
                    <a:pt x="174" y="1"/>
                  </a:moveTo>
                  <a:cubicBezTo>
                    <a:pt x="134" y="1"/>
                    <a:pt x="98" y="25"/>
                    <a:pt x="67" y="80"/>
                  </a:cubicBezTo>
                  <a:cubicBezTo>
                    <a:pt x="1" y="235"/>
                    <a:pt x="496" y="732"/>
                    <a:pt x="590" y="1278"/>
                  </a:cubicBezTo>
                  <a:cubicBezTo>
                    <a:pt x="687" y="735"/>
                    <a:pt x="389" y="1"/>
                    <a:pt x="17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4967;p81">
              <a:extLst>
                <a:ext uri="{FF2B5EF4-FFF2-40B4-BE49-F238E27FC236}">
                  <a16:creationId xmlns:a16="http://schemas.microsoft.com/office/drawing/2014/main" id="{A75E6738-225C-6677-D8BB-CF9149870E3F}"/>
                </a:ext>
              </a:extLst>
            </p:cNvPr>
            <p:cNvSpPr/>
            <p:nvPr/>
          </p:nvSpPr>
          <p:spPr>
            <a:xfrm>
              <a:off x="4113926" y="3567476"/>
              <a:ext cx="192461" cy="192461"/>
            </a:xfrm>
            <a:custGeom>
              <a:avLst/>
              <a:gdLst/>
              <a:ahLst/>
              <a:cxnLst/>
              <a:rect l="l" t="t" r="r" b="b"/>
              <a:pathLst>
                <a:path w="3370" h="3370" extrusionOk="0">
                  <a:moveTo>
                    <a:pt x="1685" y="1"/>
                  </a:moveTo>
                  <a:cubicBezTo>
                    <a:pt x="755" y="1"/>
                    <a:pt x="1" y="754"/>
                    <a:pt x="1" y="1685"/>
                  </a:cubicBezTo>
                  <a:cubicBezTo>
                    <a:pt x="1" y="2615"/>
                    <a:pt x="755" y="3370"/>
                    <a:pt x="1685" y="3370"/>
                  </a:cubicBezTo>
                  <a:cubicBezTo>
                    <a:pt x="2615" y="3370"/>
                    <a:pt x="3370" y="2615"/>
                    <a:pt x="3370" y="1685"/>
                  </a:cubicBezTo>
                  <a:cubicBezTo>
                    <a:pt x="3370" y="754"/>
                    <a:pt x="2615" y="1"/>
                    <a:pt x="168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4968;p81">
              <a:extLst>
                <a:ext uri="{FF2B5EF4-FFF2-40B4-BE49-F238E27FC236}">
                  <a16:creationId xmlns:a16="http://schemas.microsoft.com/office/drawing/2014/main" id="{D6488380-4981-EDD7-226A-DF6E00DFFD68}"/>
                </a:ext>
              </a:extLst>
            </p:cNvPr>
            <p:cNvSpPr/>
            <p:nvPr/>
          </p:nvSpPr>
          <p:spPr>
            <a:xfrm>
              <a:off x="4133630" y="3587179"/>
              <a:ext cx="153112" cy="153055"/>
            </a:xfrm>
            <a:custGeom>
              <a:avLst/>
              <a:gdLst/>
              <a:ahLst/>
              <a:cxnLst/>
              <a:rect l="l" t="t" r="r" b="b"/>
              <a:pathLst>
                <a:path w="2681" h="2680" extrusionOk="0">
                  <a:moveTo>
                    <a:pt x="1340" y="0"/>
                  </a:moveTo>
                  <a:cubicBezTo>
                    <a:pt x="601" y="0"/>
                    <a:pt x="1" y="600"/>
                    <a:pt x="1" y="1340"/>
                  </a:cubicBezTo>
                  <a:cubicBezTo>
                    <a:pt x="1" y="2080"/>
                    <a:pt x="601" y="2680"/>
                    <a:pt x="1340" y="2680"/>
                  </a:cubicBezTo>
                  <a:cubicBezTo>
                    <a:pt x="2080" y="2680"/>
                    <a:pt x="2680" y="2080"/>
                    <a:pt x="2680" y="1340"/>
                  </a:cubicBezTo>
                  <a:cubicBezTo>
                    <a:pt x="2680" y="600"/>
                    <a:pt x="2080" y="0"/>
                    <a:pt x="1340" y="0"/>
                  </a:cubicBez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4969;p81">
              <a:extLst>
                <a:ext uri="{FF2B5EF4-FFF2-40B4-BE49-F238E27FC236}">
                  <a16:creationId xmlns:a16="http://schemas.microsoft.com/office/drawing/2014/main" id="{11CB6E2C-EFD4-6415-A513-E7384D93664C}"/>
                </a:ext>
              </a:extLst>
            </p:cNvPr>
            <p:cNvSpPr/>
            <p:nvPr/>
          </p:nvSpPr>
          <p:spPr>
            <a:xfrm>
              <a:off x="4228148" y="3615563"/>
              <a:ext cx="39292" cy="72987"/>
            </a:xfrm>
            <a:custGeom>
              <a:avLst/>
              <a:gdLst/>
              <a:ahLst/>
              <a:cxnLst/>
              <a:rect l="l" t="t" r="r" b="b"/>
              <a:pathLst>
                <a:path w="688" h="1278" extrusionOk="0">
                  <a:moveTo>
                    <a:pt x="174" y="0"/>
                  </a:moveTo>
                  <a:cubicBezTo>
                    <a:pt x="134" y="0"/>
                    <a:pt x="98" y="25"/>
                    <a:pt x="67" y="80"/>
                  </a:cubicBezTo>
                  <a:cubicBezTo>
                    <a:pt x="1" y="234"/>
                    <a:pt x="496" y="731"/>
                    <a:pt x="590" y="1277"/>
                  </a:cubicBezTo>
                  <a:cubicBezTo>
                    <a:pt x="687" y="734"/>
                    <a:pt x="389" y="0"/>
                    <a:pt x="17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aphicFrame>
        <p:nvGraphicFramePr>
          <p:cNvPr id="5" name="Chart 4">
            <a:extLst>
              <a:ext uri="{FF2B5EF4-FFF2-40B4-BE49-F238E27FC236}">
                <a16:creationId xmlns:a16="http://schemas.microsoft.com/office/drawing/2014/main" id="{C46035DB-F714-5B72-45DA-8C208869F6BD}"/>
              </a:ext>
            </a:extLst>
          </p:cNvPr>
          <p:cNvGraphicFramePr>
            <a:graphicFrameLocks/>
          </p:cNvGraphicFramePr>
          <p:nvPr>
            <p:extLst>
              <p:ext uri="{D42A27DB-BD31-4B8C-83A1-F6EECF244321}">
                <p14:modId xmlns:p14="http://schemas.microsoft.com/office/powerpoint/2010/main" val="837934340"/>
              </p:ext>
            </p:extLst>
          </p:nvPr>
        </p:nvGraphicFramePr>
        <p:xfrm>
          <a:off x="531628" y="1017726"/>
          <a:ext cx="8825023" cy="399375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408660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7FD823-D69F-FED1-E8FD-56E179020A56}"/>
              </a:ext>
            </a:extLst>
          </p:cNvPr>
          <p:cNvSpPr>
            <a:spLocks noGrp="1"/>
          </p:cNvSpPr>
          <p:nvPr>
            <p:ph type="title"/>
          </p:nvPr>
        </p:nvSpPr>
        <p:spPr/>
        <p:txBody>
          <a:bodyPr/>
          <a:lstStyle/>
          <a:p>
            <a:r>
              <a:rPr lang="en-US" dirty="0"/>
              <a:t>NEGOTIATION STRATEGIES USED</a:t>
            </a:r>
          </a:p>
        </p:txBody>
      </p:sp>
      <p:grpSp>
        <p:nvGrpSpPr>
          <p:cNvPr id="4" name="Google Shape;5023;p81">
            <a:extLst>
              <a:ext uri="{FF2B5EF4-FFF2-40B4-BE49-F238E27FC236}">
                <a16:creationId xmlns:a16="http://schemas.microsoft.com/office/drawing/2014/main" id="{B25252B2-0EE3-9E2C-39CE-2B9388A87FDE}"/>
              </a:ext>
            </a:extLst>
          </p:cNvPr>
          <p:cNvGrpSpPr/>
          <p:nvPr/>
        </p:nvGrpSpPr>
        <p:grpSpPr>
          <a:xfrm>
            <a:off x="5961061" y="2636520"/>
            <a:ext cx="2032319" cy="1369179"/>
            <a:chOff x="3527456" y="1610318"/>
            <a:chExt cx="1470011" cy="876361"/>
          </a:xfrm>
        </p:grpSpPr>
        <p:sp>
          <p:nvSpPr>
            <p:cNvPr id="5" name="Google Shape;5024;p81">
              <a:extLst>
                <a:ext uri="{FF2B5EF4-FFF2-40B4-BE49-F238E27FC236}">
                  <a16:creationId xmlns:a16="http://schemas.microsoft.com/office/drawing/2014/main" id="{1E7A25E1-9AE5-C326-3E62-2E55E84F31C2}"/>
                </a:ext>
              </a:extLst>
            </p:cNvPr>
            <p:cNvSpPr/>
            <p:nvPr/>
          </p:nvSpPr>
          <p:spPr>
            <a:xfrm>
              <a:off x="4563329" y="2237450"/>
              <a:ext cx="51285" cy="66248"/>
            </a:xfrm>
            <a:custGeom>
              <a:avLst/>
              <a:gdLst/>
              <a:ahLst/>
              <a:cxnLst/>
              <a:rect l="l" t="t" r="r" b="b"/>
              <a:pathLst>
                <a:path w="898" h="1160" extrusionOk="0">
                  <a:moveTo>
                    <a:pt x="284" y="1"/>
                  </a:moveTo>
                  <a:lnTo>
                    <a:pt x="1" y="173"/>
                  </a:lnTo>
                  <a:lnTo>
                    <a:pt x="781" y="1159"/>
                  </a:lnTo>
                  <a:lnTo>
                    <a:pt x="898" y="1094"/>
                  </a:lnTo>
                  <a:lnTo>
                    <a:pt x="284" y="1"/>
                  </a:lnTo>
                  <a:close/>
                </a:path>
              </a:pathLst>
            </a:custGeom>
            <a:solidFill>
              <a:srgbClr val="8CCF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5025;p81">
              <a:extLst>
                <a:ext uri="{FF2B5EF4-FFF2-40B4-BE49-F238E27FC236}">
                  <a16:creationId xmlns:a16="http://schemas.microsoft.com/office/drawing/2014/main" id="{320EDF12-0D79-B0D9-3F9F-7F15436D5C55}"/>
                </a:ext>
              </a:extLst>
            </p:cNvPr>
            <p:cNvSpPr/>
            <p:nvPr/>
          </p:nvSpPr>
          <p:spPr>
            <a:xfrm>
              <a:off x="4566184" y="2287136"/>
              <a:ext cx="121302" cy="94403"/>
            </a:xfrm>
            <a:custGeom>
              <a:avLst/>
              <a:gdLst/>
              <a:ahLst/>
              <a:cxnLst/>
              <a:rect l="l" t="t" r="r" b="b"/>
              <a:pathLst>
                <a:path w="2124" h="1653" extrusionOk="0">
                  <a:moveTo>
                    <a:pt x="1220" y="0"/>
                  </a:moveTo>
                  <a:cubicBezTo>
                    <a:pt x="1033" y="0"/>
                    <a:pt x="852" y="42"/>
                    <a:pt x="703" y="104"/>
                  </a:cubicBezTo>
                  <a:cubicBezTo>
                    <a:pt x="496" y="251"/>
                    <a:pt x="0" y="756"/>
                    <a:pt x="346" y="1613"/>
                  </a:cubicBezTo>
                  <a:cubicBezTo>
                    <a:pt x="371" y="1640"/>
                    <a:pt x="422" y="1653"/>
                    <a:pt x="493" y="1653"/>
                  </a:cubicBezTo>
                  <a:cubicBezTo>
                    <a:pt x="901" y="1653"/>
                    <a:pt x="1946" y="1227"/>
                    <a:pt x="2123" y="582"/>
                  </a:cubicBezTo>
                  <a:cubicBezTo>
                    <a:pt x="1933" y="147"/>
                    <a:pt x="1569" y="0"/>
                    <a:pt x="12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5026;p81">
              <a:extLst>
                <a:ext uri="{FF2B5EF4-FFF2-40B4-BE49-F238E27FC236}">
                  <a16:creationId xmlns:a16="http://schemas.microsoft.com/office/drawing/2014/main" id="{1F2F9A3E-DE6E-5862-D98E-808B0EDD3892}"/>
                </a:ext>
              </a:extLst>
            </p:cNvPr>
            <p:cNvSpPr/>
            <p:nvPr/>
          </p:nvSpPr>
          <p:spPr>
            <a:xfrm>
              <a:off x="4137569" y="2342990"/>
              <a:ext cx="47630" cy="70759"/>
            </a:xfrm>
            <a:custGeom>
              <a:avLst/>
              <a:gdLst/>
              <a:ahLst/>
              <a:cxnLst/>
              <a:rect l="l" t="t" r="r" b="b"/>
              <a:pathLst>
                <a:path w="834" h="1239" extrusionOk="0">
                  <a:moveTo>
                    <a:pt x="366" y="1"/>
                  </a:moveTo>
                  <a:lnTo>
                    <a:pt x="0" y="1200"/>
                  </a:lnTo>
                  <a:lnTo>
                    <a:pt x="128" y="1239"/>
                  </a:lnTo>
                  <a:lnTo>
                    <a:pt x="833" y="32"/>
                  </a:lnTo>
                  <a:lnTo>
                    <a:pt x="366" y="1"/>
                  </a:lnTo>
                  <a:close/>
                </a:path>
              </a:pathLst>
            </a:custGeom>
            <a:solidFill>
              <a:srgbClr val="8CCF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5027;p81">
              <a:extLst>
                <a:ext uri="{FF2B5EF4-FFF2-40B4-BE49-F238E27FC236}">
                  <a16:creationId xmlns:a16="http://schemas.microsoft.com/office/drawing/2014/main" id="{9E0F6755-B33E-59FF-78C3-7E6ABF031F1E}"/>
                </a:ext>
              </a:extLst>
            </p:cNvPr>
            <p:cNvSpPr/>
            <p:nvPr/>
          </p:nvSpPr>
          <p:spPr>
            <a:xfrm>
              <a:off x="4066923" y="2401985"/>
              <a:ext cx="129583" cy="84694"/>
            </a:xfrm>
            <a:custGeom>
              <a:avLst/>
              <a:gdLst/>
              <a:ahLst/>
              <a:cxnLst/>
              <a:rect l="l" t="t" r="r" b="b"/>
              <a:pathLst>
                <a:path w="2269" h="1483" extrusionOk="0">
                  <a:moveTo>
                    <a:pt x="1154" y="0"/>
                  </a:moveTo>
                  <a:cubicBezTo>
                    <a:pt x="833" y="0"/>
                    <a:pt x="320" y="129"/>
                    <a:pt x="15" y="804"/>
                  </a:cubicBezTo>
                  <a:cubicBezTo>
                    <a:pt x="1" y="998"/>
                    <a:pt x="824" y="1483"/>
                    <a:pt x="1508" y="1483"/>
                  </a:cubicBezTo>
                  <a:cubicBezTo>
                    <a:pt x="1682" y="1483"/>
                    <a:pt x="1848" y="1451"/>
                    <a:pt x="1988" y="1376"/>
                  </a:cubicBezTo>
                  <a:cubicBezTo>
                    <a:pt x="2269" y="702"/>
                    <a:pt x="1775" y="203"/>
                    <a:pt x="1353" y="18"/>
                  </a:cubicBezTo>
                  <a:cubicBezTo>
                    <a:pt x="1303" y="8"/>
                    <a:pt x="1235" y="0"/>
                    <a:pt x="11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5028;p81">
              <a:extLst>
                <a:ext uri="{FF2B5EF4-FFF2-40B4-BE49-F238E27FC236}">
                  <a16:creationId xmlns:a16="http://schemas.microsoft.com/office/drawing/2014/main" id="{C269AAEF-3199-BD59-5414-A8B47A8FC1EE}"/>
                </a:ext>
              </a:extLst>
            </p:cNvPr>
            <p:cNvSpPr/>
            <p:nvPr/>
          </p:nvSpPr>
          <p:spPr>
            <a:xfrm>
              <a:off x="4023462" y="2118374"/>
              <a:ext cx="644372" cy="240148"/>
            </a:xfrm>
            <a:custGeom>
              <a:avLst/>
              <a:gdLst/>
              <a:ahLst/>
              <a:cxnLst/>
              <a:rect l="l" t="t" r="r" b="b"/>
              <a:pathLst>
                <a:path w="11283" h="4205" extrusionOk="0">
                  <a:moveTo>
                    <a:pt x="8569" y="0"/>
                  </a:moveTo>
                  <a:cubicBezTo>
                    <a:pt x="5568" y="0"/>
                    <a:pt x="1045" y="887"/>
                    <a:pt x="0" y="3057"/>
                  </a:cubicBezTo>
                  <a:cubicBezTo>
                    <a:pt x="842" y="3876"/>
                    <a:pt x="2079" y="4204"/>
                    <a:pt x="3430" y="4204"/>
                  </a:cubicBezTo>
                  <a:cubicBezTo>
                    <a:pt x="6811" y="4204"/>
                    <a:pt x="10902" y="2148"/>
                    <a:pt x="11282" y="563"/>
                  </a:cubicBezTo>
                  <a:cubicBezTo>
                    <a:pt x="11086" y="202"/>
                    <a:pt x="10000" y="0"/>
                    <a:pt x="856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5029;p81">
              <a:extLst>
                <a:ext uri="{FF2B5EF4-FFF2-40B4-BE49-F238E27FC236}">
                  <a16:creationId xmlns:a16="http://schemas.microsoft.com/office/drawing/2014/main" id="{E165A4B1-F94A-BA11-2147-6DC65F7F93FC}"/>
                </a:ext>
              </a:extLst>
            </p:cNvPr>
            <p:cNvSpPr/>
            <p:nvPr/>
          </p:nvSpPr>
          <p:spPr>
            <a:xfrm>
              <a:off x="3527456" y="1725282"/>
              <a:ext cx="1470011" cy="623755"/>
            </a:xfrm>
            <a:custGeom>
              <a:avLst/>
              <a:gdLst/>
              <a:ahLst/>
              <a:cxnLst/>
              <a:rect l="l" t="t" r="r" b="b"/>
              <a:pathLst>
                <a:path w="25740" h="10922" extrusionOk="0">
                  <a:moveTo>
                    <a:pt x="18328" y="1"/>
                  </a:moveTo>
                  <a:cubicBezTo>
                    <a:pt x="15684" y="1"/>
                    <a:pt x="13675" y="217"/>
                    <a:pt x="12359" y="647"/>
                  </a:cubicBezTo>
                  <a:cubicBezTo>
                    <a:pt x="12279" y="673"/>
                    <a:pt x="4353" y="3298"/>
                    <a:pt x="22" y="8117"/>
                  </a:cubicBezTo>
                  <a:cubicBezTo>
                    <a:pt x="7" y="8133"/>
                    <a:pt x="0" y="8155"/>
                    <a:pt x="4" y="8177"/>
                  </a:cubicBezTo>
                  <a:cubicBezTo>
                    <a:pt x="7" y="8198"/>
                    <a:pt x="20" y="8218"/>
                    <a:pt x="39" y="8229"/>
                  </a:cubicBezTo>
                  <a:cubicBezTo>
                    <a:pt x="3077" y="10016"/>
                    <a:pt x="6303" y="10921"/>
                    <a:pt x="9629" y="10921"/>
                  </a:cubicBezTo>
                  <a:lnTo>
                    <a:pt x="9630" y="10921"/>
                  </a:lnTo>
                  <a:cubicBezTo>
                    <a:pt x="16116" y="10921"/>
                    <a:pt x="21301" y="7543"/>
                    <a:pt x="23770" y="4650"/>
                  </a:cubicBezTo>
                  <a:cubicBezTo>
                    <a:pt x="25086" y="3107"/>
                    <a:pt x="25740" y="1583"/>
                    <a:pt x="25562" y="468"/>
                  </a:cubicBezTo>
                  <a:cubicBezTo>
                    <a:pt x="25557" y="436"/>
                    <a:pt x="25530" y="410"/>
                    <a:pt x="25497" y="407"/>
                  </a:cubicBezTo>
                  <a:cubicBezTo>
                    <a:pt x="24344" y="284"/>
                    <a:pt x="21335" y="1"/>
                    <a:pt x="183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5030;p81">
              <a:extLst>
                <a:ext uri="{FF2B5EF4-FFF2-40B4-BE49-F238E27FC236}">
                  <a16:creationId xmlns:a16="http://schemas.microsoft.com/office/drawing/2014/main" id="{1A99219E-88D2-821F-39F4-827B7B93ADC4}"/>
                </a:ext>
              </a:extLst>
            </p:cNvPr>
            <p:cNvSpPr/>
            <p:nvPr/>
          </p:nvSpPr>
          <p:spPr>
            <a:xfrm>
              <a:off x="4532946" y="1999698"/>
              <a:ext cx="112906" cy="108966"/>
            </a:xfrm>
            <a:custGeom>
              <a:avLst/>
              <a:gdLst/>
              <a:ahLst/>
              <a:cxnLst/>
              <a:rect l="l" t="t" r="r" b="b"/>
              <a:pathLst>
                <a:path w="1977" h="1908" extrusionOk="0">
                  <a:moveTo>
                    <a:pt x="988" y="0"/>
                  </a:moveTo>
                  <a:cubicBezTo>
                    <a:pt x="492" y="0"/>
                    <a:pt x="74" y="384"/>
                    <a:pt x="37" y="886"/>
                  </a:cubicBezTo>
                  <a:cubicBezTo>
                    <a:pt x="0" y="1411"/>
                    <a:pt x="395" y="1867"/>
                    <a:pt x="921" y="1905"/>
                  </a:cubicBezTo>
                  <a:cubicBezTo>
                    <a:pt x="944" y="1906"/>
                    <a:pt x="967" y="1907"/>
                    <a:pt x="989" y="1907"/>
                  </a:cubicBezTo>
                  <a:cubicBezTo>
                    <a:pt x="1485" y="1907"/>
                    <a:pt x="1903" y="1523"/>
                    <a:pt x="1939" y="1022"/>
                  </a:cubicBezTo>
                  <a:cubicBezTo>
                    <a:pt x="1976" y="496"/>
                    <a:pt x="1582" y="40"/>
                    <a:pt x="1056" y="3"/>
                  </a:cubicBezTo>
                  <a:cubicBezTo>
                    <a:pt x="1033" y="1"/>
                    <a:pt x="1011" y="0"/>
                    <a:pt x="98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5031;p81">
              <a:extLst>
                <a:ext uri="{FF2B5EF4-FFF2-40B4-BE49-F238E27FC236}">
                  <a16:creationId xmlns:a16="http://schemas.microsoft.com/office/drawing/2014/main" id="{BFC395B0-8C1C-96A0-D386-B28DA8C77C5E}"/>
                </a:ext>
              </a:extLst>
            </p:cNvPr>
            <p:cNvSpPr/>
            <p:nvPr/>
          </p:nvSpPr>
          <p:spPr>
            <a:xfrm>
              <a:off x="4532832" y="2032537"/>
              <a:ext cx="110965" cy="76071"/>
            </a:xfrm>
            <a:custGeom>
              <a:avLst/>
              <a:gdLst/>
              <a:ahLst/>
              <a:cxnLst/>
              <a:rect l="l" t="t" r="r" b="b"/>
              <a:pathLst>
                <a:path w="1943" h="1332" extrusionOk="0">
                  <a:moveTo>
                    <a:pt x="116" y="1"/>
                  </a:moveTo>
                  <a:cubicBezTo>
                    <a:pt x="73" y="98"/>
                    <a:pt x="46" y="201"/>
                    <a:pt x="39" y="312"/>
                  </a:cubicBezTo>
                  <a:cubicBezTo>
                    <a:pt x="1" y="835"/>
                    <a:pt x="396" y="1292"/>
                    <a:pt x="923" y="1329"/>
                  </a:cubicBezTo>
                  <a:cubicBezTo>
                    <a:pt x="946" y="1330"/>
                    <a:pt x="970" y="1331"/>
                    <a:pt x="993" y="1331"/>
                  </a:cubicBezTo>
                  <a:cubicBezTo>
                    <a:pt x="1488" y="1331"/>
                    <a:pt x="1906" y="948"/>
                    <a:pt x="1942" y="446"/>
                  </a:cubicBezTo>
                  <a:lnTo>
                    <a:pt x="1942" y="446"/>
                  </a:lnTo>
                  <a:cubicBezTo>
                    <a:pt x="1797" y="789"/>
                    <a:pt x="1457" y="1026"/>
                    <a:pt x="1069" y="1026"/>
                  </a:cubicBezTo>
                  <a:cubicBezTo>
                    <a:pt x="1046" y="1026"/>
                    <a:pt x="1022" y="1025"/>
                    <a:pt x="998" y="1023"/>
                  </a:cubicBezTo>
                  <a:cubicBezTo>
                    <a:pt x="473" y="987"/>
                    <a:pt x="77" y="529"/>
                    <a:pt x="116" y="5"/>
                  </a:cubicBezTo>
                  <a:lnTo>
                    <a:pt x="116" y="1"/>
                  </a:ln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5032;p81">
              <a:extLst>
                <a:ext uri="{FF2B5EF4-FFF2-40B4-BE49-F238E27FC236}">
                  <a16:creationId xmlns:a16="http://schemas.microsoft.com/office/drawing/2014/main" id="{D78CF965-9B1D-A6DB-8EE1-ED47D5881104}"/>
                </a:ext>
              </a:extLst>
            </p:cNvPr>
            <p:cNvSpPr/>
            <p:nvPr/>
          </p:nvSpPr>
          <p:spPr>
            <a:xfrm>
              <a:off x="4142995" y="2119859"/>
              <a:ext cx="116390" cy="108909"/>
            </a:xfrm>
            <a:custGeom>
              <a:avLst/>
              <a:gdLst/>
              <a:ahLst/>
              <a:cxnLst/>
              <a:rect l="l" t="t" r="r" b="b"/>
              <a:pathLst>
                <a:path w="2038" h="1907" extrusionOk="0">
                  <a:moveTo>
                    <a:pt x="1020" y="0"/>
                  </a:moveTo>
                  <a:cubicBezTo>
                    <a:pt x="974" y="0"/>
                    <a:pt x="928" y="3"/>
                    <a:pt x="882" y="10"/>
                  </a:cubicBezTo>
                  <a:cubicBezTo>
                    <a:pt x="361" y="86"/>
                    <a:pt x="0" y="569"/>
                    <a:pt x="76" y="1090"/>
                  </a:cubicBezTo>
                  <a:cubicBezTo>
                    <a:pt x="144" y="1564"/>
                    <a:pt x="552" y="1906"/>
                    <a:pt x="1018" y="1906"/>
                  </a:cubicBezTo>
                  <a:cubicBezTo>
                    <a:pt x="1063" y="1906"/>
                    <a:pt x="1109" y="1903"/>
                    <a:pt x="1156" y="1897"/>
                  </a:cubicBezTo>
                  <a:cubicBezTo>
                    <a:pt x="1676" y="1821"/>
                    <a:pt x="2037" y="1338"/>
                    <a:pt x="1962" y="817"/>
                  </a:cubicBezTo>
                  <a:cubicBezTo>
                    <a:pt x="1893" y="342"/>
                    <a:pt x="1486" y="0"/>
                    <a:pt x="102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5033;p81">
              <a:extLst>
                <a:ext uri="{FF2B5EF4-FFF2-40B4-BE49-F238E27FC236}">
                  <a16:creationId xmlns:a16="http://schemas.microsoft.com/office/drawing/2014/main" id="{9FDEC548-FFD3-8C0A-E1B8-D11FE3FB4F7A}"/>
                </a:ext>
              </a:extLst>
            </p:cNvPr>
            <p:cNvSpPr/>
            <p:nvPr/>
          </p:nvSpPr>
          <p:spPr>
            <a:xfrm>
              <a:off x="4146364" y="2163834"/>
              <a:ext cx="113021" cy="64934"/>
            </a:xfrm>
            <a:custGeom>
              <a:avLst/>
              <a:gdLst/>
              <a:ahLst/>
              <a:cxnLst/>
              <a:rect l="l" t="t" r="r" b="b"/>
              <a:pathLst>
                <a:path w="1979" h="1137" extrusionOk="0">
                  <a:moveTo>
                    <a:pt x="25" y="0"/>
                  </a:moveTo>
                  <a:cubicBezTo>
                    <a:pt x="3" y="104"/>
                    <a:pt x="0" y="212"/>
                    <a:pt x="17" y="320"/>
                  </a:cubicBezTo>
                  <a:cubicBezTo>
                    <a:pt x="84" y="794"/>
                    <a:pt x="492" y="1136"/>
                    <a:pt x="958" y="1136"/>
                  </a:cubicBezTo>
                  <a:cubicBezTo>
                    <a:pt x="1003" y="1136"/>
                    <a:pt x="1049" y="1133"/>
                    <a:pt x="1096" y="1127"/>
                  </a:cubicBezTo>
                  <a:cubicBezTo>
                    <a:pt x="1618" y="1051"/>
                    <a:pt x="1978" y="568"/>
                    <a:pt x="1903" y="47"/>
                  </a:cubicBezTo>
                  <a:lnTo>
                    <a:pt x="1903" y="47"/>
                  </a:lnTo>
                  <a:cubicBezTo>
                    <a:pt x="1831" y="436"/>
                    <a:pt x="1518" y="753"/>
                    <a:pt x="1105" y="811"/>
                  </a:cubicBezTo>
                  <a:cubicBezTo>
                    <a:pt x="1058" y="817"/>
                    <a:pt x="1012" y="821"/>
                    <a:pt x="966" y="821"/>
                  </a:cubicBezTo>
                  <a:cubicBezTo>
                    <a:pt x="500" y="821"/>
                    <a:pt x="93" y="478"/>
                    <a:pt x="25" y="4"/>
                  </a:cubicBezTo>
                  <a:lnTo>
                    <a:pt x="25" y="0"/>
                  </a:ln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5034;p81">
              <a:extLst>
                <a:ext uri="{FF2B5EF4-FFF2-40B4-BE49-F238E27FC236}">
                  <a16:creationId xmlns:a16="http://schemas.microsoft.com/office/drawing/2014/main" id="{2BC5366D-3EC3-62EE-BFBB-F1162E5DC580}"/>
                </a:ext>
              </a:extLst>
            </p:cNvPr>
            <p:cNvSpPr/>
            <p:nvPr/>
          </p:nvSpPr>
          <p:spPr>
            <a:xfrm>
              <a:off x="3763209" y="2090161"/>
              <a:ext cx="112906" cy="108909"/>
            </a:xfrm>
            <a:custGeom>
              <a:avLst/>
              <a:gdLst/>
              <a:ahLst/>
              <a:cxnLst/>
              <a:rect l="l" t="t" r="r" b="b"/>
              <a:pathLst>
                <a:path w="1977" h="1907" extrusionOk="0">
                  <a:moveTo>
                    <a:pt x="988" y="0"/>
                  </a:moveTo>
                  <a:cubicBezTo>
                    <a:pt x="492" y="0"/>
                    <a:pt x="73" y="384"/>
                    <a:pt x="37" y="885"/>
                  </a:cubicBezTo>
                  <a:cubicBezTo>
                    <a:pt x="0" y="1411"/>
                    <a:pt x="395" y="1867"/>
                    <a:pt x="920" y="1904"/>
                  </a:cubicBezTo>
                  <a:cubicBezTo>
                    <a:pt x="943" y="1906"/>
                    <a:pt x="966" y="1907"/>
                    <a:pt x="988" y="1907"/>
                  </a:cubicBezTo>
                  <a:cubicBezTo>
                    <a:pt x="1485" y="1907"/>
                    <a:pt x="1903" y="1523"/>
                    <a:pt x="1939" y="1022"/>
                  </a:cubicBezTo>
                  <a:cubicBezTo>
                    <a:pt x="1976" y="496"/>
                    <a:pt x="1581" y="41"/>
                    <a:pt x="1056" y="3"/>
                  </a:cubicBezTo>
                  <a:cubicBezTo>
                    <a:pt x="1033" y="1"/>
                    <a:pt x="1011" y="0"/>
                    <a:pt x="98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5035;p81">
              <a:extLst>
                <a:ext uri="{FF2B5EF4-FFF2-40B4-BE49-F238E27FC236}">
                  <a16:creationId xmlns:a16="http://schemas.microsoft.com/office/drawing/2014/main" id="{431987DB-1B5B-881B-42FF-B4DA9D50E34A}"/>
                </a:ext>
              </a:extLst>
            </p:cNvPr>
            <p:cNvSpPr/>
            <p:nvPr/>
          </p:nvSpPr>
          <p:spPr>
            <a:xfrm>
              <a:off x="3763095" y="2123000"/>
              <a:ext cx="110908" cy="76013"/>
            </a:xfrm>
            <a:custGeom>
              <a:avLst/>
              <a:gdLst/>
              <a:ahLst/>
              <a:cxnLst/>
              <a:rect l="l" t="t" r="r" b="b"/>
              <a:pathLst>
                <a:path w="1942" h="1331" extrusionOk="0">
                  <a:moveTo>
                    <a:pt x="116" y="1"/>
                  </a:moveTo>
                  <a:cubicBezTo>
                    <a:pt x="73" y="97"/>
                    <a:pt x="46" y="201"/>
                    <a:pt x="39" y="311"/>
                  </a:cubicBezTo>
                  <a:cubicBezTo>
                    <a:pt x="1" y="835"/>
                    <a:pt x="396" y="1292"/>
                    <a:pt x="922" y="1328"/>
                  </a:cubicBezTo>
                  <a:cubicBezTo>
                    <a:pt x="945" y="1330"/>
                    <a:pt x="969" y="1331"/>
                    <a:pt x="992" y="1331"/>
                  </a:cubicBezTo>
                  <a:cubicBezTo>
                    <a:pt x="1487" y="1331"/>
                    <a:pt x="1906" y="948"/>
                    <a:pt x="1941" y="446"/>
                  </a:cubicBezTo>
                  <a:lnTo>
                    <a:pt x="1941" y="446"/>
                  </a:lnTo>
                  <a:cubicBezTo>
                    <a:pt x="1796" y="789"/>
                    <a:pt x="1456" y="1025"/>
                    <a:pt x="1069" y="1025"/>
                  </a:cubicBezTo>
                  <a:cubicBezTo>
                    <a:pt x="1046" y="1025"/>
                    <a:pt x="1022" y="1025"/>
                    <a:pt x="998" y="1023"/>
                  </a:cubicBezTo>
                  <a:cubicBezTo>
                    <a:pt x="473" y="986"/>
                    <a:pt x="77" y="529"/>
                    <a:pt x="116" y="5"/>
                  </a:cubicBezTo>
                  <a:lnTo>
                    <a:pt x="116" y="1"/>
                  </a:ln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5036;p81">
              <a:extLst>
                <a:ext uri="{FF2B5EF4-FFF2-40B4-BE49-F238E27FC236}">
                  <a16:creationId xmlns:a16="http://schemas.microsoft.com/office/drawing/2014/main" id="{0AA65B71-8E82-1F6E-7C29-05FFDD3B9FFD}"/>
                </a:ext>
              </a:extLst>
            </p:cNvPr>
            <p:cNvSpPr/>
            <p:nvPr/>
          </p:nvSpPr>
          <p:spPr>
            <a:xfrm>
              <a:off x="4775380" y="1807407"/>
              <a:ext cx="119874" cy="108966"/>
            </a:xfrm>
            <a:custGeom>
              <a:avLst/>
              <a:gdLst/>
              <a:ahLst/>
              <a:cxnLst/>
              <a:rect l="l" t="t" r="r" b="b"/>
              <a:pathLst>
                <a:path w="2099" h="1908" extrusionOk="0">
                  <a:moveTo>
                    <a:pt x="1048" y="1"/>
                  </a:moveTo>
                  <a:cubicBezTo>
                    <a:pt x="617" y="1"/>
                    <a:pt x="227" y="296"/>
                    <a:pt x="122" y="734"/>
                  </a:cubicBezTo>
                  <a:cubicBezTo>
                    <a:pt x="1" y="1246"/>
                    <a:pt x="318" y="1760"/>
                    <a:pt x="831" y="1882"/>
                  </a:cubicBezTo>
                  <a:cubicBezTo>
                    <a:pt x="904" y="1899"/>
                    <a:pt x="978" y="1908"/>
                    <a:pt x="1050" y="1908"/>
                  </a:cubicBezTo>
                  <a:cubicBezTo>
                    <a:pt x="1482" y="1908"/>
                    <a:pt x="1873" y="1612"/>
                    <a:pt x="1978" y="1174"/>
                  </a:cubicBezTo>
                  <a:cubicBezTo>
                    <a:pt x="2099" y="662"/>
                    <a:pt x="1782" y="147"/>
                    <a:pt x="1269" y="27"/>
                  </a:cubicBezTo>
                  <a:cubicBezTo>
                    <a:pt x="1195" y="9"/>
                    <a:pt x="1121" y="1"/>
                    <a:pt x="104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5037;p81">
              <a:extLst>
                <a:ext uri="{FF2B5EF4-FFF2-40B4-BE49-F238E27FC236}">
                  <a16:creationId xmlns:a16="http://schemas.microsoft.com/office/drawing/2014/main" id="{43D127C2-7BDB-0C09-A4DD-40897AD6222B}"/>
                </a:ext>
              </a:extLst>
            </p:cNvPr>
            <p:cNvSpPr/>
            <p:nvPr/>
          </p:nvSpPr>
          <p:spPr>
            <a:xfrm>
              <a:off x="4805992" y="1808834"/>
              <a:ext cx="89263" cy="107595"/>
            </a:xfrm>
            <a:custGeom>
              <a:avLst/>
              <a:gdLst/>
              <a:ahLst/>
              <a:cxnLst/>
              <a:rect l="l" t="t" r="r" b="b"/>
              <a:pathLst>
                <a:path w="1563" h="1884" extrusionOk="0">
                  <a:moveTo>
                    <a:pt x="733" y="1"/>
                  </a:moveTo>
                  <a:lnTo>
                    <a:pt x="733" y="1"/>
                  </a:lnTo>
                  <a:cubicBezTo>
                    <a:pt x="1068" y="211"/>
                    <a:pt x="1249" y="619"/>
                    <a:pt x="1151" y="1024"/>
                  </a:cubicBezTo>
                  <a:cubicBezTo>
                    <a:pt x="1048" y="1463"/>
                    <a:pt x="656" y="1758"/>
                    <a:pt x="225" y="1758"/>
                  </a:cubicBezTo>
                  <a:cubicBezTo>
                    <a:pt x="152" y="1758"/>
                    <a:pt x="78" y="1750"/>
                    <a:pt x="5" y="1732"/>
                  </a:cubicBezTo>
                  <a:lnTo>
                    <a:pt x="0" y="1731"/>
                  </a:lnTo>
                  <a:lnTo>
                    <a:pt x="0" y="1731"/>
                  </a:lnTo>
                  <a:cubicBezTo>
                    <a:pt x="89" y="1789"/>
                    <a:pt x="187" y="1831"/>
                    <a:pt x="295" y="1857"/>
                  </a:cubicBezTo>
                  <a:cubicBezTo>
                    <a:pt x="369" y="1875"/>
                    <a:pt x="443" y="1883"/>
                    <a:pt x="515" y="1883"/>
                  </a:cubicBezTo>
                  <a:cubicBezTo>
                    <a:pt x="946" y="1883"/>
                    <a:pt x="1337" y="1588"/>
                    <a:pt x="1441" y="1149"/>
                  </a:cubicBezTo>
                  <a:cubicBezTo>
                    <a:pt x="1563" y="636"/>
                    <a:pt x="1246" y="122"/>
                    <a:pt x="733" y="1"/>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5038;p81">
              <a:extLst>
                <a:ext uri="{FF2B5EF4-FFF2-40B4-BE49-F238E27FC236}">
                  <a16:creationId xmlns:a16="http://schemas.microsoft.com/office/drawing/2014/main" id="{89F25C42-74E5-413F-50DC-F691B6EAF6DA}"/>
                </a:ext>
              </a:extLst>
            </p:cNvPr>
            <p:cNvSpPr/>
            <p:nvPr/>
          </p:nvSpPr>
          <p:spPr>
            <a:xfrm>
              <a:off x="3947105" y="1610318"/>
              <a:ext cx="610277" cy="384522"/>
            </a:xfrm>
            <a:custGeom>
              <a:avLst/>
              <a:gdLst/>
              <a:ahLst/>
              <a:cxnLst/>
              <a:rect l="l" t="t" r="r" b="b"/>
              <a:pathLst>
                <a:path w="10686" h="6733" extrusionOk="0">
                  <a:moveTo>
                    <a:pt x="5570" y="1"/>
                  </a:moveTo>
                  <a:cubicBezTo>
                    <a:pt x="5246" y="1"/>
                    <a:pt x="4913" y="26"/>
                    <a:pt x="4574" y="82"/>
                  </a:cubicBezTo>
                  <a:cubicBezTo>
                    <a:pt x="1514" y="584"/>
                    <a:pt x="29" y="4386"/>
                    <a:pt x="0" y="5377"/>
                  </a:cubicBezTo>
                  <a:cubicBezTo>
                    <a:pt x="1319" y="6352"/>
                    <a:pt x="2727" y="6733"/>
                    <a:pt x="4074" y="6733"/>
                  </a:cubicBezTo>
                  <a:cubicBezTo>
                    <a:pt x="7592" y="6733"/>
                    <a:pt x="10686" y="4132"/>
                    <a:pt x="10645" y="2730"/>
                  </a:cubicBezTo>
                  <a:cubicBezTo>
                    <a:pt x="10234" y="1652"/>
                    <a:pt x="8173" y="1"/>
                    <a:pt x="557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5039;p81">
              <a:extLst>
                <a:ext uri="{FF2B5EF4-FFF2-40B4-BE49-F238E27FC236}">
                  <a16:creationId xmlns:a16="http://schemas.microsoft.com/office/drawing/2014/main" id="{F37178D4-DE9A-C30C-D089-D16B8D403C6F}"/>
                </a:ext>
              </a:extLst>
            </p:cNvPr>
            <p:cNvSpPr/>
            <p:nvPr/>
          </p:nvSpPr>
          <p:spPr>
            <a:xfrm>
              <a:off x="4004958" y="1668228"/>
              <a:ext cx="168475" cy="162592"/>
            </a:xfrm>
            <a:custGeom>
              <a:avLst/>
              <a:gdLst/>
              <a:ahLst/>
              <a:cxnLst/>
              <a:rect l="l" t="t" r="r" b="b"/>
              <a:pathLst>
                <a:path w="2950" h="2847" extrusionOk="0">
                  <a:moveTo>
                    <a:pt x="2950" y="0"/>
                  </a:moveTo>
                  <a:lnTo>
                    <a:pt x="2950" y="0"/>
                  </a:lnTo>
                  <a:cubicBezTo>
                    <a:pt x="1609" y="301"/>
                    <a:pt x="0" y="2459"/>
                    <a:pt x="717" y="2831"/>
                  </a:cubicBezTo>
                  <a:cubicBezTo>
                    <a:pt x="737" y="2842"/>
                    <a:pt x="757" y="2847"/>
                    <a:pt x="776" y="2847"/>
                  </a:cubicBezTo>
                  <a:cubicBezTo>
                    <a:pt x="1144" y="2847"/>
                    <a:pt x="1453" y="1086"/>
                    <a:pt x="295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5040;p81">
              <a:extLst>
                <a:ext uri="{FF2B5EF4-FFF2-40B4-BE49-F238E27FC236}">
                  <a16:creationId xmlns:a16="http://schemas.microsoft.com/office/drawing/2014/main" id="{35A4CE10-BE31-8C01-E884-244D87C6E109}"/>
                </a:ext>
              </a:extLst>
            </p:cNvPr>
            <p:cNvSpPr/>
            <p:nvPr/>
          </p:nvSpPr>
          <p:spPr>
            <a:xfrm>
              <a:off x="4145165" y="1615686"/>
              <a:ext cx="412220" cy="379210"/>
            </a:xfrm>
            <a:custGeom>
              <a:avLst/>
              <a:gdLst/>
              <a:ahLst/>
              <a:cxnLst/>
              <a:rect l="l" t="t" r="r" b="b"/>
              <a:pathLst>
                <a:path w="7218" h="6640" extrusionOk="0">
                  <a:moveTo>
                    <a:pt x="3164" y="0"/>
                  </a:moveTo>
                  <a:cubicBezTo>
                    <a:pt x="4154" y="703"/>
                    <a:pt x="4981" y="1670"/>
                    <a:pt x="4858" y="2398"/>
                  </a:cubicBezTo>
                  <a:cubicBezTo>
                    <a:pt x="4663" y="3537"/>
                    <a:pt x="2230" y="5650"/>
                    <a:pt x="700" y="6327"/>
                  </a:cubicBezTo>
                  <a:cubicBezTo>
                    <a:pt x="444" y="6442"/>
                    <a:pt x="212" y="6534"/>
                    <a:pt x="0" y="6613"/>
                  </a:cubicBezTo>
                  <a:cubicBezTo>
                    <a:pt x="203" y="6631"/>
                    <a:pt x="405" y="6639"/>
                    <a:pt x="606" y="6639"/>
                  </a:cubicBezTo>
                  <a:cubicBezTo>
                    <a:pt x="4125" y="6639"/>
                    <a:pt x="7217" y="4038"/>
                    <a:pt x="7177" y="2636"/>
                  </a:cubicBezTo>
                  <a:cubicBezTo>
                    <a:pt x="6825" y="1709"/>
                    <a:pt x="5252" y="358"/>
                    <a:pt x="3164" y="0"/>
                  </a:cubicBez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5041;p81">
              <a:extLst>
                <a:ext uri="{FF2B5EF4-FFF2-40B4-BE49-F238E27FC236}">
                  <a16:creationId xmlns:a16="http://schemas.microsoft.com/office/drawing/2014/main" id="{FD3E9629-BE1B-BF23-E8AA-6EEAA739455A}"/>
                </a:ext>
              </a:extLst>
            </p:cNvPr>
            <p:cNvSpPr/>
            <p:nvPr/>
          </p:nvSpPr>
          <p:spPr>
            <a:xfrm>
              <a:off x="3902502" y="1985592"/>
              <a:ext cx="192860" cy="344259"/>
            </a:xfrm>
            <a:custGeom>
              <a:avLst/>
              <a:gdLst/>
              <a:ahLst/>
              <a:cxnLst/>
              <a:rect l="l" t="t" r="r" b="b"/>
              <a:pathLst>
                <a:path w="3377" h="6028" extrusionOk="0">
                  <a:moveTo>
                    <a:pt x="3377" y="1"/>
                  </a:moveTo>
                  <a:cubicBezTo>
                    <a:pt x="3377" y="1"/>
                    <a:pt x="3356" y="20"/>
                    <a:pt x="3318" y="53"/>
                  </a:cubicBezTo>
                  <a:cubicBezTo>
                    <a:pt x="3280" y="87"/>
                    <a:pt x="3221" y="134"/>
                    <a:pt x="3152" y="199"/>
                  </a:cubicBezTo>
                  <a:cubicBezTo>
                    <a:pt x="3085" y="268"/>
                    <a:pt x="3001" y="350"/>
                    <a:pt x="2909" y="447"/>
                  </a:cubicBezTo>
                  <a:cubicBezTo>
                    <a:pt x="2820" y="547"/>
                    <a:pt x="2715" y="656"/>
                    <a:pt x="2614" y="785"/>
                  </a:cubicBezTo>
                  <a:cubicBezTo>
                    <a:pt x="2510" y="913"/>
                    <a:pt x="2398" y="1051"/>
                    <a:pt x="2286" y="1202"/>
                  </a:cubicBezTo>
                  <a:cubicBezTo>
                    <a:pt x="2170" y="1351"/>
                    <a:pt x="2055" y="1512"/>
                    <a:pt x="1940" y="1683"/>
                  </a:cubicBezTo>
                  <a:cubicBezTo>
                    <a:pt x="1710" y="2024"/>
                    <a:pt x="1473" y="2393"/>
                    <a:pt x="1255" y="2773"/>
                  </a:cubicBezTo>
                  <a:cubicBezTo>
                    <a:pt x="1146" y="2963"/>
                    <a:pt x="1044" y="3157"/>
                    <a:pt x="944" y="3348"/>
                  </a:cubicBezTo>
                  <a:cubicBezTo>
                    <a:pt x="843" y="3539"/>
                    <a:pt x="756" y="3733"/>
                    <a:pt x="665" y="3917"/>
                  </a:cubicBezTo>
                  <a:cubicBezTo>
                    <a:pt x="581" y="4105"/>
                    <a:pt x="499" y="4287"/>
                    <a:pt x="433" y="4463"/>
                  </a:cubicBezTo>
                  <a:cubicBezTo>
                    <a:pt x="367" y="4640"/>
                    <a:pt x="300" y="4805"/>
                    <a:pt x="253" y="4963"/>
                  </a:cubicBezTo>
                  <a:cubicBezTo>
                    <a:pt x="200" y="5119"/>
                    <a:pt x="155" y="5262"/>
                    <a:pt x="126" y="5394"/>
                  </a:cubicBezTo>
                  <a:cubicBezTo>
                    <a:pt x="95" y="5524"/>
                    <a:pt x="62" y="5635"/>
                    <a:pt x="49" y="5730"/>
                  </a:cubicBezTo>
                  <a:cubicBezTo>
                    <a:pt x="18" y="5919"/>
                    <a:pt x="1" y="6028"/>
                    <a:pt x="1" y="6028"/>
                  </a:cubicBezTo>
                  <a:cubicBezTo>
                    <a:pt x="1" y="6028"/>
                    <a:pt x="29" y="5922"/>
                    <a:pt x="76" y="5737"/>
                  </a:cubicBezTo>
                  <a:cubicBezTo>
                    <a:pt x="96" y="5643"/>
                    <a:pt x="138" y="5535"/>
                    <a:pt x="178" y="5409"/>
                  </a:cubicBezTo>
                  <a:cubicBezTo>
                    <a:pt x="217" y="5282"/>
                    <a:pt x="272" y="5144"/>
                    <a:pt x="330" y="4991"/>
                  </a:cubicBezTo>
                  <a:cubicBezTo>
                    <a:pt x="384" y="4837"/>
                    <a:pt x="458" y="4676"/>
                    <a:pt x="531" y="4505"/>
                  </a:cubicBezTo>
                  <a:cubicBezTo>
                    <a:pt x="605" y="4332"/>
                    <a:pt x="697" y="4158"/>
                    <a:pt x="779" y="3972"/>
                  </a:cubicBezTo>
                  <a:cubicBezTo>
                    <a:pt x="872" y="3790"/>
                    <a:pt x="962" y="3599"/>
                    <a:pt x="1065" y="3412"/>
                  </a:cubicBezTo>
                  <a:cubicBezTo>
                    <a:pt x="1166" y="3223"/>
                    <a:pt x="1271" y="3032"/>
                    <a:pt x="1381" y="2845"/>
                  </a:cubicBezTo>
                  <a:cubicBezTo>
                    <a:pt x="1593" y="2465"/>
                    <a:pt x="1822" y="2095"/>
                    <a:pt x="2045" y="1753"/>
                  </a:cubicBezTo>
                  <a:cubicBezTo>
                    <a:pt x="2159" y="1585"/>
                    <a:pt x="2264" y="1418"/>
                    <a:pt x="2371" y="1265"/>
                  </a:cubicBezTo>
                  <a:cubicBezTo>
                    <a:pt x="2476" y="1109"/>
                    <a:pt x="2581" y="967"/>
                    <a:pt x="2678" y="836"/>
                  </a:cubicBezTo>
                  <a:cubicBezTo>
                    <a:pt x="2774" y="704"/>
                    <a:pt x="2870" y="589"/>
                    <a:pt x="2950" y="482"/>
                  </a:cubicBezTo>
                  <a:cubicBezTo>
                    <a:pt x="3033" y="380"/>
                    <a:pt x="3110" y="293"/>
                    <a:pt x="3170" y="220"/>
                  </a:cubicBezTo>
                  <a:cubicBezTo>
                    <a:pt x="3302" y="81"/>
                    <a:pt x="3377" y="1"/>
                    <a:pt x="33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5042;p81">
              <a:extLst>
                <a:ext uri="{FF2B5EF4-FFF2-40B4-BE49-F238E27FC236}">
                  <a16:creationId xmlns:a16="http://schemas.microsoft.com/office/drawing/2014/main" id="{E8D389F2-7CDE-20FE-7195-0B280B205426}"/>
                </a:ext>
              </a:extLst>
            </p:cNvPr>
            <p:cNvSpPr/>
            <p:nvPr/>
          </p:nvSpPr>
          <p:spPr>
            <a:xfrm>
              <a:off x="4345623" y="1962233"/>
              <a:ext cx="129697" cy="305539"/>
            </a:xfrm>
            <a:custGeom>
              <a:avLst/>
              <a:gdLst/>
              <a:ahLst/>
              <a:cxnLst/>
              <a:rect l="l" t="t" r="r" b="b"/>
              <a:pathLst>
                <a:path w="2271" h="5350" extrusionOk="0">
                  <a:moveTo>
                    <a:pt x="1" y="0"/>
                  </a:moveTo>
                  <a:lnTo>
                    <a:pt x="1" y="0"/>
                  </a:lnTo>
                  <a:cubicBezTo>
                    <a:pt x="1" y="0"/>
                    <a:pt x="32" y="86"/>
                    <a:pt x="88" y="234"/>
                  </a:cubicBezTo>
                  <a:cubicBezTo>
                    <a:pt x="146" y="382"/>
                    <a:pt x="224" y="596"/>
                    <a:pt x="327" y="848"/>
                  </a:cubicBezTo>
                  <a:cubicBezTo>
                    <a:pt x="431" y="1100"/>
                    <a:pt x="548" y="1395"/>
                    <a:pt x="682" y="1709"/>
                  </a:cubicBezTo>
                  <a:cubicBezTo>
                    <a:pt x="817" y="2022"/>
                    <a:pt x="959" y="2355"/>
                    <a:pt x="1103" y="2690"/>
                  </a:cubicBezTo>
                  <a:cubicBezTo>
                    <a:pt x="1247" y="3022"/>
                    <a:pt x="1391" y="3356"/>
                    <a:pt x="1531" y="3666"/>
                  </a:cubicBezTo>
                  <a:cubicBezTo>
                    <a:pt x="1602" y="3821"/>
                    <a:pt x="1669" y="3971"/>
                    <a:pt x="1734" y="4112"/>
                  </a:cubicBezTo>
                  <a:cubicBezTo>
                    <a:pt x="1795" y="4256"/>
                    <a:pt x="1852" y="4392"/>
                    <a:pt x="1905" y="4517"/>
                  </a:cubicBezTo>
                  <a:cubicBezTo>
                    <a:pt x="2009" y="4768"/>
                    <a:pt x="2104" y="4975"/>
                    <a:pt x="2167" y="5121"/>
                  </a:cubicBezTo>
                  <a:cubicBezTo>
                    <a:pt x="2233" y="5267"/>
                    <a:pt x="2270" y="5349"/>
                    <a:pt x="2270" y="5349"/>
                  </a:cubicBezTo>
                  <a:cubicBezTo>
                    <a:pt x="2270" y="5349"/>
                    <a:pt x="2242" y="5263"/>
                    <a:pt x="2194" y="5112"/>
                  </a:cubicBezTo>
                  <a:cubicBezTo>
                    <a:pt x="2142" y="4961"/>
                    <a:pt x="2074" y="4744"/>
                    <a:pt x="1981" y="4487"/>
                  </a:cubicBezTo>
                  <a:cubicBezTo>
                    <a:pt x="1936" y="4358"/>
                    <a:pt x="1886" y="4219"/>
                    <a:pt x="1834" y="4072"/>
                  </a:cubicBezTo>
                  <a:cubicBezTo>
                    <a:pt x="1775" y="3927"/>
                    <a:pt x="1714" y="3774"/>
                    <a:pt x="1650" y="3616"/>
                  </a:cubicBezTo>
                  <a:cubicBezTo>
                    <a:pt x="1522" y="3301"/>
                    <a:pt x="1379" y="2966"/>
                    <a:pt x="1237" y="2631"/>
                  </a:cubicBezTo>
                  <a:cubicBezTo>
                    <a:pt x="1093" y="2297"/>
                    <a:pt x="942" y="1968"/>
                    <a:pt x="800" y="1658"/>
                  </a:cubicBezTo>
                  <a:cubicBezTo>
                    <a:pt x="659" y="1348"/>
                    <a:pt x="518" y="1062"/>
                    <a:pt x="402" y="816"/>
                  </a:cubicBezTo>
                  <a:cubicBezTo>
                    <a:pt x="288" y="569"/>
                    <a:pt x="183" y="367"/>
                    <a:pt x="113" y="223"/>
                  </a:cubicBezTo>
                  <a:cubicBezTo>
                    <a:pt x="41" y="82"/>
                    <a:pt x="1" y="0"/>
                    <a:pt x="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5043;p81">
              <a:extLst>
                <a:ext uri="{FF2B5EF4-FFF2-40B4-BE49-F238E27FC236}">
                  <a16:creationId xmlns:a16="http://schemas.microsoft.com/office/drawing/2014/main" id="{40C0E84D-0769-6ECB-754C-78F1524B2EAB}"/>
                </a:ext>
              </a:extLst>
            </p:cNvPr>
            <p:cNvSpPr/>
            <p:nvPr/>
          </p:nvSpPr>
          <p:spPr>
            <a:xfrm>
              <a:off x="4501821" y="1862633"/>
              <a:ext cx="346087" cy="162592"/>
            </a:xfrm>
            <a:custGeom>
              <a:avLst/>
              <a:gdLst/>
              <a:ahLst/>
              <a:cxnLst/>
              <a:rect l="l" t="t" r="r" b="b"/>
              <a:pathLst>
                <a:path w="6060" h="2847" extrusionOk="0">
                  <a:moveTo>
                    <a:pt x="1" y="0"/>
                  </a:moveTo>
                  <a:cubicBezTo>
                    <a:pt x="1" y="0"/>
                    <a:pt x="28" y="4"/>
                    <a:pt x="76" y="13"/>
                  </a:cubicBezTo>
                  <a:cubicBezTo>
                    <a:pt x="126" y="17"/>
                    <a:pt x="195" y="43"/>
                    <a:pt x="284" y="64"/>
                  </a:cubicBezTo>
                  <a:cubicBezTo>
                    <a:pt x="460" y="115"/>
                    <a:pt x="710" y="200"/>
                    <a:pt x="1008" y="306"/>
                  </a:cubicBezTo>
                  <a:cubicBezTo>
                    <a:pt x="1306" y="410"/>
                    <a:pt x="1650" y="545"/>
                    <a:pt x="2017" y="689"/>
                  </a:cubicBezTo>
                  <a:cubicBezTo>
                    <a:pt x="2385" y="832"/>
                    <a:pt x="2773" y="997"/>
                    <a:pt x="3156" y="1169"/>
                  </a:cubicBezTo>
                  <a:cubicBezTo>
                    <a:pt x="3347" y="1257"/>
                    <a:pt x="3542" y="1337"/>
                    <a:pt x="3728" y="1429"/>
                  </a:cubicBezTo>
                  <a:cubicBezTo>
                    <a:pt x="3914" y="1519"/>
                    <a:pt x="4099" y="1606"/>
                    <a:pt x="4272" y="1700"/>
                  </a:cubicBezTo>
                  <a:cubicBezTo>
                    <a:pt x="4359" y="1745"/>
                    <a:pt x="4446" y="1789"/>
                    <a:pt x="4529" y="1834"/>
                  </a:cubicBezTo>
                  <a:cubicBezTo>
                    <a:pt x="4613" y="1879"/>
                    <a:pt x="4694" y="1925"/>
                    <a:pt x="4773" y="1968"/>
                  </a:cubicBezTo>
                  <a:cubicBezTo>
                    <a:pt x="4932" y="2053"/>
                    <a:pt x="5078" y="2143"/>
                    <a:pt x="5211" y="2227"/>
                  </a:cubicBezTo>
                  <a:cubicBezTo>
                    <a:pt x="5346" y="2309"/>
                    <a:pt x="5465" y="2390"/>
                    <a:pt x="5569" y="2465"/>
                  </a:cubicBezTo>
                  <a:cubicBezTo>
                    <a:pt x="5674" y="2537"/>
                    <a:pt x="5767" y="2601"/>
                    <a:pt x="5835" y="2663"/>
                  </a:cubicBezTo>
                  <a:cubicBezTo>
                    <a:pt x="5978" y="2780"/>
                    <a:pt x="6059" y="2847"/>
                    <a:pt x="6059" y="2847"/>
                  </a:cubicBezTo>
                  <a:cubicBezTo>
                    <a:pt x="6059" y="2847"/>
                    <a:pt x="5985" y="2772"/>
                    <a:pt x="5854" y="2641"/>
                  </a:cubicBezTo>
                  <a:cubicBezTo>
                    <a:pt x="5790" y="2573"/>
                    <a:pt x="5702" y="2503"/>
                    <a:pt x="5602" y="2421"/>
                  </a:cubicBezTo>
                  <a:cubicBezTo>
                    <a:pt x="5552" y="2380"/>
                    <a:pt x="5499" y="2337"/>
                    <a:pt x="5442" y="2290"/>
                  </a:cubicBezTo>
                  <a:cubicBezTo>
                    <a:pt x="5385" y="2246"/>
                    <a:pt x="5321" y="2205"/>
                    <a:pt x="5256" y="2159"/>
                  </a:cubicBezTo>
                  <a:cubicBezTo>
                    <a:pt x="5126" y="2067"/>
                    <a:pt x="4984" y="1969"/>
                    <a:pt x="4827" y="1876"/>
                  </a:cubicBezTo>
                  <a:cubicBezTo>
                    <a:pt x="4749" y="1828"/>
                    <a:pt x="4670" y="1779"/>
                    <a:pt x="4588" y="1729"/>
                  </a:cubicBezTo>
                  <a:cubicBezTo>
                    <a:pt x="4505" y="1682"/>
                    <a:pt x="4419" y="1636"/>
                    <a:pt x="4331" y="1587"/>
                  </a:cubicBezTo>
                  <a:cubicBezTo>
                    <a:pt x="4158" y="1490"/>
                    <a:pt x="3974" y="1399"/>
                    <a:pt x="3787" y="1306"/>
                  </a:cubicBezTo>
                  <a:cubicBezTo>
                    <a:pt x="3601" y="1210"/>
                    <a:pt x="3407" y="1127"/>
                    <a:pt x="3216" y="1036"/>
                  </a:cubicBezTo>
                  <a:cubicBezTo>
                    <a:pt x="2827" y="867"/>
                    <a:pt x="2434" y="708"/>
                    <a:pt x="2062" y="570"/>
                  </a:cubicBezTo>
                  <a:cubicBezTo>
                    <a:pt x="1691" y="431"/>
                    <a:pt x="1337" y="320"/>
                    <a:pt x="1033" y="227"/>
                  </a:cubicBezTo>
                  <a:cubicBezTo>
                    <a:pt x="730" y="134"/>
                    <a:pt x="472" y="76"/>
                    <a:pt x="290" y="36"/>
                  </a:cubicBezTo>
                  <a:cubicBezTo>
                    <a:pt x="197" y="21"/>
                    <a:pt x="127" y="4"/>
                    <a:pt x="77" y="4"/>
                  </a:cubicBezTo>
                  <a:cubicBezTo>
                    <a:pt x="28" y="1"/>
                    <a:pt x="1" y="0"/>
                    <a:pt x="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aphicFrame>
        <p:nvGraphicFramePr>
          <p:cNvPr id="25" name="Chart 24">
            <a:extLst>
              <a:ext uri="{FF2B5EF4-FFF2-40B4-BE49-F238E27FC236}">
                <a16:creationId xmlns:a16="http://schemas.microsoft.com/office/drawing/2014/main" id="{83A5EDAB-5B56-BC71-4507-56341151B511}"/>
              </a:ext>
            </a:extLst>
          </p:cNvPr>
          <p:cNvGraphicFramePr>
            <a:graphicFrameLocks/>
          </p:cNvGraphicFramePr>
          <p:nvPr>
            <p:extLst>
              <p:ext uri="{D42A27DB-BD31-4B8C-83A1-F6EECF244321}">
                <p14:modId xmlns:p14="http://schemas.microsoft.com/office/powerpoint/2010/main" val="1766436649"/>
              </p:ext>
            </p:extLst>
          </p:nvPr>
        </p:nvGraphicFramePr>
        <p:xfrm>
          <a:off x="283535" y="1017724"/>
          <a:ext cx="8506046" cy="397248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24038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F0916-E45A-CC14-8B7A-6D8B0C199652}"/>
              </a:ext>
            </a:extLst>
          </p:cNvPr>
          <p:cNvSpPr>
            <a:spLocks noGrp="1"/>
          </p:cNvSpPr>
          <p:nvPr>
            <p:ph type="title"/>
          </p:nvPr>
        </p:nvSpPr>
        <p:spPr/>
        <p:txBody>
          <a:bodyPr/>
          <a:lstStyle/>
          <a:p>
            <a:r>
              <a:rPr lang="en-US" dirty="0"/>
              <a:t>DESIRED TRAINING &amp; SUPPORT</a:t>
            </a:r>
          </a:p>
        </p:txBody>
      </p:sp>
      <p:grpSp>
        <p:nvGrpSpPr>
          <p:cNvPr id="4" name="Google Shape;4970;p81">
            <a:extLst>
              <a:ext uri="{FF2B5EF4-FFF2-40B4-BE49-F238E27FC236}">
                <a16:creationId xmlns:a16="http://schemas.microsoft.com/office/drawing/2014/main" id="{DB910B98-95FE-865A-F37D-BB5E9BFBB0B4}"/>
              </a:ext>
            </a:extLst>
          </p:cNvPr>
          <p:cNvGrpSpPr/>
          <p:nvPr/>
        </p:nvGrpSpPr>
        <p:grpSpPr>
          <a:xfrm rot="1323640">
            <a:off x="5566603" y="2745323"/>
            <a:ext cx="1579910" cy="1908676"/>
            <a:chOff x="5572807" y="3197979"/>
            <a:chExt cx="1072421" cy="1410512"/>
          </a:xfrm>
        </p:grpSpPr>
        <p:sp>
          <p:nvSpPr>
            <p:cNvPr id="5" name="Google Shape;4971;p81">
              <a:extLst>
                <a:ext uri="{FF2B5EF4-FFF2-40B4-BE49-F238E27FC236}">
                  <a16:creationId xmlns:a16="http://schemas.microsoft.com/office/drawing/2014/main" id="{1F4E3CBE-AABD-ED05-9FA4-A9E8FAC9AD08}"/>
                </a:ext>
              </a:extLst>
            </p:cNvPr>
            <p:cNvSpPr/>
            <p:nvPr/>
          </p:nvSpPr>
          <p:spPr>
            <a:xfrm>
              <a:off x="5654418" y="4019115"/>
              <a:ext cx="827295" cy="589375"/>
            </a:xfrm>
            <a:custGeom>
              <a:avLst/>
              <a:gdLst/>
              <a:ahLst/>
              <a:cxnLst/>
              <a:rect l="l" t="t" r="r" b="b"/>
              <a:pathLst>
                <a:path w="14486" h="10320" extrusionOk="0">
                  <a:moveTo>
                    <a:pt x="7019" y="1"/>
                  </a:moveTo>
                  <a:lnTo>
                    <a:pt x="7019" y="2"/>
                  </a:lnTo>
                  <a:cubicBezTo>
                    <a:pt x="6994" y="353"/>
                    <a:pt x="6726" y="2117"/>
                    <a:pt x="5512" y="2695"/>
                  </a:cubicBezTo>
                  <a:cubicBezTo>
                    <a:pt x="5148" y="2515"/>
                    <a:pt x="4727" y="2389"/>
                    <a:pt x="4305" y="2389"/>
                  </a:cubicBezTo>
                  <a:cubicBezTo>
                    <a:pt x="3525" y="2389"/>
                    <a:pt x="2741" y="2818"/>
                    <a:pt x="2299" y="4128"/>
                  </a:cubicBezTo>
                  <a:cubicBezTo>
                    <a:pt x="1141" y="4974"/>
                    <a:pt x="1" y="5427"/>
                    <a:pt x="628" y="6953"/>
                  </a:cubicBezTo>
                  <a:cubicBezTo>
                    <a:pt x="1042" y="7960"/>
                    <a:pt x="1935" y="8598"/>
                    <a:pt x="3013" y="8598"/>
                  </a:cubicBezTo>
                  <a:cubicBezTo>
                    <a:pt x="3465" y="8598"/>
                    <a:pt x="3949" y="8486"/>
                    <a:pt x="4445" y="8243"/>
                  </a:cubicBezTo>
                  <a:cubicBezTo>
                    <a:pt x="4814" y="9054"/>
                    <a:pt x="5633" y="10320"/>
                    <a:pt x="7075" y="10320"/>
                  </a:cubicBezTo>
                  <a:cubicBezTo>
                    <a:pt x="7602" y="10320"/>
                    <a:pt x="8211" y="10151"/>
                    <a:pt x="8911" y="9731"/>
                  </a:cubicBezTo>
                  <a:cubicBezTo>
                    <a:pt x="9247" y="9825"/>
                    <a:pt x="9701" y="9906"/>
                    <a:pt x="10206" y="9906"/>
                  </a:cubicBezTo>
                  <a:cubicBezTo>
                    <a:pt x="11151" y="9906"/>
                    <a:pt x="12277" y="9621"/>
                    <a:pt x="13150" y="8598"/>
                  </a:cubicBezTo>
                  <a:cubicBezTo>
                    <a:pt x="14485" y="7036"/>
                    <a:pt x="13735" y="5197"/>
                    <a:pt x="12790" y="4555"/>
                  </a:cubicBezTo>
                  <a:cubicBezTo>
                    <a:pt x="12720" y="4078"/>
                    <a:pt x="12491" y="3589"/>
                    <a:pt x="12020" y="3223"/>
                  </a:cubicBezTo>
                  <a:cubicBezTo>
                    <a:pt x="11443" y="2775"/>
                    <a:pt x="10587" y="2382"/>
                    <a:pt x="9743" y="2382"/>
                  </a:cubicBezTo>
                  <a:cubicBezTo>
                    <a:pt x="9687" y="2382"/>
                    <a:pt x="9632" y="2384"/>
                    <a:pt x="9576" y="2387"/>
                  </a:cubicBezTo>
                  <a:cubicBezTo>
                    <a:pt x="9014" y="1474"/>
                    <a:pt x="9138" y="358"/>
                    <a:pt x="91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4972;p81">
              <a:extLst>
                <a:ext uri="{FF2B5EF4-FFF2-40B4-BE49-F238E27FC236}">
                  <a16:creationId xmlns:a16="http://schemas.microsoft.com/office/drawing/2014/main" id="{0087271A-C6F6-3E9B-2108-C63962C2163D}"/>
                </a:ext>
              </a:extLst>
            </p:cNvPr>
            <p:cNvSpPr/>
            <p:nvPr/>
          </p:nvSpPr>
          <p:spPr>
            <a:xfrm>
              <a:off x="5737171" y="4374686"/>
              <a:ext cx="78640" cy="70588"/>
            </a:xfrm>
            <a:custGeom>
              <a:avLst/>
              <a:gdLst/>
              <a:ahLst/>
              <a:cxnLst/>
              <a:rect l="l" t="t" r="r" b="b"/>
              <a:pathLst>
                <a:path w="1377" h="1236" extrusionOk="0">
                  <a:moveTo>
                    <a:pt x="15" y="1"/>
                  </a:moveTo>
                  <a:cubicBezTo>
                    <a:pt x="15" y="1"/>
                    <a:pt x="11" y="33"/>
                    <a:pt x="5" y="89"/>
                  </a:cubicBezTo>
                  <a:cubicBezTo>
                    <a:pt x="1" y="118"/>
                    <a:pt x="0" y="153"/>
                    <a:pt x="5" y="192"/>
                  </a:cubicBezTo>
                  <a:cubicBezTo>
                    <a:pt x="6" y="232"/>
                    <a:pt x="9" y="278"/>
                    <a:pt x="20" y="326"/>
                  </a:cubicBezTo>
                  <a:cubicBezTo>
                    <a:pt x="27" y="376"/>
                    <a:pt x="42" y="427"/>
                    <a:pt x="61" y="482"/>
                  </a:cubicBezTo>
                  <a:cubicBezTo>
                    <a:pt x="80" y="537"/>
                    <a:pt x="107" y="590"/>
                    <a:pt x="137" y="646"/>
                  </a:cubicBezTo>
                  <a:cubicBezTo>
                    <a:pt x="170" y="700"/>
                    <a:pt x="202" y="757"/>
                    <a:pt x="246" y="806"/>
                  </a:cubicBezTo>
                  <a:cubicBezTo>
                    <a:pt x="286" y="860"/>
                    <a:pt x="337" y="904"/>
                    <a:pt x="386" y="952"/>
                  </a:cubicBezTo>
                  <a:cubicBezTo>
                    <a:pt x="438" y="994"/>
                    <a:pt x="491" y="1035"/>
                    <a:pt x="548" y="1068"/>
                  </a:cubicBezTo>
                  <a:cubicBezTo>
                    <a:pt x="602" y="1107"/>
                    <a:pt x="664" y="1129"/>
                    <a:pt x="721" y="1156"/>
                  </a:cubicBezTo>
                  <a:cubicBezTo>
                    <a:pt x="839" y="1200"/>
                    <a:pt x="953" y="1227"/>
                    <a:pt x="1052" y="1232"/>
                  </a:cubicBezTo>
                  <a:cubicBezTo>
                    <a:pt x="1073" y="1235"/>
                    <a:pt x="1093" y="1236"/>
                    <a:pt x="1113" y="1236"/>
                  </a:cubicBezTo>
                  <a:cubicBezTo>
                    <a:pt x="1139" y="1236"/>
                    <a:pt x="1165" y="1234"/>
                    <a:pt x="1188" y="1233"/>
                  </a:cubicBezTo>
                  <a:cubicBezTo>
                    <a:pt x="1228" y="1233"/>
                    <a:pt x="1262" y="1227"/>
                    <a:pt x="1290" y="1221"/>
                  </a:cubicBezTo>
                  <a:lnTo>
                    <a:pt x="1377" y="1205"/>
                  </a:lnTo>
                  <a:cubicBezTo>
                    <a:pt x="1377" y="1205"/>
                    <a:pt x="1345" y="1201"/>
                    <a:pt x="1289" y="1192"/>
                  </a:cubicBezTo>
                  <a:cubicBezTo>
                    <a:pt x="1260" y="1190"/>
                    <a:pt x="1226" y="1185"/>
                    <a:pt x="1190" y="1177"/>
                  </a:cubicBezTo>
                  <a:cubicBezTo>
                    <a:pt x="1152" y="1170"/>
                    <a:pt x="1110" y="1163"/>
                    <a:pt x="1066" y="1149"/>
                  </a:cubicBezTo>
                  <a:cubicBezTo>
                    <a:pt x="1022" y="1138"/>
                    <a:pt x="973" y="1122"/>
                    <a:pt x="924" y="1104"/>
                  </a:cubicBezTo>
                  <a:cubicBezTo>
                    <a:pt x="874" y="1088"/>
                    <a:pt x="826" y="1060"/>
                    <a:pt x="774" y="1038"/>
                  </a:cubicBezTo>
                  <a:cubicBezTo>
                    <a:pt x="724" y="1011"/>
                    <a:pt x="672" y="984"/>
                    <a:pt x="624" y="950"/>
                  </a:cubicBezTo>
                  <a:cubicBezTo>
                    <a:pt x="573" y="918"/>
                    <a:pt x="527" y="879"/>
                    <a:pt x="482" y="841"/>
                  </a:cubicBezTo>
                  <a:cubicBezTo>
                    <a:pt x="437" y="800"/>
                    <a:pt x="391" y="761"/>
                    <a:pt x="355" y="714"/>
                  </a:cubicBezTo>
                  <a:cubicBezTo>
                    <a:pt x="314" y="671"/>
                    <a:pt x="279" y="624"/>
                    <a:pt x="246" y="578"/>
                  </a:cubicBezTo>
                  <a:cubicBezTo>
                    <a:pt x="217" y="530"/>
                    <a:pt x="184" y="485"/>
                    <a:pt x="163" y="438"/>
                  </a:cubicBezTo>
                  <a:cubicBezTo>
                    <a:pt x="139" y="391"/>
                    <a:pt x="116" y="347"/>
                    <a:pt x="101" y="303"/>
                  </a:cubicBezTo>
                  <a:cubicBezTo>
                    <a:pt x="83" y="260"/>
                    <a:pt x="70" y="220"/>
                    <a:pt x="59" y="183"/>
                  </a:cubicBezTo>
                  <a:cubicBezTo>
                    <a:pt x="48" y="146"/>
                    <a:pt x="39" y="114"/>
                    <a:pt x="33" y="87"/>
                  </a:cubicBezTo>
                  <a:cubicBezTo>
                    <a:pt x="21" y="32"/>
                    <a:pt x="15" y="1"/>
                    <a:pt x="1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4973;p81">
              <a:extLst>
                <a:ext uri="{FF2B5EF4-FFF2-40B4-BE49-F238E27FC236}">
                  <a16:creationId xmlns:a16="http://schemas.microsoft.com/office/drawing/2014/main" id="{8A28F79C-6297-8521-0336-378C61CABA94}"/>
                </a:ext>
              </a:extLst>
            </p:cNvPr>
            <p:cNvSpPr/>
            <p:nvPr/>
          </p:nvSpPr>
          <p:spPr>
            <a:xfrm>
              <a:off x="6129692" y="4128767"/>
              <a:ext cx="18903" cy="53969"/>
            </a:xfrm>
            <a:custGeom>
              <a:avLst/>
              <a:gdLst/>
              <a:ahLst/>
              <a:cxnLst/>
              <a:rect l="l" t="t" r="r" b="b"/>
              <a:pathLst>
                <a:path w="331" h="945" extrusionOk="0">
                  <a:moveTo>
                    <a:pt x="46" y="0"/>
                  </a:moveTo>
                  <a:cubicBezTo>
                    <a:pt x="46" y="0"/>
                    <a:pt x="40" y="16"/>
                    <a:pt x="31" y="43"/>
                  </a:cubicBezTo>
                  <a:cubicBezTo>
                    <a:pt x="22" y="71"/>
                    <a:pt x="6" y="107"/>
                    <a:pt x="6" y="157"/>
                  </a:cubicBezTo>
                  <a:cubicBezTo>
                    <a:pt x="1" y="209"/>
                    <a:pt x="4" y="270"/>
                    <a:pt x="15" y="329"/>
                  </a:cubicBezTo>
                  <a:cubicBezTo>
                    <a:pt x="23" y="391"/>
                    <a:pt x="46" y="451"/>
                    <a:pt x="66" y="512"/>
                  </a:cubicBezTo>
                  <a:cubicBezTo>
                    <a:pt x="112" y="632"/>
                    <a:pt x="176" y="742"/>
                    <a:pt x="231" y="819"/>
                  </a:cubicBezTo>
                  <a:cubicBezTo>
                    <a:pt x="285" y="897"/>
                    <a:pt x="331" y="944"/>
                    <a:pt x="331" y="944"/>
                  </a:cubicBezTo>
                  <a:cubicBezTo>
                    <a:pt x="331" y="944"/>
                    <a:pt x="330" y="878"/>
                    <a:pt x="307" y="784"/>
                  </a:cubicBezTo>
                  <a:cubicBezTo>
                    <a:pt x="287" y="691"/>
                    <a:pt x="245" y="573"/>
                    <a:pt x="202" y="461"/>
                  </a:cubicBezTo>
                  <a:cubicBezTo>
                    <a:pt x="181" y="404"/>
                    <a:pt x="158" y="348"/>
                    <a:pt x="140" y="296"/>
                  </a:cubicBezTo>
                  <a:cubicBezTo>
                    <a:pt x="132" y="270"/>
                    <a:pt x="120" y="244"/>
                    <a:pt x="111" y="220"/>
                  </a:cubicBezTo>
                  <a:cubicBezTo>
                    <a:pt x="105" y="198"/>
                    <a:pt x="97" y="175"/>
                    <a:pt x="89" y="154"/>
                  </a:cubicBezTo>
                  <a:cubicBezTo>
                    <a:pt x="72" y="113"/>
                    <a:pt x="68" y="71"/>
                    <a:pt x="59" y="44"/>
                  </a:cubicBezTo>
                  <a:cubicBezTo>
                    <a:pt x="52" y="16"/>
                    <a:pt x="46" y="0"/>
                    <a:pt x="4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4974;p81">
              <a:extLst>
                <a:ext uri="{FF2B5EF4-FFF2-40B4-BE49-F238E27FC236}">
                  <a16:creationId xmlns:a16="http://schemas.microsoft.com/office/drawing/2014/main" id="{9A0FBCB3-9405-CB86-70F4-ED724EA7B524}"/>
                </a:ext>
              </a:extLst>
            </p:cNvPr>
            <p:cNvSpPr/>
            <p:nvPr/>
          </p:nvSpPr>
          <p:spPr>
            <a:xfrm>
              <a:off x="6384406" y="4356582"/>
              <a:ext cx="17990" cy="65163"/>
            </a:xfrm>
            <a:custGeom>
              <a:avLst/>
              <a:gdLst/>
              <a:ahLst/>
              <a:cxnLst/>
              <a:rect l="l" t="t" r="r" b="b"/>
              <a:pathLst>
                <a:path w="315" h="1141" extrusionOk="0">
                  <a:moveTo>
                    <a:pt x="65" y="1"/>
                  </a:moveTo>
                  <a:cubicBezTo>
                    <a:pt x="65" y="1"/>
                    <a:pt x="72" y="19"/>
                    <a:pt x="87" y="51"/>
                  </a:cubicBezTo>
                  <a:cubicBezTo>
                    <a:pt x="95" y="67"/>
                    <a:pt x="103" y="87"/>
                    <a:pt x="110" y="108"/>
                  </a:cubicBezTo>
                  <a:cubicBezTo>
                    <a:pt x="119" y="130"/>
                    <a:pt x="129" y="152"/>
                    <a:pt x="135" y="178"/>
                  </a:cubicBezTo>
                  <a:cubicBezTo>
                    <a:pt x="169" y="284"/>
                    <a:pt x="183" y="424"/>
                    <a:pt x="163" y="566"/>
                  </a:cubicBezTo>
                  <a:cubicBezTo>
                    <a:pt x="145" y="707"/>
                    <a:pt x="102" y="849"/>
                    <a:pt x="65" y="956"/>
                  </a:cubicBezTo>
                  <a:cubicBezTo>
                    <a:pt x="28" y="1064"/>
                    <a:pt x="1" y="1141"/>
                    <a:pt x="1" y="1141"/>
                  </a:cubicBezTo>
                  <a:cubicBezTo>
                    <a:pt x="1" y="1141"/>
                    <a:pt x="67" y="1093"/>
                    <a:pt x="139" y="995"/>
                  </a:cubicBezTo>
                  <a:cubicBezTo>
                    <a:pt x="212" y="900"/>
                    <a:pt x="286" y="750"/>
                    <a:pt x="309" y="584"/>
                  </a:cubicBezTo>
                  <a:cubicBezTo>
                    <a:pt x="312" y="542"/>
                    <a:pt x="315" y="501"/>
                    <a:pt x="313" y="459"/>
                  </a:cubicBezTo>
                  <a:cubicBezTo>
                    <a:pt x="314" y="418"/>
                    <a:pt x="303" y="377"/>
                    <a:pt x="297" y="338"/>
                  </a:cubicBezTo>
                  <a:cubicBezTo>
                    <a:pt x="278" y="261"/>
                    <a:pt x="248" y="193"/>
                    <a:pt x="211" y="142"/>
                  </a:cubicBezTo>
                  <a:cubicBezTo>
                    <a:pt x="195" y="115"/>
                    <a:pt x="172" y="94"/>
                    <a:pt x="156" y="75"/>
                  </a:cubicBezTo>
                  <a:cubicBezTo>
                    <a:pt x="140" y="56"/>
                    <a:pt x="123" y="43"/>
                    <a:pt x="109" y="33"/>
                  </a:cubicBezTo>
                  <a:cubicBezTo>
                    <a:pt x="81" y="12"/>
                    <a:pt x="65" y="1"/>
                    <a:pt x="6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4975;p81">
              <a:extLst>
                <a:ext uri="{FF2B5EF4-FFF2-40B4-BE49-F238E27FC236}">
                  <a16:creationId xmlns:a16="http://schemas.microsoft.com/office/drawing/2014/main" id="{D36C32A0-205C-F137-B4A8-9B924FD724D0}"/>
                </a:ext>
              </a:extLst>
            </p:cNvPr>
            <p:cNvSpPr/>
            <p:nvPr/>
          </p:nvSpPr>
          <p:spPr>
            <a:xfrm>
              <a:off x="6034660" y="4533910"/>
              <a:ext cx="86921" cy="29069"/>
            </a:xfrm>
            <a:custGeom>
              <a:avLst/>
              <a:gdLst/>
              <a:ahLst/>
              <a:cxnLst/>
              <a:rect l="l" t="t" r="r" b="b"/>
              <a:pathLst>
                <a:path w="1522" h="509" extrusionOk="0">
                  <a:moveTo>
                    <a:pt x="1521" y="1"/>
                  </a:moveTo>
                  <a:cubicBezTo>
                    <a:pt x="1521" y="1"/>
                    <a:pt x="1499" y="16"/>
                    <a:pt x="1463" y="45"/>
                  </a:cubicBezTo>
                  <a:cubicBezTo>
                    <a:pt x="1426" y="74"/>
                    <a:pt x="1377" y="108"/>
                    <a:pt x="1310" y="145"/>
                  </a:cubicBezTo>
                  <a:cubicBezTo>
                    <a:pt x="1245" y="182"/>
                    <a:pt x="1166" y="218"/>
                    <a:pt x="1080" y="251"/>
                  </a:cubicBezTo>
                  <a:cubicBezTo>
                    <a:pt x="1036" y="268"/>
                    <a:pt x="991" y="282"/>
                    <a:pt x="944" y="296"/>
                  </a:cubicBezTo>
                  <a:cubicBezTo>
                    <a:pt x="899" y="312"/>
                    <a:pt x="850" y="322"/>
                    <a:pt x="801" y="333"/>
                  </a:cubicBezTo>
                  <a:cubicBezTo>
                    <a:pt x="705" y="355"/>
                    <a:pt x="607" y="370"/>
                    <a:pt x="514" y="379"/>
                  </a:cubicBezTo>
                  <a:cubicBezTo>
                    <a:pt x="429" y="388"/>
                    <a:pt x="349" y="393"/>
                    <a:pt x="277" y="393"/>
                  </a:cubicBezTo>
                  <a:cubicBezTo>
                    <a:pt x="270" y="393"/>
                    <a:pt x="264" y="393"/>
                    <a:pt x="257" y="393"/>
                  </a:cubicBezTo>
                  <a:cubicBezTo>
                    <a:pt x="182" y="393"/>
                    <a:pt x="118" y="390"/>
                    <a:pt x="73" y="386"/>
                  </a:cubicBezTo>
                  <a:cubicBezTo>
                    <a:pt x="27" y="383"/>
                    <a:pt x="0" y="380"/>
                    <a:pt x="0" y="380"/>
                  </a:cubicBezTo>
                  <a:lnTo>
                    <a:pt x="0" y="380"/>
                  </a:lnTo>
                  <a:cubicBezTo>
                    <a:pt x="0" y="380"/>
                    <a:pt x="23" y="393"/>
                    <a:pt x="65" y="415"/>
                  </a:cubicBezTo>
                  <a:cubicBezTo>
                    <a:pt x="107" y="433"/>
                    <a:pt x="170" y="459"/>
                    <a:pt x="248" y="476"/>
                  </a:cubicBezTo>
                  <a:cubicBezTo>
                    <a:pt x="325" y="496"/>
                    <a:pt x="419" y="507"/>
                    <a:pt x="520" y="509"/>
                  </a:cubicBezTo>
                  <a:cubicBezTo>
                    <a:pt x="526" y="509"/>
                    <a:pt x="533" y="509"/>
                    <a:pt x="539" y="509"/>
                  </a:cubicBezTo>
                  <a:cubicBezTo>
                    <a:pt x="634" y="509"/>
                    <a:pt x="735" y="495"/>
                    <a:pt x="833" y="475"/>
                  </a:cubicBezTo>
                  <a:cubicBezTo>
                    <a:pt x="886" y="461"/>
                    <a:pt x="939" y="450"/>
                    <a:pt x="988" y="430"/>
                  </a:cubicBezTo>
                  <a:cubicBezTo>
                    <a:pt x="1039" y="415"/>
                    <a:pt x="1086" y="391"/>
                    <a:pt x="1132" y="369"/>
                  </a:cubicBezTo>
                  <a:cubicBezTo>
                    <a:pt x="1222" y="323"/>
                    <a:pt x="1301" y="269"/>
                    <a:pt x="1360" y="212"/>
                  </a:cubicBezTo>
                  <a:cubicBezTo>
                    <a:pt x="1420" y="158"/>
                    <a:pt x="1462" y="101"/>
                    <a:pt x="1485" y="64"/>
                  </a:cubicBezTo>
                  <a:cubicBezTo>
                    <a:pt x="1509" y="23"/>
                    <a:pt x="1521" y="1"/>
                    <a:pt x="152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4976;p81">
              <a:extLst>
                <a:ext uri="{FF2B5EF4-FFF2-40B4-BE49-F238E27FC236}">
                  <a16:creationId xmlns:a16="http://schemas.microsoft.com/office/drawing/2014/main" id="{213BA3F7-A55E-F152-4814-82E1E0F50D91}"/>
                </a:ext>
              </a:extLst>
            </p:cNvPr>
            <p:cNvSpPr/>
            <p:nvPr/>
          </p:nvSpPr>
          <p:spPr>
            <a:xfrm>
              <a:off x="5572807" y="3820656"/>
              <a:ext cx="173729" cy="384979"/>
            </a:xfrm>
            <a:custGeom>
              <a:avLst/>
              <a:gdLst/>
              <a:ahLst/>
              <a:cxnLst/>
              <a:rect l="l" t="t" r="r" b="b"/>
              <a:pathLst>
                <a:path w="3042" h="6741" extrusionOk="0">
                  <a:moveTo>
                    <a:pt x="2007" y="1"/>
                  </a:moveTo>
                  <a:cubicBezTo>
                    <a:pt x="1385" y="1"/>
                    <a:pt x="733" y="1150"/>
                    <a:pt x="364" y="2347"/>
                  </a:cubicBezTo>
                  <a:cubicBezTo>
                    <a:pt x="473" y="2245"/>
                    <a:pt x="539" y="2216"/>
                    <a:pt x="564" y="2213"/>
                  </a:cubicBezTo>
                  <a:cubicBezTo>
                    <a:pt x="564" y="2213"/>
                    <a:pt x="564" y="2213"/>
                    <a:pt x="564" y="2213"/>
                  </a:cubicBezTo>
                  <a:lnTo>
                    <a:pt x="564" y="2213"/>
                  </a:lnTo>
                  <a:cubicBezTo>
                    <a:pt x="590" y="2213"/>
                    <a:pt x="510" y="2636"/>
                    <a:pt x="254" y="2737"/>
                  </a:cubicBezTo>
                  <a:cubicBezTo>
                    <a:pt x="70" y="3452"/>
                    <a:pt x="1" y="4141"/>
                    <a:pt x="110" y="4567"/>
                  </a:cubicBezTo>
                  <a:cubicBezTo>
                    <a:pt x="369" y="5581"/>
                    <a:pt x="538" y="6446"/>
                    <a:pt x="545" y="6741"/>
                  </a:cubicBezTo>
                  <a:cubicBezTo>
                    <a:pt x="681" y="6474"/>
                    <a:pt x="1216" y="5757"/>
                    <a:pt x="1902" y="4938"/>
                  </a:cubicBezTo>
                  <a:cubicBezTo>
                    <a:pt x="1965" y="4864"/>
                    <a:pt x="2026" y="4774"/>
                    <a:pt x="2082" y="4672"/>
                  </a:cubicBezTo>
                  <a:cubicBezTo>
                    <a:pt x="1951" y="4478"/>
                    <a:pt x="2102" y="4119"/>
                    <a:pt x="2126" y="4119"/>
                  </a:cubicBezTo>
                  <a:cubicBezTo>
                    <a:pt x="2127" y="4119"/>
                    <a:pt x="2127" y="4119"/>
                    <a:pt x="2128" y="4119"/>
                  </a:cubicBezTo>
                  <a:cubicBezTo>
                    <a:pt x="2147" y="4139"/>
                    <a:pt x="2189" y="4217"/>
                    <a:pt x="2217" y="4405"/>
                  </a:cubicBezTo>
                  <a:cubicBezTo>
                    <a:pt x="2840" y="3005"/>
                    <a:pt x="3042" y="212"/>
                    <a:pt x="2103" y="10"/>
                  </a:cubicBezTo>
                  <a:cubicBezTo>
                    <a:pt x="2071" y="4"/>
                    <a:pt x="2039" y="1"/>
                    <a:pt x="200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4977;p81">
              <a:extLst>
                <a:ext uri="{FF2B5EF4-FFF2-40B4-BE49-F238E27FC236}">
                  <a16:creationId xmlns:a16="http://schemas.microsoft.com/office/drawing/2014/main" id="{444695EF-12A3-2745-E127-D09F2BD84556}"/>
                </a:ext>
              </a:extLst>
            </p:cNvPr>
            <p:cNvSpPr/>
            <p:nvPr/>
          </p:nvSpPr>
          <p:spPr>
            <a:xfrm>
              <a:off x="5591368" y="3843386"/>
              <a:ext cx="126042" cy="313077"/>
            </a:xfrm>
            <a:custGeom>
              <a:avLst/>
              <a:gdLst/>
              <a:ahLst/>
              <a:cxnLst/>
              <a:rect l="l" t="t" r="r" b="b"/>
              <a:pathLst>
                <a:path w="2207" h="5482" extrusionOk="0">
                  <a:moveTo>
                    <a:pt x="1646" y="1"/>
                  </a:moveTo>
                  <a:cubicBezTo>
                    <a:pt x="1314" y="1"/>
                    <a:pt x="851" y="638"/>
                    <a:pt x="497" y="1556"/>
                  </a:cubicBezTo>
                  <a:cubicBezTo>
                    <a:pt x="515" y="1588"/>
                    <a:pt x="530" y="1624"/>
                    <a:pt x="539" y="1665"/>
                  </a:cubicBezTo>
                  <a:cubicBezTo>
                    <a:pt x="589" y="1883"/>
                    <a:pt x="514" y="2002"/>
                    <a:pt x="267" y="2392"/>
                  </a:cubicBezTo>
                  <a:lnTo>
                    <a:pt x="201" y="2497"/>
                  </a:lnTo>
                  <a:cubicBezTo>
                    <a:pt x="46" y="3134"/>
                    <a:pt x="0" y="3692"/>
                    <a:pt x="81" y="4004"/>
                  </a:cubicBezTo>
                  <a:cubicBezTo>
                    <a:pt x="197" y="4463"/>
                    <a:pt x="326" y="5016"/>
                    <a:pt x="416" y="5482"/>
                  </a:cubicBezTo>
                  <a:cubicBezTo>
                    <a:pt x="705" y="5091"/>
                    <a:pt x="1071" y="4636"/>
                    <a:pt x="1383" y="4264"/>
                  </a:cubicBezTo>
                  <a:cubicBezTo>
                    <a:pt x="1408" y="4234"/>
                    <a:pt x="1432" y="4201"/>
                    <a:pt x="1457" y="4165"/>
                  </a:cubicBezTo>
                  <a:lnTo>
                    <a:pt x="1458" y="4145"/>
                  </a:lnTo>
                  <a:cubicBezTo>
                    <a:pt x="1481" y="3701"/>
                    <a:pt x="1489" y="3566"/>
                    <a:pt x="1625" y="3425"/>
                  </a:cubicBezTo>
                  <a:cubicBezTo>
                    <a:pt x="1682" y="3366"/>
                    <a:pt x="1750" y="3331"/>
                    <a:pt x="1818" y="3325"/>
                  </a:cubicBezTo>
                  <a:cubicBezTo>
                    <a:pt x="2113" y="2350"/>
                    <a:pt x="2206" y="1066"/>
                    <a:pt x="2001" y="405"/>
                  </a:cubicBezTo>
                  <a:cubicBezTo>
                    <a:pt x="1928" y="169"/>
                    <a:pt x="1824" y="35"/>
                    <a:pt x="1694" y="5"/>
                  </a:cubicBezTo>
                  <a:cubicBezTo>
                    <a:pt x="1679" y="2"/>
                    <a:pt x="1662" y="1"/>
                    <a:pt x="164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4978;p81">
              <a:extLst>
                <a:ext uri="{FF2B5EF4-FFF2-40B4-BE49-F238E27FC236}">
                  <a16:creationId xmlns:a16="http://schemas.microsoft.com/office/drawing/2014/main" id="{F6B28682-5135-D0B7-3DF3-A678A2323ABA}"/>
                </a:ext>
              </a:extLst>
            </p:cNvPr>
            <p:cNvSpPr/>
            <p:nvPr/>
          </p:nvSpPr>
          <p:spPr>
            <a:xfrm>
              <a:off x="5729632" y="3651780"/>
              <a:ext cx="119360" cy="181324"/>
            </a:xfrm>
            <a:custGeom>
              <a:avLst/>
              <a:gdLst/>
              <a:ahLst/>
              <a:cxnLst/>
              <a:rect l="l" t="t" r="r" b="b"/>
              <a:pathLst>
                <a:path w="2090" h="3175" extrusionOk="0">
                  <a:moveTo>
                    <a:pt x="2090" y="1"/>
                  </a:moveTo>
                  <a:lnTo>
                    <a:pt x="2090" y="1"/>
                  </a:lnTo>
                  <a:cubicBezTo>
                    <a:pt x="1616" y="485"/>
                    <a:pt x="905" y="579"/>
                    <a:pt x="523" y="579"/>
                  </a:cubicBezTo>
                  <a:cubicBezTo>
                    <a:pt x="463" y="579"/>
                    <a:pt x="411" y="577"/>
                    <a:pt x="370" y="574"/>
                  </a:cubicBezTo>
                  <a:lnTo>
                    <a:pt x="0" y="3174"/>
                  </a:lnTo>
                  <a:cubicBezTo>
                    <a:pt x="228" y="2982"/>
                    <a:pt x="808" y="2506"/>
                    <a:pt x="1803" y="2506"/>
                  </a:cubicBezTo>
                  <a:cubicBezTo>
                    <a:pt x="1864" y="2506"/>
                    <a:pt x="1925" y="2508"/>
                    <a:pt x="1989" y="2512"/>
                  </a:cubicBezTo>
                  <a:lnTo>
                    <a:pt x="2090" y="1"/>
                  </a:lnTo>
                  <a:close/>
                </a:path>
              </a:pathLst>
            </a:custGeom>
            <a:solidFill>
              <a:srgbClr val="C9E3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4979;p81">
              <a:extLst>
                <a:ext uri="{FF2B5EF4-FFF2-40B4-BE49-F238E27FC236}">
                  <a16:creationId xmlns:a16="http://schemas.microsoft.com/office/drawing/2014/main" id="{DC7EFA89-A003-4640-F99E-7B10625F8F6A}"/>
                </a:ext>
              </a:extLst>
            </p:cNvPr>
            <p:cNvSpPr/>
            <p:nvPr/>
          </p:nvSpPr>
          <p:spPr>
            <a:xfrm>
              <a:off x="5604046" y="3616542"/>
              <a:ext cx="194859" cy="288919"/>
            </a:xfrm>
            <a:custGeom>
              <a:avLst/>
              <a:gdLst/>
              <a:ahLst/>
              <a:cxnLst/>
              <a:rect l="l" t="t" r="r" b="b"/>
              <a:pathLst>
                <a:path w="3412" h="5059" extrusionOk="0">
                  <a:moveTo>
                    <a:pt x="2381" y="0"/>
                  </a:moveTo>
                  <a:cubicBezTo>
                    <a:pt x="1552" y="0"/>
                    <a:pt x="1" y="2597"/>
                    <a:pt x="37" y="4331"/>
                  </a:cubicBezTo>
                  <a:cubicBezTo>
                    <a:pt x="167" y="4839"/>
                    <a:pt x="939" y="5059"/>
                    <a:pt x="1583" y="5059"/>
                  </a:cubicBezTo>
                  <a:cubicBezTo>
                    <a:pt x="1972" y="5059"/>
                    <a:pt x="2315" y="4979"/>
                    <a:pt x="2441" y="4834"/>
                  </a:cubicBezTo>
                  <a:cubicBezTo>
                    <a:pt x="2706" y="3805"/>
                    <a:pt x="3411" y="379"/>
                    <a:pt x="2499" y="20"/>
                  </a:cubicBezTo>
                  <a:cubicBezTo>
                    <a:pt x="2461" y="7"/>
                    <a:pt x="2422" y="0"/>
                    <a:pt x="238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4980;p81">
              <a:extLst>
                <a:ext uri="{FF2B5EF4-FFF2-40B4-BE49-F238E27FC236}">
                  <a16:creationId xmlns:a16="http://schemas.microsoft.com/office/drawing/2014/main" id="{E82AB7DA-5A2D-2AB3-EB7C-AC5690AD832A}"/>
                </a:ext>
              </a:extLst>
            </p:cNvPr>
            <p:cNvSpPr/>
            <p:nvPr/>
          </p:nvSpPr>
          <p:spPr>
            <a:xfrm>
              <a:off x="5735458" y="3616542"/>
              <a:ext cx="56767" cy="247572"/>
            </a:xfrm>
            <a:custGeom>
              <a:avLst/>
              <a:gdLst/>
              <a:ahLst/>
              <a:cxnLst/>
              <a:rect l="l" t="t" r="r" b="b"/>
              <a:pathLst>
                <a:path w="994" h="4335" extrusionOk="0">
                  <a:moveTo>
                    <a:pt x="82" y="0"/>
                  </a:moveTo>
                  <a:cubicBezTo>
                    <a:pt x="55" y="0"/>
                    <a:pt x="28" y="3"/>
                    <a:pt x="0" y="8"/>
                  </a:cubicBezTo>
                  <a:cubicBezTo>
                    <a:pt x="140" y="986"/>
                    <a:pt x="260" y="2761"/>
                    <a:pt x="259" y="4335"/>
                  </a:cubicBezTo>
                  <a:cubicBezTo>
                    <a:pt x="559" y="2980"/>
                    <a:pt x="994" y="334"/>
                    <a:pt x="197" y="20"/>
                  </a:cubicBezTo>
                  <a:cubicBezTo>
                    <a:pt x="160" y="7"/>
                    <a:pt x="122" y="0"/>
                    <a:pt x="82" y="0"/>
                  </a:cubicBez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4981;p81">
              <a:extLst>
                <a:ext uri="{FF2B5EF4-FFF2-40B4-BE49-F238E27FC236}">
                  <a16:creationId xmlns:a16="http://schemas.microsoft.com/office/drawing/2014/main" id="{2EBA51D1-4C4E-4308-0146-E970FD268095}"/>
                </a:ext>
              </a:extLst>
            </p:cNvPr>
            <p:cNvSpPr/>
            <p:nvPr/>
          </p:nvSpPr>
          <p:spPr>
            <a:xfrm>
              <a:off x="6471499" y="3820656"/>
              <a:ext cx="173729" cy="384921"/>
            </a:xfrm>
            <a:custGeom>
              <a:avLst/>
              <a:gdLst/>
              <a:ahLst/>
              <a:cxnLst/>
              <a:rect l="l" t="t" r="r" b="b"/>
              <a:pathLst>
                <a:path w="3042" h="6740" extrusionOk="0">
                  <a:moveTo>
                    <a:pt x="1036" y="1"/>
                  </a:moveTo>
                  <a:cubicBezTo>
                    <a:pt x="1003" y="1"/>
                    <a:pt x="971" y="4"/>
                    <a:pt x="939" y="10"/>
                  </a:cubicBezTo>
                  <a:cubicBezTo>
                    <a:pt x="1" y="212"/>
                    <a:pt x="202" y="3005"/>
                    <a:pt x="826" y="4405"/>
                  </a:cubicBezTo>
                  <a:cubicBezTo>
                    <a:pt x="853" y="4225"/>
                    <a:pt x="942" y="3939"/>
                    <a:pt x="960" y="3939"/>
                  </a:cubicBezTo>
                  <a:cubicBezTo>
                    <a:pt x="961" y="3939"/>
                    <a:pt x="962" y="3940"/>
                    <a:pt x="962" y="3941"/>
                  </a:cubicBezTo>
                  <a:cubicBezTo>
                    <a:pt x="1134" y="4297"/>
                    <a:pt x="943" y="4359"/>
                    <a:pt x="960" y="4672"/>
                  </a:cubicBezTo>
                  <a:cubicBezTo>
                    <a:pt x="1017" y="4774"/>
                    <a:pt x="1078" y="4863"/>
                    <a:pt x="1141" y="4938"/>
                  </a:cubicBezTo>
                  <a:cubicBezTo>
                    <a:pt x="1826" y="5757"/>
                    <a:pt x="2361" y="6474"/>
                    <a:pt x="2497" y="6740"/>
                  </a:cubicBezTo>
                  <a:cubicBezTo>
                    <a:pt x="2504" y="6445"/>
                    <a:pt x="2673" y="5581"/>
                    <a:pt x="2932" y="4567"/>
                  </a:cubicBezTo>
                  <a:cubicBezTo>
                    <a:pt x="3042" y="4141"/>
                    <a:pt x="2972" y="3451"/>
                    <a:pt x="2789" y="2737"/>
                  </a:cubicBezTo>
                  <a:cubicBezTo>
                    <a:pt x="2486" y="2712"/>
                    <a:pt x="2451" y="2213"/>
                    <a:pt x="2479" y="2213"/>
                  </a:cubicBezTo>
                  <a:lnTo>
                    <a:pt x="2479" y="2213"/>
                  </a:lnTo>
                  <a:cubicBezTo>
                    <a:pt x="2479" y="2213"/>
                    <a:pt x="2479" y="2213"/>
                    <a:pt x="2479" y="2213"/>
                  </a:cubicBezTo>
                  <a:cubicBezTo>
                    <a:pt x="2504" y="2216"/>
                    <a:pt x="2569" y="2245"/>
                    <a:pt x="2678" y="2347"/>
                  </a:cubicBezTo>
                  <a:cubicBezTo>
                    <a:pt x="2309" y="1150"/>
                    <a:pt x="1657" y="1"/>
                    <a:pt x="10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4982;p81">
              <a:extLst>
                <a:ext uri="{FF2B5EF4-FFF2-40B4-BE49-F238E27FC236}">
                  <a16:creationId xmlns:a16="http://schemas.microsoft.com/office/drawing/2014/main" id="{E601FD53-0637-3CBE-7CF8-F3EF47B7696C}"/>
                </a:ext>
              </a:extLst>
            </p:cNvPr>
            <p:cNvSpPr/>
            <p:nvPr/>
          </p:nvSpPr>
          <p:spPr>
            <a:xfrm>
              <a:off x="6500626" y="3843386"/>
              <a:ext cx="126099" cy="313077"/>
            </a:xfrm>
            <a:custGeom>
              <a:avLst/>
              <a:gdLst/>
              <a:ahLst/>
              <a:cxnLst/>
              <a:rect l="l" t="t" r="r" b="b"/>
              <a:pathLst>
                <a:path w="2208" h="5482" extrusionOk="0">
                  <a:moveTo>
                    <a:pt x="561" y="1"/>
                  </a:moveTo>
                  <a:cubicBezTo>
                    <a:pt x="545" y="1"/>
                    <a:pt x="529" y="2"/>
                    <a:pt x="513" y="5"/>
                  </a:cubicBezTo>
                  <a:cubicBezTo>
                    <a:pt x="383" y="35"/>
                    <a:pt x="280" y="169"/>
                    <a:pt x="206" y="405"/>
                  </a:cubicBezTo>
                  <a:cubicBezTo>
                    <a:pt x="1" y="1066"/>
                    <a:pt x="95" y="2350"/>
                    <a:pt x="389" y="3325"/>
                  </a:cubicBezTo>
                  <a:cubicBezTo>
                    <a:pt x="457" y="3331"/>
                    <a:pt x="525" y="3366"/>
                    <a:pt x="582" y="3425"/>
                  </a:cubicBezTo>
                  <a:cubicBezTo>
                    <a:pt x="719" y="3566"/>
                    <a:pt x="726" y="3701"/>
                    <a:pt x="749" y="4145"/>
                  </a:cubicBezTo>
                  <a:lnTo>
                    <a:pt x="751" y="4165"/>
                  </a:lnTo>
                  <a:cubicBezTo>
                    <a:pt x="775" y="4201"/>
                    <a:pt x="799" y="4234"/>
                    <a:pt x="825" y="4264"/>
                  </a:cubicBezTo>
                  <a:cubicBezTo>
                    <a:pt x="1137" y="4636"/>
                    <a:pt x="1502" y="5091"/>
                    <a:pt x="1791" y="5482"/>
                  </a:cubicBezTo>
                  <a:cubicBezTo>
                    <a:pt x="1880" y="5016"/>
                    <a:pt x="2010" y="4463"/>
                    <a:pt x="2127" y="4004"/>
                  </a:cubicBezTo>
                  <a:cubicBezTo>
                    <a:pt x="2207" y="3692"/>
                    <a:pt x="2162" y="3134"/>
                    <a:pt x="2006" y="2497"/>
                  </a:cubicBezTo>
                  <a:lnTo>
                    <a:pt x="1940" y="2392"/>
                  </a:lnTo>
                  <a:cubicBezTo>
                    <a:pt x="1693" y="2002"/>
                    <a:pt x="1619" y="1883"/>
                    <a:pt x="1668" y="1665"/>
                  </a:cubicBezTo>
                  <a:cubicBezTo>
                    <a:pt x="1678" y="1624"/>
                    <a:pt x="1691" y="1588"/>
                    <a:pt x="1711" y="1556"/>
                  </a:cubicBezTo>
                  <a:cubicBezTo>
                    <a:pt x="1357" y="638"/>
                    <a:pt x="894" y="1"/>
                    <a:pt x="56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4983;p81">
              <a:extLst>
                <a:ext uri="{FF2B5EF4-FFF2-40B4-BE49-F238E27FC236}">
                  <a16:creationId xmlns:a16="http://schemas.microsoft.com/office/drawing/2014/main" id="{70EFA83C-8EB8-576B-CB4F-D2BDDCE8F813}"/>
                </a:ext>
              </a:extLst>
            </p:cNvPr>
            <p:cNvSpPr/>
            <p:nvPr/>
          </p:nvSpPr>
          <p:spPr>
            <a:xfrm>
              <a:off x="6369043" y="3651780"/>
              <a:ext cx="119417" cy="181324"/>
            </a:xfrm>
            <a:custGeom>
              <a:avLst/>
              <a:gdLst/>
              <a:ahLst/>
              <a:cxnLst/>
              <a:rect l="l" t="t" r="r" b="b"/>
              <a:pathLst>
                <a:path w="2091" h="3175" extrusionOk="0">
                  <a:moveTo>
                    <a:pt x="0" y="1"/>
                  </a:moveTo>
                  <a:lnTo>
                    <a:pt x="102" y="2512"/>
                  </a:lnTo>
                  <a:cubicBezTo>
                    <a:pt x="165" y="2508"/>
                    <a:pt x="227" y="2506"/>
                    <a:pt x="287" y="2506"/>
                  </a:cubicBezTo>
                  <a:cubicBezTo>
                    <a:pt x="1282" y="2506"/>
                    <a:pt x="1862" y="2982"/>
                    <a:pt x="2090" y="3174"/>
                  </a:cubicBezTo>
                  <a:lnTo>
                    <a:pt x="1721" y="574"/>
                  </a:lnTo>
                  <a:cubicBezTo>
                    <a:pt x="1679" y="577"/>
                    <a:pt x="1627" y="579"/>
                    <a:pt x="1567" y="579"/>
                  </a:cubicBezTo>
                  <a:cubicBezTo>
                    <a:pt x="1185" y="579"/>
                    <a:pt x="473" y="485"/>
                    <a:pt x="0" y="1"/>
                  </a:cubicBezTo>
                  <a:close/>
                </a:path>
              </a:pathLst>
            </a:custGeom>
            <a:solidFill>
              <a:srgbClr val="C9E3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4984;p81">
              <a:extLst>
                <a:ext uri="{FF2B5EF4-FFF2-40B4-BE49-F238E27FC236}">
                  <a16:creationId xmlns:a16="http://schemas.microsoft.com/office/drawing/2014/main" id="{5030A987-EFCC-98C8-BE18-51B79B5C9164}"/>
                </a:ext>
              </a:extLst>
            </p:cNvPr>
            <p:cNvSpPr/>
            <p:nvPr/>
          </p:nvSpPr>
          <p:spPr>
            <a:xfrm>
              <a:off x="6419186" y="3616542"/>
              <a:ext cx="194802" cy="288919"/>
            </a:xfrm>
            <a:custGeom>
              <a:avLst/>
              <a:gdLst/>
              <a:ahLst/>
              <a:cxnLst/>
              <a:rect l="l" t="t" r="r" b="b"/>
              <a:pathLst>
                <a:path w="3411" h="5059" extrusionOk="0">
                  <a:moveTo>
                    <a:pt x="1030" y="0"/>
                  </a:moveTo>
                  <a:cubicBezTo>
                    <a:pt x="989" y="0"/>
                    <a:pt x="950" y="7"/>
                    <a:pt x="913" y="20"/>
                  </a:cubicBezTo>
                  <a:cubicBezTo>
                    <a:pt x="0" y="379"/>
                    <a:pt x="705" y="3805"/>
                    <a:pt x="971" y="4834"/>
                  </a:cubicBezTo>
                  <a:cubicBezTo>
                    <a:pt x="1097" y="4979"/>
                    <a:pt x="1439" y="5059"/>
                    <a:pt x="1828" y="5059"/>
                  </a:cubicBezTo>
                  <a:cubicBezTo>
                    <a:pt x="2472" y="5059"/>
                    <a:pt x="3244" y="4839"/>
                    <a:pt x="3374" y="4331"/>
                  </a:cubicBezTo>
                  <a:cubicBezTo>
                    <a:pt x="3411" y="2597"/>
                    <a:pt x="1859" y="0"/>
                    <a:pt x="103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4985;p81">
              <a:extLst>
                <a:ext uri="{FF2B5EF4-FFF2-40B4-BE49-F238E27FC236}">
                  <a16:creationId xmlns:a16="http://schemas.microsoft.com/office/drawing/2014/main" id="{80D986A3-D996-F286-06B2-078FED5ED1AF}"/>
                </a:ext>
              </a:extLst>
            </p:cNvPr>
            <p:cNvSpPr/>
            <p:nvPr/>
          </p:nvSpPr>
          <p:spPr>
            <a:xfrm>
              <a:off x="6425811" y="3616542"/>
              <a:ext cx="56767" cy="247572"/>
            </a:xfrm>
            <a:custGeom>
              <a:avLst/>
              <a:gdLst/>
              <a:ahLst/>
              <a:cxnLst/>
              <a:rect l="l" t="t" r="r" b="b"/>
              <a:pathLst>
                <a:path w="994" h="4335" extrusionOk="0">
                  <a:moveTo>
                    <a:pt x="912" y="0"/>
                  </a:moveTo>
                  <a:cubicBezTo>
                    <a:pt x="872" y="0"/>
                    <a:pt x="834" y="7"/>
                    <a:pt x="798" y="20"/>
                  </a:cubicBezTo>
                  <a:cubicBezTo>
                    <a:pt x="1" y="334"/>
                    <a:pt x="435" y="2980"/>
                    <a:pt x="736" y="4335"/>
                  </a:cubicBezTo>
                  <a:cubicBezTo>
                    <a:pt x="735" y="2761"/>
                    <a:pt x="855" y="986"/>
                    <a:pt x="994" y="8"/>
                  </a:cubicBezTo>
                  <a:cubicBezTo>
                    <a:pt x="966" y="3"/>
                    <a:pt x="938" y="0"/>
                    <a:pt x="912" y="0"/>
                  </a:cubicBez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4986;p81">
              <a:extLst>
                <a:ext uri="{FF2B5EF4-FFF2-40B4-BE49-F238E27FC236}">
                  <a16:creationId xmlns:a16="http://schemas.microsoft.com/office/drawing/2014/main" id="{5C017D54-C3A2-3F65-EB7F-7244EA1D382D}"/>
                </a:ext>
              </a:extLst>
            </p:cNvPr>
            <p:cNvSpPr/>
            <p:nvPr/>
          </p:nvSpPr>
          <p:spPr>
            <a:xfrm>
              <a:off x="5899536" y="3930308"/>
              <a:ext cx="422214" cy="128840"/>
            </a:xfrm>
            <a:custGeom>
              <a:avLst/>
              <a:gdLst/>
              <a:ahLst/>
              <a:cxnLst/>
              <a:rect l="l" t="t" r="r" b="b"/>
              <a:pathLst>
                <a:path w="7393" h="2256" extrusionOk="0">
                  <a:moveTo>
                    <a:pt x="226" y="0"/>
                  </a:moveTo>
                  <a:cubicBezTo>
                    <a:pt x="71" y="1"/>
                    <a:pt x="1" y="112"/>
                    <a:pt x="70" y="247"/>
                  </a:cubicBezTo>
                  <a:cubicBezTo>
                    <a:pt x="275" y="658"/>
                    <a:pt x="481" y="1070"/>
                    <a:pt x="686" y="1481"/>
                  </a:cubicBezTo>
                  <a:cubicBezTo>
                    <a:pt x="756" y="1616"/>
                    <a:pt x="904" y="1762"/>
                    <a:pt x="1019" y="1804"/>
                  </a:cubicBezTo>
                  <a:cubicBezTo>
                    <a:pt x="1886" y="2105"/>
                    <a:pt x="2792" y="2255"/>
                    <a:pt x="3697" y="2255"/>
                  </a:cubicBezTo>
                  <a:cubicBezTo>
                    <a:pt x="4603" y="2255"/>
                    <a:pt x="5508" y="2105"/>
                    <a:pt x="6375" y="1804"/>
                  </a:cubicBezTo>
                  <a:cubicBezTo>
                    <a:pt x="6490" y="1762"/>
                    <a:pt x="6638" y="1616"/>
                    <a:pt x="6707" y="1481"/>
                  </a:cubicBezTo>
                  <a:cubicBezTo>
                    <a:pt x="6912" y="1070"/>
                    <a:pt x="7118" y="658"/>
                    <a:pt x="7323" y="247"/>
                  </a:cubicBezTo>
                  <a:cubicBezTo>
                    <a:pt x="7392" y="112"/>
                    <a:pt x="7323" y="1"/>
                    <a:pt x="71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4987;p81">
              <a:extLst>
                <a:ext uri="{FF2B5EF4-FFF2-40B4-BE49-F238E27FC236}">
                  <a16:creationId xmlns:a16="http://schemas.microsoft.com/office/drawing/2014/main" id="{B16A16E1-F310-2EE5-B7C7-A6268EBC9F2B}"/>
                </a:ext>
              </a:extLst>
            </p:cNvPr>
            <p:cNvSpPr/>
            <p:nvPr/>
          </p:nvSpPr>
          <p:spPr>
            <a:xfrm>
              <a:off x="5796395" y="3197979"/>
              <a:ext cx="623527" cy="796742"/>
            </a:xfrm>
            <a:custGeom>
              <a:avLst/>
              <a:gdLst/>
              <a:ahLst/>
              <a:cxnLst/>
              <a:rect l="l" t="t" r="r" b="b"/>
              <a:pathLst>
                <a:path w="10918" h="13951" extrusionOk="0">
                  <a:moveTo>
                    <a:pt x="5488" y="1"/>
                  </a:moveTo>
                  <a:cubicBezTo>
                    <a:pt x="4968" y="157"/>
                    <a:pt x="2758" y="1954"/>
                    <a:pt x="1568" y="4185"/>
                  </a:cubicBezTo>
                  <a:cubicBezTo>
                    <a:pt x="275" y="6452"/>
                    <a:pt x="0" y="9823"/>
                    <a:pt x="908" y="12594"/>
                  </a:cubicBezTo>
                  <a:cubicBezTo>
                    <a:pt x="1990" y="13451"/>
                    <a:pt x="3647" y="13950"/>
                    <a:pt x="5394" y="13950"/>
                  </a:cubicBezTo>
                  <a:cubicBezTo>
                    <a:pt x="6973" y="13950"/>
                    <a:pt x="8626" y="13542"/>
                    <a:pt x="9994" y="12621"/>
                  </a:cubicBezTo>
                  <a:cubicBezTo>
                    <a:pt x="10917" y="9855"/>
                    <a:pt x="10663" y="6482"/>
                    <a:pt x="9382" y="4208"/>
                  </a:cubicBezTo>
                  <a:cubicBezTo>
                    <a:pt x="8207" y="1970"/>
                    <a:pt x="6007" y="160"/>
                    <a:pt x="548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4988;p81">
              <a:extLst>
                <a:ext uri="{FF2B5EF4-FFF2-40B4-BE49-F238E27FC236}">
                  <a16:creationId xmlns:a16="http://schemas.microsoft.com/office/drawing/2014/main" id="{A24C470B-2043-53EA-6F8E-EA9796FA39EA}"/>
                </a:ext>
              </a:extLst>
            </p:cNvPr>
            <p:cNvSpPr/>
            <p:nvPr/>
          </p:nvSpPr>
          <p:spPr>
            <a:xfrm>
              <a:off x="5915470" y="3198036"/>
              <a:ext cx="391261" cy="253911"/>
            </a:xfrm>
            <a:custGeom>
              <a:avLst/>
              <a:gdLst/>
              <a:ahLst/>
              <a:cxnLst/>
              <a:rect l="l" t="t" r="r" b="b"/>
              <a:pathLst>
                <a:path w="6851" h="4446" extrusionOk="0">
                  <a:moveTo>
                    <a:pt x="3382" y="1"/>
                  </a:moveTo>
                  <a:cubicBezTo>
                    <a:pt x="2933" y="136"/>
                    <a:pt x="1219" y="1506"/>
                    <a:pt x="1" y="3321"/>
                  </a:cubicBezTo>
                  <a:cubicBezTo>
                    <a:pt x="480" y="3894"/>
                    <a:pt x="1707" y="4445"/>
                    <a:pt x="3259" y="4445"/>
                  </a:cubicBezTo>
                  <a:cubicBezTo>
                    <a:pt x="4345" y="4445"/>
                    <a:pt x="5590" y="4175"/>
                    <a:pt x="6850" y="3453"/>
                  </a:cubicBezTo>
                  <a:cubicBezTo>
                    <a:pt x="5629" y="1573"/>
                    <a:pt x="3844" y="139"/>
                    <a:pt x="338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4989;p81">
              <a:extLst>
                <a:ext uri="{FF2B5EF4-FFF2-40B4-BE49-F238E27FC236}">
                  <a16:creationId xmlns:a16="http://schemas.microsoft.com/office/drawing/2014/main" id="{A6DA3A7E-084C-5F46-B808-94E1DB7A00B0}"/>
                </a:ext>
              </a:extLst>
            </p:cNvPr>
            <p:cNvSpPr/>
            <p:nvPr/>
          </p:nvSpPr>
          <p:spPr>
            <a:xfrm>
              <a:off x="6001422" y="3284216"/>
              <a:ext cx="62079" cy="74814"/>
            </a:xfrm>
            <a:custGeom>
              <a:avLst/>
              <a:gdLst/>
              <a:ahLst/>
              <a:cxnLst/>
              <a:rect l="l" t="t" r="r" b="b"/>
              <a:pathLst>
                <a:path w="1087" h="1310" extrusionOk="0">
                  <a:moveTo>
                    <a:pt x="1086" y="0"/>
                  </a:moveTo>
                  <a:lnTo>
                    <a:pt x="1086" y="0"/>
                  </a:lnTo>
                  <a:cubicBezTo>
                    <a:pt x="371" y="345"/>
                    <a:pt x="1" y="1061"/>
                    <a:pt x="173" y="1282"/>
                  </a:cubicBezTo>
                  <a:cubicBezTo>
                    <a:pt x="188" y="1301"/>
                    <a:pt x="203" y="1310"/>
                    <a:pt x="220" y="1310"/>
                  </a:cubicBezTo>
                  <a:cubicBezTo>
                    <a:pt x="400" y="1310"/>
                    <a:pt x="702" y="272"/>
                    <a:pt x="108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4990;p81">
              <a:extLst>
                <a:ext uri="{FF2B5EF4-FFF2-40B4-BE49-F238E27FC236}">
                  <a16:creationId xmlns:a16="http://schemas.microsoft.com/office/drawing/2014/main" id="{8D4EA435-7841-6BFF-7858-62461B05C26C}"/>
                </a:ext>
              </a:extLst>
            </p:cNvPr>
            <p:cNvSpPr/>
            <p:nvPr/>
          </p:nvSpPr>
          <p:spPr>
            <a:xfrm>
              <a:off x="5891998" y="3876110"/>
              <a:ext cx="18275" cy="78640"/>
            </a:xfrm>
            <a:custGeom>
              <a:avLst/>
              <a:gdLst/>
              <a:ahLst/>
              <a:cxnLst/>
              <a:rect l="l" t="t" r="r" b="b"/>
              <a:pathLst>
                <a:path w="320" h="1377" extrusionOk="0">
                  <a:moveTo>
                    <a:pt x="73" y="1"/>
                  </a:moveTo>
                  <a:cubicBezTo>
                    <a:pt x="72" y="1"/>
                    <a:pt x="70" y="1"/>
                    <a:pt x="68" y="1"/>
                  </a:cubicBezTo>
                  <a:cubicBezTo>
                    <a:pt x="30" y="6"/>
                    <a:pt x="1" y="38"/>
                    <a:pt x="2" y="78"/>
                  </a:cubicBezTo>
                  <a:lnTo>
                    <a:pt x="47" y="1242"/>
                  </a:lnTo>
                  <a:cubicBezTo>
                    <a:pt x="137" y="1289"/>
                    <a:pt x="228" y="1334"/>
                    <a:pt x="320" y="1376"/>
                  </a:cubicBezTo>
                  <a:lnTo>
                    <a:pt x="147" y="66"/>
                  </a:lnTo>
                  <a:cubicBezTo>
                    <a:pt x="143" y="28"/>
                    <a:pt x="109" y="1"/>
                    <a:pt x="73" y="1"/>
                  </a:cubicBezTo>
                  <a:close/>
                </a:path>
              </a:pathLst>
            </a:custGeom>
            <a:solidFill>
              <a:srgbClr val="C9E3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4991;p81">
              <a:extLst>
                <a:ext uri="{FF2B5EF4-FFF2-40B4-BE49-F238E27FC236}">
                  <a16:creationId xmlns:a16="http://schemas.microsoft.com/office/drawing/2014/main" id="{33573887-E9DA-ECAD-55CD-AAF887C7B023}"/>
                </a:ext>
              </a:extLst>
            </p:cNvPr>
            <p:cNvSpPr/>
            <p:nvPr/>
          </p:nvSpPr>
          <p:spPr>
            <a:xfrm>
              <a:off x="5985374" y="3885933"/>
              <a:ext cx="19646" cy="99143"/>
            </a:xfrm>
            <a:custGeom>
              <a:avLst/>
              <a:gdLst/>
              <a:ahLst/>
              <a:cxnLst/>
              <a:rect l="l" t="t" r="r" b="b"/>
              <a:pathLst>
                <a:path w="344" h="1736" extrusionOk="0">
                  <a:moveTo>
                    <a:pt x="71" y="1"/>
                  </a:moveTo>
                  <a:cubicBezTo>
                    <a:pt x="70" y="1"/>
                    <a:pt x="69" y="1"/>
                    <a:pt x="68" y="1"/>
                  </a:cubicBezTo>
                  <a:cubicBezTo>
                    <a:pt x="29" y="4"/>
                    <a:pt x="0" y="38"/>
                    <a:pt x="1" y="77"/>
                  </a:cubicBezTo>
                  <a:lnTo>
                    <a:pt x="42" y="1001"/>
                  </a:lnTo>
                  <a:lnTo>
                    <a:pt x="56" y="1672"/>
                  </a:lnTo>
                  <a:cubicBezTo>
                    <a:pt x="151" y="1695"/>
                    <a:pt x="247" y="1716"/>
                    <a:pt x="344" y="1735"/>
                  </a:cubicBezTo>
                  <a:lnTo>
                    <a:pt x="266" y="987"/>
                  </a:lnTo>
                  <a:lnTo>
                    <a:pt x="148" y="66"/>
                  </a:lnTo>
                  <a:cubicBezTo>
                    <a:pt x="144" y="26"/>
                    <a:pt x="110" y="1"/>
                    <a:pt x="71" y="1"/>
                  </a:cubicBezTo>
                  <a:close/>
                </a:path>
              </a:pathLst>
            </a:custGeom>
            <a:solidFill>
              <a:srgbClr val="C9E3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4992;p81">
              <a:extLst>
                <a:ext uri="{FF2B5EF4-FFF2-40B4-BE49-F238E27FC236}">
                  <a16:creationId xmlns:a16="http://schemas.microsoft.com/office/drawing/2014/main" id="{D87AF929-48AB-2D10-0C8D-F48C1493D84D}"/>
                </a:ext>
              </a:extLst>
            </p:cNvPr>
            <p:cNvSpPr/>
            <p:nvPr/>
          </p:nvSpPr>
          <p:spPr>
            <a:xfrm>
              <a:off x="6305136" y="3876110"/>
              <a:ext cx="18161" cy="77041"/>
            </a:xfrm>
            <a:custGeom>
              <a:avLst/>
              <a:gdLst/>
              <a:ahLst/>
              <a:cxnLst/>
              <a:rect l="l" t="t" r="r" b="b"/>
              <a:pathLst>
                <a:path w="318" h="1349" extrusionOk="0">
                  <a:moveTo>
                    <a:pt x="243" y="1"/>
                  </a:moveTo>
                  <a:cubicBezTo>
                    <a:pt x="209" y="1"/>
                    <a:pt x="174" y="28"/>
                    <a:pt x="169" y="66"/>
                  </a:cubicBezTo>
                  <a:lnTo>
                    <a:pt x="0" y="1349"/>
                  </a:lnTo>
                  <a:cubicBezTo>
                    <a:pt x="91" y="1307"/>
                    <a:pt x="182" y="1265"/>
                    <a:pt x="272" y="1220"/>
                  </a:cubicBezTo>
                  <a:lnTo>
                    <a:pt x="315" y="78"/>
                  </a:lnTo>
                  <a:cubicBezTo>
                    <a:pt x="317" y="38"/>
                    <a:pt x="286" y="6"/>
                    <a:pt x="248" y="1"/>
                  </a:cubicBezTo>
                  <a:cubicBezTo>
                    <a:pt x="246" y="1"/>
                    <a:pt x="244" y="1"/>
                    <a:pt x="243" y="1"/>
                  </a:cubicBezTo>
                  <a:close/>
                </a:path>
              </a:pathLst>
            </a:custGeom>
            <a:solidFill>
              <a:srgbClr val="C9E3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4993;p81">
              <a:extLst>
                <a:ext uri="{FF2B5EF4-FFF2-40B4-BE49-F238E27FC236}">
                  <a16:creationId xmlns:a16="http://schemas.microsoft.com/office/drawing/2014/main" id="{6CAF729A-C176-CFDB-0BFC-714B9CDCF9BA}"/>
                </a:ext>
              </a:extLst>
            </p:cNvPr>
            <p:cNvSpPr/>
            <p:nvPr/>
          </p:nvSpPr>
          <p:spPr>
            <a:xfrm>
              <a:off x="6203765" y="3885933"/>
              <a:ext cx="19817" cy="99200"/>
            </a:xfrm>
            <a:custGeom>
              <a:avLst/>
              <a:gdLst/>
              <a:ahLst/>
              <a:cxnLst/>
              <a:rect l="l" t="t" r="r" b="b"/>
              <a:pathLst>
                <a:path w="347" h="1737" extrusionOk="0">
                  <a:moveTo>
                    <a:pt x="275" y="1"/>
                  </a:moveTo>
                  <a:cubicBezTo>
                    <a:pt x="236" y="1"/>
                    <a:pt x="203" y="27"/>
                    <a:pt x="199" y="66"/>
                  </a:cubicBezTo>
                  <a:lnTo>
                    <a:pt x="80" y="988"/>
                  </a:lnTo>
                  <a:lnTo>
                    <a:pt x="0" y="1736"/>
                  </a:lnTo>
                  <a:cubicBezTo>
                    <a:pt x="97" y="1717"/>
                    <a:pt x="193" y="1697"/>
                    <a:pt x="291" y="1674"/>
                  </a:cubicBezTo>
                  <a:lnTo>
                    <a:pt x="304" y="1002"/>
                  </a:lnTo>
                  <a:lnTo>
                    <a:pt x="345" y="77"/>
                  </a:lnTo>
                  <a:cubicBezTo>
                    <a:pt x="346" y="38"/>
                    <a:pt x="317" y="4"/>
                    <a:pt x="277" y="1"/>
                  </a:cubicBezTo>
                  <a:cubicBezTo>
                    <a:pt x="276" y="1"/>
                    <a:pt x="276" y="1"/>
                    <a:pt x="275" y="1"/>
                  </a:cubicBezTo>
                  <a:close/>
                </a:path>
              </a:pathLst>
            </a:custGeom>
            <a:solidFill>
              <a:srgbClr val="C9E3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4994;p81">
              <a:extLst>
                <a:ext uri="{FF2B5EF4-FFF2-40B4-BE49-F238E27FC236}">
                  <a16:creationId xmlns:a16="http://schemas.microsoft.com/office/drawing/2014/main" id="{7EB4C474-4E3E-4E71-A13F-27BB36181D62}"/>
                </a:ext>
              </a:extLst>
            </p:cNvPr>
            <p:cNvSpPr/>
            <p:nvPr/>
          </p:nvSpPr>
          <p:spPr>
            <a:xfrm>
              <a:off x="6101822" y="3922427"/>
              <a:ext cx="15705" cy="72301"/>
            </a:xfrm>
            <a:custGeom>
              <a:avLst/>
              <a:gdLst/>
              <a:ahLst/>
              <a:cxnLst/>
              <a:rect l="l" t="t" r="r" b="b"/>
              <a:pathLst>
                <a:path w="275" h="1266" extrusionOk="0">
                  <a:moveTo>
                    <a:pt x="86" y="0"/>
                  </a:moveTo>
                  <a:cubicBezTo>
                    <a:pt x="84" y="0"/>
                    <a:pt x="82" y="1"/>
                    <a:pt x="80" y="1"/>
                  </a:cubicBezTo>
                  <a:cubicBezTo>
                    <a:pt x="42" y="2"/>
                    <a:pt x="11" y="34"/>
                    <a:pt x="10" y="72"/>
                  </a:cubicBezTo>
                  <a:lnTo>
                    <a:pt x="0" y="1265"/>
                  </a:lnTo>
                  <a:cubicBezTo>
                    <a:pt x="91" y="1265"/>
                    <a:pt x="182" y="1264"/>
                    <a:pt x="275" y="1262"/>
                  </a:cubicBezTo>
                  <a:lnTo>
                    <a:pt x="156" y="67"/>
                  </a:lnTo>
                  <a:cubicBezTo>
                    <a:pt x="153" y="29"/>
                    <a:pt x="124" y="0"/>
                    <a:pt x="86" y="0"/>
                  </a:cubicBezTo>
                  <a:close/>
                </a:path>
              </a:pathLst>
            </a:custGeom>
            <a:solidFill>
              <a:srgbClr val="C9E3E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4995;p81">
              <a:extLst>
                <a:ext uri="{FF2B5EF4-FFF2-40B4-BE49-F238E27FC236}">
                  <a16:creationId xmlns:a16="http://schemas.microsoft.com/office/drawing/2014/main" id="{0CED4F02-5F1A-7E9D-D41D-67D1D7EC00A8}"/>
                </a:ext>
              </a:extLst>
            </p:cNvPr>
            <p:cNvSpPr/>
            <p:nvPr/>
          </p:nvSpPr>
          <p:spPr>
            <a:xfrm>
              <a:off x="5982689" y="3537844"/>
              <a:ext cx="251855" cy="251912"/>
            </a:xfrm>
            <a:custGeom>
              <a:avLst/>
              <a:gdLst/>
              <a:ahLst/>
              <a:cxnLst/>
              <a:rect l="l" t="t" r="r" b="b"/>
              <a:pathLst>
                <a:path w="4410" h="4411" extrusionOk="0">
                  <a:moveTo>
                    <a:pt x="2205" y="1"/>
                  </a:moveTo>
                  <a:cubicBezTo>
                    <a:pt x="988" y="1"/>
                    <a:pt x="1" y="988"/>
                    <a:pt x="1" y="2206"/>
                  </a:cubicBezTo>
                  <a:cubicBezTo>
                    <a:pt x="1" y="3424"/>
                    <a:pt x="988" y="4411"/>
                    <a:pt x="2205" y="4411"/>
                  </a:cubicBezTo>
                  <a:cubicBezTo>
                    <a:pt x="3422" y="4411"/>
                    <a:pt x="4409" y="3424"/>
                    <a:pt x="4409" y="2206"/>
                  </a:cubicBezTo>
                  <a:cubicBezTo>
                    <a:pt x="4409" y="988"/>
                    <a:pt x="3422" y="1"/>
                    <a:pt x="220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4996;p81">
              <a:extLst>
                <a:ext uri="{FF2B5EF4-FFF2-40B4-BE49-F238E27FC236}">
                  <a16:creationId xmlns:a16="http://schemas.microsoft.com/office/drawing/2014/main" id="{34440A85-22B0-B594-73CB-2C05DD97854A}"/>
                </a:ext>
              </a:extLst>
            </p:cNvPr>
            <p:cNvSpPr/>
            <p:nvPr/>
          </p:nvSpPr>
          <p:spPr>
            <a:xfrm>
              <a:off x="6001365" y="3556633"/>
              <a:ext cx="214505" cy="214391"/>
            </a:xfrm>
            <a:custGeom>
              <a:avLst/>
              <a:gdLst/>
              <a:ahLst/>
              <a:cxnLst/>
              <a:rect l="l" t="t" r="r" b="b"/>
              <a:pathLst>
                <a:path w="3756" h="3754" extrusionOk="0">
                  <a:moveTo>
                    <a:pt x="1878" y="0"/>
                  </a:moveTo>
                  <a:cubicBezTo>
                    <a:pt x="841" y="0"/>
                    <a:pt x="1" y="841"/>
                    <a:pt x="1" y="1877"/>
                  </a:cubicBezTo>
                  <a:cubicBezTo>
                    <a:pt x="1" y="2913"/>
                    <a:pt x="841" y="3753"/>
                    <a:pt x="1878" y="3753"/>
                  </a:cubicBezTo>
                  <a:cubicBezTo>
                    <a:pt x="2915" y="3753"/>
                    <a:pt x="3755" y="2913"/>
                    <a:pt x="3755" y="1877"/>
                  </a:cubicBezTo>
                  <a:cubicBezTo>
                    <a:pt x="3755" y="841"/>
                    <a:pt x="2915" y="0"/>
                    <a:pt x="1878" y="0"/>
                  </a:cubicBez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4997;p81">
              <a:extLst>
                <a:ext uri="{FF2B5EF4-FFF2-40B4-BE49-F238E27FC236}">
                  <a16:creationId xmlns:a16="http://schemas.microsoft.com/office/drawing/2014/main" id="{EBD5FF19-744A-3B93-B549-45636914C120}"/>
                </a:ext>
              </a:extLst>
            </p:cNvPr>
            <p:cNvSpPr/>
            <p:nvPr/>
          </p:nvSpPr>
          <p:spPr>
            <a:xfrm>
              <a:off x="6138601" y="3600152"/>
              <a:ext cx="33466" cy="73386"/>
            </a:xfrm>
            <a:custGeom>
              <a:avLst/>
              <a:gdLst/>
              <a:ahLst/>
              <a:cxnLst/>
              <a:rect l="l" t="t" r="r" b="b"/>
              <a:pathLst>
                <a:path w="586" h="1285" extrusionOk="0">
                  <a:moveTo>
                    <a:pt x="182" y="0"/>
                  </a:moveTo>
                  <a:cubicBezTo>
                    <a:pt x="134" y="0"/>
                    <a:pt x="82" y="27"/>
                    <a:pt x="25" y="87"/>
                  </a:cubicBezTo>
                  <a:cubicBezTo>
                    <a:pt x="1" y="377"/>
                    <a:pt x="586" y="594"/>
                    <a:pt x="549" y="1285"/>
                  </a:cubicBezTo>
                  <a:cubicBezTo>
                    <a:pt x="576" y="781"/>
                    <a:pt x="442" y="0"/>
                    <a:pt x="182" y="0"/>
                  </a:cubicBezTo>
                  <a:close/>
                </a:path>
              </a:pathLst>
            </a:custGeom>
            <a:solidFill>
              <a:srgbClr val="FFFFFF"/>
            </a:solidFill>
            <a:ln w="3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aphicFrame>
        <p:nvGraphicFramePr>
          <p:cNvPr id="32" name="Chart 31">
            <a:extLst>
              <a:ext uri="{FF2B5EF4-FFF2-40B4-BE49-F238E27FC236}">
                <a16:creationId xmlns:a16="http://schemas.microsoft.com/office/drawing/2014/main" id="{04166BF5-7DC7-B0DA-D12C-9CA186326F06}"/>
              </a:ext>
            </a:extLst>
          </p:cNvPr>
          <p:cNvGraphicFramePr>
            <a:graphicFrameLocks/>
          </p:cNvGraphicFramePr>
          <p:nvPr>
            <p:extLst>
              <p:ext uri="{D42A27DB-BD31-4B8C-83A1-F6EECF244321}">
                <p14:modId xmlns:p14="http://schemas.microsoft.com/office/powerpoint/2010/main" val="2615941276"/>
              </p:ext>
            </p:extLst>
          </p:nvPr>
        </p:nvGraphicFramePr>
        <p:xfrm>
          <a:off x="347330" y="926300"/>
          <a:ext cx="8569842" cy="386404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523368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673">
          <a:extLst>
            <a:ext uri="{FF2B5EF4-FFF2-40B4-BE49-F238E27FC236}">
              <a16:creationId xmlns:a16="http://schemas.microsoft.com/office/drawing/2014/main" id="{AD71B1F6-7B5C-E27D-E842-637BEB97E51A}"/>
            </a:ext>
          </a:extLst>
        </p:cNvPr>
        <p:cNvGrpSpPr/>
        <p:nvPr/>
      </p:nvGrpSpPr>
      <p:grpSpPr>
        <a:xfrm>
          <a:off x="0" y="0"/>
          <a:ext cx="0" cy="0"/>
          <a:chOff x="0" y="0"/>
          <a:chExt cx="0" cy="0"/>
        </a:xfrm>
      </p:grpSpPr>
      <p:sp>
        <p:nvSpPr>
          <p:cNvPr id="2674" name="Google Shape;2674;p63">
            <a:extLst>
              <a:ext uri="{FF2B5EF4-FFF2-40B4-BE49-F238E27FC236}">
                <a16:creationId xmlns:a16="http://schemas.microsoft.com/office/drawing/2014/main" id="{5EFF94DA-0354-E275-F5C4-230F403AB940}"/>
              </a:ext>
            </a:extLst>
          </p:cNvPr>
          <p:cNvSpPr txBox="1">
            <a:spLocks noGrp="1"/>
          </p:cNvSpPr>
          <p:nvPr>
            <p:ph type="title"/>
          </p:nvPr>
        </p:nvSpPr>
        <p:spPr>
          <a:xfrm>
            <a:off x="802550" y="3177713"/>
            <a:ext cx="51180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LAUNCH</a:t>
            </a:r>
            <a:endParaRPr dirty="0"/>
          </a:p>
        </p:txBody>
      </p:sp>
      <p:sp>
        <p:nvSpPr>
          <p:cNvPr id="2675" name="Google Shape;2675;p63">
            <a:extLst>
              <a:ext uri="{FF2B5EF4-FFF2-40B4-BE49-F238E27FC236}">
                <a16:creationId xmlns:a16="http://schemas.microsoft.com/office/drawing/2014/main" id="{459C8C10-1F6E-D999-3722-20365704AFB3}"/>
              </a:ext>
            </a:extLst>
          </p:cNvPr>
          <p:cNvSpPr txBox="1">
            <a:spLocks noGrp="1"/>
          </p:cNvSpPr>
          <p:nvPr>
            <p:ph type="title" idx="2"/>
          </p:nvPr>
        </p:nvSpPr>
        <p:spPr>
          <a:xfrm>
            <a:off x="2314931" y="2183513"/>
            <a:ext cx="20931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2676" name="Google Shape;2676;p63">
            <a:extLst>
              <a:ext uri="{FF2B5EF4-FFF2-40B4-BE49-F238E27FC236}">
                <a16:creationId xmlns:a16="http://schemas.microsoft.com/office/drawing/2014/main" id="{40290C7C-96B1-3109-FD8E-57BFF9E2B20E}"/>
              </a:ext>
            </a:extLst>
          </p:cNvPr>
          <p:cNvSpPr txBox="1">
            <a:spLocks noGrp="1"/>
          </p:cNvSpPr>
          <p:nvPr>
            <p:ph type="subTitle" idx="1"/>
          </p:nvPr>
        </p:nvSpPr>
        <p:spPr>
          <a:xfrm>
            <a:off x="1682375" y="4176188"/>
            <a:ext cx="3358200" cy="432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Foundations Curriculum </a:t>
            </a:r>
          </a:p>
          <a:p>
            <a:pPr marL="0" lvl="0" indent="0" algn="ctr" rtl="0">
              <a:spcBef>
                <a:spcPts val="0"/>
              </a:spcBef>
              <a:spcAft>
                <a:spcPts val="0"/>
              </a:spcAft>
              <a:buNone/>
            </a:pPr>
            <a:r>
              <a:rPr lang="en" dirty="0"/>
              <a:t>March 2024</a:t>
            </a:r>
            <a:endParaRPr dirty="0"/>
          </a:p>
        </p:txBody>
      </p:sp>
      <p:sp>
        <p:nvSpPr>
          <p:cNvPr id="2677" name="Google Shape;2677;p63">
            <a:extLst>
              <a:ext uri="{FF2B5EF4-FFF2-40B4-BE49-F238E27FC236}">
                <a16:creationId xmlns:a16="http://schemas.microsoft.com/office/drawing/2014/main" id="{3371D620-1B53-5848-3F5F-3D8EC8D916E9}"/>
              </a:ext>
            </a:extLst>
          </p:cNvPr>
          <p:cNvSpPr/>
          <p:nvPr/>
        </p:nvSpPr>
        <p:spPr>
          <a:xfrm>
            <a:off x="5321126" y="3426977"/>
            <a:ext cx="352324" cy="35277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678" name="Google Shape;2678;p63">
            <a:extLst>
              <a:ext uri="{FF2B5EF4-FFF2-40B4-BE49-F238E27FC236}">
                <a16:creationId xmlns:a16="http://schemas.microsoft.com/office/drawing/2014/main" id="{5C41B76C-4CE7-FAF4-8CAD-AE27ED6BD174}"/>
              </a:ext>
            </a:extLst>
          </p:cNvPr>
          <p:cNvSpPr/>
          <p:nvPr/>
        </p:nvSpPr>
        <p:spPr>
          <a:xfrm>
            <a:off x="1085424" y="3421789"/>
            <a:ext cx="352324" cy="35277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nvGrpSpPr>
          <p:cNvPr id="2679" name="Google Shape;2679;p63">
            <a:extLst>
              <a:ext uri="{FF2B5EF4-FFF2-40B4-BE49-F238E27FC236}">
                <a16:creationId xmlns:a16="http://schemas.microsoft.com/office/drawing/2014/main" id="{706232FC-73C6-9483-E61A-27E5A5C0C2C9}"/>
              </a:ext>
            </a:extLst>
          </p:cNvPr>
          <p:cNvGrpSpPr/>
          <p:nvPr/>
        </p:nvGrpSpPr>
        <p:grpSpPr>
          <a:xfrm rot="-1800070">
            <a:off x="5640099" y="674738"/>
            <a:ext cx="2401157" cy="2407715"/>
            <a:chOff x="6601010" y="3184614"/>
            <a:chExt cx="970748" cy="973399"/>
          </a:xfrm>
        </p:grpSpPr>
        <p:sp>
          <p:nvSpPr>
            <p:cNvPr id="2680" name="Google Shape;2680;p63">
              <a:extLst>
                <a:ext uri="{FF2B5EF4-FFF2-40B4-BE49-F238E27FC236}">
                  <a16:creationId xmlns:a16="http://schemas.microsoft.com/office/drawing/2014/main" id="{28EE5D5C-7652-FB1E-2C6B-42301464C19B}"/>
                </a:ext>
              </a:extLst>
            </p:cNvPr>
            <p:cNvSpPr/>
            <p:nvPr/>
          </p:nvSpPr>
          <p:spPr>
            <a:xfrm>
              <a:off x="6985082" y="3780054"/>
              <a:ext cx="222784" cy="377959"/>
            </a:xfrm>
            <a:custGeom>
              <a:avLst/>
              <a:gdLst/>
              <a:ahLst/>
              <a:cxnLst/>
              <a:rect l="l" t="t" r="r" b="b"/>
              <a:pathLst>
                <a:path w="3025" h="5132" extrusionOk="0">
                  <a:moveTo>
                    <a:pt x="1501" y="0"/>
                  </a:moveTo>
                  <a:cubicBezTo>
                    <a:pt x="1155" y="286"/>
                    <a:pt x="870" y="715"/>
                    <a:pt x="691" y="1227"/>
                  </a:cubicBezTo>
                  <a:cubicBezTo>
                    <a:pt x="679" y="1203"/>
                    <a:pt x="655" y="1191"/>
                    <a:pt x="643" y="1179"/>
                  </a:cubicBezTo>
                  <a:cubicBezTo>
                    <a:pt x="262" y="1500"/>
                    <a:pt x="0" y="2096"/>
                    <a:pt x="0" y="2774"/>
                  </a:cubicBezTo>
                  <a:cubicBezTo>
                    <a:pt x="0" y="3453"/>
                    <a:pt x="262" y="4048"/>
                    <a:pt x="643" y="4370"/>
                  </a:cubicBezTo>
                  <a:cubicBezTo>
                    <a:pt x="703" y="4322"/>
                    <a:pt x="762" y="4263"/>
                    <a:pt x="810" y="4203"/>
                  </a:cubicBezTo>
                  <a:cubicBezTo>
                    <a:pt x="989" y="4584"/>
                    <a:pt x="1227" y="4906"/>
                    <a:pt x="1501" y="5132"/>
                  </a:cubicBezTo>
                  <a:cubicBezTo>
                    <a:pt x="1786" y="4906"/>
                    <a:pt x="2025" y="4584"/>
                    <a:pt x="2203" y="4203"/>
                  </a:cubicBezTo>
                  <a:cubicBezTo>
                    <a:pt x="2251" y="4263"/>
                    <a:pt x="2310" y="4322"/>
                    <a:pt x="2370" y="4370"/>
                  </a:cubicBezTo>
                  <a:cubicBezTo>
                    <a:pt x="2763" y="4048"/>
                    <a:pt x="3025" y="3453"/>
                    <a:pt x="3025" y="2774"/>
                  </a:cubicBezTo>
                  <a:cubicBezTo>
                    <a:pt x="3025" y="2096"/>
                    <a:pt x="2763" y="1500"/>
                    <a:pt x="2370" y="1179"/>
                  </a:cubicBezTo>
                  <a:cubicBezTo>
                    <a:pt x="2358" y="1191"/>
                    <a:pt x="2334" y="1215"/>
                    <a:pt x="2322" y="1227"/>
                  </a:cubicBezTo>
                  <a:cubicBezTo>
                    <a:pt x="2132" y="715"/>
                    <a:pt x="1846" y="286"/>
                    <a:pt x="150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1" name="Google Shape;2681;p63">
              <a:extLst>
                <a:ext uri="{FF2B5EF4-FFF2-40B4-BE49-F238E27FC236}">
                  <a16:creationId xmlns:a16="http://schemas.microsoft.com/office/drawing/2014/main" id="{713F4323-0F73-A3E3-55F4-2C604E5542EA}"/>
                </a:ext>
              </a:extLst>
            </p:cNvPr>
            <p:cNvSpPr/>
            <p:nvPr/>
          </p:nvSpPr>
          <p:spPr>
            <a:xfrm>
              <a:off x="7010490" y="3823875"/>
              <a:ext cx="171083" cy="290318"/>
            </a:xfrm>
            <a:custGeom>
              <a:avLst/>
              <a:gdLst/>
              <a:ahLst/>
              <a:cxnLst/>
              <a:rect l="l" t="t" r="r" b="b"/>
              <a:pathLst>
                <a:path w="2323" h="3942" extrusionOk="0">
                  <a:moveTo>
                    <a:pt x="1156" y="0"/>
                  </a:moveTo>
                  <a:cubicBezTo>
                    <a:pt x="894" y="227"/>
                    <a:pt x="679" y="548"/>
                    <a:pt x="537" y="941"/>
                  </a:cubicBezTo>
                  <a:cubicBezTo>
                    <a:pt x="525" y="929"/>
                    <a:pt x="513" y="917"/>
                    <a:pt x="501" y="905"/>
                  </a:cubicBezTo>
                  <a:cubicBezTo>
                    <a:pt x="203" y="1155"/>
                    <a:pt x="1" y="1608"/>
                    <a:pt x="1" y="2132"/>
                  </a:cubicBezTo>
                  <a:cubicBezTo>
                    <a:pt x="1" y="2656"/>
                    <a:pt x="203" y="3108"/>
                    <a:pt x="501" y="3358"/>
                  </a:cubicBezTo>
                  <a:cubicBezTo>
                    <a:pt x="548" y="3322"/>
                    <a:pt x="584" y="3275"/>
                    <a:pt x="632" y="3227"/>
                  </a:cubicBezTo>
                  <a:cubicBezTo>
                    <a:pt x="763" y="3525"/>
                    <a:pt x="941" y="3763"/>
                    <a:pt x="1156" y="3941"/>
                  </a:cubicBezTo>
                  <a:cubicBezTo>
                    <a:pt x="1370" y="3763"/>
                    <a:pt x="1560" y="3525"/>
                    <a:pt x="1691" y="3227"/>
                  </a:cubicBezTo>
                  <a:cubicBezTo>
                    <a:pt x="1739" y="3275"/>
                    <a:pt x="1787" y="3322"/>
                    <a:pt x="1822" y="3358"/>
                  </a:cubicBezTo>
                  <a:cubicBezTo>
                    <a:pt x="2120" y="3108"/>
                    <a:pt x="2322" y="2656"/>
                    <a:pt x="2322" y="2132"/>
                  </a:cubicBezTo>
                  <a:cubicBezTo>
                    <a:pt x="2322" y="1608"/>
                    <a:pt x="2120" y="1155"/>
                    <a:pt x="1822" y="905"/>
                  </a:cubicBezTo>
                  <a:cubicBezTo>
                    <a:pt x="1810" y="917"/>
                    <a:pt x="1799" y="929"/>
                    <a:pt x="1787" y="941"/>
                  </a:cubicBezTo>
                  <a:cubicBezTo>
                    <a:pt x="1644" y="548"/>
                    <a:pt x="1429" y="227"/>
                    <a:pt x="1156" y="0"/>
                  </a:cubicBez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2" name="Google Shape;2682;p63">
              <a:extLst>
                <a:ext uri="{FF2B5EF4-FFF2-40B4-BE49-F238E27FC236}">
                  <a16:creationId xmlns:a16="http://schemas.microsoft.com/office/drawing/2014/main" id="{0372DF1B-042C-9AFB-B24D-98247C099E4E}"/>
                </a:ext>
              </a:extLst>
            </p:cNvPr>
            <p:cNvSpPr/>
            <p:nvPr/>
          </p:nvSpPr>
          <p:spPr>
            <a:xfrm>
              <a:off x="7032437" y="3823875"/>
              <a:ext cx="127189" cy="215787"/>
            </a:xfrm>
            <a:custGeom>
              <a:avLst/>
              <a:gdLst/>
              <a:ahLst/>
              <a:cxnLst/>
              <a:rect l="l" t="t" r="r" b="b"/>
              <a:pathLst>
                <a:path w="1727" h="2930" extrusionOk="0">
                  <a:moveTo>
                    <a:pt x="858" y="0"/>
                  </a:moveTo>
                  <a:cubicBezTo>
                    <a:pt x="667" y="167"/>
                    <a:pt x="500" y="405"/>
                    <a:pt x="405" y="691"/>
                  </a:cubicBezTo>
                  <a:cubicBezTo>
                    <a:pt x="393" y="691"/>
                    <a:pt x="381" y="679"/>
                    <a:pt x="369" y="667"/>
                  </a:cubicBezTo>
                  <a:cubicBezTo>
                    <a:pt x="155" y="858"/>
                    <a:pt x="0" y="1191"/>
                    <a:pt x="0" y="1584"/>
                  </a:cubicBezTo>
                  <a:cubicBezTo>
                    <a:pt x="0" y="1965"/>
                    <a:pt x="155" y="2310"/>
                    <a:pt x="369" y="2489"/>
                  </a:cubicBezTo>
                  <a:cubicBezTo>
                    <a:pt x="405" y="2465"/>
                    <a:pt x="441" y="2429"/>
                    <a:pt x="465" y="2394"/>
                  </a:cubicBezTo>
                  <a:cubicBezTo>
                    <a:pt x="572" y="2608"/>
                    <a:pt x="703" y="2798"/>
                    <a:pt x="858" y="2929"/>
                  </a:cubicBezTo>
                  <a:cubicBezTo>
                    <a:pt x="1024" y="2787"/>
                    <a:pt x="1155" y="2608"/>
                    <a:pt x="1262" y="2394"/>
                  </a:cubicBezTo>
                  <a:cubicBezTo>
                    <a:pt x="1286" y="2429"/>
                    <a:pt x="1322" y="2453"/>
                    <a:pt x="1358" y="2489"/>
                  </a:cubicBezTo>
                  <a:cubicBezTo>
                    <a:pt x="1572" y="2310"/>
                    <a:pt x="1727" y="1965"/>
                    <a:pt x="1727" y="1584"/>
                  </a:cubicBezTo>
                  <a:cubicBezTo>
                    <a:pt x="1727" y="1191"/>
                    <a:pt x="1572" y="858"/>
                    <a:pt x="1358" y="667"/>
                  </a:cubicBezTo>
                  <a:cubicBezTo>
                    <a:pt x="1346" y="679"/>
                    <a:pt x="1334" y="691"/>
                    <a:pt x="1322" y="703"/>
                  </a:cubicBezTo>
                  <a:cubicBezTo>
                    <a:pt x="1227" y="405"/>
                    <a:pt x="1060" y="167"/>
                    <a:pt x="858" y="0"/>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3" name="Google Shape;2683;p63">
              <a:extLst>
                <a:ext uri="{FF2B5EF4-FFF2-40B4-BE49-F238E27FC236}">
                  <a16:creationId xmlns:a16="http://schemas.microsoft.com/office/drawing/2014/main" id="{76EFB3AC-9144-2F98-1EC4-6279B3C118E4}"/>
                </a:ext>
              </a:extLst>
            </p:cNvPr>
            <p:cNvSpPr/>
            <p:nvPr/>
          </p:nvSpPr>
          <p:spPr>
            <a:xfrm>
              <a:off x="6770252" y="3866811"/>
              <a:ext cx="89482" cy="151787"/>
            </a:xfrm>
            <a:custGeom>
              <a:avLst/>
              <a:gdLst/>
              <a:ahLst/>
              <a:cxnLst/>
              <a:rect l="l" t="t" r="r" b="b"/>
              <a:pathLst>
                <a:path w="1215" h="2061" extrusionOk="0">
                  <a:moveTo>
                    <a:pt x="608" y="1"/>
                  </a:moveTo>
                  <a:cubicBezTo>
                    <a:pt x="465" y="120"/>
                    <a:pt x="358" y="287"/>
                    <a:pt x="274" y="489"/>
                  </a:cubicBezTo>
                  <a:cubicBezTo>
                    <a:pt x="274" y="489"/>
                    <a:pt x="262" y="477"/>
                    <a:pt x="262" y="477"/>
                  </a:cubicBezTo>
                  <a:cubicBezTo>
                    <a:pt x="108" y="596"/>
                    <a:pt x="0" y="846"/>
                    <a:pt x="0" y="1120"/>
                  </a:cubicBezTo>
                  <a:cubicBezTo>
                    <a:pt x="0" y="1394"/>
                    <a:pt x="108" y="1632"/>
                    <a:pt x="262" y="1751"/>
                  </a:cubicBezTo>
                  <a:cubicBezTo>
                    <a:pt x="286" y="1739"/>
                    <a:pt x="310" y="1715"/>
                    <a:pt x="322" y="1692"/>
                  </a:cubicBezTo>
                  <a:cubicBezTo>
                    <a:pt x="393" y="1846"/>
                    <a:pt x="489" y="1977"/>
                    <a:pt x="608" y="2061"/>
                  </a:cubicBezTo>
                  <a:cubicBezTo>
                    <a:pt x="715" y="1977"/>
                    <a:pt x="810" y="1846"/>
                    <a:pt x="881" y="1692"/>
                  </a:cubicBezTo>
                  <a:cubicBezTo>
                    <a:pt x="905" y="1715"/>
                    <a:pt x="929" y="1739"/>
                    <a:pt x="953" y="1751"/>
                  </a:cubicBezTo>
                  <a:cubicBezTo>
                    <a:pt x="1108" y="1632"/>
                    <a:pt x="1215" y="1394"/>
                    <a:pt x="1215" y="1120"/>
                  </a:cubicBezTo>
                  <a:cubicBezTo>
                    <a:pt x="1215" y="846"/>
                    <a:pt x="1108" y="596"/>
                    <a:pt x="953" y="477"/>
                  </a:cubicBezTo>
                  <a:cubicBezTo>
                    <a:pt x="953" y="477"/>
                    <a:pt x="941" y="489"/>
                    <a:pt x="929" y="489"/>
                  </a:cubicBezTo>
                  <a:cubicBezTo>
                    <a:pt x="858" y="287"/>
                    <a:pt x="751" y="120"/>
                    <a:pt x="60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4" name="Google Shape;2684;p63">
              <a:extLst>
                <a:ext uri="{FF2B5EF4-FFF2-40B4-BE49-F238E27FC236}">
                  <a16:creationId xmlns:a16="http://schemas.microsoft.com/office/drawing/2014/main" id="{5D8BA389-105D-A7F2-26B9-2FEA1D73CA61}"/>
                </a:ext>
              </a:extLst>
            </p:cNvPr>
            <p:cNvSpPr/>
            <p:nvPr/>
          </p:nvSpPr>
          <p:spPr>
            <a:xfrm>
              <a:off x="6780784" y="3884413"/>
              <a:ext cx="68419" cy="116658"/>
            </a:xfrm>
            <a:custGeom>
              <a:avLst/>
              <a:gdLst/>
              <a:ahLst/>
              <a:cxnLst/>
              <a:rect l="l" t="t" r="r" b="b"/>
              <a:pathLst>
                <a:path w="929" h="1584" extrusionOk="0">
                  <a:moveTo>
                    <a:pt x="465" y="0"/>
                  </a:moveTo>
                  <a:cubicBezTo>
                    <a:pt x="357" y="95"/>
                    <a:pt x="274" y="226"/>
                    <a:pt x="215" y="381"/>
                  </a:cubicBezTo>
                  <a:cubicBezTo>
                    <a:pt x="203" y="369"/>
                    <a:pt x="203" y="369"/>
                    <a:pt x="203" y="369"/>
                  </a:cubicBezTo>
                  <a:cubicBezTo>
                    <a:pt x="84" y="464"/>
                    <a:pt x="0" y="643"/>
                    <a:pt x="0" y="857"/>
                  </a:cubicBezTo>
                  <a:cubicBezTo>
                    <a:pt x="0" y="1072"/>
                    <a:pt x="84" y="1250"/>
                    <a:pt x="203" y="1345"/>
                  </a:cubicBezTo>
                  <a:cubicBezTo>
                    <a:pt x="215" y="1334"/>
                    <a:pt x="238" y="1322"/>
                    <a:pt x="250" y="1298"/>
                  </a:cubicBezTo>
                  <a:cubicBezTo>
                    <a:pt x="298" y="1417"/>
                    <a:pt x="381" y="1512"/>
                    <a:pt x="465" y="1584"/>
                  </a:cubicBezTo>
                  <a:cubicBezTo>
                    <a:pt x="548" y="1512"/>
                    <a:pt x="619" y="1417"/>
                    <a:pt x="679" y="1298"/>
                  </a:cubicBezTo>
                  <a:cubicBezTo>
                    <a:pt x="691" y="1322"/>
                    <a:pt x="715" y="1334"/>
                    <a:pt x="727" y="1345"/>
                  </a:cubicBezTo>
                  <a:cubicBezTo>
                    <a:pt x="846" y="1250"/>
                    <a:pt x="929" y="1072"/>
                    <a:pt x="929" y="857"/>
                  </a:cubicBezTo>
                  <a:cubicBezTo>
                    <a:pt x="929" y="643"/>
                    <a:pt x="846" y="464"/>
                    <a:pt x="727" y="369"/>
                  </a:cubicBezTo>
                  <a:cubicBezTo>
                    <a:pt x="727" y="369"/>
                    <a:pt x="715" y="369"/>
                    <a:pt x="715" y="381"/>
                  </a:cubicBezTo>
                  <a:cubicBezTo>
                    <a:pt x="655" y="226"/>
                    <a:pt x="572" y="95"/>
                    <a:pt x="465" y="0"/>
                  </a:cubicBez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5" name="Google Shape;2685;p63">
              <a:extLst>
                <a:ext uri="{FF2B5EF4-FFF2-40B4-BE49-F238E27FC236}">
                  <a16:creationId xmlns:a16="http://schemas.microsoft.com/office/drawing/2014/main" id="{F49C48AD-8179-F1EE-D6F6-8774318E3A25}"/>
                </a:ext>
              </a:extLst>
            </p:cNvPr>
            <p:cNvSpPr/>
            <p:nvPr/>
          </p:nvSpPr>
          <p:spPr>
            <a:xfrm>
              <a:off x="6789548" y="3884413"/>
              <a:ext cx="50890" cy="86830"/>
            </a:xfrm>
            <a:custGeom>
              <a:avLst/>
              <a:gdLst/>
              <a:ahLst/>
              <a:cxnLst/>
              <a:rect l="l" t="t" r="r" b="b"/>
              <a:pathLst>
                <a:path w="691" h="1179" extrusionOk="0">
                  <a:moveTo>
                    <a:pt x="346" y="0"/>
                  </a:moveTo>
                  <a:cubicBezTo>
                    <a:pt x="262" y="71"/>
                    <a:pt x="203" y="167"/>
                    <a:pt x="155" y="286"/>
                  </a:cubicBezTo>
                  <a:cubicBezTo>
                    <a:pt x="155" y="274"/>
                    <a:pt x="155" y="274"/>
                    <a:pt x="143" y="274"/>
                  </a:cubicBezTo>
                  <a:cubicBezTo>
                    <a:pt x="60" y="345"/>
                    <a:pt x="0" y="476"/>
                    <a:pt x="0" y="631"/>
                  </a:cubicBezTo>
                  <a:cubicBezTo>
                    <a:pt x="0" y="786"/>
                    <a:pt x="60" y="929"/>
                    <a:pt x="143" y="1000"/>
                  </a:cubicBezTo>
                  <a:cubicBezTo>
                    <a:pt x="167" y="988"/>
                    <a:pt x="179" y="976"/>
                    <a:pt x="191" y="964"/>
                  </a:cubicBezTo>
                  <a:cubicBezTo>
                    <a:pt x="227" y="1048"/>
                    <a:pt x="286" y="1119"/>
                    <a:pt x="346" y="1179"/>
                  </a:cubicBezTo>
                  <a:cubicBezTo>
                    <a:pt x="405" y="1119"/>
                    <a:pt x="465" y="1048"/>
                    <a:pt x="500" y="964"/>
                  </a:cubicBezTo>
                  <a:cubicBezTo>
                    <a:pt x="512" y="976"/>
                    <a:pt x="524" y="988"/>
                    <a:pt x="548" y="1000"/>
                  </a:cubicBezTo>
                  <a:cubicBezTo>
                    <a:pt x="631" y="929"/>
                    <a:pt x="691" y="786"/>
                    <a:pt x="691" y="631"/>
                  </a:cubicBezTo>
                  <a:cubicBezTo>
                    <a:pt x="691" y="476"/>
                    <a:pt x="631" y="345"/>
                    <a:pt x="548" y="274"/>
                  </a:cubicBezTo>
                  <a:cubicBezTo>
                    <a:pt x="536" y="274"/>
                    <a:pt x="536" y="274"/>
                    <a:pt x="536" y="286"/>
                  </a:cubicBezTo>
                  <a:cubicBezTo>
                    <a:pt x="489" y="167"/>
                    <a:pt x="429" y="71"/>
                    <a:pt x="346" y="0"/>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6" name="Google Shape;2686;p63">
              <a:extLst>
                <a:ext uri="{FF2B5EF4-FFF2-40B4-BE49-F238E27FC236}">
                  <a16:creationId xmlns:a16="http://schemas.microsoft.com/office/drawing/2014/main" id="{A755E6AE-5E8D-10F4-AA95-049C5F3368DD}"/>
                </a:ext>
              </a:extLst>
            </p:cNvPr>
            <p:cNvSpPr/>
            <p:nvPr/>
          </p:nvSpPr>
          <p:spPr>
            <a:xfrm>
              <a:off x="7320031" y="3866811"/>
              <a:ext cx="89555" cy="151787"/>
            </a:xfrm>
            <a:custGeom>
              <a:avLst/>
              <a:gdLst/>
              <a:ahLst/>
              <a:cxnLst/>
              <a:rect l="l" t="t" r="r" b="b"/>
              <a:pathLst>
                <a:path w="1216" h="2061" extrusionOk="0">
                  <a:moveTo>
                    <a:pt x="608" y="1"/>
                  </a:moveTo>
                  <a:cubicBezTo>
                    <a:pt x="465" y="120"/>
                    <a:pt x="358" y="287"/>
                    <a:pt x="274" y="489"/>
                  </a:cubicBezTo>
                  <a:cubicBezTo>
                    <a:pt x="274" y="489"/>
                    <a:pt x="263" y="477"/>
                    <a:pt x="263" y="477"/>
                  </a:cubicBezTo>
                  <a:cubicBezTo>
                    <a:pt x="108" y="596"/>
                    <a:pt x="1" y="846"/>
                    <a:pt x="1" y="1120"/>
                  </a:cubicBezTo>
                  <a:cubicBezTo>
                    <a:pt x="1" y="1394"/>
                    <a:pt x="108" y="1632"/>
                    <a:pt x="263" y="1751"/>
                  </a:cubicBezTo>
                  <a:cubicBezTo>
                    <a:pt x="286" y="1739"/>
                    <a:pt x="310" y="1715"/>
                    <a:pt x="322" y="1692"/>
                  </a:cubicBezTo>
                  <a:cubicBezTo>
                    <a:pt x="394" y="1846"/>
                    <a:pt x="489" y="1977"/>
                    <a:pt x="608" y="2061"/>
                  </a:cubicBezTo>
                  <a:cubicBezTo>
                    <a:pt x="715" y="1977"/>
                    <a:pt x="810" y="1846"/>
                    <a:pt x="882" y="1692"/>
                  </a:cubicBezTo>
                  <a:cubicBezTo>
                    <a:pt x="906" y="1715"/>
                    <a:pt x="929" y="1739"/>
                    <a:pt x="953" y="1751"/>
                  </a:cubicBezTo>
                  <a:cubicBezTo>
                    <a:pt x="1108" y="1632"/>
                    <a:pt x="1215" y="1394"/>
                    <a:pt x="1215" y="1120"/>
                  </a:cubicBezTo>
                  <a:cubicBezTo>
                    <a:pt x="1215" y="846"/>
                    <a:pt x="1108" y="596"/>
                    <a:pt x="953" y="477"/>
                  </a:cubicBezTo>
                  <a:cubicBezTo>
                    <a:pt x="941" y="477"/>
                    <a:pt x="941" y="489"/>
                    <a:pt x="929" y="489"/>
                  </a:cubicBezTo>
                  <a:cubicBezTo>
                    <a:pt x="858" y="287"/>
                    <a:pt x="751" y="120"/>
                    <a:pt x="60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7" name="Google Shape;2687;p63">
              <a:extLst>
                <a:ext uri="{FF2B5EF4-FFF2-40B4-BE49-F238E27FC236}">
                  <a16:creationId xmlns:a16="http://schemas.microsoft.com/office/drawing/2014/main" id="{6EBDBA30-B212-CFFC-0B61-B0CCA2BE2D01}"/>
                </a:ext>
              </a:extLst>
            </p:cNvPr>
            <p:cNvSpPr/>
            <p:nvPr/>
          </p:nvSpPr>
          <p:spPr>
            <a:xfrm>
              <a:off x="7330562" y="3884413"/>
              <a:ext cx="68492" cy="116658"/>
            </a:xfrm>
            <a:custGeom>
              <a:avLst/>
              <a:gdLst/>
              <a:ahLst/>
              <a:cxnLst/>
              <a:rect l="l" t="t" r="r" b="b"/>
              <a:pathLst>
                <a:path w="930" h="1584" extrusionOk="0">
                  <a:moveTo>
                    <a:pt x="465" y="0"/>
                  </a:moveTo>
                  <a:cubicBezTo>
                    <a:pt x="358" y="95"/>
                    <a:pt x="262" y="226"/>
                    <a:pt x="215" y="381"/>
                  </a:cubicBezTo>
                  <a:cubicBezTo>
                    <a:pt x="203" y="369"/>
                    <a:pt x="203" y="369"/>
                    <a:pt x="203" y="369"/>
                  </a:cubicBezTo>
                  <a:cubicBezTo>
                    <a:pt x="72" y="464"/>
                    <a:pt x="1" y="643"/>
                    <a:pt x="1" y="857"/>
                  </a:cubicBezTo>
                  <a:cubicBezTo>
                    <a:pt x="1" y="1072"/>
                    <a:pt x="72" y="1250"/>
                    <a:pt x="203" y="1345"/>
                  </a:cubicBezTo>
                  <a:cubicBezTo>
                    <a:pt x="215" y="1334"/>
                    <a:pt x="227" y="1322"/>
                    <a:pt x="251" y="1298"/>
                  </a:cubicBezTo>
                  <a:cubicBezTo>
                    <a:pt x="298" y="1417"/>
                    <a:pt x="382" y="1512"/>
                    <a:pt x="465" y="1584"/>
                  </a:cubicBezTo>
                  <a:cubicBezTo>
                    <a:pt x="548" y="1512"/>
                    <a:pt x="620" y="1417"/>
                    <a:pt x="679" y="1298"/>
                  </a:cubicBezTo>
                  <a:cubicBezTo>
                    <a:pt x="691" y="1322"/>
                    <a:pt x="715" y="1334"/>
                    <a:pt x="727" y="1345"/>
                  </a:cubicBezTo>
                  <a:cubicBezTo>
                    <a:pt x="846" y="1250"/>
                    <a:pt x="929" y="1072"/>
                    <a:pt x="929" y="857"/>
                  </a:cubicBezTo>
                  <a:cubicBezTo>
                    <a:pt x="929" y="643"/>
                    <a:pt x="846" y="464"/>
                    <a:pt x="727" y="369"/>
                  </a:cubicBezTo>
                  <a:cubicBezTo>
                    <a:pt x="727" y="369"/>
                    <a:pt x="715" y="369"/>
                    <a:pt x="715" y="381"/>
                  </a:cubicBezTo>
                  <a:cubicBezTo>
                    <a:pt x="655" y="226"/>
                    <a:pt x="572" y="95"/>
                    <a:pt x="465" y="0"/>
                  </a:cubicBez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8" name="Google Shape;2688;p63">
              <a:extLst>
                <a:ext uri="{FF2B5EF4-FFF2-40B4-BE49-F238E27FC236}">
                  <a16:creationId xmlns:a16="http://schemas.microsoft.com/office/drawing/2014/main" id="{1299597A-FD2B-E8ED-6F78-8FDDCE53E925}"/>
                </a:ext>
              </a:extLst>
            </p:cNvPr>
            <p:cNvSpPr/>
            <p:nvPr/>
          </p:nvSpPr>
          <p:spPr>
            <a:xfrm>
              <a:off x="7339326" y="3884413"/>
              <a:ext cx="50964" cy="86830"/>
            </a:xfrm>
            <a:custGeom>
              <a:avLst/>
              <a:gdLst/>
              <a:ahLst/>
              <a:cxnLst/>
              <a:rect l="l" t="t" r="r" b="b"/>
              <a:pathLst>
                <a:path w="692" h="1179" extrusionOk="0">
                  <a:moveTo>
                    <a:pt x="346" y="0"/>
                  </a:moveTo>
                  <a:cubicBezTo>
                    <a:pt x="263" y="71"/>
                    <a:pt x="203" y="167"/>
                    <a:pt x="155" y="286"/>
                  </a:cubicBezTo>
                  <a:cubicBezTo>
                    <a:pt x="155" y="274"/>
                    <a:pt x="155" y="274"/>
                    <a:pt x="143" y="274"/>
                  </a:cubicBezTo>
                  <a:cubicBezTo>
                    <a:pt x="60" y="345"/>
                    <a:pt x="1" y="476"/>
                    <a:pt x="1" y="631"/>
                  </a:cubicBezTo>
                  <a:cubicBezTo>
                    <a:pt x="1" y="786"/>
                    <a:pt x="60" y="929"/>
                    <a:pt x="143" y="1000"/>
                  </a:cubicBezTo>
                  <a:cubicBezTo>
                    <a:pt x="155" y="988"/>
                    <a:pt x="179" y="976"/>
                    <a:pt x="191" y="964"/>
                  </a:cubicBezTo>
                  <a:cubicBezTo>
                    <a:pt x="227" y="1048"/>
                    <a:pt x="274" y="1119"/>
                    <a:pt x="346" y="1179"/>
                  </a:cubicBezTo>
                  <a:cubicBezTo>
                    <a:pt x="405" y="1119"/>
                    <a:pt x="465" y="1048"/>
                    <a:pt x="501" y="964"/>
                  </a:cubicBezTo>
                  <a:cubicBezTo>
                    <a:pt x="513" y="976"/>
                    <a:pt x="524" y="988"/>
                    <a:pt x="548" y="1000"/>
                  </a:cubicBezTo>
                  <a:cubicBezTo>
                    <a:pt x="632" y="929"/>
                    <a:pt x="691" y="786"/>
                    <a:pt x="691" y="631"/>
                  </a:cubicBezTo>
                  <a:cubicBezTo>
                    <a:pt x="691" y="476"/>
                    <a:pt x="632" y="345"/>
                    <a:pt x="548" y="274"/>
                  </a:cubicBezTo>
                  <a:cubicBezTo>
                    <a:pt x="536" y="274"/>
                    <a:pt x="536" y="274"/>
                    <a:pt x="524" y="286"/>
                  </a:cubicBezTo>
                  <a:cubicBezTo>
                    <a:pt x="489" y="167"/>
                    <a:pt x="429" y="71"/>
                    <a:pt x="346" y="0"/>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9" name="Google Shape;2689;p63">
              <a:extLst>
                <a:ext uri="{FF2B5EF4-FFF2-40B4-BE49-F238E27FC236}">
                  <a16:creationId xmlns:a16="http://schemas.microsoft.com/office/drawing/2014/main" id="{0BC00718-9169-6101-8701-76330AD3AB24}"/>
                </a:ext>
              </a:extLst>
            </p:cNvPr>
            <p:cNvSpPr/>
            <p:nvPr/>
          </p:nvSpPr>
          <p:spPr>
            <a:xfrm>
              <a:off x="7280556" y="3758991"/>
              <a:ext cx="171083" cy="171083"/>
            </a:xfrm>
            <a:custGeom>
              <a:avLst/>
              <a:gdLst/>
              <a:ahLst/>
              <a:cxnLst/>
              <a:rect l="l" t="t" r="r" b="b"/>
              <a:pathLst>
                <a:path w="2323" h="2323" extrusionOk="0">
                  <a:moveTo>
                    <a:pt x="1" y="0"/>
                  </a:moveTo>
                  <a:lnTo>
                    <a:pt x="727" y="2322"/>
                  </a:lnTo>
                  <a:lnTo>
                    <a:pt x="1596" y="2322"/>
                  </a:lnTo>
                  <a:lnTo>
                    <a:pt x="232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0" name="Google Shape;2690;p63">
              <a:extLst>
                <a:ext uri="{FF2B5EF4-FFF2-40B4-BE49-F238E27FC236}">
                  <a16:creationId xmlns:a16="http://schemas.microsoft.com/office/drawing/2014/main" id="{1E725A83-BC4E-AF1F-3AC2-121C457BB9A1}"/>
                </a:ext>
              </a:extLst>
            </p:cNvPr>
            <p:cNvSpPr/>
            <p:nvPr/>
          </p:nvSpPr>
          <p:spPr>
            <a:xfrm>
              <a:off x="7364735" y="3758991"/>
              <a:ext cx="86904" cy="171083"/>
            </a:xfrm>
            <a:custGeom>
              <a:avLst/>
              <a:gdLst/>
              <a:ahLst/>
              <a:cxnLst/>
              <a:rect l="l" t="t" r="r" b="b"/>
              <a:pathLst>
                <a:path w="1180" h="2323" extrusionOk="0">
                  <a:moveTo>
                    <a:pt x="727" y="0"/>
                  </a:moveTo>
                  <a:lnTo>
                    <a:pt x="1" y="2322"/>
                  </a:lnTo>
                  <a:lnTo>
                    <a:pt x="453" y="2322"/>
                  </a:lnTo>
                  <a:lnTo>
                    <a:pt x="1180" y="0"/>
                  </a:lnTo>
                  <a:close/>
                </a:path>
              </a:pathLst>
            </a:custGeom>
            <a:solidFill>
              <a:srgbClr val="182347">
                <a:alpha val="18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1" name="Google Shape;2691;p63">
              <a:extLst>
                <a:ext uri="{FF2B5EF4-FFF2-40B4-BE49-F238E27FC236}">
                  <a16:creationId xmlns:a16="http://schemas.microsoft.com/office/drawing/2014/main" id="{35FA3BBB-DDC1-D87C-9A03-8BE81F57528E}"/>
                </a:ext>
              </a:extLst>
            </p:cNvPr>
            <p:cNvSpPr/>
            <p:nvPr/>
          </p:nvSpPr>
          <p:spPr>
            <a:xfrm>
              <a:off x="7299851" y="3819456"/>
              <a:ext cx="132492" cy="45735"/>
            </a:xfrm>
            <a:custGeom>
              <a:avLst/>
              <a:gdLst/>
              <a:ahLst/>
              <a:cxnLst/>
              <a:rect l="l" t="t" r="r" b="b"/>
              <a:pathLst>
                <a:path w="1799" h="621" extrusionOk="0">
                  <a:moveTo>
                    <a:pt x="1" y="1"/>
                  </a:moveTo>
                  <a:lnTo>
                    <a:pt x="191" y="620"/>
                  </a:lnTo>
                  <a:lnTo>
                    <a:pt x="1608" y="620"/>
                  </a:lnTo>
                  <a:lnTo>
                    <a:pt x="1799" y="1"/>
                  </a:lnTo>
                  <a:close/>
                </a:path>
              </a:pathLst>
            </a:custGeom>
            <a:solidFill>
              <a:srgbClr val="182347">
                <a:alpha val="18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2" name="Google Shape;2692;p63">
              <a:extLst>
                <a:ext uri="{FF2B5EF4-FFF2-40B4-BE49-F238E27FC236}">
                  <a16:creationId xmlns:a16="http://schemas.microsoft.com/office/drawing/2014/main" id="{3E513B63-DDC2-EDC7-ACBA-0F27B39BF643}"/>
                </a:ext>
              </a:extLst>
            </p:cNvPr>
            <p:cNvSpPr/>
            <p:nvPr/>
          </p:nvSpPr>
          <p:spPr>
            <a:xfrm>
              <a:off x="6729893" y="3758991"/>
              <a:ext cx="170199" cy="171083"/>
            </a:xfrm>
            <a:custGeom>
              <a:avLst/>
              <a:gdLst/>
              <a:ahLst/>
              <a:cxnLst/>
              <a:rect l="l" t="t" r="r" b="b"/>
              <a:pathLst>
                <a:path w="2311" h="2323" extrusionOk="0">
                  <a:moveTo>
                    <a:pt x="1" y="0"/>
                  </a:moveTo>
                  <a:lnTo>
                    <a:pt x="727" y="2322"/>
                  </a:lnTo>
                  <a:lnTo>
                    <a:pt x="1584" y="2322"/>
                  </a:lnTo>
                  <a:lnTo>
                    <a:pt x="231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3" name="Google Shape;2693;p63">
              <a:extLst>
                <a:ext uri="{FF2B5EF4-FFF2-40B4-BE49-F238E27FC236}">
                  <a16:creationId xmlns:a16="http://schemas.microsoft.com/office/drawing/2014/main" id="{52D08179-E049-80EC-01CB-8D80642522CB}"/>
                </a:ext>
              </a:extLst>
            </p:cNvPr>
            <p:cNvSpPr/>
            <p:nvPr/>
          </p:nvSpPr>
          <p:spPr>
            <a:xfrm>
              <a:off x="6729893" y="3758991"/>
              <a:ext cx="86904" cy="171083"/>
            </a:xfrm>
            <a:custGeom>
              <a:avLst/>
              <a:gdLst/>
              <a:ahLst/>
              <a:cxnLst/>
              <a:rect l="l" t="t" r="r" b="b"/>
              <a:pathLst>
                <a:path w="1180" h="2323" extrusionOk="0">
                  <a:moveTo>
                    <a:pt x="1" y="0"/>
                  </a:moveTo>
                  <a:lnTo>
                    <a:pt x="727" y="2322"/>
                  </a:lnTo>
                  <a:lnTo>
                    <a:pt x="1179" y="2322"/>
                  </a:lnTo>
                  <a:lnTo>
                    <a:pt x="441" y="0"/>
                  </a:lnTo>
                  <a:close/>
                </a:path>
              </a:pathLst>
            </a:custGeom>
            <a:solidFill>
              <a:srgbClr val="182347">
                <a:alpha val="18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4" name="Google Shape;2694;p63">
              <a:extLst>
                <a:ext uri="{FF2B5EF4-FFF2-40B4-BE49-F238E27FC236}">
                  <a16:creationId xmlns:a16="http://schemas.microsoft.com/office/drawing/2014/main" id="{7377B534-7600-6F69-E6B1-BE2441690F45}"/>
                </a:ext>
              </a:extLst>
            </p:cNvPr>
            <p:cNvSpPr/>
            <p:nvPr/>
          </p:nvSpPr>
          <p:spPr>
            <a:xfrm>
              <a:off x="6748305" y="3819456"/>
              <a:ext cx="133376" cy="45735"/>
            </a:xfrm>
            <a:custGeom>
              <a:avLst/>
              <a:gdLst/>
              <a:ahLst/>
              <a:cxnLst/>
              <a:rect l="l" t="t" r="r" b="b"/>
              <a:pathLst>
                <a:path w="1811" h="621" extrusionOk="0">
                  <a:moveTo>
                    <a:pt x="1" y="1"/>
                  </a:moveTo>
                  <a:lnTo>
                    <a:pt x="203" y="620"/>
                  </a:lnTo>
                  <a:lnTo>
                    <a:pt x="1608" y="620"/>
                  </a:lnTo>
                  <a:lnTo>
                    <a:pt x="1811" y="1"/>
                  </a:lnTo>
                  <a:close/>
                </a:path>
              </a:pathLst>
            </a:custGeom>
            <a:solidFill>
              <a:srgbClr val="182347">
                <a:alpha val="18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5" name="Google Shape;2695;p63">
              <a:extLst>
                <a:ext uri="{FF2B5EF4-FFF2-40B4-BE49-F238E27FC236}">
                  <a16:creationId xmlns:a16="http://schemas.microsoft.com/office/drawing/2014/main" id="{C800CDB3-BEC8-2278-0DC4-E6260D91D65A}"/>
                </a:ext>
              </a:extLst>
            </p:cNvPr>
            <p:cNvSpPr/>
            <p:nvPr/>
          </p:nvSpPr>
          <p:spPr>
            <a:xfrm>
              <a:off x="6601010" y="3184614"/>
              <a:ext cx="970748" cy="659513"/>
            </a:xfrm>
            <a:custGeom>
              <a:avLst/>
              <a:gdLst/>
              <a:ahLst/>
              <a:cxnLst/>
              <a:rect l="l" t="t" r="r" b="b"/>
              <a:pathLst>
                <a:path w="13181" h="8955" extrusionOk="0">
                  <a:moveTo>
                    <a:pt x="6592" y="1"/>
                  </a:moveTo>
                  <a:cubicBezTo>
                    <a:pt x="6486" y="1"/>
                    <a:pt x="6382" y="48"/>
                    <a:pt x="6311" y="144"/>
                  </a:cubicBezTo>
                  <a:lnTo>
                    <a:pt x="203" y="8276"/>
                  </a:lnTo>
                  <a:cubicBezTo>
                    <a:pt x="1" y="8550"/>
                    <a:pt x="179" y="8954"/>
                    <a:pt x="489" y="8954"/>
                  </a:cubicBezTo>
                  <a:lnTo>
                    <a:pt x="12693" y="8954"/>
                  </a:lnTo>
                  <a:cubicBezTo>
                    <a:pt x="13014" y="8954"/>
                    <a:pt x="13181" y="8550"/>
                    <a:pt x="12978" y="8276"/>
                  </a:cubicBezTo>
                  <a:lnTo>
                    <a:pt x="6882" y="144"/>
                  </a:lnTo>
                  <a:cubicBezTo>
                    <a:pt x="6805" y="48"/>
                    <a:pt x="6698" y="1"/>
                    <a:pt x="659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6" name="Google Shape;2696;p63">
              <a:extLst>
                <a:ext uri="{FF2B5EF4-FFF2-40B4-BE49-F238E27FC236}">
                  <a16:creationId xmlns:a16="http://schemas.microsoft.com/office/drawing/2014/main" id="{3A6AAD42-462A-29E3-FDB7-B01EDE3BD5F1}"/>
                </a:ext>
              </a:extLst>
            </p:cNvPr>
            <p:cNvSpPr/>
            <p:nvPr/>
          </p:nvSpPr>
          <p:spPr>
            <a:xfrm>
              <a:off x="6601010" y="3184614"/>
              <a:ext cx="485853" cy="659513"/>
            </a:xfrm>
            <a:custGeom>
              <a:avLst/>
              <a:gdLst/>
              <a:ahLst/>
              <a:cxnLst/>
              <a:rect l="l" t="t" r="r" b="b"/>
              <a:pathLst>
                <a:path w="6597" h="8955" extrusionOk="0">
                  <a:moveTo>
                    <a:pt x="6597" y="1"/>
                  </a:moveTo>
                  <a:cubicBezTo>
                    <a:pt x="6489" y="1"/>
                    <a:pt x="6382" y="48"/>
                    <a:pt x="6311" y="144"/>
                  </a:cubicBezTo>
                  <a:lnTo>
                    <a:pt x="203" y="8276"/>
                  </a:lnTo>
                  <a:cubicBezTo>
                    <a:pt x="1" y="8550"/>
                    <a:pt x="179" y="8954"/>
                    <a:pt x="489" y="8954"/>
                  </a:cubicBezTo>
                  <a:lnTo>
                    <a:pt x="6597" y="8954"/>
                  </a:lnTo>
                  <a:lnTo>
                    <a:pt x="6597" y="1"/>
                  </a:ln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7" name="Google Shape;2697;p63">
              <a:extLst>
                <a:ext uri="{FF2B5EF4-FFF2-40B4-BE49-F238E27FC236}">
                  <a16:creationId xmlns:a16="http://schemas.microsoft.com/office/drawing/2014/main" id="{BBDDE8F9-FEAA-5F00-049F-3803B881C0B3}"/>
                </a:ext>
              </a:extLst>
            </p:cNvPr>
            <p:cNvSpPr/>
            <p:nvPr/>
          </p:nvSpPr>
          <p:spPr>
            <a:xfrm>
              <a:off x="6940378" y="3360043"/>
              <a:ext cx="292012" cy="591905"/>
            </a:xfrm>
            <a:custGeom>
              <a:avLst/>
              <a:gdLst/>
              <a:ahLst/>
              <a:cxnLst/>
              <a:rect l="l" t="t" r="r" b="b"/>
              <a:pathLst>
                <a:path w="3965" h="8037" extrusionOk="0">
                  <a:moveTo>
                    <a:pt x="1989" y="0"/>
                  </a:moveTo>
                  <a:cubicBezTo>
                    <a:pt x="1989" y="0"/>
                    <a:pt x="0" y="1084"/>
                    <a:pt x="0" y="3751"/>
                  </a:cubicBezTo>
                  <a:lnTo>
                    <a:pt x="0" y="8037"/>
                  </a:lnTo>
                  <a:lnTo>
                    <a:pt x="3965" y="8037"/>
                  </a:lnTo>
                  <a:lnTo>
                    <a:pt x="3965" y="3751"/>
                  </a:lnTo>
                  <a:cubicBezTo>
                    <a:pt x="3965" y="1084"/>
                    <a:pt x="1989" y="0"/>
                    <a:pt x="1989" y="0"/>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8" name="Google Shape;2698;p63">
              <a:extLst>
                <a:ext uri="{FF2B5EF4-FFF2-40B4-BE49-F238E27FC236}">
                  <a16:creationId xmlns:a16="http://schemas.microsoft.com/office/drawing/2014/main" id="{CBEB5568-F858-9090-AA40-E57B81D4AE6E}"/>
                </a:ext>
              </a:extLst>
            </p:cNvPr>
            <p:cNvSpPr/>
            <p:nvPr/>
          </p:nvSpPr>
          <p:spPr>
            <a:xfrm>
              <a:off x="6940378" y="3360043"/>
              <a:ext cx="158784" cy="591905"/>
            </a:xfrm>
            <a:custGeom>
              <a:avLst/>
              <a:gdLst/>
              <a:ahLst/>
              <a:cxnLst/>
              <a:rect l="l" t="t" r="r" b="b"/>
              <a:pathLst>
                <a:path w="2156" h="8037" extrusionOk="0">
                  <a:moveTo>
                    <a:pt x="1989" y="0"/>
                  </a:moveTo>
                  <a:cubicBezTo>
                    <a:pt x="1989" y="0"/>
                    <a:pt x="0" y="1084"/>
                    <a:pt x="0" y="3751"/>
                  </a:cubicBezTo>
                  <a:lnTo>
                    <a:pt x="0" y="8037"/>
                  </a:lnTo>
                  <a:lnTo>
                    <a:pt x="2108" y="8037"/>
                  </a:lnTo>
                  <a:cubicBezTo>
                    <a:pt x="2155" y="5417"/>
                    <a:pt x="1989" y="0"/>
                    <a:pt x="1989" y="0"/>
                  </a:cubicBezTo>
                  <a:close/>
                </a:path>
              </a:pathLst>
            </a:custGeom>
            <a:solidFill>
              <a:srgbClr val="182347">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9" name="Google Shape;2699;p63">
              <a:extLst>
                <a:ext uri="{FF2B5EF4-FFF2-40B4-BE49-F238E27FC236}">
                  <a16:creationId xmlns:a16="http://schemas.microsoft.com/office/drawing/2014/main" id="{FE85A723-AC1A-89B2-D399-7BFE48FDC118}"/>
                </a:ext>
              </a:extLst>
            </p:cNvPr>
            <p:cNvSpPr/>
            <p:nvPr/>
          </p:nvSpPr>
          <p:spPr>
            <a:xfrm>
              <a:off x="6940378" y="3360043"/>
              <a:ext cx="146485" cy="591905"/>
            </a:xfrm>
            <a:custGeom>
              <a:avLst/>
              <a:gdLst/>
              <a:ahLst/>
              <a:cxnLst/>
              <a:rect l="l" t="t" r="r" b="b"/>
              <a:pathLst>
                <a:path w="1989" h="8037" extrusionOk="0">
                  <a:moveTo>
                    <a:pt x="1989" y="0"/>
                  </a:moveTo>
                  <a:cubicBezTo>
                    <a:pt x="1988" y="0"/>
                    <a:pt x="0" y="1084"/>
                    <a:pt x="0" y="3751"/>
                  </a:cubicBezTo>
                  <a:lnTo>
                    <a:pt x="0" y="8037"/>
                  </a:lnTo>
                  <a:lnTo>
                    <a:pt x="643" y="8037"/>
                  </a:lnTo>
                  <a:lnTo>
                    <a:pt x="643" y="3751"/>
                  </a:lnTo>
                  <a:cubicBezTo>
                    <a:pt x="643" y="1084"/>
                    <a:pt x="1988" y="0"/>
                    <a:pt x="1989" y="0"/>
                  </a:cubicBezTo>
                  <a:close/>
                </a:path>
              </a:pathLst>
            </a:custGeom>
            <a:solidFill>
              <a:srgbClr val="182347">
                <a:alpha val="18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0" name="Google Shape;2700;p63">
              <a:extLst>
                <a:ext uri="{FF2B5EF4-FFF2-40B4-BE49-F238E27FC236}">
                  <a16:creationId xmlns:a16="http://schemas.microsoft.com/office/drawing/2014/main" id="{3AB84B15-3FA4-3F5F-F24A-F9487224FC98}"/>
                </a:ext>
              </a:extLst>
            </p:cNvPr>
            <p:cNvSpPr/>
            <p:nvPr/>
          </p:nvSpPr>
          <p:spPr>
            <a:xfrm>
              <a:off x="7086789" y="3360043"/>
              <a:ext cx="145601" cy="591905"/>
            </a:xfrm>
            <a:custGeom>
              <a:avLst/>
              <a:gdLst/>
              <a:ahLst/>
              <a:cxnLst/>
              <a:rect l="l" t="t" r="r" b="b"/>
              <a:pathLst>
                <a:path w="1977" h="8037" extrusionOk="0">
                  <a:moveTo>
                    <a:pt x="1" y="0"/>
                  </a:moveTo>
                  <a:cubicBezTo>
                    <a:pt x="1" y="0"/>
                    <a:pt x="1334" y="1084"/>
                    <a:pt x="1334" y="3751"/>
                  </a:cubicBezTo>
                  <a:lnTo>
                    <a:pt x="1334" y="8037"/>
                  </a:lnTo>
                  <a:lnTo>
                    <a:pt x="1977" y="8037"/>
                  </a:lnTo>
                  <a:lnTo>
                    <a:pt x="1977" y="3751"/>
                  </a:lnTo>
                  <a:cubicBezTo>
                    <a:pt x="1977" y="1084"/>
                    <a:pt x="1" y="0"/>
                    <a:pt x="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1" name="Google Shape;2701;p63">
              <a:extLst>
                <a:ext uri="{FF2B5EF4-FFF2-40B4-BE49-F238E27FC236}">
                  <a16:creationId xmlns:a16="http://schemas.microsoft.com/office/drawing/2014/main" id="{03F5F4E6-1FCF-4B03-27E1-2DB4B6E0CFBE}"/>
                </a:ext>
              </a:extLst>
            </p:cNvPr>
            <p:cNvSpPr/>
            <p:nvPr/>
          </p:nvSpPr>
          <p:spPr>
            <a:xfrm>
              <a:off x="6736890" y="3603521"/>
              <a:ext cx="156206" cy="240606"/>
            </a:xfrm>
            <a:custGeom>
              <a:avLst/>
              <a:gdLst/>
              <a:ahLst/>
              <a:cxnLst/>
              <a:rect l="l" t="t" r="r" b="b"/>
              <a:pathLst>
                <a:path w="2121" h="3267" extrusionOk="0">
                  <a:moveTo>
                    <a:pt x="1868" y="0"/>
                  </a:moveTo>
                  <a:cubicBezTo>
                    <a:pt x="1799" y="0"/>
                    <a:pt x="1730" y="32"/>
                    <a:pt x="1680" y="99"/>
                  </a:cubicBezTo>
                  <a:lnTo>
                    <a:pt x="49" y="2278"/>
                  </a:lnTo>
                  <a:cubicBezTo>
                    <a:pt x="13" y="2314"/>
                    <a:pt x="1" y="2373"/>
                    <a:pt x="1" y="2421"/>
                  </a:cubicBezTo>
                  <a:lnTo>
                    <a:pt x="1" y="3266"/>
                  </a:lnTo>
                  <a:lnTo>
                    <a:pt x="108" y="3266"/>
                  </a:lnTo>
                  <a:lnTo>
                    <a:pt x="108" y="2421"/>
                  </a:lnTo>
                  <a:cubicBezTo>
                    <a:pt x="108" y="2397"/>
                    <a:pt x="120" y="2361"/>
                    <a:pt x="132" y="2338"/>
                  </a:cubicBezTo>
                  <a:lnTo>
                    <a:pt x="1775" y="159"/>
                  </a:lnTo>
                  <a:cubicBezTo>
                    <a:pt x="1802" y="122"/>
                    <a:pt x="1850" y="107"/>
                    <a:pt x="1888" y="107"/>
                  </a:cubicBezTo>
                  <a:cubicBezTo>
                    <a:pt x="1899" y="107"/>
                    <a:pt x="1909" y="108"/>
                    <a:pt x="1918" y="111"/>
                  </a:cubicBezTo>
                  <a:cubicBezTo>
                    <a:pt x="1966" y="135"/>
                    <a:pt x="2013" y="171"/>
                    <a:pt x="2013" y="242"/>
                  </a:cubicBezTo>
                  <a:lnTo>
                    <a:pt x="2013" y="3266"/>
                  </a:lnTo>
                  <a:lnTo>
                    <a:pt x="2120" y="3266"/>
                  </a:lnTo>
                  <a:lnTo>
                    <a:pt x="2120" y="242"/>
                  </a:lnTo>
                  <a:cubicBezTo>
                    <a:pt x="2120" y="135"/>
                    <a:pt x="2061" y="40"/>
                    <a:pt x="1954" y="16"/>
                  </a:cubicBezTo>
                  <a:cubicBezTo>
                    <a:pt x="1926" y="6"/>
                    <a:pt x="1897" y="0"/>
                    <a:pt x="186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2" name="Google Shape;2702;p63">
              <a:extLst>
                <a:ext uri="{FF2B5EF4-FFF2-40B4-BE49-F238E27FC236}">
                  <a16:creationId xmlns:a16="http://schemas.microsoft.com/office/drawing/2014/main" id="{663295EF-77D6-9A9E-8DBE-279D0D248004}"/>
                </a:ext>
              </a:extLst>
            </p:cNvPr>
            <p:cNvSpPr/>
            <p:nvPr/>
          </p:nvSpPr>
          <p:spPr>
            <a:xfrm>
              <a:off x="6978085" y="3520447"/>
              <a:ext cx="228013" cy="130724"/>
            </a:xfrm>
            <a:custGeom>
              <a:avLst/>
              <a:gdLst/>
              <a:ahLst/>
              <a:cxnLst/>
              <a:rect l="l" t="t" r="r" b="b"/>
              <a:pathLst>
                <a:path w="3096" h="1775" extrusionOk="0">
                  <a:moveTo>
                    <a:pt x="1548" y="1"/>
                  </a:moveTo>
                  <a:cubicBezTo>
                    <a:pt x="1548" y="1"/>
                    <a:pt x="0" y="406"/>
                    <a:pt x="0" y="1775"/>
                  </a:cubicBezTo>
                  <a:cubicBezTo>
                    <a:pt x="0" y="1775"/>
                    <a:pt x="846" y="1251"/>
                    <a:pt x="1548" y="1251"/>
                  </a:cubicBezTo>
                  <a:cubicBezTo>
                    <a:pt x="2250" y="1251"/>
                    <a:pt x="3096" y="1775"/>
                    <a:pt x="3096" y="1775"/>
                  </a:cubicBezTo>
                  <a:cubicBezTo>
                    <a:pt x="3096" y="406"/>
                    <a:pt x="1548" y="1"/>
                    <a:pt x="1548" y="1"/>
                  </a:cubicBezTo>
                  <a:close/>
                </a:path>
              </a:pathLst>
            </a:custGeom>
            <a:solidFill>
              <a:srgbClr val="1823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3" name="Google Shape;2703;p63">
              <a:extLst>
                <a:ext uri="{FF2B5EF4-FFF2-40B4-BE49-F238E27FC236}">
                  <a16:creationId xmlns:a16="http://schemas.microsoft.com/office/drawing/2014/main" id="{D5806052-48C7-631E-DAB3-529B7C984AC7}"/>
                </a:ext>
              </a:extLst>
            </p:cNvPr>
            <p:cNvSpPr/>
            <p:nvPr/>
          </p:nvSpPr>
          <p:spPr>
            <a:xfrm>
              <a:off x="6978085" y="3520447"/>
              <a:ext cx="138605" cy="130724"/>
            </a:xfrm>
            <a:custGeom>
              <a:avLst/>
              <a:gdLst/>
              <a:ahLst/>
              <a:cxnLst/>
              <a:rect l="l" t="t" r="r" b="b"/>
              <a:pathLst>
                <a:path w="1882" h="1775" extrusionOk="0">
                  <a:moveTo>
                    <a:pt x="1548" y="1"/>
                  </a:moveTo>
                  <a:cubicBezTo>
                    <a:pt x="1548" y="1"/>
                    <a:pt x="0" y="406"/>
                    <a:pt x="0" y="1775"/>
                  </a:cubicBezTo>
                  <a:cubicBezTo>
                    <a:pt x="0" y="1775"/>
                    <a:pt x="310" y="1584"/>
                    <a:pt x="703" y="1430"/>
                  </a:cubicBezTo>
                  <a:cubicBezTo>
                    <a:pt x="857" y="703"/>
                    <a:pt x="1488" y="310"/>
                    <a:pt x="1881" y="132"/>
                  </a:cubicBezTo>
                  <a:cubicBezTo>
                    <a:pt x="1691" y="49"/>
                    <a:pt x="1548" y="1"/>
                    <a:pt x="1548" y="1"/>
                  </a:cubicBezTo>
                  <a:close/>
                </a:path>
              </a:pathLst>
            </a:custGeom>
            <a:solidFill>
              <a:srgbClr val="FFFFFF">
                <a:alpha val="1254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4" name="Google Shape;2704;p63">
              <a:extLst>
                <a:ext uri="{FF2B5EF4-FFF2-40B4-BE49-F238E27FC236}">
                  <a16:creationId xmlns:a16="http://schemas.microsoft.com/office/drawing/2014/main" id="{E5A2E2A6-BEFC-1BB1-C010-DF33C2DDA962}"/>
                </a:ext>
              </a:extLst>
            </p:cNvPr>
            <p:cNvSpPr/>
            <p:nvPr/>
          </p:nvSpPr>
          <p:spPr>
            <a:xfrm>
              <a:off x="7287626" y="3603521"/>
              <a:ext cx="157016" cy="240606"/>
            </a:xfrm>
            <a:custGeom>
              <a:avLst/>
              <a:gdLst/>
              <a:ahLst/>
              <a:cxnLst/>
              <a:rect l="l" t="t" r="r" b="b"/>
              <a:pathLst>
                <a:path w="2132" h="3267" extrusionOk="0">
                  <a:moveTo>
                    <a:pt x="259" y="0"/>
                  </a:moveTo>
                  <a:cubicBezTo>
                    <a:pt x="229" y="0"/>
                    <a:pt x="198" y="6"/>
                    <a:pt x="167" y="16"/>
                  </a:cubicBezTo>
                  <a:cubicBezTo>
                    <a:pt x="72" y="40"/>
                    <a:pt x="0" y="135"/>
                    <a:pt x="0" y="242"/>
                  </a:cubicBezTo>
                  <a:lnTo>
                    <a:pt x="0" y="3266"/>
                  </a:lnTo>
                  <a:lnTo>
                    <a:pt x="107" y="3266"/>
                  </a:lnTo>
                  <a:lnTo>
                    <a:pt x="107" y="242"/>
                  </a:lnTo>
                  <a:cubicBezTo>
                    <a:pt x="107" y="171"/>
                    <a:pt x="155" y="135"/>
                    <a:pt x="203" y="111"/>
                  </a:cubicBezTo>
                  <a:cubicBezTo>
                    <a:pt x="214" y="108"/>
                    <a:pt x="226" y="107"/>
                    <a:pt x="238" y="107"/>
                  </a:cubicBezTo>
                  <a:cubicBezTo>
                    <a:pt x="278" y="107"/>
                    <a:pt x="321" y="122"/>
                    <a:pt x="357" y="159"/>
                  </a:cubicBezTo>
                  <a:lnTo>
                    <a:pt x="1988" y="2338"/>
                  </a:lnTo>
                  <a:cubicBezTo>
                    <a:pt x="2012" y="2361"/>
                    <a:pt x="2012" y="2397"/>
                    <a:pt x="2012" y="2421"/>
                  </a:cubicBezTo>
                  <a:lnTo>
                    <a:pt x="2012" y="3266"/>
                  </a:lnTo>
                  <a:lnTo>
                    <a:pt x="2131" y="3266"/>
                  </a:lnTo>
                  <a:lnTo>
                    <a:pt x="2131" y="2421"/>
                  </a:lnTo>
                  <a:cubicBezTo>
                    <a:pt x="2131" y="2373"/>
                    <a:pt x="2108" y="2314"/>
                    <a:pt x="2084" y="2278"/>
                  </a:cubicBezTo>
                  <a:lnTo>
                    <a:pt x="441" y="99"/>
                  </a:lnTo>
                  <a:cubicBezTo>
                    <a:pt x="398" y="32"/>
                    <a:pt x="332" y="0"/>
                    <a:pt x="25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5997565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544">
          <a:extLst>
            <a:ext uri="{FF2B5EF4-FFF2-40B4-BE49-F238E27FC236}">
              <a16:creationId xmlns:a16="http://schemas.microsoft.com/office/drawing/2014/main" id="{865BA267-69B8-A7A1-1EDB-A240AA792BC9}"/>
            </a:ext>
          </a:extLst>
        </p:cNvPr>
        <p:cNvGrpSpPr/>
        <p:nvPr/>
      </p:nvGrpSpPr>
      <p:grpSpPr>
        <a:xfrm>
          <a:off x="0" y="0"/>
          <a:ext cx="0" cy="0"/>
          <a:chOff x="0" y="0"/>
          <a:chExt cx="0" cy="0"/>
        </a:xfrm>
      </p:grpSpPr>
      <p:sp>
        <p:nvSpPr>
          <p:cNvPr id="3545" name="Google Shape;3545;p76">
            <a:extLst>
              <a:ext uri="{FF2B5EF4-FFF2-40B4-BE49-F238E27FC236}">
                <a16:creationId xmlns:a16="http://schemas.microsoft.com/office/drawing/2014/main" id="{858D878C-E55F-8068-3F93-7ACCB3034019}"/>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solidFill>
                  <a:schemeClr val="accent1"/>
                </a:solidFill>
              </a:rPr>
              <a:t>FOUNDATIONS</a:t>
            </a:r>
            <a:endParaRPr dirty="0"/>
          </a:p>
        </p:txBody>
      </p:sp>
      <p:sp>
        <p:nvSpPr>
          <p:cNvPr id="3546" name="Google Shape;3546;p76">
            <a:extLst>
              <a:ext uri="{FF2B5EF4-FFF2-40B4-BE49-F238E27FC236}">
                <a16:creationId xmlns:a16="http://schemas.microsoft.com/office/drawing/2014/main" id="{75F44F4B-C0B6-3D48-7F23-4C356844AF94}"/>
              </a:ext>
            </a:extLst>
          </p:cNvPr>
          <p:cNvSpPr txBox="1"/>
          <p:nvPr/>
        </p:nvSpPr>
        <p:spPr>
          <a:xfrm>
            <a:off x="720000" y="1214650"/>
            <a:ext cx="6038400" cy="486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r>
              <a:rPr lang="en" dirty="0">
                <a:solidFill>
                  <a:schemeClr val="lt1"/>
                </a:solidFill>
                <a:latin typeface="Comfortaa"/>
                <a:ea typeface="Comfortaa"/>
                <a:cs typeface="Comfortaa"/>
                <a:sym typeface="Comfortaa"/>
              </a:rPr>
              <a:t>Lessons included:</a:t>
            </a:r>
            <a:endParaRPr dirty="0">
              <a:solidFill>
                <a:schemeClr val="lt1"/>
              </a:solidFill>
              <a:latin typeface="Comfortaa"/>
              <a:ea typeface="Comfortaa"/>
              <a:cs typeface="Comfortaa"/>
              <a:sym typeface="Comfortaa"/>
            </a:endParaRPr>
          </a:p>
        </p:txBody>
      </p:sp>
      <p:cxnSp>
        <p:nvCxnSpPr>
          <p:cNvPr id="3547" name="Google Shape;3547;p76">
            <a:extLst>
              <a:ext uri="{FF2B5EF4-FFF2-40B4-BE49-F238E27FC236}">
                <a16:creationId xmlns:a16="http://schemas.microsoft.com/office/drawing/2014/main" id="{033FEFC5-8799-552D-0924-E770A0B58161}"/>
              </a:ext>
            </a:extLst>
          </p:cNvPr>
          <p:cNvCxnSpPr>
            <a:cxnSpLocks/>
          </p:cNvCxnSpPr>
          <p:nvPr/>
        </p:nvCxnSpPr>
        <p:spPr>
          <a:xfrm>
            <a:off x="391078" y="3778930"/>
            <a:ext cx="1084243" cy="0"/>
          </a:xfrm>
          <a:prstGeom prst="straightConnector1">
            <a:avLst/>
          </a:prstGeom>
          <a:noFill/>
          <a:ln w="19050" cap="flat" cmpd="sng">
            <a:solidFill>
              <a:schemeClr val="lt1"/>
            </a:solidFill>
            <a:prstDash val="dot"/>
            <a:round/>
            <a:headEnd type="none" w="med" len="med"/>
            <a:tailEnd type="none" w="med" len="med"/>
          </a:ln>
        </p:spPr>
      </p:cxnSp>
      <p:cxnSp>
        <p:nvCxnSpPr>
          <p:cNvPr id="3548" name="Google Shape;3548;p76">
            <a:extLst>
              <a:ext uri="{FF2B5EF4-FFF2-40B4-BE49-F238E27FC236}">
                <a16:creationId xmlns:a16="http://schemas.microsoft.com/office/drawing/2014/main" id="{7F1039F1-2F39-B72F-9E69-3473F44994E8}"/>
              </a:ext>
            </a:extLst>
          </p:cNvPr>
          <p:cNvCxnSpPr/>
          <p:nvPr/>
        </p:nvCxnSpPr>
        <p:spPr>
          <a:xfrm flipH="1">
            <a:off x="926694" y="2858556"/>
            <a:ext cx="9300" cy="271500"/>
          </a:xfrm>
          <a:prstGeom prst="straightConnector1">
            <a:avLst/>
          </a:prstGeom>
          <a:noFill/>
          <a:ln w="19050" cap="flat" cmpd="sng">
            <a:solidFill>
              <a:schemeClr val="dk1"/>
            </a:solidFill>
            <a:prstDash val="solid"/>
            <a:round/>
            <a:headEnd type="none" w="med" len="med"/>
            <a:tailEnd type="oval" w="med" len="med"/>
          </a:ln>
        </p:spPr>
      </p:cxnSp>
      <p:cxnSp>
        <p:nvCxnSpPr>
          <p:cNvPr id="3549" name="Google Shape;3549;p76">
            <a:extLst>
              <a:ext uri="{FF2B5EF4-FFF2-40B4-BE49-F238E27FC236}">
                <a16:creationId xmlns:a16="http://schemas.microsoft.com/office/drawing/2014/main" id="{227FBB30-1F46-3FAC-4AC9-37082D1EF74E}"/>
              </a:ext>
            </a:extLst>
          </p:cNvPr>
          <p:cNvCxnSpPr/>
          <p:nvPr/>
        </p:nvCxnSpPr>
        <p:spPr>
          <a:xfrm>
            <a:off x="1990888" y="2872945"/>
            <a:ext cx="1200" cy="800700"/>
          </a:xfrm>
          <a:prstGeom prst="straightConnector1">
            <a:avLst/>
          </a:prstGeom>
          <a:noFill/>
          <a:ln w="19050" cap="flat" cmpd="sng">
            <a:solidFill>
              <a:schemeClr val="dk1"/>
            </a:solidFill>
            <a:prstDash val="solid"/>
            <a:round/>
            <a:headEnd type="none" w="med" len="med"/>
            <a:tailEnd type="oval" w="med" len="med"/>
          </a:ln>
        </p:spPr>
      </p:cxnSp>
      <p:cxnSp>
        <p:nvCxnSpPr>
          <p:cNvPr id="3550" name="Google Shape;3550;p76">
            <a:extLst>
              <a:ext uri="{FF2B5EF4-FFF2-40B4-BE49-F238E27FC236}">
                <a16:creationId xmlns:a16="http://schemas.microsoft.com/office/drawing/2014/main" id="{45C0EC98-75B2-BD78-3E17-695982DB7B8A}"/>
              </a:ext>
            </a:extLst>
          </p:cNvPr>
          <p:cNvCxnSpPr>
            <a:cxnSpLocks/>
          </p:cNvCxnSpPr>
          <p:nvPr/>
        </p:nvCxnSpPr>
        <p:spPr>
          <a:xfrm>
            <a:off x="3830999" y="2859122"/>
            <a:ext cx="9300" cy="1114325"/>
          </a:xfrm>
          <a:prstGeom prst="straightConnector1">
            <a:avLst/>
          </a:prstGeom>
          <a:noFill/>
          <a:ln w="19050" cap="flat" cmpd="sng">
            <a:solidFill>
              <a:schemeClr val="dk1"/>
            </a:solidFill>
            <a:prstDash val="solid"/>
            <a:round/>
            <a:headEnd type="none" w="med" len="med"/>
            <a:tailEnd type="oval" w="med" len="med"/>
          </a:ln>
        </p:spPr>
      </p:cxnSp>
      <p:cxnSp>
        <p:nvCxnSpPr>
          <p:cNvPr id="3551" name="Google Shape;3551;p76">
            <a:extLst>
              <a:ext uri="{FF2B5EF4-FFF2-40B4-BE49-F238E27FC236}">
                <a16:creationId xmlns:a16="http://schemas.microsoft.com/office/drawing/2014/main" id="{5316AE0C-0808-ECDF-ABD9-E0E956E20B9D}"/>
              </a:ext>
            </a:extLst>
          </p:cNvPr>
          <p:cNvCxnSpPr/>
          <p:nvPr/>
        </p:nvCxnSpPr>
        <p:spPr>
          <a:xfrm>
            <a:off x="6474997" y="2827662"/>
            <a:ext cx="1200" cy="800700"/>
          </a:xfrm>
          <a:prstGeom prst="straightConnector1">
            <a:avLst/>
          </a:prstGeom>
          <a:noFill/>
          <a:ln w="19050" cap="flat" cmpd="sng">
            <a:solidFill>
              <a:schemeClr val="dk1"/>
            </a:solidFill>
            <a:prstDash val="solid"/>
            <a:round/>
            <a:headEnd type="none" w="med" len="med"/>
            <a:tailEnd type="oval" w="med" len="med"/>
          </a:ln>
        </p:spPr>
      </p:cxnSp>
      <p:cxnSp>
        <p:nvCxnSpPr>
          <p:cNvPr id="3553" name="Google Shape;3553;p76">
            <a:extLst>
              <a:ext uri="{FF2B5EF4-FFF2-40B4-BE49-F238E27FC236}">
                <a16:creationId xmlns:a16="http://schemas.microsoft.com/office/drawing/2014/main" id="{67813DF4-656D-5621-A0A8-54A06519F43C}"/>
              </a:ext>
            </a:extLst>
          </p:cNvPr>
          <p:cNvCxnSpPr/>
          <p:nvPr/>
        </p:nvCxnSpPr>
        <p:spPr>
          <a:xfrm flipH="1">
            <a:off x="2944101" y="2858556"/>
            <a:ext cx="9300" cy="271500"/>
          </a:xfrm>
          <a:prstGeom prst="straightConnector1">
            <a:avLst/>
          </a:prstGeom>
          <a:noFill/>
          <a:ln w="19050" cap="flat" cmpd="sng">
            <a:solidFill>
              <a:schemeClr val="dk1"/>
            </a:solidFill>
            <a:prstDash val="solid"/>
            <a:round/>
            <a:headEnd type="none" w="med" len="med"/>
            <a:tailEnd type="oval" w="med" len="med"/>
          </a:ln>
        </p:spPr>
      </p:cxnSp>
      <p:cxnSp>
        <p:nvCxnSpPr>
          <p:cNvPr id="3554" name="Google Shape;3554;p76">
            <a:extLst>
              <a:ext uri="{FF2B5EF4-FFF2-40B4-BE49-F238E27FC236}">
                <a16:creationId xmlns:a16="http://schemas.microsoft.com/office/drawing/2014/main" id="{9AD816A2-C53B-58A4-D14A-3B7CFEA826C0}"/>
              </a:ext>
            </a:extLst>
          </p:cNvPr>
          <p:cNvCxnSpPr/>
          <p:nvPr/>
        </p:nvCxnSpPr>
        <p:spPr>
          <a:xfrm flipH="1">
            <a:off x="4967716" y="2869252"/>
            <a:ext cx="9300" cy="271500"/>
          </a:xfrm>
          <a:prstGeom prst="straightConnector1">
            <a:avLst/>
          </a:prstGeom>
          <a:noFill/>
          <a:ln w="19050" cap="flat" cmpd="sng">
            <a:solidFill>
              <a:schemeClr val="dk1"/>
            </a:solidFill>
            <a:prstDash val="solid"/>
            <a:round/>
            <a:headEnd type="none" w="med" len="med"/>
            <a:tailEnd type="oval" w="med" len="med"/>
          </a:ln>
        </p:spPr>
      </p:cxnSp>
      <p:cxnSp>
        <p:nvCxnSpPr>
          <p:cNvPr id="3555" name="Google Shape;3555;p76">
            <a:extLst>
              <a:ext uri="{FF2B5EF4-FFF2-40B4-BE49-F238E27FC236}">
                <a16:creationId xmlns:a16="http://schemas.microsoft.com/office/drawing/2014/main" id="{544F46F8-2BD2-6F3C-CDBD-90B4668BCC28}"/>
              </a:ext>
            </a:extLst>
          </p:cNvPr>
          <p:cNvCxnSpPr/>
          <p:nvPr/>
        </p:nvCxnSpPr>
        <p:spPr>
          <a:xfrm flipH="1">
            <a:off x="7661627" y="2782247"/>
            <a:ext cx="9300" cy="271500"/>
          </a:xfrm>
          <a:prstGeom prst="straightConnector1">
            <a:avLst/>
          </a:prstGeom>
          <a:noFill/>
          <a:ln w="19050" cap="flat" cmpd="sng">
            <a:solidFill>
              <a:schemeClr val="dk1"/>
            </a:solidFill>
            <a:prstDash val="solid"/>
            <a:round/>
            <a:headEnd type="none" w="med" len="med"/>
            <a:tailEnd type="oval" w="med" len="med"/>
          </a:ln>
        </p:spPr>
      </p:cxnSp>
      <p:grpSp>
        <p:nvGrpSpPr>
          <p:cNvPr id="3556" name="Google Shape;3556;p76">
            <a:extLst>
              <a:ext uri="{FF2B5EF4-FFF2-40B4-BE49-F238E27FC236}">
                <a16:creationId xmlns:a16="http://schemas.microsoft.com/office/drawing/2014/main" id="{2BE39468-E4CC-6BEB-F1B9-122E4D8F2F6D}"/>
              </a:ext>
            </a:extLst>
          </p:cNvPr>
          <p:cNvGrpSpPr/>
          <p:nvPr/>
        </p:nvGrpSpPr>
        <p:grpSpPr>
          <a:xfrm>
            <a:off x="7362868" y="1982839"/>
            <a:ext cx="606667" cy="606365"/>
            <a:chOff x="7079150" y="527189"/>
            <a:chExt cx="606667" cy="606365"/>
          </a:xfrm>
        </p:grpSpPr>
        <p:sp>
          <p:nvSpPr>
            <p:cNvPr id="3557" name="Google Shape;3557;p76">
              <a:extLst>
                <a:ext uri="{FF2B5EF4-FFF2-40B4-BE49-F238E27FC236}">
                  <a16:creationId xmlns:a16="http://schemas.microsoft.com/office/drawing/2014/main" id="{582EA55C-D0B5-793C-9232-79156B770CD8}"/>
                </a:ext>
              </a:extLst>
            </p:cNvPr>
            <p:cNvSpPr/>
            <p:nvPr/>
          </p:nvSpPr>
          <p:spPr>
            <a:xfrm>
              <a:off x="7079301" y="527189"/>
              <a:ext cx="606516" cy="606365"/>
            </a:xfrm>
            <a:custGeom>
              <a:avLst/>
              <a:gdLst/>
              <a:ahLst/>
              <a:cxnLst/>
              <a:rect l="l" t="t" r="r" b="b"/>
              <a:pathLst>
                <a:path w="4023" h="4022" extrusionOk="0">
                  <a:moveTo>
                    <a:pt x="2012" y="1"/>
                  </a:moveTo>
                  <a:cubicBezTo>
                    <a:pt x="1926" y="1"/>
                    <a:pt x="1839" y="6"/>
                    <a:pt x="1752" y="18"/>
                  </a:cubicBezTo>
                  <a:cubicBezTo>
                    <a:pt x="1583" y="40"/>
                    <a:pt x="1415" y="84"/>
                    <a:pt x="1251" y="150"/>
                  </a:cubicBezTo>
                  <a:cubicBezTo>
                    <a:pt x="1131" y="199"/>
                    <a:pt x="1020" y="257"/>
                    <a:pt x="915" y="327"/>
                  </a:cubicBezTo>
                  <a:cubicBezTo>
                    <a:pt x="898" y="337"/>
                    <a:pt x="881" y="348"/>
                    <a:pt x="865" y="360"/>
                  </a:cubicBezTo>
                  <a:cubicBezTo>
                    <a:pt x="758" y="433"/>
                    <a:pt x="659" y="517"/>
                    <a:pt x="570" y="609"/>
                  </a:cubicBezTo>
                  <a:cubicBezTo>
                    <a:pt x="490" y="692"/>
                    <a:pt x="417" y="780"/>
                    <a:pt x="353" y="875"/>
                  </a:cubicBezTo>
                  <a:cubicBezTo>
                    <a:pt x="313" y="933"/>
                    <a:pt x="275" y="993"/>
                    <a:pt x="243" y="1055"/>
                  </a:cubicBezTo>
                  <a:cubicBezTo>
                    <a:pt x="223" y="1091"/>
                    <a:pt x="204" y="1128"/>
                    <a:pt x="188" y="1166"/>
                  </a:cubicBezTo>
                  <a:cubicBezTo>
                    <a:pt x="178" y="1185"/>
                    <a:pt x="170" y="1203"/>
                    <a:pt x="162" y="1222"/>
                  </a:cubicBezTo>
                  <a:cubicBezTo>
                    <a:pt x="155" y="1240"/>
                    <a:pt x="147" y="1258"/>
                    <a:pt x="139" y="1277"/>
                  </a:cubicBezTo>
                  <a:cubicBezTo>
                    <a:pt x="118" y="1333"/>
                    <a:pt x="98" y="1390"/>
                    <a:pt x="81" y="1449"/>
                  </a:cubicBezTo>
                  <a:cubicBezTo>
                    <a:pt x="76" y="1465"/>
                    <a:pt x="71" y="1483"/>
                    <a:pt x="67" y="1501"/>
                  </a:cubicBezTo>
                  <a:cubicBezTo>
                    <a:pt x="61" y="1525"/>
                    <a:pt x="53" y="1551"/>
                    <a:pt x="48" y="1577"/>
                  </a:cubicBezTo>
                  <a:cubicBezTo>
                    <a:pt x="25" y="1680"/>
                    <a:pt x="9" y="1787"/>
                    <a:pt x="4" y="1893"/>
                  </a:cubicBezTo>
                  <a:cubicBezTo>
                    <a:pt x="2" y="1917"/>
                    <a:pt x="1" y="1940"/>
                    <a:pt x="1" y="1964"/>
                  </a:cubicBezTo>
                  <a:lnTo>
                    <a:pt x="1" y="2027"/>
                  </a:lnTo>
                  <a:cubicBezTo>
                    <a:pt x="1" y="2096"/>
                    <a:pt x="5" y="2167"/>
                    <a:pt x="13" y="2237"/>
                  </a:cubicBezTo>
                  <a:cubicBezTo>
                    <a:pt x="15" y="2254"/>
                    <a:pt x="17" y="2271"/>
                    <a:pt x="20" y="2288"/>
                  </a:cubicBezTo>
                  <a:cubicBezTo>
                    <a:pt x="24" y="2311"/>
                    <a:pt x="27" y="2335"/>
                    <a:pt x="31" y="2359"/>
                  </a:cubicBezTo>
                  <a:cubicBezTo>
                    <a:pt x="36" y="2391"/>
                    <a:pt x="43" y="2425"/>
                    <a:pt x="50" y="2458"/>
                  </a:cubicBezTo>
                  <a:cubicBezTo>
                    <a:pt x="52" y="2466"/>
                    <a:pt x="55" y="2474"/>
                    <a:pt x="57" y="2482"/>
                  </a:cubicBezTo>
                  <a:cubicBezTo>
                    <a:pt x="64" y="2510"/>
                    <a:pt x="71" y="2538"/>
                    <a:pt x="78" y="2566"/>
                  </a:cubicBezTo>
                  <a:cubicBezTo>
                    <a:pt x="92" y="2614"/>
                    <a:pt x="109" y="2663"/>
                    <a:pt x="127" y="2713"/>
                  </a:cubicBezTo>
                  <a:lnTo>
                    <a:pt x="141" y="2749"/>
                  </a:lnTo>
                  <a:cubicBezTo>
                    <a:pt x="144" y="2754"/>
                    <a:pt x="146" y="2761"/>
                    <a:pt x="148" y="2768"/>
                  </a:cubicBezTo>
                  <a:cubicBezTo>
                    <a:pt x="148" y="2768"/>
                    <a:pt x="150" y="2770"/>
                    <a:pt x="150" y="2771"/>
                  </a:cubicBezTo>
                  <a:lnTo>
                    <a:pt x="157" y="2787"/>
                  </a:lnTo>
                  <a:cubicBezTo>
                    <a:pt x="157" y="2788"/>
                    <a:pt x="158" y="2791"/>
                    <a:pt x="160" y="2792"/>
                  </a:cubicBezTo>
                  <a:cubicBezTo>
                    <a:pt x="160" y="2794"/>
                    <a:pt x="161" y="2796"/>
                    <a:pt x="162" y="2798"/>
                  </a:cubicBezTo>
                  <a:cubicBezTo>
                    <a:pt x="166" y="2808"/>
                    <a:pt x="169" y="2817"/>
                    <a:pt x="174" y="2827"/>
                  </a:cubicBezTo>
                  <a:cubicBezTo>
                    <a:pt x="178" y="2838"/>
                    <a:pt x="184" y="2848"/>
                    <a:pt x="188" y="2859"/>
                  </a:cubicBezTo>
                  <a:cubicBezTo>
                    <a:pt x="221" y="2930"/>
                    <a:pt x="257" y="2998"/>
                    <a:pt x="297" y="3063"/>
                  </a:cubicBezTo>
                  <a:cubicBezTo>
                    <a:pt x="303" y="3073"/>
                    <a:pt x="311" y="3083"/>
                    <a:pt x="318" y="3095"/>
                  </a:cubicBezTo>
                  <a:cubicBezTo>
                    <a:pt x="332" y="3118"/>
                    <a:pt x="348" y="3141"/>
                    <a:pt x="363" y="3164"/>
                  </a:cubicBezTo>
                  <a:cubicBezTo>
                    <a:pt x="375" y="3179"/>
                    <a:pt x="386" y="3195"/>
                    <a:pt x="397" y="3209"/>
                  </a:cubicBezTo>
                  <a:cubicBezTo>
                    <a:pt x="402" y="3216"/>
                    <a:pt x="407" y="3223"/>
                    <a:pt x="413" y="3229"/>
                  </a:cubicBezTo>
                  <a:cubicBezTo>
                    <a:pt x="445" y="3273"/>
                    <a:pt x="479" y="3315"/>
                    <a:pt x="515" y="3355"/>
                  </a:cubicBezTo>
                  <a:cubicBezTo>
                    <a:pt x="531" y="3371"/>
                    <a:pt x="546" y="3388"/>
                    <a:pt x="561" y="3404"/>
                  </a:cubicBezTo>
                  <a:cubicBezTo>
                    <a:pt x="572" y="3416"/>
                    <a:pt x="583" y="3427"/>
                    <a:pt x="595" y="3439"/>
                  </a:cubicBezTo>
                  <a:cubicBezTo>
                    <a:pt x="613" y="3456"/>
                    <a:pt x="631" y="3474"/>
                    <a:pt x="650" y="3490"/>
                  </a:cubicBezTo>
                  <a:cubicBezTo>
                    <a:pt x="706" y="3542"/>
                    <a:pt x="764" y="3590"/>
                    <a:pt x="827" y="3634"/>
                  </a:cubicBezTo>
                  <a:cubicBezTo>
                    <a:pt x="828" y="3635"/>
                    <a:pt x="829" y="3636"/>
                    <a:pt x="830" y="3637"/>
                  </a:cubicBezTo>
                  <a:cubicBezTo>
                    <a:pt x="839" y="3644"/>
                    <a:pt x="849" y="3650"/>
                    <a:pt x="858" y="3657"/>
                  </a:cubicBezTo>
                  <a:cubicBezTo>
                    <a:pt x="865" y="3663"/>
                    <a:pt x="873" y="3668"/>
                    <a:pt x="882" y="3673"/>
                  </a:cubicBezTo>
                  <a:cubicBezTo>
                    <a:pt x="996" y="3752"/>
                    <a:pt x="1119" y="3817"/>
                    <a:pt x="1247" y="3870"/>
                  </a:cubicBezTo>
                  <a:cubicBezTo>
                    <a:pt x="1259" y="3876"/>
                    <a:pt x="1271" y="3880"/>
                    <a:pt x="1284" y="3885"/>
                  </a:cubicBezTo>
                  <a:cubicBezTo>
                    <a:pt x="1339" y="3907"/>
                    <a:pt x="1395" y="3926"/>
                    <a:pt x="1454" y="3944"/>
                  </a:cubicBezTo>
                  <a:cubicBezTo>
                    <a:pt x="1468" y="3949"/>
                    <a:pt x="1483" y="3952"/>
                    <a:pt x="1498" y="3956"/>
                  </a:cubicBezTo>
                  <a:cubicBezTo>
                    <a:pt x="1551" y="3969"/>
                    <a:pt x="1603" y="3981"/>
                    <a:pt x="1657" y="3991"/>
                  </a:cubicBezTo>
                  <a:cubicBezTo>
                    <a:pt x="1685" y="3996"/>
                    <a:pt x="1714" y="4000"/>
                    <a:pt x="1742" y="4004"/>
                  </a:cubicBezTo>
                  <a:cubicBezTo>
                    <a:pt x="1762" y="4007"/>
                    <a:pt x="1783" y="4010"/>
                    <a:pt x="1804" y="4012"/>
                  </a:cubicBezTo>
                  <a:cubicBezTo>
                    <a:pt x="1869" y="4018"/>
                    <a:pt x="1935" y="4021"/>
                    <a:pt x="2001" y="4022"/>
                  </a:cubicBezTo>
                  <a:lnTo>
                    <a:pt x="2002" y="4022"/>
                  </a:lnTo>
                  <a:cubicBezTo>
                    <a:pt x="2060" y="4022"/>
                    <a:pt x="2118" y="4020"/>
                    <a:pt x="2176" y="4015"/>
                  </a:cubicBezTo>
                  <a:cubicBezTo>
                    <a:pt x="2308" y="4004"/>
                    <a:pt x="2441" y="3981"/>
                    <a:pt x="2571" y="3942"/>
                  </a:cubicBezTo>
                  <a:cubicBezTo>
                    <a:pt x="2637" y="3924"/>
                    <a:pt x="2704" y="3900"/>
                    <a:pt x="2769" y="3873"/>
                  </a:cubicBezTo>
                  <a:cubicBezTo>
                    <a:pt x="2793" y="3863"/>
                    <a:pt x="2817" y="3854"/>
                    <a:pt x="2841" y="3841"/>
                  </a:cubicBezTo>
                  <a:cubicBezTo>
                    <a:pt x="2948" y="3794"/>
                    <a:pt x="3048" y="3737"/>
                    <a:pt x="3143" y="3673"/>
                  </a:cubicBezTo>
                  <a:cubicBezTo>
                    <a:pt x="3159" y="3662"/>
                    <a:pt x="3175" y="3650"/>
                    <a:pt x="3191" y="3638"/>
                  </a:cubicBezTo>
                  <a:cubicBezTo>
                    <a:pt x="3230" y="3610"/>
                    <a:pt x="3269" y="3580"/>
                    <a:pt x="3306" y="3549"/>
                  </a:cubicBezTo>
                  <a:cubicBezTo>
                    <a:pt x="3330" y="3530"/>
                    <a:pt x="3352" y="3510"/>
                    <a:pt x="3374" y="3489"/>
                  </a:cubicBezTo>
                  <a:cubicBezTo>
                    <a:pt x="3409" y="3457"/>
                    <a:pt x="3441" y="3423"/>
                    <a:pt x="3473" y="3389"/>
                  </a:cubicBezTo>
                  <a:cubicBezTo>
                    <a:pt x="3511" y="3350"/>
                    <a:pt x="3546" y="3308"/>
                    <a:pt x="3580" y="3267"/>
                  </a:cubicBezTo>
                  <a:cubicBezTo>
                    <a:pt x="3606" y="3235"/>
                    <a:pt x="3631" y="3201"/>
                    <a:pt x="3654" y="3168"/>
                  </a:cubicBezTo>
                  <a:cubicBezTo>
                    <a:pt x="3659" y="3161"/>
                    <a:pt x="3663" y="3155"/>
                    <a:pt x="3668" y="3147"/>
                  </a:cubicBezTo>
                  <a:cubicBezTo>
                    <a:pt x="3718" y="3076"/>
                    <a:pt x="3764" y="2999"/>
                    <a:pt x="3803" y="2918"/>
                  </a:cubicBezTo>
                  <a:cubicBezTo>
                    <a:pt x="3806" y="2915"/>
                    <a:pt x="3807" y="2911"/>
                    <a:pt x="3808" y="2908"/>
                  </a:cubicBezTo>
                  <a:cubicBezTo>
                    <a:pt x="3810" y="2905"/>
                    <a:pt x="3812" y="2901"/>
                    <a:pt x="3813" y="2898"/>
                  </a:cubicBezTo>
                  <a:cubicBezTo>
                    <a:pt x="3821" y="2881"/>
                    <a:pt x="3829" y="2865"/>
                    <a:pt x="3837" y="2848"/>
                  </a:cubicBezTo>
                  <a:cubicBezTo>
                    <a:pt x="3872" y="2773"/>
                    <a:pt x="3904" y="2693"/>
                    <a:pt x="3927" y="2614"/>
                  </a:cubicBezTo>
                  <a:cubicBezTo>
                    <a:pt x="3928" y="2611"/>
                    <a:pt x="3929" y="2607"/>
                    <a:pt x="3931" y="2604"/>
                  </a:cubicBezTo>
                  <a:lnTo>
                    <a:pt x="3931" y="2603"/>
                  </a:lnTo>
                  <a:cubicBezTo>
                    <a:pt x="3931" y="2600"/>
                    <a:pt x="3934" y="2596"/>
                    <a:pt x="3935" y="2593"/>
                  </a:cubicBezTo>
                  <a:cubicBezTo>
                    <a:pt x="3965" y="2493"/>
                    <a:pt x="3987" y="2391"/>
                    <a:pt x="4002" y="2287"/>
                  </a:cubicBezTo>
                  <a:cubicBezTo>
                    <a:pt x="4015" y="2183"/>
                    <a:pt x="4022" y="2077"/>
                    <a:pt x="4019" y="1970"/>
                  </a:cubicBezTo>
                  <a:lnTo>
                    <a:pt x="4019" y="1958"/>
                  </a:lnTo>
                  <a:cubicBezTo>
                    <a:pt x="4019" y="1927"/>
                    <a:pt x="4018" y="1896"/>
                    <a:pt x="4015" y="1864"/>
                  </a:cubicBezTo>
                  <a:cubicBezTo>
                    <a:pt x="4013" y="1827"/>
                    <a:pt x="4009" y="1789"/>
                    <a:pt x="4004" y="1751"/>
                  </a:cubicBezTo>
                  <a:cubicBezTo>
                    <a:pt x="4002" y="1736"/>
                    <a:pt x="4000" y="1719"/>
                    <a:pt x="3997" y="1705"/>
                  </a:cubicBezTo>
                  <a:cubicBezTo>
                    <a:pt x="3992" y="1673"/>
                    <a:pt x="3986" y="1641"/>
                    <a:pt x="3980" y="1609"/>
                  </a:cubicBezTo>
                  <a:cubicBezTo>
                    <a:pt x="3978" y="1603"/>
                    <a:pt x="3978" y="1597"/>
                    <a:pt x="3976" y="1589"/>
                  </a:cubicBezTo>
                  <a:cubicBezTo>
                    <a:pt x="3974" y="1581"/>
                    <a:pt x="3972" y="1573"/>
                    <a:pt x="3970" y="1564"/>
                  </a:cubicBezTo>
                  <a:cubicBezTo>
                    <a:pt x="3967" y="1551"/>
                    <a:pt x="3965" y="1538"/>
                    <a:pt x="3961" y="1525"/>
                  </a:cubicBezTo>
                  <a:cubicBezTo>
                    <a:pt x="3961" y="1523"/>
                    <a:pt x="3960" y="1521"/>
                    <a:pt x="3959" y="1518"/>
                  </a:cubicBezTo>
                  <a:cubicBezTo>
                    <a:pt x="3952" y="1489"/>
                    <a:pt x="3944" y="1460"/>
                    <a:pt x="3934" y="1430"/>
                  </a:cubicBezTo>
                  <a:cubicBezTo>
                    <a:pt x="3929" y="1413"/>
                    <a:pt x="3923" y="1394"/>
                    <a:pt x="3917" y="1376"/>
                  </a:cubicBezTo>
                  <a:cubicBezTo>
                    <a:pt x="3917" y="1374"/>
                    <a:pt x="3917" y="1374"/>
                    <a:pt x="3916" y="1372"/>
                  </a:cubicBezTo>
                  <a:cubicBezTo>
                    <a:pt x="3904" y="1333"/>
                    <a:pt x="3889" y="1296"/>
                    <a:pt x="3874" y="1258"/>
                  </a:cubicBezTo>
                  <a:lnTo>
                    <a:pt x="3872" y="1254"/>
                  </a:lnTo>
                  <a:cubicBezTo>
                    <a:pt x="3867" y="1242"/>
                    <a:pt x="3862" y="1230"/>
                    <a:pt x="3857" y="1219"/>
                  </a:cubicBezTo>
                  <a:cubicBezTo>
                    <a:pt x="3844" y="1187"/>
                    <a:pt x="3829" y="1155"/>
                    <a:pt x="3814" y="1124"/>
                  </a:cubicBezTo>
                  <a:cubicBezTo>
                    <a:pt x="3811" y="1119"/>
                    <a:pt x="3809" y="1113"/>
                    <a:pt x="3806" y="1107"/>
                  </a:cubicBezTo>
                  <a:cubicBezTo>
                    <a:pt x="3800" y="1099"/>
                    <a:pt x="3796" y="1089"/>
                    <a:pt x="3791" y="1079"/>
                  </a:cubicBezTo>
                  <a:cubicBezTo>
                    <a:pt x="3785" y="1068"/>
                    <a:pt x="3779" y="1056"/>
                    <a:pt x="3771" y="1043"/>
                  </a:cubicBezTo>
                  <a:cubicBezTo>
                    <a:pt x="3766" y="1035"/>
                    <a:pt x="3761" y="1025"/>
                    <a:pt x="3756" y="1015"/>
                  </a:cubicBezTo>
                  <a:cubicBezTo>
                    <a:pt x="3738" y="983"/>
                    <a:pt x="3718" y="951"/>
                    <a:pt x="3698" y="921"/>
                  </a:cubicBezTo>
                  <a:cubicBezTo>
                    <a:pt x="3694" y="915"/>
                    <a:pt x="3691" y="910"/>
                    <a:pt x="3688" y="904"/>
                  </a:cubicBezTo>
                  <a:cubicBezTo>
                    <a:pt x="3676" y="886"/>
                    <a:pt x="3665" y="870"/>
                    <a:pt x="3653" y="852"/>
                  </a:cubicBezTo>
                  <a:cubicBezTo>
                    <a:pt x="3642" y="837"/>
                    <a:pt x="3631" y="822"/>
                    <a:pt x="3621" y="808"/>
                  </a:cubicBezTo>
                  <a:cubicBezTo>
                    <a:pt x="3600" y="780"/>
                    <a:pt x="3579" y="754"/>
                    <a:pt x="3559" y="729"/>
                  </a:cubicBezTo>
                  <a:cubicBezTo>
                    <a:pt x="3557" y="727"/>
                    <a:pt x="3555" y="723"/>
                    <a:pt x="3552" y="721"/>
                  </a:cubicBezTo>
                  <a:cubicBezTo>
                    <a:pt x="3534" y="699"/>
                    <a:pt x="3515" y="680"/>
                    <a:pt x="3497" y="659"/>
                  </a:cubicBezTo>
                  <a:cubicBezTo>
                    <a:pt x="3495" y="656"/>
                    <a:pt x="3493" y="654"/>
                    <a:pt x="3491" y="652"/>
                  </a:cubicBezTo>
                  <a:cubicBezTo>
                    <a:pt x="3475" y="634"/>
                    <a:pt x="3459" y="616"/>
                    <a:pt x="3442" y="600"/>
                  </a:cubicBezTo>
                  <a:lnTo>
                    <a:pt x="3439" y="597"/>
                  </a:lnTo>
                  <a:cubicBezTo>
                    <a:pt x="3409" y="566"/>
                    <a:pt x="3379" y="537"/>
                    <a:pt x="3346" y="509"/>
                  </a:cubicBezTo>
                  <a:cubicBezTo>
                    <a:pt x="3243" y="418"/>
                    <a:pt x="3130" y="337"/>
                    <a:pt x="3012" y="269"/>
                  </a:cubicBezTo>
                  <a:cubicBezTo>
                    <a:pt x="2921" y="217"/>
                    <a:pt x="2826" y="172"/>
                    <a:pt x="2728" y="134"/>
                  </a:cubicBezTo>
                  <a:cubicBezTo>
                    <a:pt x="2596" y="84"/>
                    <a:pt x="2460" y="47"/>
                    <a:pt x="2320" y="26"/>
                  </a:cubicBezTo>
                  <a:cubicBezTo>
                    <a:pt x="2293" y="21"/>
                    <a:pt x="2266" y="18"/>
                    <a:pt x="2238" y="14"/>
                  </a:cubicBezTo>
                  <a:cubicBezTo>
                    <a:pt x="2163" y="5"/>
                    <a:pt x="2088" y="1"/>
                    <a:pt x="2012" y="1"/>
                  </a:cubicBezTo>
                  <a:close/>
                </a:path>
              </a:pathLst>
            </a:custGeom>
            <a:solidFill>
              <a:srgbClr val="C4C8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8" name="Google Shape;3558;p76">
              <a:extLst>
                <a:ext uri="{FF2B5EF4-FFF2-40B4-BE49-F238E27FC236}">
                  <a16:creationId xmlns:a16="http://schemas.microsoft.com/office/drawing/2014/main" id="{0F9A6989-7A26-D46E-B462-1CEE1A902E04}"/>
                </a:ext>
              </a:extLst>
            </p:cNvPr>
            <p:cNvSpPr/>
            <p:nvPr/>
          </p:nvSpPr>
          <p:spPr>
            <a:xfrm>
              <a:off x="7103423" y="626541"/>
              <a:ext cx="511385" cy="88799"/>
            </a:xfrm>
            <a:custGeom>
              <a:avLst/>
              <a:gdLst/>
              <a:ahLst/>
              <a:cxnLst/>
              <a:rect l="l" t="t" r="r" b="b"/>
              <a:pathLst>
                <a:path w="3392" h="589" extrusionOk="0">
                  <a:moveTo>
                    <a:pt x="3336" y="0"/>
                  </a:moveTo>
                  <a:cubicBezTo>
                    <a:pt x="2959" y="140"/>
                    <a:pt x="2570" y="246"/>
                    <a:pt x="2176" y="326"/>
                  </a:cubicBezTo>
                  <a:cubicBezTo>
                    <a:pt x="1635" y="448"/>
                    <a:pt x="1081" y="522"/>
                    <a:pt x="523" y="525"/>
                  </a:cubicBezTo>
                  <a:cubicBezTo>
                    <a:pt x="501" y="524"/>
                    <a:pt x="439" y="523"/>
                    <a:pt x="357" y="522"/>
                  </a:cubicBezTo>
                  <a:cubicBezTo>
                    <a:pt x="276" y="518"/>
                    <a:pt x="176" y="513"/>
                    <a:pt x="79" y="509"/>
                  </a:cubicBezTo>
                  <a:cubicBezTo>
                    <a:pt x="62" y="509"/>
                    <a:pt x="43" y="508"/>
                    <a:pt x="27" y="507"/>
                  </a:cubicBezTo>
                  <a:cubicBezTo>
                    <a:pt x="17" y="526"/>
                    <a:pt x="9" y="544"/>
                    <a:pt x="1" y="564"/>
                  </a:cubicBezTo>
                  <a:cubicBezTo>
                    <a:pt x="26" y="566"/>
                    <a:pt x="50" y="568"/>
                    <a:pt x="75" y="570"/>
                  </a:cubicBezTo>
                  <a:cubicBezTo>
                    <a:pt x="173" y="576"/>
                    <a:pt x="273" y="583"/>
                    <a:pt x="355" y="585"/>
                  </a:cubicBezTo>
                  <a:cubicBezTo>
                    <a:pt x="437" y="586"/>
                    <a:pt x="500" y="586"/>
                    <a:pt x="523" y="586"/>
                  </a:cubicBezTo>
                  <a:cubicBezTo>
                    <a:pt x="585" y="587"/>
                    <a:pt x="646" y="588"/>
                    <a:pt x="707" y="588"/>
                  </a:cubicBezTo>
                  <a:cubicBezTo>
                    <a:pt x="1208" y="588"/>
                    <a:pt x="1708" y="533"/>
                    <a:pt x="2201" y="440"/>
                  </a:cubicBezTo>
                  <a:cubicBezTo>
                    <a:pt x="2607" y="343"/>
                    <a:pt x="3006" y="219"/>
                    <a:pt x="3392" y="62"/>
                  </a:cubicBezTo>
                  <a:cubicBezTo>
                    <a:pt x="3374" y="41"/>
                    <a:pt x="3355" y="21"/>
                    <a:pt x="3336" y="0"/>
                  </a:cubicBezTo>
                  <a:close/>
                </a:path>
              </a:pathLst>
            </a:custGeom>
            <a:solidFill>
              <a:srgbClr val="DA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9" name="Google Shape;3559;p76">
              <a:extLst>
                <a:ext uri="{FF2B5EF4-FFF2-40B4-BE49-F238E27FC236}">
                  <a16:creationId xmlns:a16="http://schemas.microsoft.com/office/drawing/2014/main" id="{B25291CF-4068-4315-BF38-FA740EC26AD9}"/>
                </a:ext>
              </a:extLst>
            </p:cNvPr>
            <p:cNvSpPr/>
            <p:nvPr/>
          </p:nvSpPr>
          <p:spPr>
            <a:xfrm>
              <a:off x="7089251" y="745492"/>
              <a:ext cx="313736" cy="335446"/>
            </a:xfrm>
            <a:custGeom>
              <a:avLst/>
              <a:gdLst/>
              <a:ahLst/>
              <a:cxnLst/>
              <a:rect l="l" t="t" r="r" b="b"/>
              <a:pathLst>
                <a:path w="2081" h="2225" extrusionOk="0">
                  <a:moveTo>
                    <a:pt x="15" y="1"/>
                  </a:moveTo>
                  <a:cubicBezTo>
                    <a:pt x="9" y="17"/>
                    <a:pt x="5" y="35"/>
                    <a:pt x="1" y="53"/>
                  </a:cubicBezTo>
                  <a:cubicBezTo>
                    <a:pt x="57" y="67"/>
                    <a:pt x="120" y="79"/>
                    <a:pt x="184" y="87"/>
                  </a:cubicBezTo>
                  <a:cubicBezTo>
                    <a:pt x="403" y="110"/>
                    <a:pt x="630" y="114"/>
                    <a:pt x="680" y="121"/>
                  </a:cubicBezTo>
                  <a:cubicBezTo>
                    <a:pt x="986" y="153"/>
                    <a:pt x="1283" y="248"/>
                    <a:pt x="1552" y="394"/>
                  </a:cubicBezTo>
                  <a:cubicBezTo>
                    <a:pt x="1619" y="432"/>
                    <a:pt x="1685" y="472"/>
                    <a:pt x="1747" y="514"/>
                  </a:cubicBezTo>
                  <a:cubicBezTo>
                    <a:pt x="1809" y="557"/>
                    <a:pt x="1876" y="603"/>
                    <a:pt x="1921" y="651"/>
                  </a:cubicBezTo>
                  <a:cubicBezTo>
                    <a:pt x="1969" y="702"/>
                    <a:pt x="1981" y="755"/>
                    <a:pt x="1953" y="806"/>
                  </a:cubicBezTo>
                  <a:cubicBezTo>
                    <a:pt x="1926" y="857"/>
                    <a:pt x="1869" y="898"/>
                    <a:pt x="1809" y="911"/>
                  </a:cubicBezTo>
                  <a:cubicBezTo>
                    <a:pt x="1771" y="921"/>
                    <a:pt x="1732" y="924"/>
                    <a:pt x="1690" y="924"/>
                  </a:cubicBezTo>
                  <a:cubicBezTo>
                    <a:pt x="1622" y="924"/>
                    <a:pt x="1550" y="916"/>
                    <a:pt x="1473" y="916"/>
                  </a:cubicBezTo>
                  <a:cubicBezTo>
                    <a:pt x="1432" y="916"/>
                    <a:pt x="1390" y="918"/>
                    <a:pt x="1347" y="926"/>
                  </a:cubicBezTo>
                  <a:cubicBezTo>
                    <a:pt x="1264" y="939"/>
                    <a:pt x="1172" y="985"/>
                    <a:pt x="1121" y="1063"/>
                  </a:cubicBezTo>
                  <a:cubicBezTo>
                    <a:pt x="1067" y="1141"/>
                    <a:pt x="1059" y="1234"/>
                    <a:pt x="1060" y="1314"/>
                  </a:cubicBezTo>
                  <a:cubicBezTo>
                    <a:pt x="1065" y="1476"/>
                    <a:pt x="1109" y="1628"/>
                    <a:pt x="1077" y="1771"/>
                  </a:cubicBezTo>
                  <a:cubicBezTo>
                    <a:pt x="1046" y="1913"/>
                    <a:pt x="953" y="2040"/>
                    <a:pt x="836" y="2133"/>
                  </a:cubicBezTo>
                  <a:cubicBezTo>
                    <a:pt x="825" y="2142"/>
                    <a:pt x="798" y="2163"/>
                    <a:pt x="761" y="2186"/>
                  </a:cubicBezTo>
                  <a:cubicBezTo>
                    <a:pt x="761" y="2187"/>
                    <a:pt x="763" y="2188"/>
                    <a:pt x="764" y="2189"/>
                  </a:cubicBezTo>
                  <a:cubicBezTo>
                    <a:pt x="772" y="2196"/>
                    <a:pt x="781" y="2202"/>
                    <a:pt x="792" y="2209"/>
                  </a:cubicBezTo>
                  <a:cubicBezTo>
                    <a:pt x="799" y="2215"/>
                    <a:pt x="807" y="2220"/>
                    <a:pt x="816" y="2225"/>
                  </a:cubicBezTo>
                  <a:cubicBezTo>
                    <a:pt x="844" y="2205"/>
                    <a:pt x="864" y="2190"/>
                    <a:pt x="874" y="2182"/>
                  </a:cubicBezTo>
                  <a:cubicBezTo>
                    <a:pt x="1002" y="2086"/>
                    <a:pt x="1109" y="1950"/>
                    <a:pt x="1151" y="1787"/>
                  </a:cubicBezTo>
                  <a:cubicBezTo>
                    <a:pt x="1190" y="1621"/>
                    <a:pt x="1147" y="1460"/>
                    <a:pt x="1149" y="1313"/>
                  </a:cubicBezTo>
                  <a:cubicBezTo>
                    <a:pt x="1150" y="1240"/>
                    <a:pt x="1160" y="1169"/>
                    <a:pt x="1199" y="1118"/>
                  </a:cubicBezTo>
                  <a:cubicBezTo>
                    <a:pt x="1236" y="1065"/>
                    <a:pt x="1296" y="1037"/>
                    <a:pt x="1365" y="1026"/>
                  </a:cubicBezTo>
                  <a:cubicBezTo>
                    <a:pt x="1389" y="1022"/>
                    <a:pt x="1415" y="1020"/>
                    <a:pt x="1441" y="1020"/>
                  </a:cubicBezTo>
                  <a:cubicBezTo>
                    <a:pt x="1522" y="1020"/>
                    <a:pt x="1608" y="1037"/>
                    <a:pt x="1702" y="1037"/>
                  </a:cubicBezTo>
                  <a:cubicBezTo>
                    <a:pt x="1745" y="1037"/>
                    <a:pt x="1790" y="1033"/>
                    <a:pt x="1836" y="1023"/>
                  </a:cubicBezTo>
                  <a:cubicBezTo>
                    <a:pt x="1925" y="1000"/>
                    <a:pt x="2007" y="943"/>
                    <a:pt x="2051" y="855"/>
                  </a:cubicBezTo>
                  <a:cubicBezTo>
                    <a:pt x="2072" y="810"/>
                    <a:pt x="2080" y="755"/>
                    <a:pt x="2069" y="704"/>
                  </a:cubicBezTo>
                  <a:cubicBezTo>
                    <a:pt x="2056" y="654"/>
                    <a:pt x="2027" y="613"/>
                    <a:pt x="1996" y="581"/>
                  </a:cubicBezTo>
                  <a:cubicBezTo>
                    <a:pt x="1932" y="519"/>
                    <a:pt x="1867" y="479"/>
                    <a:pt x="1801" y="436"/>
                  </a:cubicBezTo>
                  <a:cubicBezTo>
                    <a:pt x="1733" y="392"/>
                    <a:pt x="1664" y="352"/>
                    <a:pt x="1594" y="316"/>
                  </a:cubicBezTo>
                  <a:cubicBezTo>
                    <a:pt x="1311" y="172"/>
                    <a:pt x="1001" y="84"/>
                    <a:pt x="686" y="60"/>
                  </a:cubicBezTo>
                  <a:cubicBezTo>
                    <a:pt x="634" y="52"/>
                    <a:pt x="404" y="45"/>
                    <a:pt x="191" y="27"/>
                  </a:cubicBezTo>
                  <a:cubicBezTo>
                    <a:pt x="129" y="21"/>
                    <a:pt x="68" y="12"/>
                    <a:pt x="15" y="1"/>
                  </a:cubicBezTo>
                  <a:close/>
                </a:path>
              </a:pathLst>
            </a:custGeom>
            <a:solidFill>
              <a:srgbClr val="DA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0" name="Google Shape;3560;p76">
              <a:extLst>
                <a:ext uri="{FF2B5EF4-FFF2-40B4-BE49-F238E27FC236}">
                  <a16:creationId xmlns:a16="http://schemas.microsoft.com/office/drawing/2014/main" id="{8B8F2EAC-64CF-E38D-1C37-34B23C827A2C}"/>
                </a:ext>
              </a:extLst>
            </p:cNvPr>
            <p:cNvSpPr/>
            <p:nvPr/>
          </p:nvSpPr>
          <p:spPr>
            <a:xfrm>
              <a:off x="7079150" y="821175"/>
              <a:ext cx="107493" cy="192825"/>
            </a:xfrm>
            <a:custGeom>
              <a:avLst/>
              <a:gdLst/>
              <a:ahLst/>
              <a:cxnLst/>
              <a:rect l="l" t="t" r="r" b="b"/>
              <a:pathLst>
                <a:path w="713" h="1279" extrusionOk="0">
                  <a:moveTo>
                    <a:pt x="452" y="0"/>
                  </a:moveTo>
                  <a:cubicBezTo>
                    <a:pt x="386" y="0"/>
                    <a:pt x="326" y="18"/>
                    <a:pt x="268" y="29"/>
                  </a:cubicBezTo>
                  <a:cubicBezTo>
                    <a:pt x="253" y="32"/>
                    <a:pt x="210" y="38"/>
                    <a:pt x="157" y="38"/>
                  </a:cubicBezTo>
                  <a:cubicBezTo>
                    <a:pt x="117" y="38"/>
                    <a:pt x="70" y="34"/>
                    <a:pt x="25" y="21"/>
                  </a:cubicBezTo>
                  <a:cubicBezTo>
                    <a:pt x="16" y="19"/>
                    <a:pt x="8" y="17"/>
                    <a:pt x="1" y="14"/>
                  </a:cubicBezTo>
                  <a:lnTo>
                    <a:pt x="1" y="77"/>
                  </a:lnTo>
                  <a:cubicBezTo>
                    <a:pt x="3" y="77"/>
                    <a:pt x="6" y="78"/>
                    <a:pt x="8" y="79"/>
                  </a:cubicBezTo>
                  <a:cubicBezTo>
                    <a:pt x="59" y="96"/>
                    <a:pt x="112" y="102"/>
                    <a:pt x="159" y="102"/>
                  </a:cubicBezTo>
                  <a:cubicBezTo>
                    <a:pt x="165" y="102"/>
                    <a:pt x="171" y="102"/>
                    <a:pt x="177" y="102"/>
                  </a:cubicBezTo>
                  <a:cubicBezTo>
                    <a:pt x="228" y="100"/>
                    <a:pt x="265" y="92"/>
                    <a:pt x="279" y="90"/>
                  </a:cubicBezTo>
                  <a:cubicBezTo>
                    <a:pt x="332" y="82"/>
                    <a:pt x="386" y="72"/>
                    <a:pt x="434" y="72"/>
                  </a:cubicBezTo>
                  <a:cubicBezTo>
                    <a:pt x="459" y="72"/>
                    <a:pt x="483" y="75"/>
                    <a:pt x="505" y="81"/>
                  </a:cubicBezTo>
                  <a:cubicBezTo>
                    <a:pt x="573" y="99"/>
                    <a:pt x="629" y="155"/>
                    <a:pt x="617" y="208"/>
                  </a:cubicBezTo>
                  <a:cubicBezTo>
                    <a:pt x="612" y="265"/>
                    <a:pt x="548" y="318"/>
                    <a:pt x="492" y="385"/>
                  </a:cubicBezTo>
                  <a:cubicBezTo>
                    <a:pt x="465" y="419"/>
                    <a:pt x="435" y="467"/>
                    <a:pt x="435" y="528"/>
                  </a:cubicBezTo>
                  <a:cubicBezTo>
                    <a:pt x="437" y="558"/>
                    <a:pt x="445" y="589"/>
                    <a:pt x="458" y="612"/>
                  </a:cubicBezTo>
                  <a:cubicBezTo>
                    <a:pt x="471" y="636"/>
                    <a:pt x="484" y="653"/>
                    <a:pt x="494" y="669"/>
                  </a:cubicBezTo>
                  <a:cubicBezTo>
                    <a:pt x="580" y="762"/>
                    <a:pt x="496" y="933"/>
                    <a:pt x="441" y="1076"/>
                  </a:cubicBezTo>
                  <a:cubicBezTo>
                    <a:pt x="420" y="1125"/>
                    <a:pt x="395" y="1172"/>
                    <a:pt x="364" y="1213"/>
                  </a:cubicBezTo>
                  <a:cubicBezTo>
                    <a:pt x="375" y="1229"/>
                    <a:pt x="386" y="1245"/>
                    <a:pt x="397" y="1259"/>
                  </a:cubicBezTo>
                  <a:cubicBezTo>
                    <a:pt x="402" y="1266"/>
                    <a:pt x="408" y="1273"/>
                    <a:pt x="413" y="1279"/>
                  </a:cubicBezTo>
                  <a:cubicBezTo>
                    <a:pt x="458" y="1228"/>
                    <a:pt x="492" y="1171"/>
                    <a:pt x="521" y="1114"/>
                  </a:cubicBezTo>
                  <a:cubicBezTo>
                    <a:pt x="558" y="1037"/>
                    <a:pt x="591" y="965"/>
                    <a:pt x="619" y="881"/>
                  </a:cubicBezTo>
                  <a:cubicBezTo>
                    <a:pt x="632" y="838"/>
                    <a:pt x="642" y="793"/>
                    <a:pt x="639" y="743"/>
                  </a:cubicBezTo>
                  <a:cubicBezTo>
                    <a:pt x="638" y="695"/>
                    <a:pt x="615" y="637"/>
                    <a:pt x="588" y="601"/>
                  </a:cubicBezTo>
                  <a:cubicBezTo>
                    <a:pt x="560" y="566"/>
                    <a:pt x="545" y="546"/>
                    <a:pt x="544" y="524"/>
                  </a:cubicBezTo>
                  <a:cubicBezTo>
                    <a:pt x="542" y="504"/>
                    <a:pt x="553" y="476"/>
                    <a:pt x="575" y="447"/>
                  </a:cubicBezTo>
                  <a:cubicBezTo>
                    <a:pt x="597" y="416"/>
                    <a:pt x="623" y="386"/>
                    <a:pt x="649" y="351"/>
                  </a:cubicBezTo>
                  <a:cubicBezTo>
                    <a:pt x="675" y="316"/>
                    <a:pt x="702" y="272"/>
                    <a:pt x="706" y="217"/>
                  </a:cubicBezTo>
                  <a:cubicBezTo>
                    <a:pt x="712" y="162"/>
                    <a:pt x="685" y="107"/>
                    <a:pt x="649" y="73"/>
                  </a:cubicBezTo>
                  <a:cubicBezTo>
                    <a:pt x="613" y="39"/>
                    <a:pt x="569" y="18"/>
                    <a:pt x="524" y="8"/>
                  </a:cubicBezTo>
                  <a:cubicBezTo>
                    <a:pt x="500" y="3"/>
                    <a:pt x="476" y="0"/>
                    <a:pt x="452" y="0"/>
                  </a:cubicBezTo>
                  <a:close/>
                </a:path>
              </a:pathLst>
            </a:custGeom>
            <a:solidFill>
              <a:srgbClr val="DA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1" name="Google Shape;3561;p76">
              <a:extLst>
                <a:ext uri="{FF2B5EF4-FFF2-40B4-BE49-F238E27FC236}">
                  <a16:creationId xmlns:a16="http://schemas.microsoft.com/office/drawing/2014/main" id="{ECF3146A-7D85-A671-6191-A25A5BFBFF2C}"/>
                </a:ext>
              </a:extLst>
            </p:cNvPr>
            <p:cNvSpPr/>
            <p:nvPr/>
          </p:nvSpPr>
          <p:spPr>
            <a:xfrm>
              <a:off x="7341777" y="812581"/>
              <a:ext cx="156642" cy="319465"/>
            </a:xfrm>
            <a:custGeom>
              <a:avLst/>
              <a:gdLst/>
              <a:ahLst/>
              <a:cxnLst/>
              <a:rect l="l" t="t" r="r" b="b"/>
              <a:pathLst>
                <a:path w="1039" h="2119" extrusionOk="0">
                  <a:moveTo>
                    <a:pt x="1018" y="0"/>
                  </a:moveTo>
                  <a:cubicBezTo>
                    <a:pt x="998" y="0"/>
                    <a:pt x="949" y="83"/>
                    <a:pt x="923" y="179"/>
                  </a:cubicBezTo>
                  <a:cubicBezTo>
                    <a:pt x="894" y="278"/>
                    <a:pt x="879" y="386"/>
                    <a:pt x="875" y="410"/>
                  </a:cubicBezTo>
                  <a:cubicBezTo>
                    <a:pt x="846" y="552"/>
                    <a:pt x="815" y="695"/>
                    <a:pt x="745" y="813"/>
                  </a:cubicBezTo>
                  <a:cubicBezTo>
                    <a:pt x="676" y="931"/>
                    <a:pt x="565" y="1022"/>
                    <a:pt x="455" y="1119"/>
                  </a:cubicBezTo>
                  <a:cubicBezTo>
                    <a:pt x="236" y="1329"/>
                    <a:pt x="84" y="1609"/>
                    <a:pt x="31" y="1903"/>
                  </a:cubicBezTo>
                  <a:cubicBezTo>
                    <a:pt x="25" y="1923"/>
                    <a:pt x="5" y="2015"/>
                    <a:pt x="1" y="2111"/>
                  </a:cubicBezTo>
                  <a:cubicBezTo>
                    <a:pt x="21" y="2114"/>
                    <a:pt x="42" y="2117"/>
                    <a:pt x="62" y="2119"/>
                  </a:cubicBezTo>
                  <a:cubicBezTo>
                    <a:pt x="70" y="2027"/>
                    <a:pt x="85" y="1937"/>
                    <a:pt x="90" y="1916"/>
                  </a:cubicBezTo>
                  <a:cubicBezTo>
                    <a:pt x="161" y="1637"/>
                    <a:pt x="317" y="1387"/>
                    <a:pt x="534" y="1204"/>
                  </a:cubicBezTo>
                  <a:cubicBezTo>
                    <a:pt x="636" y="1102"/>
                    <a:pt x="751" y="996"/>
                    <a:pt x="823" y="856"/>
                  </a:cubicBezTo>
                  <a:cubicBezTo>
                    <a:pt x="895" y="715"/>
                    <a:pt x="915" y="565"/>
                    <a:pt x="936" y="420"/>
                  </a:cubicBezTo>
                  <a:cubicBezTo>
                    <a:pt x="941" y="396"/>
                    <a:pt x="959" y="290"/>
                    <a:pt x="981" y="194"/>
                  </a:cubicBezTo>
                  <a:cubicBezTo>
                    <a:pt x="1002" y="96"/>
                    <a:pt x="1038" y="11"/>
                    <a:pt x="1021" y="1"/>
                  </a:cubicBezTo>
                  <a:cubicBezTo>
                    <a:pt x="1020" y="0"/>
                    <a:pt x="1019" y="0"/>
                    <a:pt x="1018" y="0"/>
                  </a:cubicBezTo>
                  <a:close/>
                </a:path>
              </a:pathLst>
            </a:custGeom>
            <a:solidFill>
              <a:srgbClr val="DA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2" name="Google Shape;3562;p76">
              <a:extLst>
                <a:ext uri="{FF2B5EF4-FFF2-40B4-BE49-F238E27FC236}">
                  <a16:creationId xmlns:a16="http://schemas.microsoft.com/office/drawing/2014/main" id="{81C8D78A-1AA5-F9BE-B2BB-74955683CB9E}"/>
                </a:ext>
              </a:extLst>
            </p:cNvPr>
            <p:cNvSpPr/>
            <p:nvPr/>
          </p:nvSpPr>
          <p:spPr>
            <a:xfrm>
              <a:off x="7527214" y="680212"/>
              <a:ext cx="125886" cy="76587"/>
            </a:xfrm>
            <a:custGeom>
              <a:avLst/>
              <a:gdLst/>
              <a:ahLst/>
              <a:cxnLst/>
              <a:rect l="l" t="t" r="r" b="b"/>
              <a:pathLst>
                <a:path w="835" h="508" extrusionOk="0">
                  <a:moveTo>
                    <a:pt x="784" y="0"/>
                  </a:moveTo>
                  <a:cubicBezTo>
                    <a:pt x="745" y="14"/>
                    <a:pt x="704" y="24"/>
                    <a:pt x="664" y="34"/>
                  </a:cubicBezTo>
                  <a:cubicBezTo>
                    <a:pt x="578" y="64"/>
                    <a:pt x="488" y="86"/>
                    <a:pt x="395" y="116"/>
                  </a:cubicBezTo>
                  <a:cubicBezTo>
                    <a:pt x="304" y="146"/>
                    <a:pt x="210" y="186"/>
                    <a:pt x="135" y="253"/>
                  </a:cubicBezTo>
                  <a:cubicBezTo>
                    <a:pt x="122" y="264"/>
                    <a:pt x="62" y="309"/>
                    <a:pt x="29" y="373"/>
                  </a:cubicBezTo>
                  <a:cubicBezTo>
                    <a:pt x="9" y="408"/>
                    <a:pt x="0" y="446"/>
                    <a:pt x="0" y="472"/>
                  </a:cubicBezTo>
                  <a:cubicBezTo>
                    <a:pt x="0" y="494"/>
                    <a:pt x="5" y="507"/>
                    <a:pt x="15" y="507"/>
                  </a:cubicBezTo>
                  <a:cubicBezTo>
                    <a:pt x="15" y="507"/>
                    <a:pt x="15" y="507"/>
                    <a:pt x="16" y="507"/>
                  </a:cubicBezTo>
                  <a:cubicBezTo>
                    <a:pt x="35" y="507"/>
                    <a:pt x="47" y="453"/>
                    <a:pt x="81" y="404"/>
                  </a:cubicBezTo>
                  <a:cubicBezTo>
                    <a:pt x="113" y="353"/>
                    <a:pt x="161" y="310"/>
                    <a:pt x="173" y="302"/>
                  </a:cubicBezTo>
                  <a:cubicBezTo>
                    <a:pt x="319" y="197"/>
                    <a:pt x="508" y="191"/>
                    <a:pt x="697" y="145"/>
                  </a:cubicBezTo>
                  <a:cubicBezTo>
                    <a:pt x="744" y="128"/>
                    <a:pt x="789" y="112"/>
                    <a:pt x="835" y="92"/>
                  </a:cubicBezTo>
                  <a:cubicBezTo>
                    <a:pt x="829" y="84"/>
                    <a:pt x="825" y="74"/>
                    <a:pt x="820" y="64"/>
                  </a:cubicBezTo>
                  <a:cubicBezTo>
                    <a:pt x="813" y="53"/>
                    <a:pt x="808" y="41"/>
                    <a:pt x="800" y="28"/>
                  </a:cubicBezTo>
                  <a:cubicBezTo>
                    <a:pt x="795" y="20"/>
                    <a:pt x="789" y="10"/>
                    <a:pt x="784" y="0"/>
                  </a:cubicBezTo>
                  <a:close/>
                </a:path>
              </a:pathLst>
            </a:custGeom>
            <a:solidFill>
              <a:srgbClr val="DA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3" name="Google Shape;3563;p76">
              <a:extLst>
                <a:ext uri="{FF2B5EF4-FFF2-40B4-BE49-F238E27FC236}">
                  <a16:creationId xmlns:a16="http://schemas.microsoft.com/office/drawing/2014/main" id="{AB355A2A-2B18-F183-E121-5EC36DBC66EB}"/>
                </a:ext>
              </a:extLst>
            </p:cNvPr>
            <p:cNvSpPr/>
            <p:nvPr/>
          </p:nvSpPr>
          <p:spPr>
            <a:xfrm>
              <a:off x="7533848" y="755895"/>
              <a:ext cx="144732" cy="324892"/>
            </a:xfrm>
            <a:custGeom>
              <a:avLst/>
              <a:gdLst/>
              <a:ahLst/>
              <a:cxnLst/>
              <a:rect l="l" t="t" r="r" b="b"/>
              <a:pathLst>
                <a:path w="960" h="2155" extrusionOk="0">
                  <a:moveTo>
                    <a:pt x="868" y="1"/>
                  </a:moveTo>
                  <a:cubicBezTo>
                    <a:pt x="758" y="1"/>
                    <a:pt x="663" y="44"/>
                    <a:pt x="641" y="51"/>
                  </a:cubicBezTo>
                  <a:cubicBezTo>
                    <a:pt x="559" y="79"/>
                    <a:pt x="476" y="104"/>
                    <a:pt x="397" y="154"/>
                  </a:cubicBezTo>
                  <a:cubicBezTo>
                    <a:pt x="358" y="179"/>
                    <a:pt x="321" y="211"/>
                    <a:pt x="292" y="251"/>
                  </a:cubicBezTo>
                  <a:cubicBezTo>
                    <a:pt x="264" y="293"/>
                    <a:pt x="247" y="343"/>
                    <a:pt x="243" y="392"/>
                  </a:cubicBezTo>
                  <a:cubicBezTo>
                    <a:pt x="237" y="492"/>
                    <a:pt x="267" y="578"/>
                    <a:pt x="287" y="660"/>
                  </a:cubicBezTo>
                  <a:cubicBezTo>
                    <a:pt x="309" y="741"/>
                    <a:pt x="317" y="815"/>
                    <a:pt x="305" y="892"/>
                  </a:cubicBezTo>
                  <a:cubicBezTo>
                    <a:pt x="292" y="1050"/>
                    <a:pt x="218" y="1203"/>
                    <a:pt x="145" y="1359"/>
                  </a:cubicBezTo>
                  <a:cubicBezTo>
                    <a:pt x="75" y="1514"/>
                    <a:pt x="1" y="1684"/>
                    <a:pt x="15" y="1869"/>
                  </a:cubicBezTo>
                  <a:cubicBezTo>
                    <a:pt x="15" y="1897"/>
                    <a:pt x="31" y="2036"/>
                    <a:pt x="112" y="2138"/>
                  </a:cubicBezTo>
                  <a:lnTo>
                    <a:pt x="127" y="2155"/>
                  </a:lnTo>
                  <a:cubicBezTo>
                    <a:pt x="143" y="2145"/>
                    <a:pt x="160" y="2133"/>
                    <a:pt x="176" y="2121"/>
                  </a:cubicBezTo>
                  <a:cubicBezTo>
                    <a:pt x="170" y="2115"/>
                    <a:pt x="166" y="2107"/>
                    <a:pt x="161" y="2101"/>
                  </a:cubicBezTo>
                  <a:cubicBezTo>
                    <a:pt x="95" y="2011"/>
                    <a:pt x="77" y="1890"/>
                    <a:pt x="77" y="1864"/>
                  </a:cubicBezTo>
                  <a:cubicBezTo>
                    <a:pt x="72" y="1702"/>
                    <a:pt x="146" y="1546"/>
                    <a:pt x="225" y="1398"/>
                  </a:cubicBezTo>
                  <a:cubicBezTo>
                    <a:pt x="303" y="1247"/>
                    <a:pt x="393" y="1091"/>
                    <a:pt x="420" y="906"/>
                  </a:cubicBezTo>
                  <a:cubicBezTo>
                    <a:pt x="429" y="814"/>
                    <a:pt x="414" y="714"/>
                    <a:pt x="386" y="632"/>
                  </a:cubicBezTo>
                  <a:cubicBezTo>
                    <a:pt x="359" y="549"/>
                    <a:pt x="330" y="471"/>
                    <a:pt x="332" y="398"/>
                  </a:cubicBezTo>
                  <a:cubicBezTo>
                    <a:pt x="333" y="324"/>
                    <a:pt x="373" y="261"/>
                    <a:pt x="438" y="216"/>
                  </a:cubicBezTo>
                  <a:cubicBezTo>
                    <a:pt x="503" y="172"/>
                    <a:pt x="583" y="140"/>
                    <a:pt x="661" y="109"/>
                  </a:cubicBezTo>
                  <a:cubicBezTo>
                    <a:pt x="685" y="101"/>
                    <a:pt x="781" y="62"/>
                    <a:pt x="879" y="62"/>
                  </a:cubicBezTo>
                  <a:cubicBezTo>
                    <a:pt x="890" y="62"/>
                    <a:pt x="902" y="63"/>
                    <a:pt x="913" y="64"/>
                  </a:cubicBezTo>
                  <a:cubicBezTo>
                    <a:pt x="930" y="66"/>
                    <a:pt x="945" y="69"/>
                    <a:pt x="960" y="72"/>
                  </a:cubicBezTo>
                  <a:cubicBezTo>
                    <a:pt x="959" y="64"/>
                    <a:pt x="957" y="56"/>
                    <a:pt x="955" y="47"/>
                  </a:cubicBezTo>
                  <a:cubicBezTo>
                    <a:pt x="952" y="34"/>
                    <a:pt x="948" y="21"/>
                    <a:pt x="945" y="8"/>
                  </a:cubicBezTo>
                  <a:cubicBezTo>
                    <a:pt x="937" y="7"/>
                    <a:pt x="930" y="5"/>
                    <a:pt x="922" y="4"/>
                  </a:cubicBezTo>
                  <a:cubicBezTo>
                    <a:pt x="904" y="2"/>
                    <a:pt x="886" y="1"/>
                    <a:pt x="868" y="1"/>
                  </a:cubicBezTo>
                  <a:close/>
                </a:path>
              </a:pathLst>
            </a:custGeom>
            <a:solidFill>
              <a:srgbClr val="DA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4" name="Google Shape;3564;p76">
              <a:extLst>
                <a:ext uri="{FF2B5EF4-FFF2-40B4-BE49-F238E27FC236}">
                  <a16:creationId xmlns:a16="http://schemas.microsoft.com/office/drawing/2014/main" id="{FBA87D38-98DF-1CB4-89DB-E1CF14FC2158}"/>
                </a:ext>
              </a:extLst>
            </p:cNvPr>
            <p:cNvSpPr/>
            <p:nvPr/>
          </p:nvSpPr>
          <p:spPr>
            <a:xfrm>
              <a:off x="7209710" y="529300"/>
              <a:ext cx="238204" cy="84578"/>
            </a:xfrm>
            <a:custGeom>
              <a:avLst/>
              <a:gdLst/>
              <a:ahLst/>
              <a:cxnLst/>
              <a:rect l="l" t="t" r="r" b="b"/>
              <a:pathLst>
                <a:path w="1580" h="561" extrusionOk="0">
                  <a:moveTo>
                    <a:pt x="1372" y="1"/>
                  </a:moveTo>
                  <a:cubicBezTo>
                    <a:pt x="1407" y="58"/>
                    <a:pt x="1439" y="101"/>
                    <a:pt x="1445" y="114"/>
                  </a:cubicBezTo>
                  <a:cubicBezTo>
                    <a:pt x="1475" y="173"/>
                    <a:pt x="1499" y="237"/>
                    <a:pt x="1498" y="296"/>
                  </a:cubicBezTo>
                  <a:cubicBezTo>
                    <a:pt x="1497" y="355"/>
                    <a:pt x="1467" y="405"/>
                    <a:pt x="1417" y="431"/>
                  </a:cubicBezTo>
                  <a:cubicBezTo>
                    <a:pt x="1381" y="452"/>
                    <a:pt x="1337" y="461"/>
                    <a:pt x="1293" y="461"/>
                  </a:cubicBezTo>
                  <a:cubicBezTo>
                    <a:pt x="1277" y="461"/>
                    <a:pt x="1260" y="460"/>
                    <a:pt x="1244" y="457"/>
                  </a:cubicBezTo>
                  <a:cubicBezTo>
                    <a:pt x="1181" y="450"/>
                    <a:pt x="1117" y="428"/>
                    <a:pt x="1048" y="411"/>
                  </a:cubicBezTo>
                  <a:cubicBezTo>
                    <a:pt x="974" y="395"/>
                    <a:pt x="897" y="387"/>
                    <a:pt x="821" y="387"/>
                  </a:cubicBezTo>
                  <a:cubicBezTo>
                    <a:pt x="752" y="387"/>
                    <a:pt x="682" y="394"/>
                    <a:pt x="614" y="407"/>
                  </a:cubicBezTo>
                  <a:cubicBezTo>
                    <a:pt x="505" y="425"/>
                    <a:pt x="406" y="471"/>
                    <a:pt x="312" y="471"/>
                  </a:cubicBezTo>
                  <a:cubicBezTo>
                    <a:pt x="282" y="471"/>
                    <a:pt x="253" y="467"/>
                    <a:pt x="224" y="455"/>
                  </a:cubicBezTo>
                  <a:cubicBezTo>
                    <a:pt x="215" y="452"/>
                    <a:pt x="189" y="440"/>
                    <a:pt x="159" y="418"/>
                  </a:cubicBezTo>
                  <a:cubicBezTo>
                    <a:pt x="128" y="396"/>
                    <a:pt x="94" y="364"/>
                    <a:pt x="64" y="329"/>
                  </a:cubicBezTo>
                  <a:cubicBezTo>
                    <a:pt x="59" y="324"/>
                    <a:pt x="54" y="319"/>
                    <a:pt x="49" y="313"/>
                  </a:cubicBezTo>
                  <a:cubicBezTo>
                    <a:pt x="33" y="323"/>
                    <a:pt x="16" y="334"/>
                    <a:pt x="0" y="346"/>
                  </a:cubicBezTo>
                  <a:cubicBezTo>
                    <a:pt x="5" y="353"/>
                    <a:pt x="11" y="360"/>
                    <a:pt x="18" y="368"/>
                  </a:cubicBezTo>
                  <a:cubicBezTo>
                    <a:pt x="49" y="408"/>
                    <a:pt x="86" y="444"/>
                    <a:pt x="122" y="470"/>
                  </a:cubicBezTo>
                  <a:cubicBezTo>
                    <a:pt x="158" y="495"/>
                    <a:pt x="190" y="508"/>
                    <a:pt x="201" y="512"/>
                  </a:cubicBezTo>
                  <a:cubicBezTo>
                    <a:pt x="245" y="532"/>
                    <a:pt x="294" y="540"/>
                    <a:pt x="341" y="540"/>
                  </a:cubicBezTo>
                  <a:cubicBezTo>
                    <a:pt x="370" y="540"/>
                    <a:pt x="399" y="537"/>
                    <a:pt x="425" y="532"/>
                  </a:cubicBezTo>
                  <a:cubicBezTo>
                    <a:pt x="498" y="519"/>
                    <a:pt x="562" y="501"/>
                    <a:pt x="628" y="494"/>
                  </a:cubicBezTo>
                  <a:cubicBezTo>
                    <a:pt x="669" y="489"/>
                    <a:pt x="711" y="487"/>
                    <a:pt x="752" y="487"/>
                  </a:cubicBezTo>
                  <a:cubicBezTo>
                    <a:pt x="843" y="487"/>
                    <a:pt x="934" y="499"/>
                    <a:pt x="1022" y="523"/>
                  </a:cubicBezTo>
                  <a:cubicBezTo>
                    <a:pt x="1088" y="536"/>
                    <a:pt x="1157" y="554"/>
                    <a:pt x="1234" y="559"/>
                  </a:cubicBezTo>
                  <a:cubicBezTo>
                    <a:pt x="1244" y="560"/>
                    <a:pt x="1255" y="560"/>
                    <a:pt x="1265" y="560"/>
                  </a:cubicBezTo>
                  <a:cubicBezTo>
                    <a:pt x="1333" y="560"/>
                    <a:pt x="1402" y="545"/>
                    <a:pt x="1463" y="508"/>
                  </a:cubicBezTo>
                  <a:cubicBezTo>
                    <a:pt x="1535" y="464"/>
                    <a:pt x="1580" y="376"/>
                    <a:pt x="1574" y="295"/>
                  </a:cubicBezTo>
                  <a:cubicBezTo>
                    <a:pt x="1568" y="215"/>
                    <a:pt x="1536" y="145"/>
                    <a:pt x="1499" y="84"/>
                  </a:cubicBezTo>
                  <a:cubicBezTo>
                    <a:pt x="1494" y="73"/>
                    <a:pt x="1476" y="46"/>
                    <a:pt x="1455" y="12"/>
                  </a:cubicBezTo>
                  <a:cubicBezTo>
                    <a:pt x="1428" y="7"/>
                    <a:pt x="1400" y="4"/>
                    <a:pt x="1372" y="1"/>
                  </a:cubicBezTo>
                  <a:close/>
                </a:path>
              </a:pathLst>
            </a:custGeom>
            <a:solidFill>
              <a:srgbClr val="DA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5" name="Google Shape;3565;p76">
              <a:extLst>
                <a:ext uri="{FF2B5EF4-FFF2-40B4-BE49-F238E27FC236}">
                  <a16:creationId xmlns:a16="http://schemas.microsoft.com/office/drawing/2014/main" id="{61DF499A-27A8-9734-72D2-AA397C985060}"/>
                </a:ext>
              </a:extLst>
            </p:cNvPr>
            <p:cNvSpPr/>
            <p:nvPr/>
          </p:nvSpPr>
          <p:spPr>
            <a:xfrm>
              <a:off x="7290518" y="560357"/>
              <a:ext cx="395298" cy="573198"/>
            </a:xfrm>
            <a:custGeom>
              <a:avLst/>
              <a:gdLst/>
              <a:ahLst/>
              <a:cxnLst/>
              <a:rect l="l" t="t" r="r" b="b"/>
              <a:pathLst>
                <a:path w="2622" h="3802" extrusionOk="0">
                  <a:moveTo>
                    <a:pt x="1519" y="0"/>
                  </a:moveTo>
                  <a:lnTo>
                    <a:pt x="1519" y="0"/>
                  </a:lnTo>
                  <a:cubicBezTo>
                    <a:pt x="1928" y="891"/>
                    <a:pt x="2506" y="2888"/>
                    <a:pt x="1" y="3708"/>
                  </a:cubicBezTo>
                  <a:cubicBezTo>
                    <a:pt x="17" y="3713"/>
                    <a:pt x="35" y="3718"/>
                    <a:pt x="53" y="3724"/>
                  </a:cubicBezTo>
                  <a:cubicBezTo>
                    <a:pt x="67" y="3729"/>
                    <a:pt x="82" y="3732"/>
                    <a:pt x="97" y="3736"/>
                  </a:cubicBezTo>
                  <a:cubicBezTo>
                    <a:pt x="150" y="3749"/>
                    <a:pt x="202" y="3761"/>
                    <a:pt x="256" y="3771"/>
                  </a:cubicBezTo>
                  <a:cubicBezTo>
                    <a:pt x="368" y="3792"/>
                    <a:pt x="483" y="3801"/>
                    <a:pt x="600" y="3802"/>
                  </a:cubicBezTo>
                  <a:lnTo>
                    <a:pt x="601" y="3802"/>
                  </a:lnTo>
                  <a:cubicBezTo>
                    <a:pt x="659" y="3802"/>
                    <a:pt x="717" y="3800"/>
                    <a:pt x="775" y="3795"/>
                  </a:cubicBezTo>
                  <a:cubicBezTo>
                    <a:pt x="907" y="3784"/>
                    <a:pt x="1040" y="3761"/>
                    <a:pt x="1170" y="3722"/>
                  </a:cubicBezTo>
                  <a:cubicBezTo>
                    <a:pt x="1236" y="3704"/>
                    <a:pt x="1303" y="3680"/>
                    <a:pt x="1368" y="3653"/>
                  </a:cubicBezTo>
                  <a:cubicBezTo>
                    <a:pt x="1392" y="3643"/>
                    <a:pt x="1416" y="3633"/>
                    <a:pt x="1440" y="3621"/>
                  </a:cubicBezTo>
                  <a:cubicBezTo>
                    <a:pt x="1612" y="3545"/>
                    <a:pt x="1767" y="3445"/>
                    <a:pt x="1905" y="3329"/>
                  </a:cubicBezTo>
                  <a:cubicBezTo>
                    <a:pt x="1929" y="3310"/>
                    <a:pt x="1951" y="3290"/>
                    <a:pt x="1973" y="3269"/>
                  </a:cubicBezTo>
                  <a:cubicBezTo>
                    <a:pt x="2008" y="3237"/>
                    <a:pt x="2040" y="3203"/>
                    <a:pt x="2072" y="3169"/>
                  </a:cubicBezTo>
                  <a:cubicBezTo>
                    <a:pt x="2110" y="3130"/>
                    <a:pt x="2145" y="3088"/>
                    <a:pt x="2179" y="3047"/>
                  </a:cubicBezTo>
                  <a:cubicBezTo>
                    <a:pt x="2205" y="3015"/>
                    <a:pt x="2230" y="2981"/>
                    <a:pt x="2253" y="2947"/>
                  </a:cubicBezTo>
                  <a:cubicBezTo>
                    <a:pt x="2258" y="2941"/>
                    <a:pt x="2262" y="2935"/>
                    <a:pt x="2267" y="2927"/>
                  </a:cubicBezTo>
                  <a:cubicBezTo>
                    <a:pt x="2317" y="2856"/>
                    <a:pt x="2363" y="2779"/>
                    <a:pt x="2402" y="2698"/>
                  </a:cubicBezTo>
                  <a:cubicBezTo>
                    <a:pt x="2405" y="2695"/>
                    <a:pt x="2406" y="2691"/>
                    <a:pt x="2407" y="2688"/>
                  </a:cubicBezTo>
                  <a:cubicBezTo>
                    <a:pt x="2409" y="2685"/>
                    <a:pt x="2411" y="2681"/>
                    <a:pt x="2412" y="2678"/>
                  </a:cubicBezTo>
                  <a:cubicBezTo>
                    <a:pt x="2420" y="2661"/>
                    <a:pt x="2428" y="2645"/>
                    <a:pt x="2436" y="2628"/>
                  </a:cubicBezTo>
                  <a:cubicBezTo>
                    <a:pt x="2471" y="2553"/>
                    <a:pt x="2503" y="2473"/>
                    <a:pt x="2526" y="2394"/>
                  </a:cubicBezTo>
                  <a:cubicBezTo>
                    <a:pt x="2527" y="2391"/>
                    <a:pt x="2528" y="2387"/>
                    <a:pt x="2530" y="2384"/>
                  </a:cubicBezTo>
                  <a:lnTo>
                    <a:pt x="2530" y="2383"/>
                  </a:lnTo>
                  <a:cubicBezTo>
                    <a:pt x="2530" y="2380"/>
                    <a:pt x="2533" y="2376"/>
                    <a:pt x="2534" y="2373"/>
                  </a:cubicBezTo>
                  <a:cubicBezTo>
                    <a:pt x="2564" y="2273"/>
                    <a:pt x="2586" y="2171"/>
                    <a:pt x="2601" y="2067"/>
                  </a:cubicBezTo>
                  <a:cubicBezTo>
                    <a:pt x="2614" y="1963"/>
                    <a:pt x="2621" y="1857"/>
                    <a:pt x="2618" y="1750"/>
                  </a:cubicBezTo>
                  <a:lnTo>
                    <a:pt x="2618" y="1738"/>
                  </a:lnTo>
                  <a:cubicBezTo>
                    <a:pt x="2618" y="1720"/>
                    <a:pt x="2618" y="1704"/>
                    <a:pt x="2617" y="1686"/>
                  </a:cubicBezTo>
                  <a:cubicBezTo>
                    <a:pt x="2616" y="1673"/>
                    <a:pt x="2615" y="1658"/>
                    <a:pt x="2614" y="1645"/>
                  </a:cubicBezTo>
                  <a:cubicBezTo>
                    <a:pt x="2611" y="1607"/>
                    <a:pt x="2607" y="1569"/>
                    <a:pt x="2603" y="1531"/>
                  </a:cubicBezTo>
                  <a:cubicBezTo>
                    <a:pt x="2600" y="1516"/>
                    <a:pt x="2599" y="1501"/>
                    <a:pt x="2595" y="1485"/>
                  </a:cubicBezTo>
                  <a:cubicBezTo>
                    <a:pt x="2590" y="1454"/>
                    <a:pt x="2585" y="1422"/>
                    <a:pt x="2579" y="1390"/>
                  </a:cubicBezTo>
                  <a:cubicBezTo>
                    <a:pt x="2575" y="1374"/>
                    <a:pt x="2572" y="1359"/>
                    <a:pt x="2569" y="1344"/>
                  </a:cubicBezTo>
                  <a:cubicBezTo>
                    <a:pt x="2567" y="1334"/>
                    <a:pt x="2564" y="1325"/>
                    <a:pt x="2562" y="1315"/>
                  </a:cubicBezTo>
                  <a:cubicBezTo>
                    <a:pt x="2560" y="1310"/>
                    <a:pt x="2559" y="1304"/>
                    <a:pt x="2558" y="1298"/>
                  </a:cubicBezTo>
                  <a:cubicBezTo>
                    <a:pt x="2551" y="1270"/>
                    <a:pt x="2543" y="1240"/>
                    <a:pt x="2533" y="1210"/>
                  </a:cubicBezTo>
                  <a:cubicBezTo>
                    <a:pt x="2527" y="1193"/>
                    <a:pt x="2522" y="1174"/>
                    <a:pt x="2516" y="1156"/>
                  </a:cubicBezTo>
                  <a:cubicBezTo>
                    <a:pt x="2515" y="1155"/>
                    <a:pt x="2515" y="1154"/>
                    <a:pt x="2515" y="1152"/>
                  </a:cubicBezTo>
                  <a:cubicBezTo>
                    <a:pt x="2503" y="1113"/>
                    <a:pt x="2488" y="1076"/>
                    <a:pt x="2473" y="1039"/>
                  </a:cubicBezTo>
                  <a:lnTo>
                    <a:pt x="2471" y="1034"/>
                  </a:lnTo>
                  <a:cubicBezTo>
                    <a:pt x="2466" y="1022"/>
                    <a:pt x="2461" y="1010"/>
                    <a:pt x="2455" y="999"/>
                  </a:cubicBezTo>
                  <a:cubicBezTo>
                    <a:pt x="2443" y="967"/>
                    <a:pt x="2427" y="935"/>
                    <a:pt x="2413" y="904"/>
                  </a:cubicBezTo>
                  <a:cubicBezTo>
                    <a:pt x="2405" y="889"/>
                    <a:pt x="2397" y="875"/>
                    <a:pt x="2390" y="859"/>
                  </a:cubicBezTo>
                  <a:cubicBezTo>
                    <a:pt x="2384" y="848"/>
                    <a:pt x="2378" y="836"/>
                    <a:pt x="2370" y="824"/>
                  </a:cubicBezTo>
                  <a:cubicBezTo>
                    <a:pt x="2348" y="782"/>
                    <a:pt x="2323" y="741"/>
                    <a:pt x="2297" y="701"/>
                  </a:cubicBezTo>
                  <a:cubicBezTo>
                    <a:pt x="2293" y="696"/>
                    <a:pt x="2290" y="690"/>
                    <a:pt x="2287" y="685"/>
                  </a:cubicBezTo>
                  <a:cubicBezTo>
                    <a:pt x="2275" y="666"/>
                    <a:pt x="2264" y="650"/>
                    <a:pt x="2252" y="633"/>
                  </a:cubicBezTo>
                  <a:cubicBezTo>
                    <a:pt x="2240" y="617"/>
                    <a:pt x="2230" y="602"/>
                    <a:pt x="2220" y="588"/>
                  </a:cubicBezTo>
                  <a:cubicBezTo>
                    <a:pt x="2199" y="561"/>
                    <a:pt x="2178" y="534"/>
                    <a:pt x="2158" y="509"/>
                  </a:cubicBezTo>
                  <a:cubicBezTo>
                    <a:pt x="2136" y="484"/>
                    <a:pt x="2113" y="457"/>
                    <a:pt x="2090" y="432"/>
                  </a:cubicBezTo>
                  <a:cubicBezTo>
                    <a:pt x="2074" y="414"/>
                    <a:pt x="2058" y="397"/>
                    <a:pt x="2041" y="380"/>
                  </a:cubicBezTo>
                  <a:lnTo>
                    <a:pt x="2038" y="377"/>
                  </a:lnTo>
                  <a:cubicBezTo>
                    <a:pt x="2008" y="346"/>
                    <a:pt x="1978" y="317"/>
                    <a:pt x="1945" y="289"/>
                  </a:cubicBezTo>
                  <a:cubicBezTo>
                    <a:pt x="1842" y="198"/>
                    <a:pt x="1729" y="118"/>
                    <a:pt x="1611" y="50"/>
                  </a:cubicBezTo>
                  <a:cubicBezTo>
                    <a:pt x="1580" y="32"/>
                    <a:pt x="1550" y="16"/>
                    <a:pt x="1519" y="0"/>
                  </a:cubicBezTo>
                  <a:close/>
                </a:path>
              </a:pathLst>
            </a:cu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66" name="Google Shape;3566;p76">
            <a:extLst>
              <a:ext uri="{FF2B5EF4-FFF2-40B4-BE49-F238E27FC236}">
                <a16:creationId xmlns:a16="http://schemas.microsoft.com/office/drawing/2014/main" id="{447517CF-B330-EAAC-771C-70C26B9E640A}"/>
              </a:ext>
            </a:extLst>
          </p:cNvPr>
          <p:cNvGrpSpPr/>
          <p:nvPr/>
        </p:nvGrpSpPr>
        <p:grpSpPr>
          <a:xfrm>
            <a:off x="5660452" y="1994920"/>
            <a:ext cx="1571243" cy="748835"/>
            <a:chOff x="5521028" y="453467"/>
            <a:chExt cx="1571243" cy="748835"/>
          </a:xfrm>
        </p:grpSpPr>
        <p:sp>
          <p:nvSpPr>
            <p:cNvPr id="3567" name="Google Shape;3567;p76">
              <a:extLst>
                <a:ext uri="{FF2B5EF4-FFF2-40B4-BE49-F238E27FC236}">
                  <a16:creationId xmlns:a16="http://schemas.microsoft.com/office/drawing/2014/main" id="{BB9BD8F5-1CB8-D43C-B1C3-B6E51BD467EE}"/>
                </a:ext>
              </a:extLst>
            </p:cNvPr>
            <p:cNvSpPr/>
            <p:nvPr/>
          </p:nvSpPr>
          <p:spPr>
            <a:xfrm>
              <a:off x="5962911" y="509852"/>
              <a:ext cx="622044" cy="621441"/>
            </a:xfrm>
            <a:custGeom>
              <a:avLst/>
              <a:gdLst/>
              <a:ahLst/>
              <a:cxnLst/>
              <a:rect l="l" t="t" r="r" b="b"/>
              <a:pathLst>
                <a:path w="4126" h="4122" extrusionOk="0">
                  <a:moveTo>
                    <a:pt x="2063" y="1"/>
                  </a:moveTo>
                  <a:cubicBezTo>
                    <a:pt x="1876" y="1"/>
                    <a:pt x="1688" y="26"/>
                    <a:pt x="1504" y="78"/>
                  </a:cubicBezTo>
                  <a:cubicBezTo>
                    <a:pt x="1336" y="126"/>
                    <a:pt x="1173" y="196"/>
                    <a:pt x="1017" y="288"/>
                  </a:cubicBezTo>
                  <a:cubicBezTo>
                    <a:pt x="765" y="437"/>
                    <a:pt x="555" y="631"/>
                    <a:pt x="394" y="855"/>
                  </a:cubicBezTo>
                  <a:cubicBezTo>
                    <a:pt x="325" y="950"/>
                    <a:pt x="265" y="1051"/>
                    <a:pt x="214" y="1156"/>
                  </a:cubicBezTo>
                  <a:cubicBezTo>
                    <a:pt x="182" y="1221"/>
                    <a:pt x="154" y="1287"/>
                    <a:pt x="130" y="1355"/>
                  </a:cubicBezTo>
                  <a:cubicBezTo>
                    <a:pt x="100" y="1434"/>
                    <a:pt x="76" y="1513"/>
                    <a:pt x="58" y="1595"/>
                  </a:cubicBezTo>
                  <a:cubicBezTo>
                    <a:pt x="33" y="1700"/>
                    <a:pt x="17" y="1806"/>
                    <a:pt x="9" y="1913"/>
                  </a:cubicBezTo>
                  <a:cubicBezTo>
                    <a:pt x="1" y="2022"/>
                    <a:pt x="2" y="2132"/>
                    <a:pt x="12" y="2240"/>
                  </a:cubicBezTo>
                  <a:cubicBezTo>
                    <a:pt x="14" y="2270"/>
                    <a:pt x="17" y="2300"/>
                    <a:pt x="22" y="2329"/>
                  </a:cubicBezTo>
                  <a:cubicBezTo>
                    <a:pt x="33" y="2416"/>
                    <a:pt x="49" y="2502"/>
                    <a:pt x="73" y="2588"/>
                  </a:cubicBezTo>
                  <a:cubicBezTo>
                    <a:pt x="77" y="2605"/>
                    <a:pt x="81" y="2621"/>
                    <a:pt x="88" y="2639"/>
                  </a:cubicBezTo>
                  <a:cubicBezTo>
                    <a:pt x="95" y="2661"/>
                    <a:pt x="101" y="2684"/>
                    <a:pt x="109" y="2708"/>
                  </a:cubicBezTo>
                  <a:cubicBezTo>
                    <a:pt x="109" y="2709"/>
                    <a:pt x="109" y="2711"/>
                    <a:pt x="110" y="2711"/>
                  </a:cubicBezTo>
                  <a:cubicBezTo>
                    <a:pt x="120" y="2743"/>
                    <a:pt x="131" y="2774"/>
                    <a:pt x="143" y="2806"/>
                  </a:cubicBezTo>
                  <a:cubicBezTo>
                    <a:pt x="146" y="2814"/>
                    <a:pt x="151" y="2823"/>
                    <a:pt x="154" y="2831"/>
                  </a:cubicBezTo>
                  <a:cubicBezTo>
                    <a:pt x="165" y="2857"/>
                    <a:pt x="176" y="2885"/>
                    <a:pt x="188" y="2911"/>
                  </a:cubicBezTo>
                  <a:cubicBezTo>
                    <a:pt x="204" y="2949"/>
                    <a:pt x="224" y="2987"/>
                    <a:pt x="244" y="3025"/>
                  </a:cubicBezTo>
                  <a:cubicBezTo>
                    <a:pt x="249" y="3034"/>
                    <a:pt x="255" y="3044"/>
                    <a:pt x="259" y="3053"/>
                  </a:cubicBezTo>
                  <a:lnTo>
                    <a:pt x="280" y="3087"/>
                  </a:lnTo>
                  <a:cubicBezTo>
                    <a:pt x="283" y="3093"/>
                    <a:pt x="287" y="3099"/>
                    <a:pt x="290" y="3106"/>
                  </a:cubicBezTo>
                  <a:cubicBezTo>
                    <a:pt x="290" y="3106"/>
                    <a:pt x="291" y="3108"/>
                    <a:pt x="291" y="3109"/>
                  </a:cubicBezTo>
                  <a:lnTo>
                    <a:pt x="300" y="3124"/>
                  </a:lnTo>
                  <a:cubicBezTo>
                    <a:pt x="301" y="3125"/>
                    <a:pt x="302" y="3128"/>
                    <a:pt x="304" y="3129"/>
                  </a:cubicBezTo>
                  <a:cubicBezTo>
                    <a:pt x="305" y="3131"/>
                    <a:pt x="307" y="3133"/>
                    <a:pt x="308" y="3134"/>
                  </a:cubicBezTo>
                  <a:cubicBezTo>
                    <a:pt x="314" y="3144"/>
                    <a:pt x="318" y="3153"/>
                    <a:pt x="325" y="3162"/>
                  </a:cubicBezTo>
                  <a:cubicBezTo>
                    <a:pt x="330" y="3173"/>
                    <a:pt x="336" y="3182"/>
                    <a:pt x="344" y="3192"/>
                  </a:cubicBezTo>
                  <a:cubicBezTo>
                    <a:pt x="387" y="3259"/>
                    <a:pt x="434" y="3322"/>
                    <a:pt x="484" y="3382"/>
                  </a:cubicBezTo>
                  <a:cubicBezTo>
                    <a:pt x="492" y="3392"/>
                    <a:pt x="501" y="3401"/>
                    <a:pt x="510" y="3412"/>
                  </a:cubicBezTo>
                  <a:cubicBezTo>
                    <a:pt x="541" y="3448"/>
                    <a:pt x="573" y="3483"/>
                    <a:pt x="608" y="3516"/>
                  </a:cubicBezTo>
                  <a:cubicBezTo>
                    <a:pt x="652" y="3562"/>
                    <a:pt x="700" y="3605"/>
                    <a:pt x="749" y="3645"/>
                  </a:cubicBezTo>
                  <a:cubicBezTo>
                    <a:pt x="767" y="3661"/>
                    <a:pt x="785" y="3675"/>
                    <a:pt x="803" y="3690"/>
                  </a:cubicBezTo>
                  <a:cubicBezTo>
                    <a:pt x="816" y="3699"/>
                    <a:pt x="829" y="3709"/>
                    <a:pt x="842" y="3720"/>
                  </a:cubicBezTo>
                  <a:cubicBezTo>
                    <a:pt x="863" y="3734"/>
                    <a:pt x="885" y="3749"/>
                    <a:pt x="906" y="3763"/>
                  </a:cubicBezTo>
                  <a:cubicBezTo>
                    <a:pt x="972" y="3809"/>
                    <a:pt x="1040" y="3849"/>
                    <a:pt x="1111" y="3885"/>
                  </a:cubicBezTo>
                  <a:cubicBezTo>
                    <a:pt x="1121" y="3891"/>
                    <a:pt x="1131" y="3896"/>
                    <a:pt x="1142" y="3902"/>
                  </a:cubicBezTo>
                  <a:cubicBezTo>
                    <a:pt x="1278" y="3971"/>
                    <a:pt x="1421" y="4023"/>
                    <a:pt x="1568" y="4059"/>
                  </a:cubicBezTo>
                  <a:cubicBezTo>
                    <a:pt x="1582" y="4064"/>
                    <a:pt x="1594" y="4067"/>
                    <a:pt x="1608" y="4069"/>
                  </a:cubicBezTo>
                  <a:cubicBezTo>
                    <a:pt x="1650" y="4079"/>
                    <a:pt x="1691" y="4087"/>
                    <a:pt x="1733" y="4095"/>
                  </a:cubicBezTo>
                  <a:cubicBezTo>
                    <a:pt x="1752" y="4098"/>
                    <a:pt x="1771" y="4100"/>
                    <a:pt x="1788" y="4103"/>
                  </a:cubicBezTo>
                  <a:cubicBezTo>
                    <a:pt x="1804" y="4105"/>
                    <a:pt x="1820" y="4106"/>
                    <a:pt x="1836" y="4108"/>
                  </a:cubicBezTo>
                  <a:cubicBezTo>
                    <a:pt x="1891" y="4114"/>
                    <a:pt x="1946" y="4118"/>
                    <a:pt x="2002" y="4120"/>
                  </a:cubicBezTo>
                  <a:cubicBezTo>
                    <a:pt x="2024" y="4121"/>
                    <a:pt x="2045" y="4122"/>
                    <a:pt x="2067" y="4122"/>
                  </a:cubicBezTo>
                  <a:cubicBezTo>
                    <a:pt x="2163" y="4122"/>
                    <a:pt x="2259" y="4114"/>
                    <a:pt x="2355" y="4101"/>
                  </a:cubicBezTo>
                  <a:lnTo>
                    <a:pt x="2356" y="4100"/>
                  </a:lnTo>
                  <a:cubicBezTo>
                    <a:pt x="2415" y="4091"/>
                    <a:pt x="2474" y="4081"/>
                    <a:pt x="2533" y="4067"/>
                  </a:cubicBezTo>
                  <a:cubicBezTo>
                    <a:pt x="2665" y="4037"/>
                    <a:pt x="2795" y="3992"/>
                    <a:pt x="2922" y="3935"/>
                  </a:cubicBezTo>
                  <a:cubicBezTo>
                    <a:pt x="2985" y="3906"/>
                    <a:pt x="3050" y="3872"/>
                    <a:pt x="3112" y="3834"/>
                  </a:cubicBezTo>
                  <a:cubicBezTo>
                    <a:pt x="3134" y="3821"/>
                    <a:pt x="3158" y="3808"/>
                    <a:pt x="3181" y="3792"/>
                  </a:cubicBezTo>
                  <a:cubicBezTo>
                    <a:pt x="3343" y="3688"/>
                    <a:pt x="3486" y="3564"/>
                    <a:pt x="3607" y="3426"/>
                  </a:cubicBezTo>
                  <a:cubicBezTo>
                    <a:pt x="3629" y="3403"/>
                    <a:pt x="3649" y="3379"/>
                    <a:pt x="3667" y="3355"/>
                  </a:cubicBezTo>
                  <a:cubicBezTo>
                    <a:pt x="3698" y="3317"/>
                    <a:pt x="3727" y="3278"/>
                    <a:pt x="3754" y="3239"/>
                  </a:cubicBezTo>
                  <a:cubicBezTo>
                    <a:pt x="3786" y="3193"/>
                    <a:pt x="3816" y="3146"/>
                    <a:pt x="3844" y="3099"/>
                  </a:cubicBezTo>
                  <a:cubicBezTo>
                    <a:pt x="3865" y="3062"/>
                    <a:pt x="3885" y="3025"/>
                    <a:pt x="3904" y="2987"/>
                  </a:cubicBezTo>
                  <a:cubicBezTo>
                    <a:pt x="3908" y="2980"/>
                    <a:pt x="3911" y="2972"/>
                    <a:pt x="3915" y="2965"/>
                  </a:cubicBezTo>
                  <a:cubicBezTo>
                    <a:pt x="3955" y="2885"/>
                    <a:pt x="3990" y="2800"/>
                    <a:pt x="4018" y="2712"/>
                  </a:cubicBezTo>
                  <a:cubicBezTo>
                    <a:pt x="4019" y="2709"/>
                    <a:pt x="4020" y="2704"/>
                    <a:pt x="4021" y="2701"/>
                  </a:cubicBezTo>
                  <a:cubicBezTo>
                    <a:pt x="4022" y="2697"/>
                    <a:pt x="4023" y="2694"/>
                    <a:pt x="4024" y="2690"/>
                  </a:cubicBezTo>
                  <a:cubicBezTo>
                    <a:pt x="4031" y="2672"/>
                    <a:pt x="4037" y="2654"/>
                    <a:pt x="4041" y="2636"/>
                  </a:cubicBezTo>
                  <a:cubicBezTo>
                    <a:pt x="4066" y="2554"/>
                    <a:pt x="4085" y="2469"/>
                    <a:pt x="4098" y="2386"/>
                  </a:cubicBezTo>
                  <a:cubicBezTo>
                    <a:pt x="4099" y="2382"/>
                    <a:pt x="4100" y="2379"/>
                    <a:pt x="4101" y="2374"/>
                  </a:cubicBezTo>
                  <a:cubicBezTo>
                    <a:pt x="4101" y="2370"/>
                    <a:pt x="4102" y="2366"/>
                    <a:pt x="4102" y="2363"/>
                  </a:cubicBezTo>
                  <a:cubicBezTo>
                    <a:pt x="4118" y="2257"/>
                    <a:pt x="4126" y="2150"/>
                    <a:pt x="4125" y="2043"/>
                  </a:cubicBezTo>
                  <a:cubicBezTo>
                    <a:pt x="4124" y="1936"/>
                    <a:pt x="4114" y="1827"/>
                    <a:pt x="4096" y="1719"/>
                  </a:cubicBezTo>
                  <a:lnTo>
                    <a:pt x="4094" y="1706"/>
                  </a:lnTo>
                  <a:cubicBezTo>
                    <a:pt x="4092" y="1689"/>
                    <a:pt x="4087" y="1671"/>
                    <a:pt x="4084" y="1655"/>
                  </a:cubicBezTo>
                  <a:cubicBezTo>
                    <a:pt x="4081" y="1640"/>
                    <a:pt x="4078" y="1627"/>
                    <a:pt x="4074" y="1613"/>
                  </a:cubicBezTo>
                  <a:cubicBezTo>
                    <a:pt x="4067" y="1574"/>
                    <a:pt x="4056" y="1537"/>
                    <a:pt x="4046" y="1500"/>
                  </a:cubicBezTo>
                  <a:cubicBezTo>
                    <a:pt x="4041" y="1484"/>
                    <a:pt x="4037" y="1469"/>
                    <a:pt x="4032" y="1455"/>
                  </a:cubicBezTo>
                  <a:cubicBezTo>
                    <a:pt x="4022" y="1423"/>
                    <a:pt x="4012" y="1391"/>
                    <a:pt x="4001" y="1360"/>
                  </a:cubicBezTo>
                  <a:cubicBezTo>
                    <a:pt x="3996" y="1344"/>
                    <a:pt x="3989" y="1330"/>
                    <a:pt x="3984" y="1314"/>
                  </a:cubicBezTo>
                  <a:cubicBezTo>
                    <a:pt x="3980" y="1306"/>
                    <a:pt x="3976" y="1296"/>
                    <a:pt x="3973" y="1286"/>
                  </a:cubicBezTo>
                  <a:cubicBezTo>
                    <a:pt x="3971" y="1280"/>
                    <a:pt x="3969" y="1276"/>
                    <a:pt x="3967" y="1270"/>
                  </a:cubicBezTo>
                  <a:cubicBezTo>
                    <a:pt x="3954" y="1242"/>
                    <a:pt x="3942" y="1213"/>
                    <a:pt x="3927" y="1185"/>
                  </a:cubicBezTo>
                  <a:cubicBezTo>
                    <a:pt x="3920" y="1168"/>
                    <a:pt x="3911" y="1149"/>
                    <a:pt x="3903" y="1131"/>
                  </a:cubicBezTo>
                  <a:cubicBezTo>
                    <a:pt x="3902" y="1130"/>
                    <a:pt x="3902" y="1129"/>
                    <a:pt x="3901" y="1127"/>
                  </a:cubicBezTo>
                  <a:cubicBezTo>
                    <a:pt x="3882" y="1090"/>
                    <a:pt x="3862" y="1055"/>
                    <a:pt x="3841" y="1019"/>
                  </a:cubicBezTo>
                  <a:lnTo>
                    <a:pt x="3838" y="1015"/>
                  </a:lnTo>
                  <a:cubicBezTo>
                    <a:pt x="3831" y="1003"/>
                    <a:pt x="3825" y="992"/>
                    <a:pt x="3818" y="981"/>
                  </a:cubicBezTo>
                  <a:cubicBezTo>
                    <a:pt x="3799" y="951"/>
                    <a:pt x="3780" y="921"/>
                    <a:pt x="3760" y="892"/>
                  </a:cubicBezTo>
                  <a:cubicBezTo>
                    <a:pt x="3750" y="878"/>
                    <a:pt x="3740" y="864"/>
                    <a:pt x="3730" y="851"/>
                  </a:cubicBezTo>
                  <a:cubicBezTo>
                    <a:pt x="3722" y="839"/>
                    <a:pt x="3715" y="828"/>
                    <a:pt x="3705" y="816"/>
                  </a:cubicBezTo>
                  <a:cubicBezTo>
                    <a:pt x="3675" y="777"/>
                    <a:pt x="3645" y="740"/>
                    <a:pt x="3613" y="704"/>
                  </a:cubicBezTo>
                  <a:cubicBezTo>
                    <a:pt x="3607" y="699"/>
                    <a:pt x="3603" y="694"/>
                    <a:pt x="3599" y="687"/>
                  </a:cubicBezTo>
                  <a:cubicBezTo>
                    <a:pt x="3585" y="671"/>
                    <a:pt x="3571" y="656"/>
                    <a:pt x="3556" y="641"/>
                  </a:cubicBezTo>
                  <a:cubicBezTo>
                    <a:pt x="3542" y="626"/>
                    <a:pt x="3530" y="613"/>
                    <a:pt x="3516" y="600"/>
                  </a:cubicBezTo>
                  <a:cubicBezTo>
                    <a:pt x="3492" y="576"/>
                    <a:pt x="3467" y="552"/>
                    <a:pt x="3442" y="530"/>
                  </a:cubicBezTo>
                  <a:cubicBezTo>
                    <a:pt x="3416" y="507"/>
                    <a:pt x="3389" y="484"/>
                    <a:pt x="3362" y="461"/>
                  </a:cubicBezTo>
                  <a:cubicBezTo>
                    <a:pt x="3344" y="446"/>
                    <a:pt x="3323" y="430"/>
                    <a:pt x="3305" y="416"/>
                  </a:cubicBezTo>
                  <a:cubicBezTo>
                    <a:pt x="3304" y="416"/>
                    <a:pt x="3303" y="415"/>
                    <a:pt x="3302" y="414"/>
                  </a:cubicBezTo>
                  <a:cubicBezTo>
                    <a:pt x="3266" y="387"/>
                    <a:pt x="3232" y="362"/>
                    <a:pt x="3193" y="339"/>
                  </a:cubicBezTo>
                  <a:cubicBezTo>
                    <a:pt x="3076" y="261"/>
                    <a:pt x="2950" y="197"/>
                    <a:pt x="2819" y="145"/>
                  </a:cubicBezTo>
                  <a:cubicBezTo>
                    <a:pt x="2785" y="133"/>
                    <a:pt x="2752" y="121"/>
                    <a:pt x="2718" y="109"/>
                  </a:cubicBezTo>
                  <a:cubicBezTo>
                    <a:pt x="2650" y="86"/>
                    <a:pt x="2581" y="67"/>
                    <a:pt x="2511" y="50"/>
                  </a:cubicBezTo>
                  <a:cubicBezTo>
                    <a:pt x="2364" y="18"/>
                    <a:pt x="2214" y="1"/>
                    <a:pt x="206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8" name="Google Shape;3568;p76">
              <a:extLst>
                <a:ext uri="{FF2B5EF4-FFF2-40B4-BE49-F238E27FC236}">
                  <a16:creationId xmlns:a16="http://schemas.microsoft.com/office/drawing/2014/main" id="{8B0EDC4E-06FC-A03E-3A3F-E98776109D7C}"/>
                </a:ext>
              </a:extLst>
            </p:cNvPr>
            <p:cNvSpPr/>
            <p:nvPr/>
          </p:nvSpPr>
          <p:spPr>
            <a:xfrm>
              <a:off x="5979494" y="703731"/>
              <a:ext cx="599279" cy="262175"/>
            </a:xfrm>
            <a:custGeom>
              <a:avLst/>
              <a:gdLst/>
              <a:ahLst/>
              <a:cxnLst/>
              <a:rect l="l" t="t" r="r" b="b"/>
              <a:pathLst>
                <a:path w="3975" h="1739" extrusionOk="0">
                  <a:moveTo>
                    <a:pt x="3863" y="0"/>
                  </a:moveTo>
                  <a:cubicBezTo>
                    <a:pt x="3657" y="120"/>
                    <a:pt x="3440" y="222"/>
                    <a:pt x="3214" y="317"/>
                  </a:cubicBezTo>
                  <a:cubicBezTo>
                    <a:pt x="2907" y="444"/>
                    <a:pt x="2584" y="563"/>
                    <a:pt x="2266" y="674"/>
                  </a:cubicBezTo>
                  <a:cubicBezTo>
                    <a:pt x="1666" y="976"/>
                    <a:pt x="1048" y="1244"/>
                    <a:pt x="395" y="1386"/>
                  </a:cubicBezTo>
                  <a:cubicBezTo>
                    <a:pt x="350" y="1393"/>
                    <a:pt x="184" y="1409"/>
                    <a:pt x="0" y="1426"/>
                  </a:cubicBezTo>
                  <a:cubicBezTo>
                    <a:pt x="10" y="1457"/>
                    <a:pt x="21" y="1489"/>
                    <a:pt x="33" y="1521"/>
                  </a:cubicBezTo>
                  <a:cubicBezTo>
                    <a:pt x="36" y="1529"/>
                    <a:pt x="41" y="1538"/>
                    <a:pt x="44" y="1545"/>
                  </a:cubicBezTo>
                  <a:cubicBezTo>
                    <a:pt x="55" y="1572"/>
                    <a:pt x="66" y="1599"/>
                    <a:pt x="78" y="1625"/>
                  </a:cubicBezTo>
                  <a:cubicBezTo>
                    <a:pt x="94" y="1664"/>
                    <a:pt x="114" y="1701"/>
                    <a:pt x="134" y="1739"/>
                  </a:cubicBezTo>
                  <a:cubicBezTo>
                    <a:pt x="283" y="1727"/>
                    <a:pt x="404" y="1704"/>
                    <a:pt x="440" y="1699"/>
                  </a:cubicBezTo>
                  <a:cubicBezTo>
                    <a:pt x="1159" y="1642"/>
                    <a:pt x="1855" y="1442"/>
                    <a:pt x="2521" y="1212"/>
                  </a:cubicBezTo>
                  <a:cubicBezTo>
                    <a:pt x="2834" y="1053"/>
                    <a:pt x="3139" y="892"/>
                    <a:pt x="3444" y="715"/>
                  </a:cubicBezTo>
                  <a:cubicBezTo>
                    <a:pt x="3624" y="608"/>
                    <a:pt x="3804" y="495"/>
                    <a:pt x="3974" y="369"/>
                  </a:cubicBezTo>
                  <a:cubicBezTo>
                    <a:pt x="3971" y="354"/>
                    <a:pt x="3968" y="341"/>
                    <a:pt x="3964" y="327"/>
                  </a:cubicBezTo>
                  <a:cubicBezTo>
                    <a:pt x="3957" y="289"/>
                    <a:pt x="3946" y="251"/>
                    <a:pt x="3936" y="214"/>
                  </a:cubicBezTo>
                  <a:cubicBezTo>
                    <a:pt x="3931" y="198"/>
                    <a:pt x="3927" y="183"/>
                    <a:pt x="3922" y="169"/>
                  </a:cubicBezTo>
                  <a:cubicBezTo>
                    <a:pt x="3912" y="137"/>
                    <a:pt x="3902" y="106"/>
                    <a:pt x="3891" y="74"/>
                  </a:cubicBezTo>
                  <a:cubicBezTo>
                    <a:pt x="3885" y="58"/>
                    <a:pt x="3879" y="44"/>
                    <a:pt x="3874" y="28"/>
                  </a:cubicBezTo>
                  <a:cubicBezTo>
                    <a:pt x="3870" y="20"/>
                    <a:pt x="3866" y="11"/>
                    <a:pt x="386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9" name="Google Shape;3569;p76">
              <a:extLst>
                <a:ext uri="{FF2B5EF4-FFF2-40B4-BE49-F238E27FC236}">
                  <a16:creationId xmlns:a16="http://schemas.microsoft.com/office/drawing/2014/main" id="{B590C999-722A-D161-C207-611D26345097}"/>
                </a:ext>
              </a:extLst>
            </p:cNvPr>
            <p:cNvSpPr/>
            <p:nvPr/>
          </p:nvSpPr>
          <p:spPr>
            <a:xfrm>
              <a:off x="5962911" y="572267"/>
              <a:ext cx="542744" cy="275593"/>
            </a:xfrm>
            <a:custGeom>
              <a:avLst/>
              <a:gdLst/>
              <a:ahLst/>
              <a:cxnLst/>
              <a:rect l="l" t="t" r="r" b="b"/>
              <a:pathLst>
                <a:path w="3600" h="1828" extrusionOk="0">
                  <a:moveTo>
                    <a:pt x="3302" y="1"/>
                  </a:moveTo>
                  <a:cubicBezTo>
                    <a:pt x="2884" y="242"/>
                    <a:pt x="2458" y="464"/>
                    <a:pt x="2025" y="653"/>
                  </a:cubicBezTo>
                  <a:cubicBezTo>
                    <a:pt x="1449" y="999"/>
                    <a:pt x="837" y="1291"/>
                    <a:pt x="186" y="1470"/>
                  </a:cubicBezTo>
                  <a:cubicBezTo>
                    <a:pt x="161" y="1475"/>
                    <a:pt x="95" y="1487"/>
                    <a:pt x="9" y="1500"/>
                  </a:cubicBezTo>
                  <a:cubicBezTo>
                    <a:pt x="1" y="1608"/>
                    <a:pt x="2" y="1718"/>
                    <a:pt x="12" y="1827"/>
                  </a:cubicBezTo>
                  <a:cubicBezTo>
                    <a:pt x="128" y="1809"/>
                    <a:pt x="218" y="1787"/>
                    <a:pt x="248" y="1780"/>
                  </a:cubicBezTo>
                  <a:cubicBezTo>
                    <a:pt x="954" y="1684"/>
                    <a:pt x="1642" y="1463"/>
                    <a:pt x="2296" y="1178"/>
                  </a:cubicBezTo>
                  <a:cubicBezTo>
                    <a:pt x="2755" y="901"/>
                    <a:pt x="3185" y="596"/>
                    <a:pt x="3599" y="274"/>
                  </a:cubicBezTo>
                  <a:cubicBezTo>
                    <a:pt x="3585" y="258"/>
                    <a:pt x="3571" y="242"/>
                    <a:pt x="3556" y="227"/>
                  </a:cubicBezTo>
                  <a:cubicBezTo>
                    <a:pt x="3542" y="212"/>
                    <a:pt x="3530" y="200"/>
                    <a:pt x="3516" y="187"/>
                  </a:cubicBezTo>
                  <a:cubicBezTo>
                    <a:pt x="3492" y="162"/>
                    <a:pt x="3467" y="138"/>
                    <a:pt x="3442" y="116"/>
                  </a:cubicBezTo>
                  <a:cubicBezTo>
                    <a:pt x="3416" y="93"/>
                    <a:pt x="3389" y="70"/>
                    <a:pt x="3362" y="47"/>
                  </a:cubicBezTo>
                  <a:cubicBezTo>
                    <a:pt x="3344" y="33"/>
                    <a:pt x="3323" y="16"/>
                    <a:pt x="3305" y="3"/>
                  </a:cubicBezTo>
                  <a:cubicBezTo>
                    <a:pt x="3304" y="2"/>
                    <a:pt x="3303" y="1"/>
                    <a:pt x="330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0" name="Google Shape;3570;p76">
              <a:extLst>
                <a:ext uri="{FF2B5EF4-FFF2-40B4-BE49-F238E27FC236}">
                  <a16:creationId xmlns:a16="http://schemas.microsoft.com/office/drawing/2014/main" id="{009D045A-9B9C-7FF7-5139-66D3E801751E}"/>
                </a:ext>
              </a:extLst>
            </p:cNvPr>
            <p:cNvSpPr/>
            <p:nvPr/>
          </p:nvSpPr>
          <p:spPr>
            <a:xfrm>
              <a:off x="5982510" y="517540"/>
              <a:ext cx="405399" cy="196745"/>
            </a:xfrm>
            <a:custGeom>
              <a:avLst/>
              <a:gdLst/>
              <a:ahLst/>
              <a:cxnLst/>
              <a:rect l="l" t="t" r="r" b="b"/>
              <a:pathLst>
                <a:path w="2689" h="1305" extrusionOk="0">
                  <a:moveTo>
                    <a:pt x="2381" y="0"/>
                  </a:moveTo>
                  <a:cubicBezTo>
                    <a:pt x="2176" y="126"/>
                    <a:pt x="1962" y="239"/>
                    <a:pt x="1746" y="349"/>
                  </a:cubicBezTo>
                  <a:cubicBezTo>
                    <a:pt x="1246" y="658"/>
                    <a:pt x="721" y="928"/>
                    <a:pt x="157" y="1091"/>
                  </a:cubicBezTo>
                  <a:cubicBezTo>
                    <a:pt x="145" y="1093"/>
                    <a:pt x="119" y="1099"/>
                    <a:pt x="85" y="1105"/>
                  </a:cubicBezTo>
                  <a:cubicBezTo>
                    <a:pt x="53" y="1170"/>
                    <a:pt x="24" y="1236"/>
                    <a:pt x="1" y="1304"/>
                  </a:cubicBezTo>
                  <a:cubicBezTo>
                    <a:pt x="7" y="1303"/>
                    <a:pt x="13" y="1302"/>
                    <a:pt x="21" y="1301"/>
                  </a:cubicBezTo>
                  <a:cubicBezTo>
                    <a:pt x="106" y="1281"/>
                    <a:pt x="173" y="1265"/>
                    <a:pt x="198" y="1259"/>
                  </a:cubicBezTo>
                  <a:cubicBezTo>
                    <a:pt x="796" y="1140"/>
                    <a:pt x="1365" y="907"/>
                    <a:pt x="1905" y="633"/>
                  </a:cubicBezTo>
                  <a:cubicBezTo>
                    <a:pt x="2162" y="474"/>
                    <a:pt x="2416" y="309"/>
                    <a:pt x="2658" y="120"/>
                  </a:cubicBezTo>
                  <a:cubicBezTo>
                    <a:pt x="2668" y="112"/>
                    <a:pt x="2678" y="104"/>
                    <a:pt x="2689" y="94"/>
                  </a:cubicBezTo>
                  <a:cubicBezTo>
                    <a:pt x="2588" y="55"/>
                    <a:pt x="2485" y="24"/>
                    <a:pt x="238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1" name="Google Shape;3571;p76">
              <a:extLst>
                <a:ext uri="{FF2B5EF4-FFF2-40B4-BE49-F238E27FC236}">
                  <a16:creationId xmlns:a16="http://schemas.microsoft.com/office/drawing/2014/main" id="{FF3484B2-57FC-3DB2-C422-44A57F567470}"/>
                </a:ext>
              </a:extLst>
            </p:cNvPr>
            <p:cNvSpPr/>
            <p:nvPr/>
          </p:nvSpPr>
          <p:spPr>
            <a:xfrm>
              <a:off x="6089852" y="867911"/>
              <a:ext cx="491183" cy="227651"/>
            </a:xfrm>
            <a:custGeom>
              <a:avLst/>
              <a:gdLst/>
              <a:ahLst/>
              <a:cxnLst/>
              <a:rect l="l" t="t" r="r" b="b"/>
              <a:pathLst>
                <a:path w="3258" h="1510" extrusionOk="0">
                  <a:moveTo>
                    <a:pt x="3258" y="1"/>
                  </a:moveTo>
                  <a:lnTo>
                    <a:pt x="3258" y="1"/>
                  </a:lnTo>
                  <a:cubicBezTo>
                    <a:pt x="3254" y="5"/>
                    <a:pt x="3250" y="8"/>
                    <a:pt x="3245" y="12"/>
                  </a:cubicBezTo>
                  <a:cubicBezTo>
                    <a:pt x="3192" y="63"/>
                    <a:pt x="3150" y="103"/>
                    <a:pt x="3134" y="117"/>
                  </a:cubicBezTo>
                  <a:cubicBezTo>
                    <a:pt x="2742" y="444"/>
                    <a:pt x="2290" y="691"/>
                    <a:pt x="1823" y="876"/>
                  </a:cubicBezTo>
                  <a:cubicBezTo>
                    <a:pt x="1370" y="1095"/>
                    <a:pt x="883" y="1259"/>
                    <a:pt x="376" y="1325"/>
                  </a:cubicBezTo>
                  <a:cubicBezTo>
                    <a:pt x="356" y="1326"/>
                    <a:pt x="298" y="1330"/>
                    <a:pt x="224" y="1335"/>
                  </a:cubicBezTo>
                  <a:cubicBezTo>
                    <a:pt x="157" y="1341"/>
                    <a:pt x="79" y="1341"/>
                    <a:pt x="0" y="1345"/>
                  </a:cubicBezTo>
                  <a:cubicBezTo>
                    <a:pt x="21" y="1359"/>
                    <a:pt x="42" y="1375"/>
                    <a:pt x="63" y="1389"/>
                  </a:cubicBezTo>
                  <a:cubicBezTo>
                    <a:pt x="129" y="1434"/>
                    <a:pt x="197" y="1475"/>
                    <a:pt x="269" y="1510"/>
                  </a:cubicBezTo>
                  <a:cubicBezTo>
                    <a:pt x="328" y="1505"/>
                    <a:pt x="373" y="1501"/>
                    <a:pt x="392" y="1499"/>
                  </a:cubicBezTo>
                  <a:cubicBezTo>
                    <a:pt x="922" y="1481"/>
                    <a:pt x="1450" y="1360"/>
                    <a:pt x="1953" y="1173"/>
                  </a:cubicBezTo>
                  <a:cubicBezTo>
                    <a:pt x="2403" y="944"/>
                    <a:pt x="2823" y="661"/>
                    <a:pt x="3182" y="315"/>
                  </a:cubicBezTo>
                  <a:cubicBezTo>
                    <a:pt x="3214" y="217"/>
                    <a:pt x="3240" y="114"/>
                    <a:pt x="3256" y="11"/>
                  </a:cubicBezTo>
                  <a:cubicBezTo>
                    <a:pt x="3257" y="7"/>
                    <a:pt x="3257" y="4"/>
                    <a:pt x="325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2" name="Google Shape;3572;p76">
              <a:extLst>
                <a:ext uri="{FF2B5EF4-FFF2-40B4-BE49-F238E27FC236}">
                  <a16:creationId xmlns:a16="http://schemas.microsoft.com/office/drawing/2014/main" id="{E2E7E0A7-DDF6-9718-B75E-7095A3435F63}"/>
                </a:ext>
              </a:extLst>
            </p:cNvPr>
            <p:cNvSpPr/>
            <p:nvPr/>
          </p:nvSpPr>
          <p:spPr>
            <a:xfrm>
              <a:off x="6224181" y="526285"/>
              <a:ext cx="364543" cy="605008"/>
            </a:xfrm>
            <a:custGeom>
              <a:avLst/>
              <a:gdLst/>
              <a:ahLst/>
              <a:cxnLst/>
              <a:rect l="l" t="t" r="r" b="b"/>
              <a:pathLst>
                <a:path w="2418" h="4013" extrusionOk="0">
                  <a:moveTo>
                    <a:pt x="985" y="0"/>
                  </a:moveTo>
                  <a:lnTo>
                    <a:pt x="985" y="0"/>
                  </a:lnTo>
                  <a:cubicBezTo>
                    <a:pt x="1534" y="842"/>
                    <a:pt x="2417" y="2780"/>
                    <a:pt x="0" y="3986"/>
                  </a:cubicBezTo>
                  <a:cubicBezTo>
                    <a:pt x="19" y="3989"/>
                    <a:pt x="38" y="3991"/>
                    <a:pt x="55" y="3994"/>
                  </a:cubicBezTo>
                  <a:cubicBezTo>
                    <a:pt x="71" y="3996"/>
                    <a:pt x="87" y="3997"/>
                    <a:pt x="103" y="3999"/>
                  </a:cubicBezTo>
                  <a:cubicBezTo>
                    <a:pt x="158" y="4005"/>
                    <a:pt x="213" y="4009"/>
                    <a:pt x="269" y="4011"/>
                  </a:cubicBezTo>
                  <a:cubicBezTo>
                    <a:pt x="291" y="4012"/>
                    <a:pt x="312" y="4013"/>
                    <a:pt x="334" y="4013"/>
                  </a:cubicBezTo>
                  <a:cubicBezTo>
                    <a:pt x="430" y="4013"/>
                    <a:pt x="526" y="4005"/>
                    <a:pt x="622" y="3992"/>
                  </a:cubicBezTo>
                  <a:lnTo>
                    <a:pt x="623" y="3991"/>
                  </a:lnTo>
                  <a:cubicBezTo>
                    <a:pt x="682" y="3982"/>
                    <a:pt x="741" y="3972"/>
                    <a:pt x="800" y="3958"/>
                  </a:cubicBezTo>
                  <a:cubicBezTo>
                    <a:pt x="932" y="3928"/>
                    <a:pt x="1062" y="3883"/>
                    <a:pt x="1189" y="3826"/>
                  </a:cubicBezTo>
                  <a:cubicBezTo>
                    <a:pt x="1252" y="3797"/>
                    <a:pt x="1317" y="3763"/>
                    <a:pt x="1379" y="3725"/>
                  </a:cubicBezTo>
                  <a:cubicBezTo>
                    <a:pt x="1401" y="3712"/>
                    <a:pt x="1425" y="3699"/>
                    <a:pt x="1448" y="3683"/>
                  </a:cubicBezTo>
                  <a:cubicBezTo>
                    <a:pt x="1610" y="3579"/>
                    <a:pt x="1753" y="3455"/>
                    <a:pt x="1874" y="3317"/>
                  </a:cubicBezTo>
                  <a:cubicBezTo>
                    <a:pt x="1896" y="3294"/>
                    <a:pt x="1916" y="3270"/>
                    <a:pt x="1934" y="3246"/>
                  </a:cubicBezTo>
                  <a:cubicBezTo>
                    <a:pt x="1965" y="3208"/>
                    <a:pt x="1994" y="3169"/>
                    <a:pt x="2021" y="3130"/>
                  </a:cubicBezTo>
                  <a:cubicBezTo>
                    <a:pt x="2053" y="3084"/>
                    <a:pt x="2083" y="3037"/>
                    <a:pt x="2111" y="2990"/>
                  </a:cubicBezTo>
                  <a:cubicBezTo>
                    <a:pt x="2132" y="2953"/>
                    <a:pt x="2152" y="2916"/>
                    <a:pt x="2171" y="2878"/>
                  </a:cubicBezTo>
                  <a:cubicBezTo>
                    <a:pt x="2175" y="2871"/>
                    <a:pt x="2178" y="2863"/>
                    <a:pt x="2182" y="2856"/>
                  </a:cubicBezTo>
                  <a:cubicBezTo>
                    <a:pt x="2222" y="2776"/>
                    <a:pt x="2257" y="2691"/>
                    <a:pt x="2285" y="2603"/>
                  </a:cubicBezTo>
                  <a:cubicBezTo>
                    <a:pt x="2286" y="2600"/>
                    <a:pt x="2287" y="2595"/>
                    <a:pt x="2288" y="2592"/>
                  </a:cubicBezTo>
                  <a:cubicBezTo>
                    <a:pt x="2289" y="2588"/>
                    <a:pt x="2290" y="2585"/>
                    <a:pt x="2291" y="2581"/>
                  </a:cubicBezTo>
                  <a:cubicBezTo>
                    <a:pt x="2298" y="2563"/>
                    <a:pt x="2304" y="2545"/>
                    <a:pt x="2308" y="2527"/>
                  </a:cubicBezTo>
                  <a:cubicBezTo>
                    <a:pt x="2333" y="2445"/>
                    <a:pt x="2352" y="2360"/>
                    <a:pt x="2365" y="2277"/>
                  </a:cubicBezTo>
                  <a:cubicBezTo>
                    <a:pt x="2366" y="2273"/>
                    <a:pt x="2367" y="2270"/>
                    <a:pt x="2368" y="2265"/>
                  </a:cubicBezTo>
                  <a:cubicBezTo>
                    <a:pt x="2368" y="2261"/>
                    <a:pt x="2369" y="2257"/>
                    <a:pt x="2369" y="2254"/>
                  </a:cubicBezTo>
                  <a:cubicBezTo>
                    <a:pt x="2385" y="2148"/>
                    <a:pt x="2393" y="2041"/>
                    <a:pt x="2392" y="1934"/>
                  </a:cubicBezTo>
                  <a:cubicBezTo>
                    <a:pt x="2391" y="1827"/>
                    <a:pt x="2381" y="1718"/>
                    <a:pt x="2363" y="1610"/>
                  </a:cubicBezTo>
                  <a:lnTo>
                    <a:pt x="2361" y="1597"/>
                  </a:lnTo>
                  <a:cubicBezTo>
                    <a:pt x="2359" y="1580"/>
                    <a:pt x="2354" y="1562"/>
                    <a:pt x="2351" y="1546"/>
                  </a:cubicBezTo>
                  <a:cubicBezTo>
                    <a:pt x="2348" y="1531"/>
                    <a:pt x="2345" y="1517"/>
                    <a:pt x="2342" y="1504"/>
                  </a:cubicBezTo>
                  <a:cubicBezTo>
                    <a:pt x="2334" y="1465"/>
                    <a:pt x="2323" y="1428"/>
                    <a:pt x="2313" y="1390"/>
                  </a:cubicBezTo>
                  <a:cubicBezTo>
                    <a:pt x="2308" y="1375"/>
                    <a:pt x="2305" y="1359"/>
                    <a:pt x="2299" y="1344"/>
                  </a:cubicBezTo>
                  <a:cubicBezTo>
                    <a:pt x="2290" y="1314"/>
                    <a:pt x="2279" y="1282"/>
                    <a:pt x="2268" y="1251"/>
                  </a:cubicBezTo>
                  <a:cubicBezTo>
                    <a:pt x="2263" y="1235"/>
                    <a:pt x="2256" y="1221"/>
                    <a:pt x="2251" y="1205"/>
                  </a:cubicBezTo>
                  <a:cubicBezTo>
                    <a:pt x="2247" y="1196"/>
                    <a:pt x="2243" y="1187"/>
                    <a:pt x="2240" y="1177"/>
                  </a:cubicBezTo>
                  <a:cubicBezTo>
                    <a:pt x="2238" y="1171"/>
                    <a:pt x="2236" y="1167"/>
                    <a:pt x="2234" y="1161"/>
                  </a:cubicBezTo>
                  <a:cubicBezTo>
                    <a:pt x="2222" y="1133"/>
                    <a:pt x="2209" y="1104"/>
                    <a:pt x="2194" y="1076"/>
                  </a:cubicBezTo>
                  <a:cubicBezTo>
                    <a:pt x="2187" y="1059"/>
                    <a:pt x="2179" y="1040"/>
                    <a:pt x="2170" y="1022"/>
                  </a:cubicBezTo>
                  <a:cubicBezTo>
                    <a:pt x="2169" y="1021"/>
                    <a:pt x="2169" y="1020"/>
                    <a:pt x="2168" y="1018"/>
                  </a:cubicBezTo>
                  <a:cubicBezTo>
                    <a:pt x="2149" y="981"/>
                    <a:pt x="2129" y="946"/>
                    <a:pt x="2109" y="910"/>
                  </a:cubicBezTo>
                  <a:lnTo>
                    <a:pt x="2105" y="906"/>
                  </a:lnTo>
                  <a:cubicBezTo>
                    <a:pt x="2099" y="894"/>
                    <a:pt x="2092" y="883"/>
                    <a:pt x="2085" y="872"/>
                  </a:cubicBezTo>
                  <a:cubicBezTo>
                    <a:pt x="2066" y="842"/>
                    <a:pt x="2047" y="811"/>
                    <a:pt x="2027" y="783"/>
                  </a:cubicBezTo>
                  <a:cubicBezTo>
                    <a:pt x="2017" y="769"/>
                    <a:pt x="2008" y="755"/>
                    <a:pt x="1997" y="742"/>
                  </a:cubicBezTo>
                  <a:cubicBezTo>
                    <a:pt x="1989" y="730"/>
                    <a:pt x="1982" y="719"/>
                    <a:pt x="1972" y="707"/>
                  </a:cubicBezTo>
                  <a:cubicBezTo>
                    <a:pt x="1942" y="668"/>
                    <a:pt x="1912" y="631"/>
                    <a:pt x="1880" y="595"/>
                  </a:cubicBezTo>
                  <a:cubicBezTo>
                    <a:pt x="1875" y="590"/>
                    <a:pt x="1870" y="584"/>
                    <a:pt x="1866" y="578"/>
                  </a:cubicBezTo>
                  <a:cubicBezTo>
                    <a:pt x="1853" y="562"/>
                    <a:pt x="1838" y="547"/>
                    <a:pt x="1823" y="532"/>
                  </a:cubicBezTo>
                  <a:cubicBezTo>
                    <a:pt x="1810" y="517"/>
                    <a:pt x="1797" y="504"/>
                    <a:pt x="1783" y="491"/>
                  </a:cubicBezTo>
                  <a:cubicBezTo>
                    <a:pt x="1759" y="466"/>
                    <a:pt x="1734" y="443"/>
                    <a:pt x="1710" y="420"/>
                  </a:cubicBezTo>
                  <a:cubicBezTo>
                    <a:pt x="1683" y="398"/>
                    <a:pt x="1656" y="374"/>
                    <a:pt x="1629" y="352"/>
                  </a:cubicBezTo>
                  <a:cubicBezTo>
                    <a:pt x="1611" y="337"/>
                    <a:pt x="1590" y="321"/>
                    <a:pt x="1572" y="307"/>
                  </a:cubicBezTo>
                  <a:cubicBezTo>
                    <a:pt x="1571" y="306"/>
                    <a:pt x="1570" y="306"/>
                    <a:pt x="1569" y="305"/>
                  </a:cubicBezTo>
                  <a:cubicBezTo>
                    <a:pt x="1534" y="278"/>
                    <a:pt x="1499" y="253"/>
                    <a:pt x="1461" y="229"/>
                  </a:cubicBezTo>
                  <a:cubicBezTo>
                    <a:pt x="1343" y="152"/>
                    <a:pt x="1217" y="88"/>
                    <a:pt x="1086" y="36"/>
                  </a:cubicBezTo>
                  <a:cubicBezTo>
                    <a:pt x="1052" y="23"/>
                    <a:pt x="1019" y="12"/>
                    <a:pt x="985" y="0"/>
                  </a:cubicBezTo>
                  <a:close/>
                </a:path>
              </a:pathLst>
            </a:cu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3" name="Google Shape;3573;p76">
              <a:extLst>
                <a:ext uri="{FF2B5EF4-FFF2-40B4-BE49-F238E27FC236}">
                  <a16:creationId xmlns:a16="http://schemas.microsoft.com/office/drawing/2014/main" id="{752D79E6-929F-A3FF-7B3D-AAC79167F659}"/>
                </a:ext>
              </a:extLst>
            </p:cNvPr>
            <p:cNvSpPr/>
            <p:nvPr/>
          </p:nvSpPr>
          <p:spPr>
            <a:xfrm>
              <a:off x="5521028" y="453467"/>
              <a:ext cx="1571243" cy="748835"/>
            </a:xfrm>
            <a:custGeom>
              <a:avLst/>
              <a:gdLst/>
              <a:ahLst/>
              <a:cxnLst/>
              <a:rect l="l" t="t" r="r" b="b"/>
              <a:pathLst>
                <a:path w="10422" h="4967" extrusionOk="0">
                  <a:moveTo>
                    <a:pt x="10038" y="0"/>
                  </a:moveTo>
                  <a:cubicBezTo>
                    <a:pt x="9504" y="0"/>
                    <a:pt x="8190" y="419"/>
                    <a:pt x="6564" y="1102"/>
                  </a:cubicBezTo>
                  <a:cubicBezTo>
                    <a:pt x="6584" y="1125"/>
                    <a:pt x="6603" y="1149"/>
                    <a:pt x="6623" y="1174"/>
                  </a:cubicBezTo>
                  <a:cubicBezTo>
                    <a:pt x="6627" y="1179"/>
                    <a:pt x="6631" y="1185"/>
                    <a:pt x="6636" y="1190"/>
                  </a:cubicBezTo>
                  <a:cubicBezTo>
                    <a:pt x="6646" y="1202"/>
                    <a:pt x="6653" y="1214"/>
                    <a:pt x="6661" y="1225"/>
                  </a:cubicBezTo>
                  <a:cubicBezTo>
                    <a:pt x="6663" y="1228"/>
                    <a:pt x="6665" y="1230"/>
                    <a:pt x="6667" y="1233"/>
                  </a:cubicBezTo>
                  <a:cubicBezTo>
                    <a:pt x="7737" y="805"/>
                    <a:pt x="8584" y="550"/>
                    <a:pt x="8958" y="550"/>
                  </a:cubicBezTo>
                  <a:cubicBezTo>
                    <a:pt x="9067" y="550"/>
                    <a:pt x="9136" y="572"/>
                    <a:pt x="9158" y="617"/>
                  </a:cubicBezTo>
                  <a:cubicBezTo>
                    <a:pt x="9256" y="824"/>
                    <a:pt x="8379" y="1454"/>
                    <a:pt x="7039" y="2183"/>
                  </a:cubicBezTo>
                  <a:cubicBezTo>
                    <a:pt x="6560" y="2444"/>
                    <a:pt x="6021" y="2717"/>
                    <a:pt x="5446" y="2989"/>
                  </a:cubicBezTo>
                  <a:cubicBezTo>
                    <a:pt x="4745" y="3320"/>
                    <a:pt x="4076" y="3609"/>
                    <a:pt x="3485" y="3837"/>
                  </a:cubicBezTo>
                  <a:cubicBezTo>
                    <a:pt x="2541" y="4203"/>
                    <a:pt x="1800" y="4417"/>
                    <a:pt x="1457" y="4417"/>
                  </a:cubicBezTo>
                  <a:cubicBezTo>
                    <a:pt x="1347" y="4417"/>
                    <a:pt x="1278" y="4395"/>
                    <a:pt x="1256" y="4349"/>
                  </a:cubicBezTo>
                  <a:cubicBezTo>
                    <a:pt x="1168" y="4163"/>
                    <a:pt x="1879" y="3628"/>
                    <a:pt x="3010" y="2986"/>
                  </a:cubicBezTo>
                  <a:cubicBezTo>
                    <a:pt x="3008" y="2979"/>
                    <a:pt x="3006" y="2970"/>
                    <a:pt x="3004" y="2962"/>
                  </a:cubicBezTo>
                  <a:cubicBezTo>
                    <a:pt x="2999" y="2945"/>
                    <a:pt x="2995" y="2927"/>
                    <a:pt x="2991" y="2910"/>
                  </a:cubicBezTo>
                  <a:cubicBezTo>
                    <a:pt x="2984" y="2879"/>
                    <a:pt x="2976" y="2848"/>
                    <a:pt x="2971" y="2818"/>
                  </a:cubicBezTo>
                  <a:cubicBezTo>
                    <a:pt x="1182" y="3781"/>
                    <a:pt x="1" y="4617"/>
                    <a:pt x="127" y="4883"/>
                  </a:cubicBezTo>
                  <a:cubicBezTo>
                    <a:pt x="153" y="4940"/>
                    <a:pt x="239" y="4967"/>
                    <a:pt x="375" y="4967"/>
                  </a:cubicBezTo>
                  <a:cubicBezTo>
                    <a:pt x="883" y="4967"/>
                    <a:pt x="2097" y="4588"/>
                    <a:pt x="3613" y="3963"/>
                  </a:cubicBezTo>
                  <a:cubicBezTo>
                    <a:pt x="4207" y="3718"/>
                    <a:pt x="4847" y="3435"/>
                    <a:pt x="5509" y="3122"/>
                  </a:cubicBezTo>
                  <a:cubicBezTo>
                    <a:pt x="6053" y="2866"/>
                    <a:pt x="6572" y="2607"/>
                    <a:pt x="7054" y="2355"/>
                  </a:cubicBezTo>
                  <a:cubicBezTo>
                    <a:pt x="9057" y="1308"/>
                    <a:pt x="10422" y="370"/>
                    <a:pt x="10286" y="85"/>
                  </a:cubicBezTo>
                  <a:cubicBezTo>
                    <a:pt x="10259" y="28"/>
                    <a:pt x="10174" y="0"/>
                    <a:pt x="10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4" name="Google Shape;3574;p76">
              <a:extLst>
                <a:ext uri="{FF2B5EF4-FFF2-40B4-BE49-F238E27FC236}">
                  <a16:creationId xmlns:a16="http://schemas.microsoft.com/office/drawing/2014/main" id="{AC1F51E0-215E-FBBB-0511-5A4F61B1E6E3}"/>
                </a:ext>
              </a:extLst>
            </p:cNvPr>
            <p:cNvSpPr/>
            <p:nvPr/>
          </p:nvSpPr>
          <p:spPr>
            <a:xfrm>
              <a:off x="5613897" y="497338"/>
              <a:ext cx="1386408" cy="661243"/>
            </a:xfrm>
            <a:custGeom>
              <a:avLst/>
              <a:gdLst/>
              <a:ahLst/>
              <a:cxnLst/>
              <a:rect l="l" t="t" r="r" b="b"/>
              <a:pathLst>
                <a:path w="9196" h="4386" extrusionOk="0">
                  <a:moveTo>
                    <a:pt x="8856" y="0"/>
                  </a:moveTo>
                  <a:cubicBezTo>
                    <a:pt x="8409" y="0"/>
                    <a:pt x="7341" y="332"/>
                    <a:pt x="6006" y="883"/>
                  </a:cubicBezTo>
                  <a:cubicBezTo>
                    <a:pt x="6011" y="888"/>
                    <a:pt x="6015" y="894"/>
                    <a:pt x="6020" y="900"/>
                  </a:cubicBezTo>
                  <a:cubicBezTo>
                    <a:pt x="6030" y="912"/>
                    <a:pt x="6037" y="923"/>
                    <a:pt x="6045" y="934"/>
                  </a:cubicBezTo>
                  <a:cubicBezTo>
                    <a:pt x="6047" y="937"/>
                    <a:pt x="6049" y="939"/>
                    <a:pt x="6051" y="942"/>
                  </a:cubicBezTo>
                  <a:cubicBezTo>
                    <a:pt x="7120" y="514"/>
                    <a:pt x="7967" y="260"/>
                    <a:pt x="8341" y="260"/>
                  </a:cubicBezTo>
                  <a:cubicBezTo>
                    <a:pt x="8451" y="260"/>
                    <a:pt x="8520" y="282"/>
                    <a:pt x="8542" y="327"/>
                  </a:cubicBezTo>
                  <a:cubicBezTo>
                    <a:pt x="8640" y="533"/>
                    <a:pt x="7763" y="1163"/>
                    <a:pt x="6423" y="1892"/>
                  </a:cubicBezTo>
                  <a:cubicBezTo>
                    <a:pt x="5944" y="2153"/>
                    <a:pt x="5405" y="2426"/>
                    <a:pt x="4830" y="2698"/>
                  </a:cubicBezTo>
                  <a:cubicBezTo>
                    <a:pt x="4129" y="3029"/>
                    <a:pt x="3460" y="3318"/>
                    <a:pt x="2869" y="3546"/>
                  </a:cubicBezTo>
                  <a:cubicBezTo>
                    <a:pt x="1925" y="3912"/>
                    <a:pt x="1184" y="4126"/>
                    <a:pt x="841" y="4126"/>
                  </a:cubicBezTo>
                  <a:cubicBezTo>
                    <a:pt x="731" y="4126"/>
                    <a:pt x="662" y="4104"/>
                    <a:pt x="640" y="4058"/>
                  </a:cubicBezTo>
                  <a:cubicBezTo>
                    <a:pt x="552" y="3872"/>
                    <a:pt x="1263" y="3337"/>
                    <a:pt x="2394" y="2696"/>
                  </a:cubicBezTo>
                  <a:cubicBezTo>
                    <a:pt x="2392" y="2688"/>
                    <a:pt x="2390" y="2679"/>
                    <a:pt x="2388" y="2671"/>
                  </a:cubicBezTo>
                  <a:cubicBezTo>
                    <a:pt x="2383" y="2654"/>
                    <a:pt x="2379" y="2636"/>
                    <a:pt x="2375" y="2619"/>
                  </a:cubicBezTo>
                  <a:cubicBezTo>
                    <a:pt x="931" y="3414"/>
                    <a:pt x="0" y="4089"/>
                    <a:pt x="104" y="4311"/>
                  </a:cubicBezTo>
                  <a:cubicBezTo>
                    <a:pt x="128" y="4361"/>
                    <a:pt x="204" y="4385"/>
                    <a:pt x="324" y="4385"/>
                  </a:cubicBezTo>
                  <a:cubicBezTo>
                    <a:pt x="773" y="4385"/>
                    <a:pt x="1845" y="4050"/>
                    <a:pt x="3184" y="3499"/>
                  </a:cubicBezTo>
                  <a:cubicBezTo>
                    <a:pt x="3708" y="3282"/>
                    <a:pt x="4272" y="3033"/>
                    <a:pt x="4857" y="2757"/>
                  </a:cubicBezTo>
                  <a:cubicBezTo>
                    <a:pt x="5338" y="2530"/>
                    <a:pt x="5796" y="2302"/>
                    <a:pt x="6222" y="2080"/>
                  </a:cubicBezTo>
                  <a:cubicBezTo>
                    <a:pt x="7990" y="1154"/>
                    <a:pt x="9195" y="325"/>
                    <a:pt x="9077" y="75"/>
                  </a:cubicBezTo>
                  <a:cubicBezTo>
                    <a:pt x="9053" y="24"/>
                    <a:pt x="8977" y="0"/>
                    <a:pt x="885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75" name="Google Shape;3575;p76">
            <a:extLst>
              <a:ext uri="{FF2B5EF4-FFF2-40B4-BE49-F238E27FC236}">
                <a16:creationId xmlns:a16="http://schemas.microsoft.com/office/drawing/2014/main" id="{147EF348-F401-A24B-7775-362F17A217B5}"/>
              </a:ext>
            </a:extLst>
          </p:cNvPr>
          <p:cNvGrpSpPr/>
          <p:nvPr/>
        </p:nvGrpSpPr>
        <p:grpSpPr>
          <a:xfrm>
            <a:off x="850703" y="2214786"/>
            <a:ext cx="232324" cy="232023"/>
            <a:chOff x="2419256" y="732074"/>
            <a:chExt cx="232324" cy="232023"/>
          </a:xfrm>
        </p:grpSpPr>
        <p:sp>
          <p:nvSpPr>
            <p:cNvPr id="3576" name="Google Shape;3576;p76">
              <a:extLst>
                <a:ext uri="{FF2B5EF4-FFF2-40B4-BE49-F238E27FC236}">
                  <a16:creationId xmlns:a16="http://schemas.microsoft.com/office/drawing/2014/main" id="{1CD3509E-D9F0-84EE-1393-6A7CBC2A906E}"/>
                </a:ext>
              </a:extLst>
            </p:cNvPr>
            <p:cNvSpPr/>
            <p:nvPr/>
          </p:nvSpPr>
          <p:spPr>
            <a:xfrm>
              <a:off x="2419256" y="732225"/>
              <a:ext cx="231872" cy="231872"/>
            </a:xfrm>
            <a:custGeom>
              <a:avLst/>
              <a:gdLst/>
              <a:ahLst/>
              <a:cxnLst/>
              <a:rect l="l" t="t" r="r" b="b"/>
              <a:pathLst>
                <a:path w="1538" h="1538" extrusionOk="0">
                  <a:moveTo>
                    <a:pt x="770" y="0"/>
                  </a:moveTo>
                  <a:cubicBezTo>
                    <a:pt x="712" y="0"/>
                    <a:pt x="655" y="6"/>
                    <a:pt x="600" y="18"/>
                  </a:cubicBezTo>
                  <a:cubicBezTo>
                    <a:pt x="599" y="19"/>
                    <a:pt x="599" y="19"/>
                    <a:pt x="598" y="19"/>
                  </a:cubicBezTo>
                  <a:cubicBezTo>
                    <a:pt x="512" y="38"/>
                    <a:pt x="431" y="72"/>
                    <a:pt x="358" y="119"/>
                  </a:cubicBezTo>
                  <a:cubicBezTo>
                    <a:pt x="143" y="255"/>
                    <a:pt x="0" y="495"/>
                    <a:pt x="0" y="768"/>
                  </a:cubicBezTo>
                  <a:cubicBezTo>
                    <a:pt x="0" y="779"/>
                    <a:pt x="0" y="788"/>
                    <a:pt x="0" y="798"/>
                  </a:cubicBezTo>
                  <a:cubicBezTo>
                    <a:pt x="4" y="863"/>
                    <a:pt x="14" y="926"/>
                    <a:pt x="31" y="986"/>
                  </a:cubicBezTo>
                  <a:cubicBezTo>
                    <a:pt x="85" y="1167"/>
                    <a:pt x="202" y="1319"/>
                    <a:pt x="357" y="1418"/>
                  </a:cubicBezTo>
                  <a:cubicBezTo>
                    <a:pt x="375" y="1429"/>
                    <a:pt x="395" y="1440"/>
                    <a:pt x="413" y="1451"/>
                  </a:cubicBezTo>
                  <a:cubicBezTo>
                    <a:pt x="416" y="1451"/>
                    <a:pt x="417" y="1452"/>
                    <a:pt x="419" y="1453"/>
                  </a:cubicBezTo>
                  <a:cubicBezTo>
                    <a:pt x="419" y="1453"/>
                    <a:pt x="419" y="1453"/>
                    <a:pt x="420" y="1454"/>
                  </a:cubicBezTo>
                  <a:cubicBezTo>
                    <a:pt x="469" y="1479"/>
                    <a:pt x="521" y="1498"/>
                    <a:pt x="576" y="1513"/>
                  </a:cubicBezTo>
                  <a:cubicBezTo>
                    <a:pt x="638" y="1529"/>
                    <a:pt x="703" y="1538"/>
                    <a:pt x="769" y="1538"/>
                  </a:cubicBezTo>
                  <a:lnTo>
                    <a:pt x="770" y="1538"/>
                  </a:lnTo>
                  <a:cubicBezTo>
                    <a:pt x="876" y="1538"/>
                    <a:pt x="977" y="1516"/>
                    <a:pt x="1070" y="1477"/>
                  </a:cubicBezTo>
                  <a:cubicBezTo>
                    <a:pt x="1194" y="1424"/>
                    <a:pt x="1300" y="1339"/>
                    <a:pt x="1381" y="1234"/>
                  </a:cubicBezTo>
                  <a:cubicBezTo>
                    <a:pt x="1389" y="1224"/>
                    <a:pt x="1396" y="1214"/>
                    <a:pt x="1404" y="1204"/>
                  </a:cubicBezTo>
                  <a:cubicBezTo>
                    <a:pt x="1412" y="1191"/>
                    <a:pt x="1421" y="1176"/>
                    <a:pt x="1429" y="1163"/>
                  </a:cubicBezTo>
                  <a:cubicBezTo>
                    <a:pt x="1438" y="1149"/>
                    <a:pt x="1446" y="1135"/>
                    <a:pt x="1453" y="1120"/>
                  </a:cubicBezTo>
                  <a:cubicBezTo>
                    <a:pt x="1460" y="1106"/>
                    <a:pt x="1468" y="1092"/>
                    <a:pt x="1474" y="1076"/>
                  </a:cubicBezTo>
                  <a:cubicBezTo>
                    <a:pt x="1492" y="1034"/>
                    <a:pt x="1508" y="988"/>
                    <a:pt x="1518" y="942"/>
                  </a:cubicBezTo>
                  <a:cubicBezTo>
                    <a:pt x="1522" y="924"/>
                    <a:pt x="1526" y="905"/>
                    <a:pt x="1530" y="886"/>
                  </a:cubicBezTo>
                  <a:cubicBezTo>
                    <a:pt x="1535" y="848"/>
                    <a:pt x="1538" y="809"/>
                    <a:pt x="1538" y="768"/>
                  </a:cubicBezTo>
                  <a:cubicBezTo>
                    <a:pt x="1538" y="640"/>
                    <a:pt x="1507" y="521"/>
                    <a:pt x="1452" y="415"/>
                  </a:cubicBezTo>
                  <a:cubicBezTo>
                    <a:pt x="1415" y="343"/>
                    <a:pt x="1365" y="277"/>
                    <a:pt x="1308" y="220"/>
                  </a:cubicBezTo>
                  <a:cubicBezTo>
                    <a:pt x="1300" y="213"/>
                    <a:pt x="1293" y="207"/>
                    <a:pt x="1286" y="199"/>
                  </a:cubicBezTo>
                  <a:cubicBezTo>
                    <a:pt x="1279" y="192"/>
                    <a:pt x="1270" y="186"/>
                    <a:pt x="1263" y="180"/>
                  </a:cubicBezTo>
                  <a:cubicBezTo>
                    <a:pt x="1255" y="173"/>
                    <a:pt x="1248" y="166"/>
                    <a:pt x="1239" y="160"/>
                  </a:cubicBezTo>
                  <a:cubicBezTo>
                    <a:pt x="1231" y="154"/>
                    <a:pt x="1223" y="148"/>
                    <a:pt x="1215" y="143"/>
                  </a:cubicBezTo>
                  <a:cubicBezTo>
                    <a:pt x="1206" y="136"/>
                    <a:pt x="1198" y="130"/>
                    <a:pt x="1190" y="125"/>
                  </a:cubicBezTo>
                  <a:cubicBezTo>
                    <a:pt x="1164" y="109"/>
                    <a:pt x="1137" y="93"/>
                    <a:pt x="1110" y="80"/>
                  </a:cubicBezTo>
                  <a:cubicBezTo>
                    <a:pt x="1103" y="76"/>
                    <a:pt x="1097" y="72"/>
                    <a:pt x="1091" y="70"/>
                  </a:cubicBezTo>
                  <a:cubicBezTo>
                    <a:pt x="994" y="25"/>
                    <a:pt x="884" y="0"/>
                    <a:pt x="770" y="0"/>
                  </a:cubicBezTo>
                  <a:close/>
                </a:path>
              </a:pathLst>
            </a:custGeom>
            <a:solidFill>
              <a:srgbClr val="EE73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7" name="Google Shape;3577;p76">
              <a:extLst>
                <a:ext uri="{FF2B5EF4-FFF2-40B4-BE49-F238E27FC236}">
                  <a16:creationId xmlns:a16="http://schemas.microsoft.com/office/drawing/2014/main" id="{D7E36310-D746-80A7-FB41-4E28C50073CE}"/>
                </a:ext>
              </a:extLst>
            </p:cNvPr>
            <p:cNvSpPr/>
            <p:nvPr/>
          </p:nvSpPr>
          <p:spPr>
            <a:xfrm>
              <a:off x="2570621" y="742778"/>
              <a:ext cx="67692" cy="83522"/>
            </a:xfrm>
            <a:custGeom>
              <a:avLst/>
              <a:gdLst/>
              <a:ahLst/>
              <a:cxnLst/>
              <a:rect l="l" t="t" r="r" b="b"/>
              <a:pathLst>
                <a:path w="449" h="554" extrusionOk="0">
                  <a:moveTo>
                    <a:pt x="88" y="0"/>
                  </a:moveTo>
                  <a:lnTo>
                    <a:pt x="88" y="0"/>
                  </a:lnTo>
                  <a:cubicBezTo>
                    <a:pt x="94" y="59"/>
                    <a:pt x="109" y="109"/>
                    <a:pt x="109" y="109"/>
                  </a:cubicBezTo>
                  <a:cubicBezTo>
                    <a:pt x="109" y="109"/>
                    <a:pt x="112" y="107"/>
                    <a:pt x="115" y="107"/>
                  </a:cubicBezTo>
                  <a:cubicBezTo>
                    <a:pt x="123" y="107"/>
                    <a:pt x="134" y="114"/>
                    <a:pt x="134" y="158"/>
                  </a:cubicBezTo>
                  <a:cubicBezTo>
                    <a:pt x="134" y="222"/>
                    <a:pt x="85" y="323"/>
                    <a:pt x="85" y="323"/>
                  </a:cubicBezTo>
                  <a:cubicBezTo>
                    <a:pt x="85" y="323"/>
                    <a:pt x="0" y="345"/>
                    <a:pt x="0" y="406"/>
                  </a:cubicBezTo>
                  <a:cubicBezTo>
                    <a:pt x="0" y="468"/>
                    <a:pt x="11" y="495"/>
                    <a:pt x="39" y="523"/>
                  </a:cubicBezTo>
                  <a:cubicBezTo>
                    <a:pt x="55" y="538"/>
                    <a:pt x="80" y="554"/>
                    <a:pt x="108" y="554"/>
                  </a:cubicBezTo>
                  <a:cubicBezTo>
                    <a:pt x="129" y="554"/>
                    <a:pt x="152" y="546"/>
                    <a:pt x="176" y="523"/>
                  </a:cubicBezTo>
                  <a:cubicBezTo>
                    <a:pt x="230" y="468"/>
                    <a:pt x="264" y="452"/>
                    <a:pt x="294" y="423"/>
                  </a:cubicBezTo>
                  <a:cubicBezTo>
                    <a:pt x="323" y="393"/>
                    <a:pt x="266" y="386"/>
                    <a:pt x="335" y="368"/>
                  </a:cubicBezTo>
                  <a:cubicBezTo>
                    <a:pt x="403" y="349"/>
                    <a:pt x="368" y="345"/>
                    <a:pt x="444" y="345"/>
                  </a:cubicBezTo>
                  <a:lnTo>
                    <a:pt x="448" y="345"/>
                  </a:lnTo>
                  <a:cubicBezTo>
                    <a:pt x="370" y="193"/>
                    <a:pt x="243" y="72"/>
                    <a:pt x="88" y="0"/>
                  </a:cubicBezTo>
                  <a:close/>
                </a:path>
              </a:pathLst>
            </a:custGeom>
            <a:solidFill>
              <a:srgbClr val="F59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8" name="Google Shape;3578;p76">
              <a:extLst>
                <a:ext uri="{FF2B5EF4-FFF2-40B4-BE49-F238E27FC236}">
                  <a16:creationId xmlns:a16="http://schemas.microsoft.com/office/drawing/2014/main" id="{533B1280-21DC-E399-62EC-878FFC059760}"/>
                </a:ext>
              </a:extLst>
            </p:cNvPr>
            <p:cNvSpPr/>
            <p:nvPr/>
          </p:nvSpPr>
          <p:spPr>
            <a:xfrm>
              <a:off x="2543786" y="830070"/>
              <a:ext cx="107795" cy="124831"/>
            </a:xfrm>
            <a:custGeom>
              <a:avLst/>
              <a:gdLst/>
              <a:ahLst/>
              <a:cxnLst/>
              <a:rect l="l" t="t" r="r" b="b"/>
              <a:pathLst>
                <a:path w="715" h="828" extrusionOk="0">
                  <a:moveTo>
                    <a:pt x="494" y="1"/>
                  </a:moveTo>
                  <a:cubicBezTo>
                    <a:pt x="428" y="1"/>
                    <a:pt x="481" y="32"/>
                    <a:pt x="393" y="119"/>
                  </a:cubicBezTo>
                  <a:cubicBezTo>
                    <a:pt x="304" y="208"/>
                    <a:pt x="393" y="157"/>
                    <a:pt x="360" y="189"/>
                  </a:cubicBezTo>
                  <a:cubicBezTo>
                    <a:pt x="328" y="221"/>
                    <a:pt x="373" y="305"/>
                    <a:pt x="331" y="348"/>
                  </a:cubicBezTo>
                  <a:cubicBezTo>
                    <a:pt x="289" y="390"/>
                    <a:pt x="260" y="419"/>
                    <a:pt x="130" y="419"/>
                  </a:cubicBezTo>
                  <a:cubicBezTo>
                    <a:pt x="0" y="419"/>
                    <a:pt x="62" y="487"/>
                    <a:pt x="62" y="487"/>
                  </a:cubicBezTo>
                  <a:lnTo>
                    <a:pt x="62" y="616"/>
                  </a:lnTo>
                  <a:cubicBezTo>
                    <a:pt x="62" y="646"/>
                    <a:pt x="77" y="683"/>
                    <a:pt x="92" y="708"/>
                  </a:cubicBezTo>
                  <a:cubicBezTo>
                    <a:pt x="98" y="715"/>
                    <a:pt x="103" y="722"/>
                    <a:pt x="107" y="726"/>
                  </a:cubicBezTo>
                  <a:lnTo>
                    <a:pt x="178" y="798"/>
                  </a:lnTo>
                  <a:cubicBezTo>
                    <a:pt x="195" y="813"/>
                    <a:pt x="212" y="819"/>
                    <a:pt x="244" y="828"/>
                  </a:cubicBezTo>
                  <a:cubicBezTo>
                    <a:pt x="368" y="775"/>
                    <a:pt x="474" y="690"/>
                    <a:pt x="555" y="585"/>
                  </a:cubicBezTo>
                  <a:cubicBezTo>
                    <a:pt x="563" y="575"/>
                    <a:pt x="570" y="565"/>
                    <a:pt x="578" y="555"/>
                  </a:cubicBezTo>
                  <a:cubicBezTo>
                    <a:pt x="586" y="542"/>
                    <a:pt x="595" y="527"/>
                    <a:pt x="603" y="514"/>
                  </a:cubicBezTo>
                  <a:cubicBezTo>
                    <a:pt x="612" y="500"/>
                    <a:pt x="620" y="486"/>
                    <a:pt x="627" y="471"/>
                  </a:cubicBezTo>
                  <a:cubicBezTo>
                    <a:pt x="634" y="457"/>
                    <a:pt x="642" y="443"/>
                    <a:pt x="648" y="427"/>
                  </a:cubicBezTo>
                  <a:cubicBezTo>
                    <a:pt x="666" y="385"/>
                    <a:pt x="682" y="339"/>
                    <a:pt x="692" y="293"/>
                  </a:cubicBezTo>
                  <a:cubicBezTo>
                    <a:pt x="696" y="275"/>
                    <a:pt x="700" y="256"/>
                    <a:pt x="704" y="237"/>
                  </a:cubicBezTo>
                  <a:cubicBezTo>
                    <a:pt x="679" y="227"/>
                    <a:pt x="715" y="194"/>
                    <a:pt x="675" y="153"/>
                  </a:cubicBezTo>
                  <a:cubicBezTo>
                    <a:pt x="626" y="105"/>
                    <a:pt x="645" y="123"/>
                    <a:pt x="613" y="91"/>
                  </a:cubicBezTo>
                  <a:cubicBezTo>
                    <a:pt x="581" y="58"/>
                    <a:pt x="561" y="1"/>
                    <a:pt x="494" y="1"/>
                  </a:cubicBezTo>
                  <a:close/>
                </a:path>
              </a:pathLst>
            </a:custGeom>
            <a:solidFill>
              <a:srgbClr val="F59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9" name="Google Shape;3579;p76">
              <a:extLst>
                <a:ext uri="{FF2B5EF4-FFF2-40B4-BE49-F238E27FC236}">
                  <a16:creationId xmlns:a16="http://schemas.microsoft.com/office/drawing/2014/main" id="{2C3E4035-84AF-9744-B826-DAD5CD16F78A}"/>
                </a:ext>
              </a:extLst>
            </p:cNvPr>
            <p:cNvSpPr/>
            <p:nvPr/>
          </p:nvSpPr>
          <p:spPr>
            <a:xfrm>
              <a:off x="2470515" y="884947"/>
              <a:ext cx="64677" cy="79150"/>
            </a:xfrm>
            <a:custGeom>
              <a:avLst/>
              <a:gdLst/>
              <a:ahLst/>
              <a:cxnLst/>
              <a:rect l="l" t="t" r="r" b="b"/>
              <a:pathLst>
                <a:path w="429" h="525" extrusionOk="0">
                  <a:moveTo>
                    <a:pt x="134" y="0"/>
                  </a:moveTo>
                  <a:cubicBezTo>
                    <a:pt x="99" y="0"/>
                    <a:pt x="68" y="3"/>
                    <a:pt x="68" y="3"/>
                  </a:cubicBezTo>
                  <a:lnTo>
                    <a:pt x="68" y="77"/>
                  </a:lnTo>
                  <a:cubicBezTo>
                    <a:pt x="68" y="77"/>
                    <a:pt x="56" y="71"/>
                    <a:pt x="44" y="71"/>
                  </a:cubicBezTo>
                  <a:cubicBezTo>
                    <a:pt x="32" y="71"/>
                    <a:pt x="20" y="78"/>
                    <a:pt x="20" y="103"/>
                  </a:cubicBezTo>
                  <a:cubicBezTo>
                    <a:pt x="20" y="141"/>
                    <a:pt x="31" y="187"/>
                    <a:pt x="28" y="215"/>
                  </a:cubicBezTo>
                  <a:cubicBezTo>
                    <a:pt x="28" y="226"/>
                    <a:pt x="25" y="234"/>
                    <a:pt x="20" y="240"/>
                  </a:cubicBezTo>
                  <a:cubicBezTo>
                    <a:pt x="0" y="258"/>
                    <a:pt x="20" y="321"/>
                    <a:pt x="20" y="321"/>
                  </a:cubicBezTo>
                  <a:lnTo>
                    <a:pt x="79" y="434"/>
                  </a:lnTo>
                  <a:lnTo>
                    <a:pt x="79" y="440"/>
                  </a:lnTo>
                  <a:cubicBezTo>
                    <a:pt x="79" y="440"/>
                    <a:pt x="79" y="440"/>
                    <a:pt x="80" y="441"/>
                  </a:cubicBezTo>
                  <a:cubicBezTo>
                    <a:pt x="129" y="466"/>
                    <a:pt x="181" y="485"/>
                    <a:pt x="236" y="500"/>
                  </a:cubicBezTo>
                  <a:cubicBezTo>
                    <a:pt x="298" y="516"/>
                    <a:pt x="363" y="525"/>
                    <a:pt x="429" y="525"/>
                  </a:cubicBezTo>
                  <a:cubicBezTo>
                    <a:pt x="383" y="479"/>
                    <a:pt x="286" y="472"/>
                    <a:pt x="286" y="472"/>
                  </a:cubicBezTo>
                  <a:cubicBezTo>
                    <a:pt x="286" y="472"/>
                    <a:pt x="280" y="475"/>
                    <a:pt x="272" y="475"/>
                  </a:cubicBezTo>
                  <a:cubicBezTo>
                    <a:pt x="262" y="475"/>
                    <a:pt x="250" y="469"/>
                    <a:pt x="248" y="442"/>
                  </a:cubicBezTo>
                  <a:cubicBezTo>
                    <a:pt x="247" y="439"/>
                    <a:pt x="247" y="436"/>
                    <a:pt x="247" y="434"/>
                  </a:cubicBezTo>
                  <a:lnTo>
                    <a:pt x="247" y="343"/>
                  </a:lnTo>
                  <a:cubicBezTo>
                    <a:pt x="247" y="343"/>
                    <a:pt x="227" y="354"/>
                    <a:pt x="206" y="354"/>
                  </a:cubicBezTo>
                  <a:cubicBezTo>
                    <a:pt x="195" y="354"/>
                    <a:pt x="184" y="351"/>
                    <a:pt x="176" y="343"/>
                  </a:cubicBezTo>
                  <a:cubicBezTo>
                    <a:pt x="157" y="324"/>
                    <a:pt x="142" y="291"/>
                    <a:pt x="134" y="274"/>
                  </a:cubicBezTo>
                  <a:cubicBezTo>
                    <a:pt x="132" y="265"/>
                    <a:pt x="130" y="261"/>
                    <a:pt x="130" y="261"/>
                  </a:cubicBezTo>
                  <a:cubicBezTo>
                    <a:pt x="130" y="261"/>
                    <a:pt x="108" y="216"/>
                    <a:pt x="130" y="193"/>
                  </a:cubicBezTo>
                  <a:cubicBezTo>
                    <a:pt x="153" y="170"/>
                    <a:pt x="156" y="167"/>
                    <a:pt x="188" y="135"/>
                  </a:cubicBezTo>
                  <a:cubicBezTo>
                    <a:pt x="221" y="103"/>
                    <a:pt x="241" y="77"/>
                    <a:pt x="241" y="32"/>
                  </a:cubicBezTo>
                  <a:cubicBezTo>
                    <a:pt x="241" y="6"/>
                    <a:pt x="183" y="0"/>
                    <a:pt x="134" y="0"/>
                  </a:cubicBezTo>
                  <a:close/>
                </a:path>
              </a:pathLst>
            </a:custGeom>
            <a:solidFill>
              <a:srgbClr val="F59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0" name="Google Shape;3580;p76">
              <a:extLst>
                <a:ext uri="{FF2B5EF4-FFF2-40B4-BE49-F238E27FC236}">
                  <a16:creationId xmlns:a16="http://schemas.microsoft.com/office/drawing/2014/main" id="{216ED150-305D-BC81-6695-A6B27A61F7F5}"/>
                </a:ext>
              </a:extLst>
            </p:cNvPr>
            <p:cNvSpPr/>
            <p:nvPr/>
          </p:nvSpPr>
          <p:spPr>
            <a:xfrm>
              <a:off x="2523131" y="841075"/>
              <a:ext cx="41460" cy="32112"/>
            </a:xfrm>
            <a:custGeom>
              <a:avLst/>
              <a:gdLst/>
              <a:ahLst/>
              <a:cxnLst/>
              <a:rect l="l" t="t" r="r" b="b"/>
              <a:pathLst>
                <a:path w="275" h="213" extrusionOk="0">
                  <a:moveTo>
                    <a:pt x="91" y="1"/>
                  </a:moveTo>
                  <a:lnTo>
                    <a:pt x="61" y="22"/>
                  </a:lnTo>
                  <a:lnTo>
                    <a:pt x="0" y="64"/>
                  </a:lnTo>
                  <a:lnTo>
                    <a:pt x="0" y="135"/>
                  </a:lnTo>
                  <a:cubicBezTo>
                    <a:pt x="0" y="173"/>
                    <a:pt x="33" y="213"/>
                    <a:pt x="33" y="213"/>
                  </a:cubicBezTo>
                  <a:lnTo>
                    <a:pt x="91" y="213"/>
                  </a:lnTo>
                  <a:cubicBezTo>
                    <a:pt x="91" y="213"/>
                    <a:pt x="61" y="175"/>
                    <a:pt x="128" y="175"/>
                  </a:cubicBezTo>
                  <a:cubicBezTo>
                    <a:pt x="194" y="175"/>
                    <a:pt x="232" y="107"/>
                    <a:pt x="232" y="107"/>
                  </a:cubicBezTo>
                  <a:lnTo>
                    <a:pt x="275" y="64"/>
                  </a:lnTo>
                  <a:lnTo>
                    <a:pt x="232" y="22"/>
                  </a:lnTo>
                  <a:lnTo>
                    <a:pt x="91" y="1"/>
                  </a:lnTo>
                  <a:close/>
                </a:path>
              </a:pathLst>
            </a:custGeom>
            <a:solidFill>
              <a:srgbClr val="F59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1" name="Google Shape;3581;p76">
              <a:extLst>
                <a:ext uri="{FF2B5EF4-FFF2-40B4-BE49-F238E27FC236}">
                  <a16:creationId xmlns:a16="http://schemas.microsoft.com/office/drawing/2014/main" id="{7437AFA2-DF56-E7BF-0EF3-5D933F045BD5}"/>
                </a:ext>
              </a:extLst>
            </p:cNvPr>
            <p:cNvSpPr/>
            <p:nvPr/>
          </p:nvSpPr>
          <p:spPr>
            <a:xfrm>
              <a:off x="2509110" y="732074"/>
              <a:ext cx="29248" cy="52616"/>
            </a:xfrm>
            <a:custGeom>
              <a:avLst/>
              <a:gdLst/>
              <a:ahLst/>
              <a:cxnLst/>
              <a:rect l="l" t="t" r="r" b="b"/>
              <a:pathLst>
                <a:path w="194" h="349" extrusionOk="0">
                  <a:moveTo>
                    <a:pt x="173" y="0"/>
                  </a:moveTo>
                  <a:cubicBezTo>
                    <a:pt x="115" y="0"/>
                    <a:pt x="59" y="7"/>
                    <a:pt x="4" y="19"/>
                  </a:cubicBezTo>
                  <a:cubicBezTo>
                    <a:pt x="3" y="19"/>
                    <a:pt x="2" y="20"/>
                    <a:pt x="1" y="20"/>
                  </a:cubicBezTo>
                  <a:cubicBezTo>
                    <a:pt x="1" y="39"/>
                    <a:pt x="0" y="60"/>
                    <a:pt x="0" y="71"/>
                  </a:cubicBezTo>
                  <a:lnTo>
                    <a:pt x="0" y="210"/>
                  </a:lnTo>
                  <a:lnTo>
                    <a:pt x="46" y="294"/>
                  </a:lnTo>
                  <a:lnTo>
                    <a:pt x="79" y="348"/>
                  </a:lnTo>
                  <a:lnTo>
                    <a:pt x="174" y="348"/>
                  </a:lnTo>
                  <a:cubicBezTo>
                    <a:pt x="174" y="348"/>
                    <a:pt x="174" y="265"/>
                    <a:pt x="183" y="255"/>
                  </a:cubicBezTo>
                  <a:cubicBezTo>
                    <a:pt x="193" y="246"/>
                    <a:pt x="174" y="178"/>
                    <a:pt x="173" y="178"/>
                  </a:cubicBezTo>
                  <a:lnTo>
                    <a:pt x="173" y="0"/>
                  </a:lnTo>
                  <a:close/>
                </a:path>
              </a:pathLst>
            </a:custGeom>
            <a:solidFill>
              <a:srgbClr val="F59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2" name="Google Shape;3582;p76">
              <a:extLst>
                <a:ext uri="{FF2B5EF4-FFF2-40B4-BE49-F238E27FC236}">
                  <a16:creationId xmlns:a16="http://schemas.microsoft.com/office/drawing/2014/main" id="{A2285FD5-90B0-A32A-73AC-12215138BE16}"/>
                </a:ext>
              </a:extLst>
            </p:cNvPr>
            <p:cNvSpPr/>
            <p:nvPr/>
          </p:nvSpPr>
          <p:spPr>
            <a:xfrm>
              <a:off x="2419256" y="750015"/>
              <a:ext cx="64074" cy="131012"/>
            </a:xfrm>
            <a:custGeom>
              <a:avLst/>
              <a:gdLst/>
              <a:ahLst/>
              <a:cxnLst/>
              <a:rect l="l" t="t" r="r" b="b"/>
              <a:pathLst>
                <a:path w="425" h="869" extrusionOk="0">
                  <a:moveTo>
                    <a:pt x="358" y="1"/>
                  </a:moveTo>
                  <a:cubicBezTo>
                    <a:pt x="144" y="137"/>
                    <a:pt x="0" y="377"/>
                    <a:pt x="0" y="650"/>
                  </a:cubicBezTo>
                  <a:cubicBezTo>
                    <a:pt x="0" y="660"/>
                    <a:pt x="0" y="670"/>
                    <a:pt x="2" y="679"/>
                  </a:cubicBezTo>
                  <a:cubicBezTo>
                    <a:pt x="4" y="745"/>
                    <a:pt x="14" y="808"/>
                    <a:pt x="32" y="868"/>
                  </a:cubicBezTo>
                  <a:lnTo>
                    <a:pt x="83" y="821"/>
                  </a:lnTo>
                  <a:lnTo>
                    <a:pt x="153" y="757"/>
                  </a:lnTo>
                  <a:lnTo>
                    <a:pt x="153" y="561"/>
                  </a:lnTo>
                  <a:lnTo>
                    <a:pt x="208" y="506"/>
                  </a:lnTo>
                  <a:lnTo>
                    <a:pt x="258" y="389"/>
                  </a:lnTo>
                  <a:lnTo>
                    <a:pt x="350" y="339"/>
                  </a:lnTo>
                  <a:lnTo>
                    <a:pt x="388" y="339"/>
                  </a:lnTo>
                  <a:lnTo>
                    <a:pt x="425" y="301"/>
                  </a:lnTo>
                  <a:lnTo>
                    <a:pt x="389" y="266"/>
                  </a:lnTo>
                  <a:cubicBezTo>
                    <a:pt x="389" y="266"/>
                    <a:pt x="409" y="221"/>
                    <a:pt x="389" y="201"/>
                  </a:cubicBezTo>
                  <a:cubicBezTo>
                    <a:pt x="369" y="182"/>
                    <a:pt x="389" y="117"/>
                    <a:pt x="389" y="117"/>
                  </a:cubicBezTo>
                  <a:cubicBezTo>
                    <a:pt x="389" y="117"/>
                    <a:pt x="369" y="52"/>
                    <a:pt x="358" y="1"/>
                  </a:cubicBezTo>
                  <a:close/>
                </a:path>
              </a:pathLst>
            </a:custGeom>
            <a:solidFill>
              <a:srgbClr val="F59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3" name="Google Shape;3583;p76">
              <a:extLst>
                <a:ext uri="{FF2B5EF4-FFF2-40B4-BE49-F238E27FC236}">
                  <a16:creationId xmlns:a16="http://schemas.microsoft.com/office/drawing/2014/main" id="{994D85F1-6AFF-9FD9-8BD5-1E1F4C395C9E}"/>
                </a:ext>
              </a:extLst>
            </p:cNvPr>
            <p:cNvSpPr/>
            <p:nvPr/>
          </p:nvSpPr>
          <p:spPr>
            <a:xfrm>
              <a:off x="2471721" y="807305"/>
              <a:ext cx="26233" cy="23217"/>
            </a:xfrm>
            <a:custGeom>
              <a:avLst/>
              <a:gdLst/>
              <a:ahLst/>
              <a:cxnLst/>
              <a:rect l="l" t="t" r="r" b="b"/>
              <a:pathLst>
                <a:path w="174" h="154" extrusionOk="0">
                  <a:moveTo>
                    <a:pt x="152" y="1"/>
                  </a:moveTo>
                  <a:lnTo>
                    <a:pt x="42" y="45"/>
                  </a:lnTo>
                  <a:cubicBezTo>
                    <a:pt x="42" y="45"/>
                    <a:pt x="0" y="97"/>
                    <a:pt x="13" y="127"/>
                  </a:cubicBezTo>
                  <a:cubicBezTo>
                    <a:pt x="23" y="151"/>
                    <a:pt x="63" y="154"/>
                    <a:pt x="79" y="154"/>
                  </a:cubicBezTo>
                  <a:cubicBezTo>
                    <a:pt x="83" y="154"/>
                    <a:pt x="86" y="154"/>
                    <a:pt x="86" y="154"/>
                  </a:cubicBezTo>
                  <a:lnTo>
                    <a:pt x="152" y="127"/>
                  </a:lnTo>
                  <a:lnTo>
                    <a:pt x="174" y="55"/>
                  </a:lnTo>
                  <a:lnTo>
                    <a:pt x="152" y="1"/>
                  </a:lnTo>
                  <a:close/>
                </a:path>
              </a:pathLst>
            </a:custGeom>
            <a:solidFill>
              <a:srgbClr val="F59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4" name="Google Shape;3584;p76">
              <a:extLst>
                <a:ext uri="{FF2B5EF4-FFF2-40B4-BE49-F238E27FC236}">
                  <a16:creationId xmlns:a16="http://schemas.microsoft.com/office/drawing/2014/main" id="{93D9627D-DFF6-8F0D-1ECD-981EB372E776}"/>
                </a:ext>
              </a:extLst>
            </p:cNvPr>
            <p:cNvSpPr/>
            <p:nvPr/>
          </p:nvSpPr>
          <p:spPr>
            <a:xfrm>
              <a:off x="2443831" y="877559"/>
              <a:ext cx="17036" cy="19147"/>
            </a:xfrm>
            <a:custGeom>
              <a:avLst/>
              <a:gdLst/>
              <a:ahLst/>
              <a:cxnLst/>
              <a:rect l="l" t="t" r="r" b="b"/>
              <a:pathLst>
                <a:path w="113" h="127" extrusionOk="0">
                  <a:moveTo>
                    <a:pt x="85" y="1"/>
                  </a:moveTo>
                  <a:lnTo>
                    <a:pt x="18" y="54"/>
                  </a:lnTo>
                  <a:cubicBezTo>
                    <a:pt x="18" y="54"/>
                    <a:pt x="1" y="99"/>
                    <a:pt x="15" y="117"/>
                  </a:cubicBezTo>
                  <a:cubicBezTo>
                    <a:pt x="21" y="124"/>
                    <a:pt x="30" y="126"/>
                    <a:pt x="39" y="126"/>
                  </a:cubicBezTo>
                  <a:cubicBezTo>
                    <a:pt x="55" y="126"/>
                    <a:pt x="72" y="119"/>
                    <a:pt x="72" y="119"/>
                  </a:cubicBezTo>
                  <a:lnTo>
                    <a:pt x="112" y="87"/>
                  </a:lnTo>
                  <a:lnTo>
                    <a:pt x="111" y="33"/>
                  </a:lnTo>
                  <a:lnTo>
                    <a:pt x="85" y="1"/>
                  </a:lnTo>
                  <a:close/>
                </a:path>
              </a:pathLst>
            </a:custGeom>
            <a:solidFill>
              <a:srgbClr val="F59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5" name="Google Shape;3585;p76">
              <a:extLst>
                <a:ext uri="{FF2B5EF4-FFF2-40B4-BE49-F238E27FC236}">
                  <a16:creationId xmlns:a16="http://schemas.microsoft.com/office/drawing/2014/main" id="{4ADEA23F-3863-C505-6545-8E7C38C6B3FF}"/>
                </a:ext>
              </a:extLst>
            </p:cNvPr>
            <p:cNvSpPr/>
            <p:nvPr/>
          </p:nvSpPr>
          <p:spPr>
            <a:xfrm>
              <a:off x="2558862" y="760267"/>
              <a:ext cx="10855" cy="12362"/>
            </a:xfrm>
            <a:custGeom>
              <a:avLst/>
              <a:gdLst/>
              <a:ahLst/>
              <a:cxnLst/>
              <a:rect l="l" t="t" r="r" b="b"/>
              <a:pathLst>
                <a:path w="72" h="82" extrusionOk="0">
                  <a:moveTo>
                    <a:pt x="55" y="0"/>
                  </a:moveTo>
                  <a:lnTo>
                    <a:pt x="12" y="35"/>
                  </a:lnTo>
                  <a:cubicBezTo>
                    <a:pt x="12" y="35"/>
                    <a:pt x="1" y="64"/>
                    <a:pt x="10" y="75"/>
                  </a:cubicBezTo>
                  <a:cubicBezTo>
                    <a:pt x="14" y="80"/>
                    <a:pt x="20" y="81"/>
                    <a:pt x="26" y="81"/>
                  </a:cubicBezTo>
                  <a:cubicBezTo>
                    <a:pt x="37" y="81"/>
                    <a:pt x="47" y="77"/>
                    <a:pt x="47" y="77"/>
                  </a:cubicBezTo>
                  <a:lnTo>
                    <a:pt x="72" y="57"/>
                  </a:lnTo>
                  <a:lnTo>
                    <a:pt x="72" y="22"/>
                  </a:lnTo>
                  <a:lnTo>
                    <a:pt x="55" y="0"/>
                  </a:lnTo>
                  <a:close/>
                </a:path>
              </a:pathLst>
            </a:custGeom>
            <a:solidFill>
              <a:srgbClr val="F59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6" name="Google Shape;3586;p76">
              <a:extLst>
                <a:ext uri="{FF2B5EF4-FFF2-40B4-BE49-F238E27FC236}">
                  <a16:creationId xmlns:a16="http://schemas.microsoft.com/office/drawing/2014/main" id="{DE687C71-D473-858B-5616-4E9578FFE759}"/>
                </a:ext>
              </a:extLst>
            </p:cNvPr>
            <p:cNvSpPr/>
            <p:nvPr/>
          </p:nvSpPr>
          <p:spPr>
            <a:xfrm>
              <a:off x="2481521" y="744135"/>
              <a:ext cx="169607" cy="219962"/>
            </a:xfrm>
            <a:custGeom>
              <a:avLst/>
              <a:gdLst/>
              <a:ahLst/>
              <a:cxnLst/>
              <a:rect l="l" t="t" r="r" b="b"/>
              <a:pathLst>
                <a:path w="1125" h="1459" extrusionOk="0">
                  <a:moveTo>
                    <a:pt x="697" y="1"/>
                  </a:moveTo>
                  <a:lnTo>
                    <a:pt x="697" y="1"/>
                  </a:lnTo>
                  <a:cubicBezTo>
                    <a:pt x="817" y="295"/>
                    <a:pt x="1066" y="1157"/>
                    <a:pt x="0" y="1372"/>
                  </a:cubicBezTo>
                  <a:cubicBezTo>
                    <a:pt x="3" y="1372"/>
                    <a:pt x="4" y="1373"/>
                    <a:pt x="6" y="1374"/>
                  </a:cubicBezTo>
                  <a:cubicBezTo>
                    <a:pt x="55" y="1399"/>
                    <a:pt x="108" y="1419"/>
                    <a:pt x="163" y="1434"/>
                  </a:cubicBezTo>
                  <a:cubicBezTo>
                    <a:pt x="225" y="1450"/>
                    <a:pt x="290" y="1459"/>
                    <a:pt x="356" y="1459"/>
                  </a:cubicBezTo>
                  <a:lnTo>
                    <a:pt x="357" y="1459"/>
                  </a:lnTo>
                  <a:cubicBezTo>
                    <a:pt x="463" y="1459"/>
                    <a:pt x="564" y="1437"/>
                    <a:pt x="657" y="1398"/>
                  </a:cubicBezTo>
                  <a:cubicBezTo>
                    <a:pt x="777" y="1346"/>
                    <a:pt x="882" y="1264"/>
                    <a:pt x="962" y="1163"/>
                  </a:cubicBezTo>
                  <a:cubicBezTo>
                    <a:pt x="1041" y="1062"/>
                    <a:pt x="1096" y="940"/>
                    <a:pt x="1117" y="807"/>
                  </a:cubicBezTo>
                  <a:cubicBezTo>
                    <a:pt x="1122" y="769"/>
                    <a:pt x="1125" y="730"/>
                    <a:pt x="1125" y="689"/>
                  </a:cubicBezTo>
                  <a:cubicBezTo>
                    <a:pt x="1125" y="561"/>
                    <a:pt x="1094" y="442"/>
                    <a:pt x="1039" y="336"/>
                  </a:cubicBezTo>
                  <a:cubicBezTo>
                    <a:pt x="964" y="192"/>
                    <a:pt x="844" y="73"/>
                    <a:pt x="697" y="1"/>
                  </a:cubicBezTo>
                  <a:close/>
                </a:path>
              </a:pathLst>
            </a:cu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87" name="Google Shape;3587;p76">
            <a:extLst>
              <a:ext uri="{FF2B5EF4-FFF2-40B4-BE49-F238E27FC236}">
                <a16:creationId xmlns:a16="http://schemas.microsoft.com/office/drawing/2014/main" id="{6F5FAF52-8683-7F66-3CBA-25B84AF3F84C}"/>
              </a:ext>
            </a:extLst>
          </p:cNvPr>
          <p:cNvGrpSpPr/>
          <p:nvPr/>
        </p:nvGrpSpPr>
        <p:grpSpPr>
          <a:xfrm>
            <a:off x="1787808" y="2147984"/>
            <a:ext cx="407359" cy="407812"/>
            <a:chOff x="2830384" y="637396"/>
            <a:chExt cx="407359" cy="407812"/>
          </a:xfrm>
        </p:grpSpPr>
        <p:sp>
          <p:nvSpPr>
            <p:cNvPr id="3588" name="Google Shape;3588;p76">
              <a:extLst>
                <a:ext uri="{FF2B5EF4-FFF2-40B4-BE49-F238E27FC236}">
                  <a16:creationId xmlns:a16="http://schemas.microsoft.com/office/drawing/2014/main" id="{DC861480-B94D-1DD0-CA0F-9CE361CC0864}"/>
                </a:ext>
              </a:extLst>
            </p:cNvPr>
            <p:cNvSpPr/>
            <p:nvPr/>
          </p:nvSpPr>
          <p:spPr>
            <a:xfrm>
              <a:off x="2830384" y="637848"/>
              <a:ext cx="407359" cy="407359"/>
            </a:xfrm>
            <a:custGeom>
              <a:avLst/>
              <a:gdLst/>
              <a:ahLst/>
              <a:cxnLst/>
              <a:rect l="l" t="t" r="r" b="b"/>
              <a:pathLst>
                <a:path w="2702" h="2702" extrusionOk="0">
                  <a:moveTo>
                    <a:pt x="1351" y="0"/>
                  </a:moveTo>
                  <a:cubicBezTo>
                    <a:pt x="1249" y="0"/>
                    <a:pt x="1149" y="12"/>
                    <a:pt x="1054" y="34"/>
                  </a:cubicBezTo>
                  <a:cubicBezTo>
                    <a:pt x="1052" y="34"/>
                    <a:pt x="1050" y="34"/>
                    <a:pt x="1049" y="35"/>
                  </a:cubicBezTo>
                  <a:cubicBezTo>
                    <a:pt x="897" y="69"/>
                    <a:pt x="756" y="129"/>
                    <a:pt x="628" y="210"/>
                  </a:cubicBezTo>
                  <a:cubicBezTo>
                    <a:pt x="251" y="450"/>
                    <a:pt x="0" y="871"/>
                    <a:pt x="0" y="1351"/>
                  </a:cubicBezTo>
                  <a:cubicBezTo>
                    <a:pt x="0" y="1484"/>
                    <a:pt x="19" y="1612"/>
                    <a:pt x="55" y="1734"/>
                  </a:cubicBezTo>
                  <a:cubicBezTo>
                    <a:pt x="148" y="2050"/>
                    <a:pt x="354" y="2317"/>
                    <a:pt x="626" y="2491"/>
                  </a:cubicBezTo>
                  <a:cubicBezTo>
                    <a:pt x="661" y="2513"/>
                    <a:pt x="697" y="2533"/>
                    <a:pt x="734" y="2552"/>
                  </a:cubicBezTo>
                  <a:cubicBezTo>
                    <a:pt x="821" y="2597"/>
                    <a:pt x="913" y="2633"/>
                    <a:pt x="1010" y="2658"/>
                  </a:cubicBezTo>
                  <a:cubicBezTo>
                    <a:pt x="1118" y="2686"/>
                    <a:pt x="1232" y="2701"/>
                    <a:pt x="1349" y="2701"/>
                  </a:cubicBezTo>
                  <a:lnTo>
                    <a:pt x="1350" y="2701"/>
                  </a:lnTo>
                  <a:cubicBezTo>
                    <a:pt x="1538" y="2701"/>
                    <a:pt x="1716" y="2663"/>
                    <a:pt x="1878" y="2594"/>
                  </a:cubicBezTo>
                  <a:lnTo>
                    <a:pt x="1879" y="2594"/>
                  </a:lnTo>
                  <a:cubicBezTo>
                    <a:pt x="2301" y="2414"/>
                    <a:pt x="2613" y="2025"/>
                    <a:pt x="2685" y="1557"/>
                  </a:cubicBezTo>
                  <a:cubicBezTo>
                    <a:pt x="2695" y="1490"/>
                    <a:pt x="2701" y="1421"/>
                    <a:pt x="2701" y="1351"/>
                  </a:cubicBezTo>
                  <a:cubicBezTo>
                    <a:pt x="2701" y="1127"/>
                    <a:pt x="2646" y="916"/>
                    <a:pt x="2549" y="730"/>
                  </a:cubicBezTo>
                  <a:cubicBezTo>
                    <a:pt x="2412" y="464"/>
                    <a:pt x="2188" y="250"/>
                    <a:pt x="1915" y="124"/>
                  </a:cubicBezTo>
                  <a:cubicBezTo>
                    <a:pt x="1743" y="45"/>
                    <a:pt x="1552" y="0"/>
                    <a:pt x="1351" y="0"/>
                  </a:cubicBezTo>
                  <a:close/>
                </a:path>
              </a:pathLst>
            </a:custGeom>
            <a:solidFill>
              <a:srgbClr val="EB58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9" name="Google Shape;3589;p76">
              <a:extLst>
                <a:ext uri="{FF2B5EF4-FFF2-40B4-BE49-F238E27FC236}">
                  <a16:creationId xmlns:a16="http://schemas.microsoft.com/office/drawing/2014/main" id="{50E08053-5AEA-7F4B-E499-D04C901F14E2}"/>
                </a:ext>
              </a:extLst>
            </p:cNvPr>
            <p:cNvSpPr/>
            <p:nvPr/>
          </p:nvSpPr>
          <p:spPr>
            <a:xfrm>
              <a:off x="2830836" y="789062"/>
              <a:ext cx="153024" cy="239259"/>
            </a:xfrm>
            <a:custGeom>
              <a:avLst/>
              <a:gdLst/>
              <a:ahLst/>
              <a:cxnLst/>
              <a:rect l="l" t="t" r="r" b="b"/>
              <a:pathLst>
                <a:path w="1015" h="1587" extrusionOk="0">
                  <a:moveTo>
                    <a:pt x="45" y="0"/>
                  </a:moveTo>
                  <a:cubicBezTo>
                    <a:pt x="16" y="111"/>
                    <a:pt x="0" y="225"/>
                    <a:pt x="1" y="344"/>
                  </a:cubicBezTo>
                  <a:cubicBezTo>
                    <a:pt x="1" y="902"/>
                    <a:pt x="339" y="1380"/>
                    <a:pt x="822" y="1587"/>
                  </a:cubicBezTo>
                  <a:lnTo>
                    <a:pt x="949" y="1587"/>
                  </a:lnTo>
                  <a:lnTo>
                    <a:pt x="1014" y="1322"/>
                  </a:lnTo>
                  <a:lnTo>
                    <a:pt x="949" y="1147"/>
                  </a:lnTo>
                  <a:lnTo>
                    <a:pt x="664" y="862"/>
                  </a:lnTo>
                  <a:lnTo>
                    <a:pt x="600" y="578"/>
                  </a:lnTo>
                  <a:lnTo>
                    <a:pt x="444" y="485"/>
                  </a:lnTo>
                  <a:cubicBezTo>
                    <a:pt x="444" y="485"/>
                    <a:pt x="404" y="373"/>
                    <a:pt x="353" y="322"/>
                  </a:cubicBezTo>
                  <a:cubicBezTo>
                    <a:pt x="304" y="273"/>
                    <a:pt x="353" y="58"/>
                    <a:pt x="353" y="58"/>
                  </a:cubicBezTo>
                  <a:lnTo>
                    <a:pt x="276" y="0"/>
                  </a:ln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0" name="Google Shape;3590;p76">
              <a:extLst>
                <a:ext uri="{FF2B5EF4-FFF2-40B4-BE49-F238E27FC236}">
                  <a16:creationId xmlns:a16="http://schemas.microsoft.com/office/drawing/2014/main" id="{BFD24E07-34FB-FE97-D28F-39A5B9331ECF}"/>
                </a:ext>
              </a:extLst>
            </p:cNvPr>
            <p:cNvSpPr/>
            <p:nvPr/>
          </p:nvSpPr>
          <p:spPr>
            <a:xfrm>
              <a:off x="2897774" y="722275"/>
              <a:ext cx="154682" cy="61511"/>
            </a:xfrm>
            <a:custGeom>
              <a:avLst/>
              <a:gdLst/>
              <a:ahLst/>
              <a:cxnLst/>
              <a:rect l="l" t="t" r="r" b="b"/>
              <a:pathLst>
                <a:path w="1026" h="408" extrusionOk="0">
                  <a:moveTo>
                    <a:pt x="61" y="0"/>
                  </a:moveTo>
                  <a:cubicBezTo>
                    <a:pt x="30" y="0"/>
                    <a:pt x="0" y="12"/>
                    <a:pt x="0" y="55"/>
                  </a:cubicBezTo>
                  <a:cubicBezTo>
                    <a:pt x="0" y="146"/>
                    <a:pt x="82" y="254"/>
                    <a:pt x="82" y="254"/>
                  </a:cubicBezTo>
                  <a:lnTo>
                    <a:pt x="177" y="408"/>
                  </a:lnTo>
                  <a:lnTo>
                    <a:pt x="320" y="408"/>
                  </a:lnTo>
                  <a:cubicBezTo>
                    <a:pt x="420" y="408"/>
                    <a:pt x="430" y="330"/>
                    <a:pt x="519" y="330"/>
                  </a:cubicBezTo>
                  <a:cubicBezTo>
                    <a:pt x="606" y="330"/>
                    <a:pt x="729" y="349"/>
                    <a:pt x="729" y="349"/>
                  </a:cubicBezTo>
                  <a:cubicBezTo>
                    <a:pt x="729" y="349"/>
                    <a:pt x="757" y="362"/>
                    <a:pt x="792" y="362"/>
                  </a:cubicBezTo>
                  <a:cubicBezTo>
                    <a:pt x="817" y="362"/>
                    <a:pt x="847" y="355"/>
                    <a:pt x="871" y="330"/>
                  </a:cubicBezTo>
                  <a:cubicBezTo>
                    <a:pt x="929" y="274"/>
                    <a:pt x="1026" y="250"/>
                    <a:pt x="926" y="151"/>
                  </a:cubicBezTo>
                  <a:cubicBezTo>
                    <a:pt x="833" y="58"/>
                    <a:pt x="778" y="55"/>
                    <a:pt x="772" y="55"/>
                  </a:cubicBezTo>
                  <a:cubicBezTo>
                    <a:pt x="772" y="55"/>
                    <a:pt x="772" y="55"/>
                    <a:pt x="772" y="55"/>
                  </a:cubicBezTo>
                  <a:cubicBezTo>
                    <a:pt x="772" y="55"/>
                    <a:pt x="734" y="33"/>
                    <a:pt x="695" y="33"/>
                  </a:cubicBezTo>
                  <a:cubicBezTo>
                    <a:pt x="676" y="33"/>
                    <a:pt x="656" y="39"/>
                    <a:pt x="639" y="55"/>
                  </a:cubicBezTo>
                  <a:cubicBezTo>
                    <a:pt x="607" y="87"/>
                    <a:pt x="585" y="114"/>
                    <a:pt x="561" y="114"/>
                  </a:cubicBezTo>
                  <a:cubicBezTo>
                    <a:pt x="550" y="114"/>
                    <a:pt x="539" y="108"/>
                    <a:pt x="526" y="95"/>
                  </a:cubicBezTo>
                  <a:cubicBezTo>
                    <a:pt x="485" y="55"/>
                    <a:pt x="408" y="15"/>
                    <a:pt x="342" y="15"/>
                  </a:cubicBezTo>
                  <a:lnTo>
                    <a:pt x="132" y="15"/>
                  </a:lnTo>
                  <a:cubicBezTo>
                    <a:pt x="132" y="15"/>
                    <a:pt x="95" y="0"/>
                    <a:pt x="61"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1" name="Google Shape;3591;p76">
              <a:extLst>
                <a:ext uri="{FF2B5EF4-FFF2-40B4-BE49-F238E27FC236}">
                  <a16:creationId xmlns:a16="http://schemas.microsoft.com/office/drawing/2014/main" id="{ADA627ED-11FE-908A-BA4D-FD220E76200D}"/>
                </a:ext>
              </a:extLst>
            </p:cNvPr>
            <p:cNvSpPr/>
            <p:nvPr/>
          </p:nvSpPr>
          <p:spPr>
            <a:xfrm>
              <a:off x="3010393" y="873037"/>
              <a:ext cx="78095" cy="61511"/>
            </a:xfrm>
            <a:custGeom>
              <a:avLst/>
              <a:gdLst/>
              <a:ahLst/>
              <a:cxnLst/>
              <a:rect l="l" t="t" r="r" b="b"/>
              <a:pathLst>
                <a:path w="518" h="408" extrusionOk="0">
                  <a:moveTo>
                    <a:pt x="249" y="0"/>
                  </a:moveTo>
                  <a:cubicBezTo>
                    <a:pt x="188" y="0"/>
                    <a:pt x="142" y="94"/>
                    <a:pt x="81" y="155"/>
                  </a:cubicBezTo>
                  <a:cubicBezTo>
                    <a:pt x="1" y="235"/>
                    <a:pt x="103" y="309"/>
                    <a:pt x="160" y="366"/>
                  </a:cubicBezTo>
                  <a:lnTo>
                    <a:pt x="272" y="393"/>
                  </a:lnTo>
                  <a:cubicBezTo>
                    <a:pt x="272" y="393"/>
                    <a:pt x="302" y="408"/>
                    <a:pt x="342" y="408"/>
                  </a:cubicBezTo>
                  <a:cubicBezTo>
                    <a:pt x="372" y="408"/>
                    <a:pt x="409" y="399"/>
                    <a:pt x="442" y="366"/>
                  </a:cubicBezTo>
                  <a:cubicBezTo>
                    <a:pt x="517" y="291"/>
                    <a:pt x="488" y="208"/>
                    <a:pt x="488" y="208"/>
                  </a:cubicBezTo>
                  <a:lnTo>
                    <a:pt x="314" y="34"/>
                  </a:lnTo>
                  <a:cubicBezTo>
                    <a:pt x="290" y="10"/>
                    <a:pt x="269" y="0"/>
                    <a:pt x="249"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2" name="Google Shape;3592;p76">
              <a:extLst>
                <a:ext uri="{FF2B5EF4-FFF2-40B4-BE49-F238E27FC236}">
                  <a16:creationId xmlns:a16="http://schemas.microsoft.com/office/drawing/2014/main" id="{BCC8DE1E-5816-8A71-944F-D4634E34C8FC}"/>
                </a:ext>
              </a:extLst>
            </p:cNvPr>
            <p:cNvSpPr/>
            <p:nvPr/>
          </p:nvSpPr>
          <p:spPr>
            <a:xfrm>
              <a:off x="3012504" y="862182"/>
              <a:ext cx="224636" cy="182422"/>
            </a:xfrm>
            <a:custGeom>
              <a:avLst/>
              <a:gdLst/>
              <a:ahLst/>
              <a:cxnLst/>
              <a:rect l="l" t="t" r="r" b="b"/>
              <a:pathLst>
                <a:path w="1490" h="1210" extrusionOk="0">
                  <a:moveTo>
                    <a:pt x="1206" y="0"/>
                  </a:moveTo>
                  <a:cubicBezTo>
                    <a:pt x="1116" y="0"/>
                    <a:pt x="1097" y="162"/>
                    <a:pt x="1025" y="162"/>
                  </a:cubicBezTo>
                  <a:cubicBezTo>
                    <a:pt x="1025" y="162"/>
                    <a:pt x="1025" y="162"/>
                    <a:pt x="1024" y="162"/>
                  </a:cubicBezTo>
                  <a:cubicBezTo>
                    <a:pt x="952" y="162"/>
                    <a:pt x="895" y="365"/>
                    <a:pt x="895" y="365"/>
                  </a:cubicBezTo>
                  <a:lnTo>
                    <a:pt x="805" y="582"/>
                  </a:lnTo>
                  <a:cubicBezTo>
                    <a:pt x="805" y="582"/>
                    <a:pt x="663" y="676"/>
                    <a:pt x="610" y="728"/>
                  </a:cubicBezTo>
                  <a:cubicBezTo>
                    <a:pt x="558" y="781"/>
                    <a:pt x="477" y="787"/>
                    <a:pt x="428" y="837"/>
                  </a:cubicBezTo>
                  <a:cubicBezTo>
                    <a:pt x="378" y="886"/>
                    <a:pt x="233" y="908"/>
                    <a:pt x="146" y="908"/>
                  </a:cubicBezTo>
                  <a:cubicBezTo>
                    <a:pt x="60" y="908"/>
                    <a:pt x="37" y="1102"/>
                    <a:pt x="37" y="1102"/>
                  </a:cubicBezTo>
                  <a:cubicBezTo>
                    <a:pt x="37" y="1102"/>
                    <a:pt x="18" y="1143"/>
                    <a:pt x="0" y="1202"/>
                  </a:cubicBezTo>
                  <a:cubicBezTo>
                    <a:pt x="48" y="1207"/>
                    <a:pt x="97" y="1209"/>
                    <a:pt x="146" y="1209"/>
                  </a:cubicBezTo>
                  <a:cubicBezTo>
                    <a:pt x="845" y="1209"/>
                    <a:pt x="1419" y="680"/>
                    <a:pt x="1489"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3" name="Google Shape;3593;p76">
              <a:extLst>
                <a:ext uri="{FF2B5EF4-FFF2-40B4-BE49-F238E27FC236}">
                  <a16:creationId xmlns:a16="http://schemas.microsoft.com/office/drawing/2014/main" id="{F645F860-7937-08E9-1979-C76388137886}"/>
                </a:ext>
              </a:extLst>
            </p:cNvPr>
            <p:cNvSpPr/>
            <p:nvPr/>
          </p:nvSpPr>
          <p:spPr>
            <a:xfrm>
              <a:off x="3117132" y="741572"/>
              <a:ext cx="111262" cy="90910"/>
            </a:xfrm>
            <a:custGeom>
              <a:avLst/>
              <a:gdLst/>
              <a:ahLst/>
              <a:cxnLst/>
              <a:rect l="l" t="t" r="r" b="b"/>
              <a:pathLst>
                <a:path w="738" h="603" extrusionOk="0">
                  <a:moveTo>
                    <a:pt x="533" y="0"/>
                  </a:moveTo>
                  <a:cubicBezTo>
                    <a:pt x="405" y="0"/>
                    <a:pt x="393" y="76"/>
                    <a:pt x="393" y="76"/>
                  </a:cubicBezTo>
                  <a:cubicBezTo>
                    <a:pt x="393" y="76"/>
                    <a:pt x="303" y="166"/>
                    <a:pt x="228" y="241"/>
                  </a:cubicBezTo>
                  <a:cubicBezTo>
                    <a:pt x="154" y="315"/>
                    <a:pt x="130" y="462"/>
                    <a:pt x="33" y="560"/>
                  </a:cubicBezTo>
                  <a:cubicBezTo>
                    <a:pt x="0" y="592"/>
                    <a:pt x="11" y="603"/>
                    <a:pt x="40" y="603"/>
                  </a:cubicBezTo>
                  <a:cubicBezTo>
                    <a:pt x="98" y="603"/>
                    <a:pt x="228" y="560"/>
                    <a:pt x="228" y="560"/>
                  </a:cubicBezTo>
                  <a:cubicBezTo>
                    <a:pt x="228" y="560"/>
                    <a:pt x="292" y="476"/>
                    <a:pt x="421" y="476"/>
                  </a:cubicBezTo>
                  <a:cubicBezTo>
                    <a:pt x="550" y="476"/>
                    <a:pt x="628" y="257"/>
                    <a:pt x="628" y="257"/>
                  </a:cubicBezTo>
                  <a:cubicBezTo>
                    <a:pt x="628" y="257"/>
                    <a:pt x="673" y="247"/>
                    <a:pt x="737" y="243"/>
                  </a:cubicBezTo>
                  <a:cubicBezTo>
                    <a:pt x="709" y="158"/>
                    <a:pt x="674" y="77"/>
                    <a:pt x="631"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4" name="Google Shape;3594;p76">
              <a:extLst>
                <a:ext uri="{FF2B5EF4-FFF2-40B4-BE49-F238E27FC236}">
                  <a16:creationId xmlns:a16="http://schemas.microsoft.com/office/drawing/2014/main" id="{5041F2BE-7BDE-7E20-E029-A075AFC967E6}"/>
                </a:ext>
              </a:extLst>
            </p:cNvPr>
            <p:cNvSpPr/>
            <p:nvPr/>
          </p:nvSpPr>
          <p:spPr>
            <a:xfrm>
              <a:off x="2944661" y="637396"/>
              <a:ext cx="217851" cy="62416"/>
            </a:xfrm>
            <a:custGeom>
              <a:avLst/>
              <a:gdLst/>
              <a:ahLst/>
              <a:cxnLst/>
              <a:rect l="l" t="t" r="r" b="b"/>
              <a:pathLst>
                <a:path w="1445" h="414" extrusionOk="0">
                  <a:moveTo>
                    <a:pt x="596" y="0"/>
                  </a:moveTo>
                  <a:cubicBezTo>
                    <a:pt x="382" y="0"/>
                    <a:pt x="180" y="50"/>
                    <a:pt x="0" y="139"/>
                  </a:cubicBezTo>
                  <a:lnTo>
                    <a:pt x="0" y="282"/>
                  </a:lnTo>
                  <a:cubicBezTo>
                    <a:pt x="0" y="301"/>
                    <a:pt x="13" y="308"/>
                    <a:pt x="30" y="308"/>
                  </a:cubicBezTo>
                  <a:cubicBezTo>
                    <a:pt x="65" y="308"/>
                    <a:pt x="117" y="282"/>
                    <a:pt x="117" y="282"/>
                  </a:cubicBezTo>
                  <a:cubicBezTo>
                    <a:pt x="117" y="282"/>
                    <a:pt x="194" y="251"/>
                    <a:pt x="258" y="251"/>
                  </a:cubicBezTo>
                  <a:cubicBezTo>
                    <a:pt x="323" y="251"/>
                    <a:pt x="427" y="151"/>
                    <a:pt x="427" y="151"/>
                  </a:cubicBezTo>
                  <a:lnTo>
                    <a:pt x="646" y="251"/>
                  </a:lnTo>
                  <a:lnTo>
                    <a:pt x="929" y="251"/>
                  </a:lnTo>
                  <a:cubicBezTo>
                    <a:pt x="1044" y="251"/>
                    <a:pt x="1138" y="265"/>
                    <a:pt x="1242" y="368"/>
                  </a:cubicBezTo>
                  <a:cubicBezTo>
                    <a:pt x="1277" y="402"/>
                    <a:pt x="1303" y="414"/>
                    <a:pt x="1322" y="414"/>
                  </a:cubicBezTo>
                  <a:cubicBezTo>
                    <a:pt x="1360" y="414"/>
                    <a:pt x="1372" y="368"/>
                    <a:pt x="1372" y="368"/>
                  </a:cubicBezTo>
                  <a:lnTo>
                    <a:pt x="1445" y="301"/>
                  </a:lnTo>
                  <a:cubicBezTo>
                    <a:pt x="1213" y="112"/>
                    <a:pt x="918" y="0"/>
                    <a:pt x="596"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5" name="Google Shape;3595;p76">
              <a:extLst>
                <a:ext uri="{FF2B5EF4-FFF2-40B4-BE49-F238E27FC236}">
                  <a16:creationId xmlns:a16="http://schemas.microsoft.com/office/drawing/2014/main" id="{904C0603-5A39-F13B-77A2-D479FF89E47D}"/>
                </a:ext>
              </a:extLst>
            </p:cNvPr>
            <p:cNvSpPr/>
            <p:nvPr/>
          </p:nvSpPr>
          <p:spPr>
            <a:xfrm>
              <a:off x="2940741" y="813335"/>
              <a:ext cx="42967" cy="49751"/>
            </a:xfrm>
            <a:custGeom>
              <a:avLst/>
              <a:gdLst/>
              <a:ahLst/>
              <a:cxnLst/>
              <a:rect l="l" t="t" r="r" b="b"/>
              <a:pathLst>
                <a:path w="285" h="330" extrusionOk="0">
                  <a:moveTo>
                    <a:pt x="26" y="0"/>
                  </a:moveTo>
                  <a:lnTo>
                    <a:pt x="26" y="184"/>
                  </a:lnTo>
                  <a:cubicBezTo>
                    <a:pt x="26" y="184"/>
                    <a:pt x="0" y="249"/>
                    <a:pt x="78" y="249"/>
                  </a:cubicBezTo>
                  <a:cubicBezTo>
                    <a:pt x="129" y="249"/>
                    <a:pt x="204" y="329"/>
                    <a:pt x="248" y="329"/>
                  </a:cubicBezTo>
                  <a:cubicBezTo>
                    <a:pt x="270" y="329"/>
                    <a:pt x="284" y="309"/>
                    <a:pt x="284" y="249"/>
                  </a:cubicBezTo>
                  <a:cubicBezTo>
                    <a:pt x="284" y="68"/>
                    <a:pt x="153" y="0"/>
                    <a:pt x="153"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6" name="Google Shape;3596;p76">
              <a:extLst>
                <a:ext uri="{FF2B5EF4-FFF2-40B4-BE49-F238E27FC236}">
                  <a16:creationId xmlns:a16="http://schemas.microsoft.com/office/drawing/2014/main" id="{E5A81C79-BCC1-14C1-C050-60F1E14B3581}"/>
                </a:ext>
              </a:extLst>
            </p:cNvPr>
            <p:cNvSpPr/>
            <p:nvPr/>
          </p:nvSpPr>
          <p:spPr>
            <a:xfrm>
              <a:off x="3084719" y="720767"/>
              <a:ext cx="34525" cy="48244"/>
            </a:xfrm>
            <a:custGeom>
              <a:avLst/>
              <a:gdLst/>
              <a:ahLst/>
              <a:cxnLst/>
              <a:rect l="l" t="t" r="r" b="b"/>
              <a:pathLst>
                <a:path w="229" h="320" extrusionOk="0">
                  <a:moveTo>
                    <a:pt x="34" y="0"/>
                  </a:moveTo>
                  <a:cubicBezTo>
                    <a:pt x="15" y="0"/>
                    <a:pt x="0" y="10"/>
                    <a:pt x="0" y="39"/>
                  </a:cubicBezTo>
                  <a:lnTo>
                    <a:pt x="0" y="214"/>
                  </a:lnTo>
                  <a:cubicBezTo>
                    <a:pt x="0" y="214"/>
                    <a:pt x="2" y="320"/>
                    <a:pt x="54" y="320"/>
                  </a:cubicBezTo>
                  <a:lnTo>
                    <a:pt x="171" y="320"/>
                  </a:lnTo>
                  <a:lnTo>
                    <a:pt x="228" y="214"/>
                  </a:lnTo>
                  <a:lnTo>
                    <a:pt x="131" y="39"/>
                  </a:lnTo>
                  <a:cubicBezTo>
                    <a:pt x="131" y="39"/>
                    <a:pt x="73" y="0"/>
                    <a:pt x="34"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7" name="Google Shape;3597;p76">
              <a:extLst>
                <a:ext uri="{FF2B5EF4-FFF2-40B4-BE49-F238E27FC236}">
                  <a16:creationId xmlns:a16="http://schemas.microsoft.com/office/drawing/2014/main" id="{D3CF784A-5787-9ACE-691C-51591222789B}"/>
                </a:ext>
              </a:extLst>
            </p:cNvPr>
            <p:cNvSpPr/>
            <p:nvPr/>
          </p:nvSpPr>
          <p:spPr>
            <a:xfrm>
              <a:off x="2939837" y="658955"/>
              <a:ext cx="297906" cy="386253"/>
            </a:xfrm>
            <a:custGeom>
              <a:avLst/>
              <a:gdLst/>
              <a:ahLst/>
              <a:cxnLst/>
              <a:rect l="l" t="t" r="r" b="b"/>
              <a:pathLst>
                <a:path w="1976" h="2562" extrusionOk="0">
                  <a:moveTo>
                    <a:pt x="1223" y="1"/>
                  </a:moveTo>
                  <a:cubicBezTo>
                    <a:pt x="1433" y="518"/>
                    <a:pt x="1870" y="2031"/>
                    <a:pt x="0" y="2409"/>
                  </a:cubicBezTo>
                  <a:cubicBezTo>
                    <a:pt x="3" y="2410"/>
                    <a:pt x="5" y="2411"/>
                    <a:pt x="8" y="2413"/>
                  </a:cubicBezTo>
                  <a:cubicBezTo>
                    <a:pt x="95" y="2457"/>
                    <a:pt x="188" y="2493"/>
                    <a:pt x="284" y="2518"/>
                  </a:cubicBezTo>
                  <a:cubicBezTo>
                    <a:pt x="392" y="2546"/>
                    <a:pt x="506" y="2560"/>
                    <a:pt x="623" y="2561"/>
                  </a:cubicBezTo>
                  <a:lnTo>
                    <a:pt x="625" y="2561"/>
                  </a:lnTo>
                  <a:cubicBezTo>
                    <a:pt x="812" y="2561"/>
                    <a:pt x="990" y="2523"/>
                    <a:pt x="1153" y="2454"/>
                  </a:cubicBezTo>
                  <a:cubicBezTo>
                    <a:pt x="1364" y="2363"/>
                    <a:pt x="1548" y="2222"/>
                    <a:pt x="1687" y="2043"/>
                  </a:cubicBezTo>
                  <a:cubicBezTo>
                    <a:pt x="1828" y="1866"/>
                    <a:pt x="1924" y="1652"/>
                    <a:pt x="1959" y="1417"/>
                  </a:cubicBezTo>
                  <a:cubicBezTo>
                    <a:pt x="1969" y="1350"/>
                    <a:pt x="1975" y="1281"/>
                    <a:pt x="1975" y="1211"/>
                  </a:cubicBezTo>
                  <a:cubicBezTo>
                    <a:pt x="1975" y="987"/>
                    <a:pt x="1920" y="776"/>
                    <a:pt x="1823" y="590"/>
                  </a:cubicBezTo>
                  <a:cubicBezTo>
                    <a:pt x="1691" y="335"/>
                    <a:pt x="1481" y="128"/>
                    <a:pt x="1223" y="1"/>
                  </a:cubicBezTo>
                  <a:close/>
                </a:path>
              </a:pathLst>
            </a:cu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98" name="Google Shape;3598;p76">
            <a:extLst>
              <a:ext uri="{FF2B5EF4-FFF2-40B4-BE49-F238E27FC236}">
                <a16:creationId xmlns:a16="http://schemas.microsoft.com/office/drawing/2014/main" id="{49913B17-A882-52E0-DEE3-5A0A0FEBC514}"/>
              </a:ext>
            </a:extLst>
          </p:cNvPr>
          <p:cNvGrpSpPr/>
          <p:nvPr/>
        </p:nvGrpSpPr>
        <p:grpSpPr>
          <a:xfrm>
            <a:off x="2699542" y="2155897"/>
            <a:ext cx="498721" cy="498872"/>
            <a:chOff x="3400414" y="583122"/>
            <a:chExt cx="498721" cy="498872"/>
          </a:xfrm>
        </p:grpSpPr>
        <p:sp>
          <p:nvSpPr>
            <p:cNvPr id="3599" name="Google Shape;3599;p76">
              <a:extLst>
                <a:ext uri="{FF2B5EF4-FFF2-40B4-BE49-F238E27FC236}">
                  <a16:creationId xmlns:a16="http://schemas.microsoft.com/office/drawing/2014/main" id="{4BCE034F-5385-0B56-D186-52BE4F920F1F}"/>
                </a:ext>
              </a:extLst>
            </p:cNvPr>
            <p:cNvSpPr/>
            <p:nvPr/>
          </p:nvSpPr>
          <p:spPr>
            <a:xfrm>
              <a:off x="3400414" y="583122"/>
              <a:ext cx="498721" cy="498721"/>
            </a:xfrm>
            <a:custGeom>
              <a:avLst/>
              <a:gdLst/>
              <a:ahLst/>
              <a:cxnLst/>
              <a:rect l="l" t="t" r="r" b="b"/>
              <a:pathLst>
                <a:path w="3308" h="3308" extrusionOk="0">
                  <a:moveTo>
                    <a:pt x="1653" y="0"/>
                  </a:moveTo>
                  <a:cubicBezTo>
                    <a:pt x="1182" y="0"/>
                    <a:pt x="757" y="197"/>
                    <a:pt x="456" y="513"/>
                  </a:cubicBezTo>
                  <a:cubicBezTo>
                    <a:pt x="320" y="656"/>
                    <a:pt x="210" y="822"/>
                    <a:pt x="131" y="1006"/>
                  </a:cubicBezTo>
                  <a:cubicBezTo>
                    <a:pt x="69" y="1152"/>
                    <a:pt x="27" y="1310"/>
                    <a:pt x="9" y="1475"/>
                  </a:cubicBezTo>
                  <a:cubicBezTo>
                    <a:pt x="4" y="1519"/>
                    <a:pt x="1" y="1563"/>
                    <a:pt x="0" y="1608"/>
                  </a:cubicBezTo>
                  <a:cubicBezTo>
                    <a:pt x="0" y="1617"/>
                    <a:pt x="0" y="1626"/>
                    <a:pt x="0" y="1634"/>
                  </a:cubicBezTo>
                  <a:cubicBezTo>
                    <a:pt x="0" y="1641"/>
                    <a:pt x="0" y="1648"/>
                    <a:pt x="0" y="1654"/>
                  </a:cubicBezTo>
                  <a:lnTo>
                    <a:pt x="0" y="1669"/>
                  </a:lnTo>
                  <a:cubicBezTo>
                    <a:pt x="0" y="1671"/>
                    <a:pt x="0" y="1672"/>
                    <a:pt x="0" y="1674"/>
                  </a:cubicBezTo>
                  <a:cubicBezTo>
                    <a:pt x="0" y="1694"/>
                    <a:pt x="1" y="1714"/>
                    <a:pt x="2" y="1734"/>
                  </a:cubicBezTo>
                  <a:cubicBezTo>
                    <a:pt x="5" y="1808"/>
                    <a:pt x="14" y="1881"/>
                    <a:pt x="27" y="1954"/>
                  </a:cubicBezTo>
                  <a:cubicBezTo>
                    <a:pt x="112" y="2415"/>
                    <a:pt x="387" y="2809"/>
                    <a:pt x="769" y="3052"/>
                  </a:cubicBezTo>
                  <a:cubicBezTo>
                    <a:pt x="979" y="3185"/>
                    <a:pt x="1221" y="3272"/>
                    <a:pt x="1481" y="3299"/>
                  </a:cubicBezTo>
                  <a:cubicBezTo>
                    <a:pt x="1538" y="3305"/>
                    <a:pt x="1595" y="3307"/>
                    <a:pt x="1653" y="3307"/>
                  </a:cubicBezTo>
                  <a:cubicBezTo>
                    <a:pt x="1675" y="3307"/>
                    <a:pt x="1697" y="3307"/>
                    <a:pt x="1719" y="3306"/>
                  </a:cubicBezTo>
                  <a:cubicBezTo>
                    <a:pt x="1873" y="3300"/>
                    <a:pt x="2023" y="3273"/>
                    <a:pt x="2163" y="3228"/>
                  </a:cubicBezTo>
                  <a:cubicBezTo>
                    <a:pt x="2268" y="3194"/>
                    <a:pt x="2367" y="3150"/>
                    <a:pt x="2461" y="3098"/>
                  </a:cubicBezTo>
                  <a:cubicBezTo>
                    <a:pt x="2645" y="2994"/>
                    <a:pt x="2808" y="2857"/>
                    <a:pt x="2939" y="2694"/>
                  </a:cubicBezTo>
                  <a:cubicBezTo>
                    <a:pt x="3148" y="2436"/>
                    <a:pt x="3280" y="2114"/>
                    <a:pt x="3303" y="1761"/>
                  </a:cubicBezTo>
                  <a:cubicBezTo>
                    <a:pt x="3305" y="1725"/>
                    <a:pt x="3307" y="1690"/>
                    <a:pt x="3307" y="1654"/>
                  </a:cubicBezTo>
                  <a:cubicBezTo>
                    <a:pt x="3307" y="1615"/>
                    <a:pt x="3306" y="1576"/>
                    <a:pt x="3302" y="1536"/>
                  </a:cubicBezTo>
                  <a:cubicBezTo>
                    <a:pt x="3298" y="1472"/>
                    <a:pt x="3290" y="1409"/>
                    <a:pt x="3278" y="1347"/>
                  </a:cubicBezTo>
                  <a:cubicBezTo>
                    <a:pt x="3266" y="1282"/>
                    <a:pt x="3250" y="1219"/>
                    <a:pt x="3231" y="1157"/>
                  </a:cubicBezTo>
                  <a:cubicBezTo>
                    <a:pt x="3206" y="1077"/>
                    <a:pt x="3174" y="1000"/>
                    <a:pt x="3137" y="924"/>
                  </a:cubicBezTo>
                  <a:cubicBezTo>
                    <a:pt x="2928" y="499"/>
                    <a:pt x="2542" y="178"/>
                    <a:pt x="2074" y="55"/>
                  </a:cubicBezTo>
                  <a:cubicBezTo>
                    <a:pt x="1940" y="19"/>
                    <a:pt x="1799" y="0"/>
                    <a:pt x="165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0" name="Google Shape;3600;p76">
              <a:extLst>
                <a:ext uri="{FF2B5EF4-FFF2-40B4-BE49-F238E27FC236}">
                  <a16:creationId xmlns:a16="http://schemas.microsoft.com/office/drawing/2014/main" id="{C5426880-D5FB-BE04-F4D2-41E2AB772B6E}"/>
                </a:ext>
              </a:extLst>
            </p:cNvPr>
            <p:cNvSpPr/>
            <p:nvPr/>
          </p:nvSpPr>
          <p:spPr>
            <a:xfrm>
              <a:off x="3400414" y="786047"/>
              <a:ext cx="498721" cy="295795"/>
            </a:xfrm>
            <a:custGeom>
              <a:avLst/>
              <a:gdLst/>
              <a:ahLst/>
              <a:cxnLst/>
              <a:rect l="l" t="t" r="r" b="b"/>
              <a:pathLst>
                <a:path w="3308" h="1962" extrusionOk="0">
                  <a:moveTo>
                    <a:pt x="3278" y="0"/>
                  </a:moveTo>
                  <a:cubicBezTo>
                    <a:pt x="3145" y="53"/>
                    <a:pt x="3025" y="103"/>
                    <a:pt x="3025" y="103"/>
                  </a:cubicBezTo>
                  <a:cubicBezTo>
                    <a:pt x="3025" y="103"/>
                    <a:pt x="2727" y="164"/>
                    <a:pt x="2582" y="307"/>
                  </a:cubicBezTo>
                  <a:cubicBezTo>
                    <a:pt x="2534" y="355"/>
                    <a:pt x="2461" y="371"/>
                    <a:pt x="2384" y="371"/>
                  </a:cubicBezTo>
                  <a:cubicBezTo>
                    <a:pt x="2349" y="371"/>
                    <a:pt x="2314" y="368"/>
                    <a:pt x="2280" y="363"/>
                  </a:cubicBezTo>
                  <a:cubicBezTo>
                    <a:pt x="2244" y="358"/>
                    <a:pt x="2209" y="355"/>
                    <a:pt x="2173" y="355"/>
                  </a:cubicBezTo>
                  <a:cubicBezTo>
                    <a:pt x="2048" y="355"/>
                    <a:pt x="1923" y="387"/>
                    <a:pt x="1812" y="449"/>
                  </a:cubicBezTo>
                  <a:lnTo>
                    <a:pt x="1734" y="492"/>
                  </a:lnTo>
                  <a:cubicBezTo>
                    <a:pt x="1734" y="492"/>
                    <a:pt x="1437" y="586"/>
                    <a:pt x="1307" y="586"/>
                  </a:cubicBezTo>
                  <a:cubicBezTo>
                    <a:pt x="1178" y="586"/>
                    <a:pt x="1122" y="583"/>
                    <a:pt x="755" y="363"/>
                  </a:cubicBezTo>
                  <a:cubicBezTo>
                    <a:pt x="613" y="278"/>
                    <a:pt x="504" y="258"/>
                    <a:pt x="404" y="258"/>
                  </a:cubicBezTo>
                  <a:cubicBezTo>
                    <a:pt x="313" y="258"/>
                    <a:pt x="229" y="275"/>
                    <a:pt x="135" y="275"/>
                  </a:cubicBezTo>
                  <a:cubicBezTo>
                    <a:pt x="93" y="275"/>
                    <a:pt x="48" y="272"/>
                    <a:pt x="0" y="262"/>
                  </a:cubicBezTo>
                  <a:cubicBezTo>
                    <a:pt x="0" y="271"/>
                    <a:pt x="0" y="280"/>
                    <a:pt x="0" y="288"/>
                  </a:cubicBezTo>
                  <a:cubicBezTo>
                    <a:pt x="0" y="295"/>
                    <a:pt x="0" y="302"/>
                    <a:pt x="0" y="308"/>
                  </a:cubicBezTo>
                  <a:lnTo>
                    <a:pt x="0" y="323"/>
                  </a:lnTo>
                  <a:cubicBezTo>
                    <a:pt x="0" y="325"/>
                    <a:pt x="0" y="326"/>
                    <a:pt x="0" y="328"/>
                  </a:cubicBezTo>
                  <a:cubicBezTo>
                    <a:pt x="0" y="348"/>
                    <a:pt x="1" y="368"/>
                    <a:pt x="2" y="388"/>
                  </a:cubicBezTo>
                  <a:cubicBezTo>
                    <a:pt x="5" y="462"/>
                    <a:pt x="14" y="535"/>
                    <a:pt x="27" y="608"/>
                  </a:cubicBezTo>
                  <a:cubicBezTo>
                    <a:pt x="112" y="1069"/>
                    <a:pt x="387" y="1463"/>
                    <a:pt x="769" y="1706"/>
                  </a:cubicBezTo>
                  <a:cubicBezTo>
                    <a:pt x="979" y="1839"/>
                    <a:pt x="1221" y="1926"/>
                    <a:pt x="1481" y="1953"/>
                  </a:cubicBezTo>
                  <a:cubicBezTo>
                    <a:pt x="1538" y="1959"/>
                    <a:pt x="1595" y="1961"/>
                    <a:pt x="1653" y="1961"/>
                  </a:cubicBezTo>
                  <a:cubicBezTo>
                    <a:pt x="1675" y="1961"/>
                    <a:pt x="1697" y="1961"/>
                    <a:pt x="1719" y="1960"/>
                  </a:cubicBezTo>
                  <a:cubicBezTo>
                    <a:pt x="1873" y="1954"/>
                    <a:pt x="2023" y="1927"/>
                    <a:pt x="2163" y="1882"/>
                  </a:cubicBezTo>
                  <a:cubicBezTo>
                    <a:pt x="2268" y="1848"/>
                    <a:pt x="2367" y="1804"/>
                    <a:pt x="2461" y="1752"/>
                  </a:cubicBezTo>
                  <a:cubicBezTo>
                    <a:pt x="2645" y="1648"/>
                    <a:pt x="2808" y="1511"/>
                    <a:pt x="2939" y="1348"/>
                  </a:cubicBezTo>
                  <a:cubicBezTo>
                    <a:pt x="3148" y="1090"/>
                    <a:pt x="3280" y="768"/>
                    <a:pt x="3303" y="415"/>
                  </a:cubicBezTo>
                  <a:cubicBezTo>
                    <a:pt x="3305" y="379"/>
                    <a:pt x="3307" y="344"/>
                    <a:pt x="3307" y="308"/>
                  </a:cubicBezTo>
                  <a:cubicBezTo>
                    <a:pt x="3307" y="269"/>
                    <a:pt x="3306" y="230"/>
                    <a:pt x="3303" y="190"/>
                  </a:cubicBezTo>
                  <a:cubicBezTo>
                    <a:pt x="3298" y="126"/>
                    <a:pt x="3290" y="62"/>
                    <a:pt x="327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1" name="Google Shape;3601;p76">
              <a:extLst>
                <a:ext uri="{FF2B5EF4-FFF2-40B4-BE49-F238E27FC236}">
                  <a16:creationId xmlns:a16="http://schemas.microsoft.com/office/drawing/2014/main" id="{3AA90789-4593-39A3-BDC1-DEBD4DF80C1B}"/>
                </a:ext>
              </a:extLst>
            </p:cNvPr>
            <p:cNvSpPr/>
            <p:nvPr/>
          </p:nvSpPr>
          <p:spPr>
            <a:xfrm>
              <a:off x="3404484" y="848613"/>
              <a:ext cx="494047" cy="233380"/>
            </a:xfrm>
            <a:custGeom>
              <a:avLst/>
              <a:gdLst/>
              <a:ahLst/>
              <a:cxnLst/>
              <a:rect l="l" t="t" r="r" b="b"/>
              <a:pathLst>
                <a:path w="3277" h="1548" extrusionOk="0">
                  <a:moveTo>
                    <a:pt x="3276" y="0"/>
                  </a:moveTo>
                  <a:lnTo>
                    <a:pt x="2981" y="100"/>
                  </a:lnTo>
                  <a:lnTo>
                    <a:pt x="2840" y="147"/>
                  </a:lnTo>
                  <a:lnTo>
                    <a:pt x="2745" y="401"/>
                  </a:lnTo>
                  <a:lnTo>
                    <a:pt x="2481" y="617"/>
                  </a:lnTo>
                  <a:lnTo>
                    <a:pt x="2167" y="871"/>
                  </a:lnTo>
                  <a:cubicBezTo>
                    <a:pt x="2167" y="871"/>
                    <a:pt x="2106" y="895"/>
                    <a:pt x="2021" y="903"/>
                  </a:cubicBezTo>
                  <a:cubicBezTo>
                    <a:pt x="2001" y="905"/>
                    <a:pt x="1980" y="906"/>
                    <a:pt x="1958" y="906"/>
                  </a:cubicBezTo>
                  <a:cubicBezTo>
                    <a:pt x="1859" y="906"/>
                    <a:pt x="1741" y="882"/>
                    <a:pt x="1650" y="790"/>
                  </a:cubicBezTo>
                  <a:cubicBezTo>
                    <a:pt x="1650" y="790"/>
                    <a:pt x="1483" y="749"/>
                    <a:pt x="1263" y="687"/>
                  </a:cubicBezTo>
                  <a:cubicBezTo>
                    <a:pt x="1197" y="670"/>
                    <a:pt x="1126" y="649"/>
                    <a:pt x="1053" y="628"/>
                  </a:cubicBezTo>
                  <a:cubicBezTo>
                    <a:pt x="698" y="525"/>
                    <a:pt x="300" y="395"/>
                    <a:pt x="215" y="310"/>
                  </a:cubicBezTo>
                  <a:cubicBezTo>
                    <a:pt x="159" y="253"/>
                    <a:pt x="80" y="216"/>
                    <a:pt x="0" y="193"/>
                  </a:cubicBezTo>
                  <a:lnTo>
                    <a:pt x="0" y="193"/>
                  </a:lnTo>
                  <a:cubicBezTo>
                    <a:pt x="85" y="654"/>
                    <a:pt x="360" y="1048"/>
                    <a:pt x="742" y="1291"/>
                  </a:cubicBezTo>
                  <a:cubicBezTo>
                    <a:pt x="952" y="1424"/>
                    <a:pt x="1195" y="1511"/>
                    <a:pt x="1454" y="1538"/>
                  </a:cubicBezTo>
                  <a:cubicBezTo>
                    <a:pt x="1511" y="1544"/>
                    <a:pt x="1568" y="1547"/>
                    <a:pt x="1626" y="1547"/>
                  </a:cubicBezTo>
                  <a:cubicBezTo>
                    <a:pt x="1648" y="1547"/>
                    <a:pt x="1671" y="1546"/>
                    <a:pt x="1692" y="1545"/>
                  </a:cubicBezTo>
                  <a:cubicBezTo>
                    <a:pt x="1846" y="1539"/>
                    <a:pt x="1996" y="1512"/>
                    <a:pt x="2136" y="1467"/>
                  </a:cubicBezTo>
                  <a:cubicBezTo>
                    <a:pt x="2241" y="1433"/>
                    <a:pt x="2340" y="1389"/>
                    <a:pt x="2434" y="1337"/>
                  </a:cubicBezTo>
                  <a:cubicBezTo>
                    <a:pt x="2618" y="1233"/>
                    <a:pt x="2781" y="1096"/>
                    <a:pt x="2913" y="933"/>
                  </a:cubicBezTo>
                  <a:cubicBezTo>
                    <a:pt x="3121" y="675"/>
                    <a:pt x="3254" y="353"/>
                    <a:pt x="327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2" name="Google Shape;3602;p76">
              <a:extLst>
                <a:ext uri="{FF2B5EF4-FFF2-40B4-BE49-F238E27FC236}">
                  <a16:creationId xmlns:a16="http://schemas.microsoft.com/office/drawing/2014/main" id="{475E3B3B-2815-DA05-88E1-834C1F1C4A84}"/>
                </a:ext>
              </a:extLst>
            </p:cNvPr>
            <p:cNvSpPr/>
            <p:nvPr/>
          </p:nvSpPr>
          <p:spPr>
            <a:xfrm>
              <a:off x="3649623" y="583122"/>
              <a:ext cx="237903" cy="372533"/>
            </a:xfrm>
            <a:custGeom>
              <a:avLst/>
              <a:gdLst/>
              <a:ahLst/>
              <a:cxnLst/>
              <a:rect l="l" t="t" r="r" b="b"/>
              <a:pathLst>
                <a:path w="1578" h="2471" extrusionOk="0">
                  <a:moveTo>
                    <a:pt x="0" y="0"/>
                  </a:moveTo>
                  <a:lnTo>
                    <a:pt x="159" y="667"/>
                  </a:lnTo>
                  <a:cubicBezTo>
                    <a:pt x="329" y="835"/>
                    <a:pt x="438" y="909"/>
                    <a:pt x="553" y="1023"/>
                  </a:cubicBezTo>
                  <a:cubicBezTo>
                    <a:pt x="667" y="1138"/>
                    <a:pt x="667" y="1308"/>
                    <a:pt x="667" y="1403"/>
                  </a:cubicBezTo>
                  <a:cubicBezTo>
                    <a:pt x="667" y="1498"/>
                    <a:pt x="737" y="1569"/>
                    <a:pt x="737" y="1569"/>
                  </a:cubicBezTo>
                  <a:lnTo>
                    <a:pt x="929" y="1654"/>
                  </a:lnTo>
                  <a:cubicBezTo>
                    <a:pt x="929" y="1654"/>
                    <a:pt x="1003" y="1734"/>
                    <a:pt x="929" y="1807"/>
                  </a:cubicBezTo>
                  <a:lnTo>
                    <a:pt x="896" y="1840"/>
                  </a:lnTo>
                  <a:lnTo>
                    <a:pt x="896" y="1841"/>
                  </a:lnTo>
                  <a:lnTo>
                    <a:pt x="856" y="1881"/>
                  </a:lnTo>
                  <a:cubicBezTo>
                    <a:pt x="772" y="1964"/>
                    <a:pt x="553" y="1964"/>
                    <a:pt x="553" y="1964"/>
                  </a:cubicBezTo>
                  <a:lnTo>
                    <a:pt x="351" y="1964"/>
                  </a:lnTo>
                  <a:lnTo>
                    <a:pt x="351" y="2401"/>
                  </a:lnTo>
                  <a:cubicBezTo>
                    <a:pt x="351" y="2401"/>
                    <a:pt x="350" y="2415"/>
                    <a:pt x="352" y="2431"/>
                  </a:cubicBezTo>
                  <a:cubicBezTo>
                    <a:pt x="356" y="2449"/>
                    <a:pt x="364" y="2470"/>
                    <a:pt x="387" y="2470"/>
                  </a:cubicBezTo>
                  <a:cubicBezTo>
                    <a:pt x="407" y="2470"/>
                    <a:pt x="440" y="2453"/>
                    <a:pt x="493" y="2401"/>
                  </a:cubicBezTo>
                  <a:lnTo>
                    <a:pt x="738" y="2156"/>
                  </a:lnTo>
                  <a:cubicBezTo>
                    <a:pt x="738" y="2156"/>
                    <a:pt x="759" y="2157"/>
                    <a:pt x="792" y="2158"/>
                  </a:cubicBezTo>
                  <a:cubicBezTo>
                    <a:pt x="856" y="2160"/>
                    <a:pt x="966" y="2163"/>
                    <a:pt x="1044" y="2163"/>
                  </a:cubicBezTo>
                  <a:cubicBezTo>
                    <a:pt x="1163" y="2163"/>
                    <a:pt x="1270" y="1938"/>
                    <a:pt x="1270" y="1938"/>
                  </a:cubicBezTo>
                  <a:lnTo>
                    <a:pt x="1270" y="1332"/>
                  </a:lnTo>
                  <a:lnTo>
                    <a:pt x="1578" y="1157"/>
                  </a:lnTo>
                  <a:cubicBezTo>
                    <a:pt x="1553" y="1077"/>
                    <a:pt x="1522" y="1000"/>
                    <a:pt x="1485" y="924"/>
                  </a:cubicBezTo>
                  <a:cubicBezTo>
                    <a:pt x="1275" y="499"/>
                    <a:pt x="889" y="178"/>
                    <a:pt x="421" y="55"/>
                  </a:cubicBezTo>
                  <a:cubicBezTo>
                    <a:pt x="287" y="19"/>
                    <a:pt x="146" y="0"/>
                    <a:pt x="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3" name="Google Shape;3603;p76">
              <a:extLst>
                <a:ext uri="{FF2B5EF4-FFF2-40B4-BE49-F238E27FC236}">
                  <a16:creationId xmlns:a16="http://schemas.microsoft.com/office/drawing/2014/main" id="{AFCD69E0-6958-180E-75B0-23906716F98D}"/>
                </a:ext>
              </a:extLst>
            </p:cNvPr>
            <p:cNvSpPr/>
            <p:nvPr/>
          </p:nvSpPr>
          <p:spPr>
            <a:xfrm>
              <a:off x="3503082" y="894897"/>
              <a:ext cx="180462" cy="186945"/>
            </a:xfrm>
            <a:custGeom>
              <a:avLst/>
              <a:gdLst/>
              <a:ahLst/>
              <a:cxnLst/>
              <a:rect l="l" t="t" r="r" b="b"/>
              <a:pathLst>
                <a:path w="1197" h="1240" extrusionOk="0">
                  <a:moveTo>
                    <a:pt x="600" y="0"/>
                  </a:moveTo>
                  <a:cubicBezTo>
                    <a:pt x="600" y="0"/>
                    <a:pt x="501" y="43"/>
                    <a:pt x="401" y="100"/>
                  </a:cubicBezTo>
                  <a:cubicBezTo>
                    <a:pt x="337" y="136"/>
                    <a:pt x="272" y="179"/>
                    <a:pt x="232" y="219"/>
                  </a:cubicBezTo>
                  <a:cubicBezTo>
                    <a:pt x="210" y="241"/>
                    <a:pt x="193" y="248"/>
                    <a:pt x="179" y="248"/>
                  </a:cubicBezTo>
                  <a:cubicBezTo>
                    <a:pt x="151" y="248"/>
                    <a:pt x="139" y="218"/>
                    <a:pt x="133" y="218"/>
                  </a:cubicBezTo>
                  <a:cubicBezTo>
                    <a:pt x="128" y="218"/>
                    <a:pt x="128" y="240"/>
                    <a:pt x="128" y="322"/>
                  </a:cubicBezTo>
                  <a:lnTo>
                    <a:pt x="128" y="660"/>
                  </a:lnTo>
                  <a:cubicBezTo>
                    <a:pt x="128" y="660"/>
                    <a:pt x="1" y="895"/>
                    <a:pt x="88" y="984"/>
                  </a:cubicBezTo>
                  <a:cubicBezTo>
                    <a:pt x="298" y="1117"/>
                    <a:pt x="541" y="1204"/>
                    <a:pt x="800" y="1231"/>
                  </a:cubicBezTo>
                  <a:cubicBezTo>
                    <a:pt x="857" y="1237"/>
                    <a:pt x="914" y="1239"/>
                    <a:pt x="972" y="1239"/>
                  </a:cubicBezTo>
                  <a:cubicBezTo>
                    <a:pt x="994" y="1239"/>
                    <a:pt x="1017" y="1239"/>
                    <a:pt x="1038" y="1238"/>
                  </a:cubicBezTo>
                  <a:cubicBezTo>
                    <a:pt x="1062" y="1117"/>
                    <a:pt x="1132" y="1022"/>
                    <a:pt x="1132" y="1022"/>
                  </a:cubicBezTo>
                  <a:lnTo>
                    <a:pt x="1196" y="844"/>
                  </a:lnTo>
                  <a:lnTo>
                    <a:pt x="970" y="403"/>
                  </a:lnTo>
                  <a:cubicBezTo>
                    <a:pt x="970" y="403"/>
                    <a:pt x="949" y="438"/>
                    <a:pt x="912" y="438"/>
                  </a:cubicBezTo>
                  <a:cubicBezTo>
                    <a:pt x="893" y="438"/>
                    <a:pt x="871" y="429"/>
                    <a:pt x="844" y="403"/>
                  </a:cubicBezTo>
                  <a:cubicBezTo>
                    <a:pt x="766" y="323"/>
                    <a:pt x="600" y="159"/>
                    <a:pt x="600" y="159"/>
                  </a:cubicBezTo>
                  <a:lnTo>
                    <a:pt x="60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4" name="Google Shape;3604;p76">
              <a:extLst>
                <a:ext uri="{FF2B5EF4-FFF2-40B4-BE49-F238E27FC236}">
                  <a16:creationId xmlns:a16="http://schemas.microsoft.com/office/drawing/2014/main" id="{9A284B12-7468-A713-564C-F5BB30464370}"/>
                </a:ext>
              </a:extLst>
            </p:cNvPr>
            <p:cNvSpPr/>
            <p:nvPr/>
          </p:nvSpPr>
          <p:spPr>
            <a:xfrm>
              <a:off x="3400414" y="660463"/>
              <a:ext cx="70557" cy="180462"/>
            </a:xfrm>
            <a:custGeom>
              <a:avLst/>
              <a:gdLst/>
              <a:ahLst/>
              <a:cxnLst/>
              <a:rect l="l" t="t" r="r" b="b"/>
              <a:pathLst>
                <a:path w="468" h="1197" extrusionOk="0">
                  <a:moveTo>
                    <a:pt x="457" y="0"/>
                  </a:moveTo>
                  <a:cubicBezTo>
                    <a:pt x="320" y="143"/>
                    <a:pt x="210" y="309"/>
                    <a:pt x="131" y="493"/>
                  </a:cubicBezTo>
                  <a:cubicBezTo>
                    <a:pt x="69" y="639"/>
                    <a:pt x="27" y="797"/>
                    <a:pt x="9" y="962"/>
                  </a:cubicBezTo>
                  <a:cubicBezTo>
                    <a:pt x="4" y="1014"/>
                    <a:pt x="0" y="1068"/>
                    <a:pt x="0" y="1121"/>
                  </a:cubicBezTo>
                  <a:cubicBezTo>
                    <a:pt x="0" y="1128"/>
                    <a:pt x="0" y="1135"/>
                    <a:pt x="0" y="1141"/>
                  </a:cubicBezTo>
                  <a:lnTo>
                    <a:pt x="0" y="1156"/>
                  </a:lnTo>
                  <a:cubicBezTo>
                    <a:pt x="0" y="1158"/>
                    <a:pt x="0" y="1159"/>
                    <a:pt x="0" y="1161"/>
                  </a:cubicBezTo>
                  <a:cubicBezTo>
                    <a:pt x="3" y="1186"/>
                    <a:pt x="14" y="1196"/>
                    <a:pt x="31" y="1196"/>
                  </a:cubicBezTo>
                  <a:cubicBezTo>
                    <a:pt x="102" y="1196"/>
                    <a:pt x="273" y="1009"/>
                    <a:pt x="273" y="1009"/>
                  </a:cubicBezTo>
                  <a:lnTo>
                    <a:pt x="273" y="819"/>
                  </a:lnTo>
                  <a:cubicBezTo>
                    <a:pt x="273" y="819"/>
                    <a:pt x="468" y="653"/>
                    <a:pt x="468" y="426"/>
                  </a:cubicBezTo>
                  <a:cubicBezTo>
                    <a:pt x="468" y="199"/>
                    <a:pt x="457" y="201"/>
                    <a:pt x="45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5" name="Google Shape;3605;p76">
              <a:extLst>
                <a:ext uri="{FF2B5EF4-FFF2-40B4-BE49-F238E27FC236}">
                  <a16:creationId xmlns:a16="http://schemas.microsoft.com/office/drawing/2014/main" id="{473BA270-65AC-1A51-A072-9A4CDD74B22A}"/>
                </a:ext>
              </a:extLst>
            </p:cNvPr>
            <p:cNvSpPr/>
            <p:nvPr/>
          </p:nvSpPr>
          <p:spPr>
            <a:xfrm>
              <a:off x="3534441" y="609053"/>
              <a:ext cx="364694" cy="472941"/>
            </a:xfrm>
            <a:custGeom>
              <a:avLst/>
              <a:gdLst/>
              <a:ahLst/>
              <a:cxnLst/>
              <a:rect l="l" t="t" r="r" b="b"/>
              <a:pathLst>
                <a:path w="2419" h="3137" extrusionOk="0">
                  <a:moveTo>
                    <a:pt x="1497" y="0"/>
                  </a:moveTo>
                  <a:cubicBezTo>
                    <a:pt x="1754" y="633"/>
                    <a:pt x="2289" y="2487"/>
                    <a:pt x="0" y="2948"/>
                  </a:cubicBezTo>
                  <a:cubicBezTo>
                    <a:pt x="3" y="2950"/>
                    <a:pt x="6" y="2951"/>
                    <a:pt x="9" y="2953"/>
                  </a:cubicBezTo>
                  <a:cubicBezTo>
                    <a:pt x="117" y="3008"/>
                    <a:pt x="229" y="3052"/>
                    <a:pt x="348" y="3082"/>
                  </a:cubicBezTo>
                  <a:cubicBezTo>
                    <a:pt x="480" y="3118"/>
                    <a:pt x="620" y="3135"/>
                    <a:pt x="762" y="3136"/>
                  </a:cubicBezTo>
                  <a:lnTo>
                    <a:pt x="764" y="3136"/>
                  </a:lnTo>
                  <a:cubicBezTo>
                    <a:pt x="993" y="3136"/>
                    <a:pt x="1212" y="3089"/>
                    <a:pt x="1412" y="3004"/>
                  </a:cubicBezTo>
                  <a:cubicBezTo>
                    <a:pt x="1670" y="2893"/>
                    <a:pt x="1895" y="2719"/>
                    <a:pt x="2066" y="2501"/>
                  </a:cubicBezTo>
                  <a:cubicBezTo>
                    <a:pt x="2238" y="2283"/>
                    <a:pt x="2354" y="2022"/>
                    <a:pt x="2399" y="1735"/>
                  </a:cubicBezTo>
                  <a:cubicBezTo>
                    <a:pt x="2411" y="1652"/>
                    <a:pt x="2418" y="1568"/>
                    <a:pt x="2418" y="1482"/>
                  </a:cubicBezTo>
                  <a:cubicBezTo>
                    <a:pt x="2418" y="1207"/>
                    <a:pt x="2351" y="949"/>
                    <a:pt x="2233" y="722"/>
                  </a:cubicBezTo>
                  <a:cubicBezTo>
                    <a:pt x="2071" y="410"/>
                    <a:pt x="1812" y="156"/>
                    <a:pt x="1497" y="0"/>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06" name="Google Shape;3606;p76">
            <a:extLst>
              <a:ext uri="{FF2B5EF4-FFF2-40B4-BE49-F238E27FC236}">
                <a16:creationId xmlns:a16="http://schemas.microsoft.com/office/drawing/2014/main" id="{39FBB4C4-FA9E-F569-92C1-5A6690B18D08}"/>
              </a:ext>
            </a:extLst>
          </p:cNvPr>
          <p:cNvGrpSpPr/>
          <p:nvPr/>
        </p:nvGrpSpPr>
        <p:grpSpPr>
          <a:xfrm>
            <a:off x="3632778" y="2227526"/>
            <a:ext cx="389257" cy="389338"/>
            <a:chOff x="4026678" y="651115"/>
            <a:chExt cx="389257" cy="389338"/>
          </a:xfrm>
        </p:grpSpPr>
        <p:sp>
          <p:nvSpPr>
            <p:cNvPr id="3607" name="Google Shape;3607;p76">
              <a:extLst>
                <a:ext uri="{FF2B5EF4-FFF2-40B4-BE49-F238E27FC236}">
                  <a16:creationId xmlns:a16="http://schemas.microsoft.com/office/drawing/2014/main" id="{C1F2C47C-1EDD-0B93-46F8-9299B266AA3F}"/>
                </a:ext>
              </a:extLst>
            </p:cNvPr>
            <p:cNvSpPr/>
            <p:nvPr/>
          </p:nvSpPr>
          <p:spPr>
            <a:xfrm>
              <a:off x="4026678" y="651115"/>
              <a:ext cx="388665" cy="388665"/>
            </a:xfrm>
            <a:custGeom>
              <a:avLst/>
              <a:gdLst/>
              <a:ahLst/>
              <a:cxnLst/>
              <a:rect l="l" t="t" r="r" b="b"/>
              <a:pathLst>
                <a:path w="2578" h="2578" extrusionOk="0">
                  <a:moveTo>
                    <a:pt x="1289" y="0"/>
                  </a:moveTo>
                  <a:cubicBezTo>
                    <a:pt x="1192" y="0"/>
                    <a:pt x="1098" y="11"/>
                    <a:pt x="1007" y="31"/>
                  </a:cubicBezTo>
                  <a:lnTo>
                    <a:pt x="1002" y="31"/>
                  </a:lnTo>
                  <a:cubicBezTo>
                    <a:pt x="944" y="46"/>
                    <a:pt x="887" y="62"/>
                    <a:pt x="831" y="84"/>
                  </a:cubicBezTo>
                  <a:cubicBezTo>
                    <a:pt x="830" y="84"/>
                    <a:pt x="829" y="86"/>
                    <a:pt x="827" y="86"/>
                  </a:cubicBezTo>
                  <a:cubicBezTo>
                    <a:pt x="747" y="116"/>
                    <a:pt x="671" y="154"/>
                    <a:pt x="601" y="200"/>
                  </a:cubicBezTo>
                  <a:cubicBezTo>
                    <a:pt x="591" y="205"/>
                    <a:pt x="583" y="211"/>
                    <a:pt x="575" y="216"/>
                  </a:cubicBezTo>
                  <a:cubicBezTo>
                    <a:pt x="574" y="216"/>
                    <a:pt x="573" y="217"/>
                    <a:pt x="573" y="218"/>
                  </a:cubicBezTo>
                  <a:cubicBezTo>
                    <a:pt x="442" y="305"/>
                    <a:pt x="328" y="415"/>
                    <a:pt x="237" y="544"/>
                  </a:cubicBezTo>
                  <a:cubicBezTo>
                    <a:pt x="237" y="545"/>
                    <a:pt x="237" y="546"/>
                    <a:pt x="236" y="546"/>
                  </a:cubicBezTo>
                  <a:cubicBezTo>
                    <a:pt x="174" y="635"/>
                    <a:pt x="123" y="731"/>
                    <a:pt x="83" y="835"/>
                  </a:cubicBezTo>
                  <a:cubicBezTo>
                    <a:pt x="73" y="861"/>
                    <a:pt x="64" y="888"/>
                    <a:pt x="56" y="916"/>
                  </a:cubicBezTo>
                  <a:cubicBezTo>
                    <a:pt x="32" y="995"/>
                    <a:pt x="15" y="1075"/>
                    <a:pt x="7" y="1159"/>
                  </a:cubicBezTo>
                  <a:cubicBezTo>
                    <a:pt x="3" y="1201"/>
                    <a:pt x="1" y="1244"/>
                    <a:pt x="1" y="1288"/>
                  </a:cubicBezTo>
                  <a:cubicBezTo>
                    <a:pt x="1" y="1324"/>
                    <a:pt x="3" y="1359"/>
                    <a:pt x="6" y="1393"/>
                  </a:cubicBezTo>
                  <a:cubicBezTo>
                    <a:pt x="6" y="1405"/>
                    <a:pt x="8" y="1417"/>
                    <a:pt x="9" y="1429"/>
                  </a:cubicBezTo>
                  <a:cubicBezTo>
                    <a:pt x="11" y="1446"/>
                    <a:pt x="13" y="1463"/>
                    <a:pt x="15" y="1480"/>
                  </a:cubicBezTo>
                  <a:cubicBezTo>
                    <a:pt x="21" y="1510"/>
                    <a:pt x="26" y="1538"/>
                    <a:pt x="31" y="1565"/>
                  </a:cubicBezTo>
                  <a:cubicBezTo>
                    <a:pt x="37" y="1594"/>
                    <a:pt x="45" y="1624"/>
                    <a:pt x="54" y="1653"/>
                  </a:cubicBezTo>
                  <a:cubicBezTo>
                    <a:pt x="109" y="1844"/>
                    <a:pt x="209" y="2017"/>
                    <a:pt x="342" y="2159"/>
                  </a:cubicBezTo>
                  <a:cubicBezTo>
                    <a:pt x="417" y="2242"/>
                    <a:pt x="503" y="2314"/>
                    <a:pt x="599" y="2376"/>
                  </a:cubicBezTo>
                  <a:cubicBezTo>
                    <a:pt x="632" y="2398"/>
                    <a:pt x="666" y="2417"/>
                    <a:pt x="702" y="2435"/>
                  </a:cubicBezTo>
                  <a:cubicBezTo>
                    <a:pt x="785" y="2477"/>
                    <a:pt x="872" y="2512"/>
                    <a:pt x="965" y="2536"/>
                  </a:cubicBezTo>
                  <a:cubicBezTo>
                    <a:pt x="1068" y="2563"/>
                    <a:pt x="1177" y="2576"/>
                    <a:pt x="1287" y="2577"/>
                  </a:cubicBezTo>
                  <a:lnTo>
                    <a:pt x="1289" y="2577"/>
                  </a:lnTo>
                  <a:cubicBezTo>
                    <a:pt x="1363" y="2577"/>
                    <a:pt x="1434" y="2571"/>
                    <a:pt x="1503" y="2559"/>
                  </a:cubicBezTo>
                  <a:cubicBezTo>
                    <a:pt x="1605" y="2542"/>
                    <a:pt x="1701" y="2513"/>
                    <a:pt x="1793" y="2474"/>
                  </a:cubicBezTo>
                  <a:cubicBezTo>
                    <a:pt x="1907" y="2427"/>
                    <a:pt x="2012" y="2362"/>
                    <a:pt x="2106" y="2283"/>
                  </a:cubicBezTo>
                  <a:cubicBezTo>
                    <a:pt x="2132" y="2262"/>
                    <a:pt x="2159" y="2240"/>
                    <a:pt x="2184" y="2216"/>
                  </a:cubicBezTo>
                  <a:cubicBezTo>
                    <a:pt x="2217" y="2184"/>
                    <a:pt x="2249" y="2150"/>
                    <a:pt x="2278" y="2115"/>
                  </a:cubicBezTo>
                  <a:cubicBezTo>
                    <a:pt x="2334" y="2048"/>
                    <a:pt x="2383" y="1976"/>
                    <a:pt x="2424" y="1899"/>
                  </a:cubicBezTo>
                  <a:cubicBezTo>
                    <a:pt x="2433" y="1880"/>
                    <a:pt x="2443" y="1863"/>
                    <a:pt x="2452" y="1844"/>
                  </a:cubicBezTo>
                  <a:cubicBezTo>
                    <a:pt x="2457" y="1833"/>
                    <a:pt x="2462" y="1822"/>
                    <a:pt x="2467" y="1809"/>
                  </a:cubicBezTo>
                  <a:cubicBezTo>
                    <a:pt x="2473" y="1798"/>
                    <a:pt x="2477" y="1787"/>
                    <a:pt x="2482" y="1776"/>
                  </a:cubicBezTo>
                  <a:cubicBezTo>
                    <a:pt x="2497" y="1740"/>
                    <a:pt x="2510" y="1704"/>
                    <a:pt x="2521" y="1666"/>
                  </a:cubicBezTo>
                  <a:cubicBezTo>
                    <a:pt x="2525" y="1651"/>
                    <a:pt x="2529" y="1638"/>
                    <a:pt x="2534" y="1623"/>
                  </a:cubicBezTo>
                  <a:cubicBezTo>
                    <a:pt x="2540" y="1601"/>
                    <a:pt x="2545" y="1578"/>
                    <a:pt x="2550" y="1556"/>
                  </a:cubicBezTo>
                  <a:cubicBezTo>
                    <a:pt x="2555" y="1533"/>
                    <a:pt x="2559" y="1510"/>
                    <a:pt x="2562" y="1486"/>
                  </a:cubicBezTo>
                  <a:lnTo>
                    <a:pt x="2562" y="1485"/>
                  </a:lnTo>
                  <a:cubicBezTo>
                    <a:pt x="2564" y="1480"/>
                    <a:pt x="2565" y="1475"/>
                    <a:pt x="2565" y="1469"/>
                  </a:cubicBezTo>
                  <a:lnTo>
                    <a:pt x="2565" y="1468"/>
                  </a:lnTo>
                  <a:cubicBezTo>
                    <a:pt x="2574" y="1411"/>
                    <a:pt x="2578" y="1351"/>
                    <a:pt x="2578" y="1289"/>
                  </a:cubicBezTo>
                  <a:lnTo>
                    <a:pt x="2578" y="1269"/>
                  </a:lnTo>
                  <a:cubicBezTo>
                    <a:pt x="2577" y="1249"/>
                    <a:pt x="2577" y="1227"/>
                    <a:pt x="2575" y="1206"/>
                  </a:cubicBezTo>
                  <a:cubicBezTo>
                    <a:pt x="2572" y="1146"/>
                    <a:pt x="2564" y="1087"/>
                    <a:pt x="2551" y="1029"/>
                  </a:cubicBezTo>
                  <a:cubicBezTo>
                    <a:pt x="2551" y="1026"/>
                    <a:pt x="2550" y="1021"/>
                    <a:pt x="2549" y="1017"/>
                  </a:cubicBezTo>
                  <a:cubicBezTo>
                    <a:pt x="2529" y="923"/>
                    <a:pt x="2499" y="835"/>
                    <a:pt x="2459" y="750"/>
                  </a:cubicBezTo>
                  <a:cubicBezTo>
                    <a:pt x="2455" y="740"/>
                    <a:pt x="2451" y="729"/>
                    <a:pt x="2447" y="721"/>
                  </a:cubicBezTo>
                  <a:cubicBezTo>
                    <a:pt x="2443" y="712"/>
                    <a:pt x="2439" y="704"/>
                    <a:pt x="2434" y="696"/>
                  </a:cubicBezTo>
                  <a:cubicBezTo>
                    <a:pt x="2372" y="576"/>
                    <a:pt x="2292" y="468"/>
                    <a:pt x="2198" y="374"/>
                  </a:cubicBezTo>
                  <a:cubicBezTo>
                    <a:pt x="2131" y="308"/>
                    <a:pt x="2057" y="249"/>
                    <a:pt x="1977" y="198"/>
                  </a:cubicBezTo>
                  <a:cubicBezTo>
                    <a:pt x="1930" y="170"/>
                    <a:pt x="1880" y="142"/>
                    <a:pt x="1828" y="118"/>
                  </a:cubicBezTo>
                  <a:cubicBezTo>
                    <a:pt x="1814" y="111"/>
                    <a:pt x="1799" y="105"/>
                    <a:pt x="1784" y="98"/>
                  </a:cubicBezTo>
                  <a:lnTo>
                    <a:pt x="1783" y="98"/>
                  </a:lnTo>
                  <a:cubicBezTo>
                    <a:pt x="1774" y="94"/>
                    <a:pt x="1763" y="90"/>
                    <a:pt x="1752" y="87"/>
                  </a:cubicBezTo>
                  <a:cubicBezTo>
                    <a:pt x="1608" y="30"/>
                    <a:pt x="1453" y="0"/>
                    <a:pt x="12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8" name="Google Shape;3608;p76">
              <a:extLst>
                <a:ext uri="{FF2B5EF4-FFF2-40B4-BE49-F238E27FC236}">
                  <a16:creationId xmlns:a16="http://schemas.microsoft.com/office/drawing/2014/main" id="{A492EFCE-18DD-0E13-9AD2-490A668DCAEA}"/>
                </a:ext>
              </a:extLst>
            </p:cNvPr>
            <p:cNvSpPr/>
            <p:nvPr/>
          </p:nvSpPr>
          <p:spPr>
            <a:xfrm>
              <a:off x="4026678" y="789364"/>
              <a:ext cx="388665" cy="250416"/>
            </a:xfrm>
            <a:custGeom>
              <a:avLst/>
              <a:gdLst/>
              <a:ahLst/>
              <a:cxnLst/>
              <a:rect l="l" t="t" r="r" b="b"/>
              <a:pathLst>
                <a:path w="2578" h="1661" extrusionOk="0">
                  <a:moveTo>
                    <a:pt x="56" y="0"/>
                  </a:moveTo>
                  <a:cubicBezTo>
                    <a:pt x="32" y="78"/>
                    <a:pt x="15" y="158"/>
                    <a:pt x="7" y="243"/>
                  </a:cubicBezTo>
                  <a:cubicBezTo>
                    <a:pt x="3" y="284"/>
                    <a:pt x="1" y="328"/>
                    <a:pt x="1" y="372"/>
                  </a:cubicBezTo>
                  <a:cubicBezTo>
                    <a:pt x="1" y="467"/>
                    <a:pt x="11" y="560"/>
                    <a:pt x="32" y="648"/>
                  </a:cubicBezTo>
                  <a:cubicBezTo>
                    <a:pt x="37" y="677"/>
                    <a:pt x="45" y="707"/>
                    <a:pt x="54" y="736"/>
                  </a:cubicBezTo>
                  <a:cubicBezTo>
                    <a:pt x="109" y="927"/>
                    <a:pt x="209" y="1100"/>
                    <a:pt x="342" y="1242"/>
                  </a:cubicBezTo>
                  <a:cubicBezTo>
                    <a:pt x="417" y="1325"/>
                    <a:pt x="503" y="1398"/>
                    <a:pt x="599" y="1459"/>
                  </a:cubicBezTo>
                  <a:cubicBezTo>
                    <a:pt x="632" y="1481"/>
                    <a:pt x="666" y="1500"/>
                    <a:pt x="702" y="1518"/>
                  </a:cubicBezTo>
                  <a:cubicBezTo>
                    <a:pt x="785" y="1561"/>
                    <a:pt x="872" y="1595"/>
                    <a:pt x="965" y="1619"/>
                  </a:cubicBezTo>
                  <a:cubicBezTo>
                    <a:pt x="1068" y="1646"/>
                    <a:pt x="1177" y="1659"/>
                    <a:pt x="1288" y="1660"/>
                  </a:cubicBezTo>
                  <a:lnTo>
                    <a:pt x="1289" y="1660"/>
                  </a:lnTo>
                  <a:cubicBezTo>
                    <a:pt x="1363" y="1660"/>
                    <a:pt x="1434" y="1654"/>
                    <a:pt x="1504" y="1642"/>
                  </a:cubicBezTo>
                  <a:cubicBezTo>
                    <a:pt x="1605" y="1625"/>
                    <a:pt x="1701" y="1596"/>
                    <a:pt x="1794" y="1557"/>
                  </a:cubicBezTo>
                  <a:cubicBezTo>
                    <a:pt x="1907" y="1510"/>
                    <a:pt x="2012" y="1445"/>
                    <a:pt x="2106" y="1367"/>
                  </a:cubicBezTo>
                  <a:cubicBezTo>
                    <a:pt x="2169" y="1317"/>
                    <a:pt x="2227" y="1260"/>
                    <a:pt x="2278" y="1198"/>
                  </a:cubicBezTo>
                  <a:cubicBezTo>
                    <a:pt x="2334" y="1131"/>
                    <a:pt x="2383" y="1059"/>
                    <a:pt x="2424" y="982"/>
                  </a:cubicBezTo>
                  <a:cubicBezTo>
                    <a:pt x="2463" y="910"/>
                    <a:pt x="2495" y="834"/>
                    <a:pt x="2519" y="755"/>
                  </a:cubicBezTo>
                  <a:cubicBezTo>
                    <a:pt x="2531" y="717"/>
                    <a:pt x="2541" y="678"/>
                    <a:pt x="2550" y="639"/>
                  </a:cubicBezTo>
                  <a:cubicBezTo>
                    <a:pt x="2555" y="616"/>
                    <a:pt x="2559" y="593"/>
                    <a:pt x="2562" y="569"/>
                  </a:cubicBezTo>
                  <a:lnTo>
                    <a:pt x="2562" y="568"/>
                  </a:lnTo>
                  <a:cubicBezTo>
                    <a:pt x="2564" y="563"/>
                    <a:pt x="2565" y="558"/>
                    <a:pt x="2565" y="552"/>
                  </a:cubicBezTo>
                  <a:lnTo>
                    <a:pt x="2565" y="551"/>
                  </a:lnTo>
                  <a:cubicBezTo>
                    <a:pt x="2574" y="494"/>
                    <a:pt x="2578" y="434"/>
                    <a:pt x="2578" y="372"/>
                  </a:cubicBezTo>
                  <a:lnTo>
                    <a:pt x="2578" y="352"/>
                  </a:lnTo>
                  <a:cubicBezTo>
                    <a:pt x="2422" y="392"/>
                    <a:pt x="2301" y="407"/>
                    <a:pt x="2203" y="407"/>
                  </a:cubicBezTo>
                  <a:cubicBezTo>
                    <a:pt x="1901" y="407"/>
                    <a:pt x="1817" y="267"/>
                    <a:pt x="1624" y="267"/>
                  </a:cubicBezTo>
                  <a:cubicBezTo>
                    <a:pt x="1525" y="267"/>
                    <a:pt x="1396" y="304"/>
                    <a:pt x="1194" y="417"/>
                  </a:cubicBezTo>
                  <a:cubicBezTo>
                    <a:pt x="1089" y="476"/>
                    <a:pt x="982" y="503"/>
                    <a:pt x="878" y="503"/>
                  </a:cubicBezTo>
                  <a:cubicBezTo>
                    <a:pt x="574" y="503"/>
                    <a:pt x="284" y="282"/>
                    <a:pt x="5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9" name="Google Shape;3609;p76">
              <a:extLst>
                <a:ext uri="{FF2B5EF4-FFF2-40B4-BE49-F238E27FC236}">
                  <a16:creationId xmlns:a16="http://schemas.microsoft.com/office/drawing/2014/main" id="{F848F839-999E-A4BA-2723-6DD237457272}"/>
                </a:ext>
              </a:extLst>
            </p:cNvPr>
            <p:cNvSpPr/>
            <p:nvPr/>
          </p:nvSpPr>
          <p:spPr>
            <a:xfrm>
              <a:off x="4027432" y="861126"/>
              <a:ext cx="328511" cy="178653"/>
            </a:xfrm>
            <a:custGeom>
              <a:avLst/>
              <a:gdLst/>
              <a:ahLst/>
              <a:cxnLst/>
              <a:rect l="l" t="t" r="r" b="b"/>
              <a:pathLst>
                <a:path w="2179" h="1185" extrusionOk="0">
                  <a:moveTo>
                    <a:pt x="0" y="0"/>
                  </a:moveTo>
                  <a:lnTo>
                    <a:pt x="0" y="0"/>
                  </a:lnTo>
                  <a:cubicBezTo>
                    <a:pt x="5" y="59"/>
                    <a:pt x="13" y="117"/>
                    <a:pt x="26" y="172"/>
                  </a:cubicBezTo>
                  <a:cubicBezTo>
                    <a:pt x="32" y="202"/>
                    <a:pt x="40" y="231"/>
                    <a:pt x="49" y="260"/>
                  </a:cubicBezTo>
                  <a:cubicBezTo>
                    <a:pt x="104" y="451"/>
                    <a:pt x="204" y="624"/>
                    <a:pt x="336" y="766"/>
                  </a:cubicBezTo>
                  <a:cubicBezTo>
                    <a:pt x="412" y="850"/>
                    <a:pt x="498" y="922"/>
                    <a:pt x="594" y="983"/>
                  </a:cubicBezTo>
                  <a:cubicBezTo>
                    <a:pt x="626" y="1005"/>
                    <a:pt x="661" y="1024"/>
                    <a:pt x="697" y="1042"/>
                  </a:cubicBezTo>
                  <a:cubicBezTo>
                    <a:pt x="780" y="1085"/>
                    <a:pt x="867" y="1119"/>
                    <a:pt x="960" y="1143"/>
                  </a:cubicBezTo>
                  <a:cubicBezTo>
                    <a:pt x="1062" y="1170"/>
                    <a:pt x="1172" y="1183"/>
                    <a:pt x="1282" y="1184"/>
                  </a:cubicBezTo>
                  <a:lnTo>
                    <a:pt x="1284" y="1184"/>
                  </a:lnTo>
                  <a:cubicBezTo>
                    <a:pt x="1358" y="1184"/>
                    <a:pt x="1429" y="1178"/>
                    <a:pt x="1498" y="1166"/>
                  </a:cubicBezTo>
                  <a:cubicBezTo>
                    <a:pt x="1599" y="1149"/>
                    <a:pt x="1696" y="1120"/>
                    <a:pt x="1788" y="1082"/>
                  </a:cubicBezTo>
                  <a:cubicBezTo>
                    <a:pt x="1902" y="1034"/>
                    <a:pt x="2007" y="970"/>
                    <a:pt x="2101" y="891"/>
                  </a:cubicBezTo>
                  <a:cubicBezTo>
                    <a:pt x="2127" y="869"/>
                    <a:pt x="2154" y="847"/>
                    <a:pt x="2179" y="823"/>
                  </a:cubicBezTo>
                  <a:lnTo>
                    <a:pt x="2179" y="823"/>
                  </a:lnTo>
                  <a:cubicBezTo>
                    <a:pt x="2135" y="828"/>
                    <a:pt x="2096" y="831"/>
                    <a:pt x="2060" y="831"/>
                  </a:cubicBezTo>
                  <a:cubicBezTo>
                    <a:pt x="1591" y="831"/>
                    <a:pt x="1684" y="409"/>
                    <a:pt x="1220" y="409"/>
                  </a:cubicBezTo>
                  <a:cubicBezTo>
                    <a:pt x="1123" y="409"/>
                    <a:pt x="1002" y="427"/>
                    <a:pt x="847" y="472"/>
                  </a:cubicBezTo>
                  <a:cubicBezTo>
                    <a:pt x="735" y="504"/>
                    <a:pt x="639" y="519"/>
                    <a:pt x="555" y="519"/>
                  </a:cubicBezTo>
                  <a:cubicBezTo>
                    <a:pt x="261" y="519"/>
                    <a:pt x="123" y="328"/>
                    <a:pt x="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0" name="Google Shape;3610;p76">
              <a:extLst>
                <a:ext uri="{FF2B5EF4-FFF2-40B4-BE49-F238E27FC236}">
                  <a16:creationId xmlns:a16="http://schemas.microsoft.com/office/drawing/2014/main" id="{AF800CC1-24F1-5D33-D984-FF74EDCCCEBF}"/>
                </a:ext>
              </a:extLst>
            </p:cNvPr>
            <p:cNvSpPr/>
            <p:nvPr/>
          </p:nvSpPr>
          <p:spPr>
            <a:xfrm>
              <a:off x="4200657" y="877710"/>
              <a:ext cx="210615" cy="71310"/>
            </a:xfrm>
            <a:custGeom>
              <a:avLst/>
              <a:gdLst/>
              <a:ahLst/>
              <a:cxnLst/>
              <a:rect l="l" t="t" r="r" b="b"/>
              <a:pathLst>
                <a:path w="1397" h="473" extrusionOk="0">
                  <a:moveTo>
                    <a:pt x="866" y="0"/>
                  </a:moveTo>
                  <a:cubicBezTo>
                    <a:pt x="776" y="0"/>
                    <a:pt x="684" y="7"/>
                    <a:pt x="592" y="25"/>
                  </a:cubicBezTo>
                  <a:cubicBezTo>
                    <a:pt x="553" y="28"/>
                    <a:pt x="359" y="49"/>
                    <a:pt x="203" y="151"/>
                  </a:cubicBezTo>
                  <a:cubicBezTo>
                    <a:pt x="124" y="201"/>
                    <a:pt x="61" y="268"/>
                    <a:pt x="31" y="330"/>
                  </a:cubicBezTo>
                  <a:cubicBezTo>
                    <a:pt x="0" y="391"/>
                    <a:pt x="3" y="441"/>
                    <a:pt x="35" y="462"/>
                  </a:cubicBezTo>
                  <a:cubicBezTo>
                    <a:pt x="47" y="470"/>
                    <a:pt x="60" y="473"/>
                    <a:pt x="73" y="473"/>
                  </a:cubicBezTo>
                  <a:cubicBezTo>
                    <a:pt x="99" y="473"/>
                    <a:pt x="127" y="461"/>
                    <a:pt x="157" y="446"/>
                  </a:cubicBezTo>
                  <a:cubicBezTo>
                    <a:pt x="205" y="423"/>
                    <a:pt x="260" y="390"/>
                    <a:pt x="321" y="363"/>
                  </a:cubicBezTo>
                  <a:cubicBezTo>
                    <a:pt x="442" y="306"/>
                    <a:pt x="589" y="274"/>
                    <a:pt x="623" y="271"/>
                  </a:cubicBezTo>
                  <a:cubicBezTo>
                    <a:pt x="633" y="271"/>
                    <a:pt x="643" y="271"/>
                    <a:pt x="653" y="271"/>
                  </a:cubicBezTo>
                  <a:cubicBezTo>
                    <a:pt x="846" y="271"/>
                    <a:pt x="1043" y="326"/>
                    <a:pt x="1247" y="390"/>
                  </a:cubicBezTo>
                  <a:cubicBezTo>
                    <a:pt x="1255" y="392"/>
                    <a:pt x="1262" y="394"/>
                    <a:pt x="1270" y="397"/>
                  </a:cubicBezTo>
                  <a:cubicBezTo>
                    <a:pt x="1327" y="290"/>
                    <a:pt x="1370" y="175"/>
                    <a:pt x="1396" y="53"/>
                  </a:cubicBezTo>
                  <a:cubicBezTo>
                    <a:pt x="1372" y="50"/>
                    <a:pt x="1349" y="47"/>
                    <a:pt x="1325" y="43"/>
                  </a:cubicBezTo>
                  <a:cubicBezTo>
                    <a:pt x="1179" y="22"/>
                    <a:pt x="1025" y="0"/>
                    <a:pt x="86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1" name="Google Shape;3611;p76">
              <a:extLst>
                <a:ext uri="{FF2B5EF4-FFF2-40B4-BE49-F238E27FC236}">
                  <a16:creationId xmlns:a16="http://schemas.microsoft.com/office/drawing/2014/main" id="{C5BE13EB-C282-F9CE-DC46-100EC04E38B8}"/>
                </a:ext>
              </a:extLst>
            </p:cNvPr>
            <p:cNvSpPr/>
            <p:nvPr/>
          </p:nvSpPr>
          <p:spPr>
            <a:xfrm>
              <a:off x="4026678" y="821175"/>
              <a:ext cx="122871" cy="69954"/>
            </a:xfrm>
            <a:custGeom>
              <a:avLst/>
              <a:gdLst/>
              <a:ahLst/>
              <a:cxnLst/>
              <a:rect l="l" t="t" r="r" b="b"/>
              <a:pathLst>
                <a:path w="815" h="464" extrusionOk="0">
                  <a:moveTo>
                    <a:pt x="135" y="1"/>
                  </a:moveTo>
                  <a:cubicBezTo>
                    <a:pt x="93" y="12"/>
                    <a:pt x="50" y="22"/>
                    <a:pt x="7" y="32"/>
                  </a:cubicBezTo>
                  <a:cubicBezTo>
                    <a:pt x="3" y="74"/>
                    <a:pt x="1" y="117"/>
                    <a:pt x="1" y="161"/>
                  </a:cubicBezTo>
                  <a:cubicBezTo>
                    <a:pt x="1" y="256"/>
                    <a:pt x="11" y="349"/>
                    <a:pt x="31" y="437"/>
                  </a:cubicBezTo>
                  <a:cubicBezTo>
                    <a:pt x="66" y="448"/>
                    <a:pt x="101" y="456"/>
                    <a:pt x="136" y="463"/>
                  </a:cubicBezTo>
                  <a:cubicBezTo>
                    <a:pt x="294" y="427"/>
                    <a:pt x="445" y="378"/>
                    <a:pt x="587" y="317"/>
                  </a:cubicBezTo>
                  <a:cubicBezTo>
                    <a:pt x="611" y="315"/>
                    <a:pt x="814" y="304"/>
                    <a:pt x="773" y="149"/>
                  </a:cubicBezTo>
                  <a:cubicBezTo>
                    <a:pt x="753" y="73"/>
                    <a:pt x="701" y="54"/>
                    <a:pt x="651" y="54"/>
                  </a:cubicBezTo>
                  <a:cubicBezTo>
                    <a:pt x="603" y="54"/>
                    <a:pt x="557" y="72"/>
                    <a:pt x="545" y="73"/>
                  </a:cubicBezTo>
                  <a:cubicBezTo>
                    <a:pt x="404" y="61"/>
                    <a:pt x="267" y="36"/>
                    <a:pt x="1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2" name="Google Shape;3612;p76">
              <a:extLst>
                <a:ext uri="{FF2B5EF4-FFF2-40B4-BE49-F238E27FC236}">
                  <a16:creationId xmlns:a16="http://schemas.microsoft.com/office/drawing/2014/main" id="{36B49E03-BA20-A5BB-3E71-A49F232E1575}"/>
                </a:ext>
              </a:extLst>
            </p:cNvPr>
            <p:cNvSpPr/>
            <p:nvPr/>
          </p:nvSpPr>
          <p:spPr>
            <a:xfrm>
              <a:off x="4225533" y="759513"/>
              <a:ext cx="185588" cy="50355"/>
            </a:xfrm>
            <a:custGeom>
              <a:avLst/>
              <a:gdLst/>
              <a:ahLst/>
              <a:cxnLst/>
              <a:rect l="l" t="t" r="r" b="b"/>
              <a:pathLst>
                <a:path w="1231" h="334" extrusionOk="0">
                  <a:moveTo>
                    <a:pt x="1063" y="1"/>
                  </a:moveTo>
                  <a:cubicBezTo>
                    <a:pt x="900" y="36"/>
                    <a:pt x="732" y="54"/>
                    <a:pt x="564" y="54"/>
                  </a:cubicBezTo>
                  <a:cubicBezTo>
                    <a:pt x="509" y="54"/>
                    <a:pt x="455" y="52"/>
                    <a:pt x="400" y="48"/>
                  </a:cubicBezTo>
                  <a:cubicBezTo>
                    <a:pt x="376" y="44"/>
                    <a:pt x="252" y="2"/>
                    <a:pt x="157" y="2"/>
                  </a:cubicBezTo>
                  <a:cubicBezTo>
                    <a:pt x="107" y="2"/>
                    <a:pt x="64" y="14"/>
                    <a:pt x="48" y="49"/>
                  </a:cubicBezTo>
                  <a:cubicBezTo>
                    <a:pt x="0" y="154"/>
                    <a:pt x="313" y="214"/>
                    <a:pt x="352" y="220"/>
                  </a:cubicBezTo>
                  <a:cubicBezTo>
                    <a:pt x="581" y="290"/>
                    <a:pt x="824" y="328"/>
                    <a:pt x="1076" y="333"/>
                  </a:cubicBezTo>
                  <a:cubicBezTo>
                    <a:pt x="1128" y="323"/>
                    <a:pt x="1179" y="312"/>
                    <a:pt x="1230" y="298"/>
                  </a:cubicBezTo>
                  <a:cubicBezTo>
                    <a:pt x="1210" y="204"/>
                    <a:pt x="1179" y="116"/>
                    <a:pt x="1140" y="31"/>
                  </a:cubicBezTo>
                  <a:cubicBezTo>
                    <a:pt x="1136" y="21"/>
                    <a:pt x="1132" y="11"/>
                    <a:pt x="1127" y="2"/>
                  </a:cubicBezTo>
                  <a:cubicBezTo>
                    <a:pt x="1105" y="2"/>
                    <a:pt x="1083" y="2"/>
                    <a:pt x="10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3" name="Google Shape;3613;p76">
              <a:extLst>
                <a:ext uri="{FF2B5EF4-FFF2-40B4-BE49-F238E27FC236}">
                  <a16:creationId xmlns:a16="http://schemas.microsoft.com/office/drawing/2014/main" id="{6AEFFE2D-FA0F-3277-6031-258776A1BE9E}"/>
                </a:ext>
              </a:extLst>
            </p:cNvPr>
            <p:cNvSpPr/>
            <p:nvPr/>
          </p:nvSpPr>
          <p:spPr>
            <a:xfrm>
              <a:off x="4078088" y="971936"/>
              <a:ext cx="175336" cy="67843"/>
            </a:xfrm>
            <a:custGeom>
              <a:avLst/>
              <a:gdLst/>
              <a:ahLst/>
              <a:cxnLst/>
              <a:rect l="l" t="t" r="r" b="b"/>
              <a:pathLst>
                <a:path w="1163" h="450" extrusionOk="0">
                  <a:moveTo>
                    <a:pt x="376" y="1"/>
                  </a:moveTo>
                  <a:cubicBezTo>
                    <a:pt x="266" y="1"/>
                    <a:pt x="158" y="11"/>
                    <a:pt x="53" y="33"/>
                  </a:cubicBezTo>
                  <a:cubicBezTo>
                    <a:pt x="46" y="33"/>
                    <a:pt x="25" y="31"/>
                    <a:pt x="1" y="31"/>
                  </a:cubicBezTo>
                  <a:cubicBezTo>
                    <a:pt x="76" y="115"/>
                    <a:pt x="162" y="187"/>
                    <a:pt x="258" y="248"/>
                  </a:cubicBezTo>
                  <a:cubicBezTo>
                    <a:pt x="291" y="270"/>
                    <a:pt x="325" y="289"/>
                    <a:pt x="361" y="307"/>
                  </a:cubicBezTo>
                  <a:cubicBezTo>
                    <a:pt x="444" y="350"/>
                    <a:pt x="531" y="384"/>
                    <a:pt x="624" y="408"/>
                  </a:cubicBezTo>
                  <a:cubicBezTo>
                    <a:pt x="727" y="435"/>
                    <a:pt x="836" y="448"/>
                    <a:pt x="946" y="449"/>
                  </a:cubicBezTo>
                  <a:lnTo>
                    <a:pt x="948" y="449"/>
                  </a:lnTo>
                  <a:cubicBezTo>
                    <a:pt x="1022" y="449"/>
                    <a:pt x="1093" y="443"/>
                    <a:pt x="1162" y="431"/>
                  </a:cubicBezTo>
                  <a:cubicBezTo>
                    <a:pt x="1140" y="412"/>
                    <a:pt x="1121" y="400"/>
                    <a:pt x="1115" y="396"/>
                  </a:cubicBezTo>
                  <a:cubicBezTo>
                    <a:pt x="988" y="247"/>
                    <a:pt x="829" y="122"/>
                    <a:pt x="649" y="21"/>
                  </a:cubicBezTo>
                  <a:cubicBezTo>
                    <a:pt x="558" y="8"/>
                    <a:pt x="466" y="1"/>
                    <a:pt x="3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4" name="Google Shape;3614;p76">
              <a:extLst>
                <a:ext uri="{FF2B5EF4-FFF2-40B4-BE49-F238E27FC236}">
                  <a16:creationId xmlns:a16="http://schemas.microsoft.com/office/drawing/2014/main" id="{F786438C-76C2-C4D9-3E99-73AEA81277B6}"/>
                </a:ext>
              </a:extLst>
            </p:cNvPr>
            <p:cNvSpPr/>
            <p:nvPr/>
          </p:nvSpPr>
          <p:spPr>
            <a:xfrm>
              <a:off x="4062408" y="651115"/>
              <a:ext cx="228405" cy="82316"/>
            </a:xfrm>
            <a:custGeom>
              <a:avLst/>
              <a:gdLst/>
              <a:ahLst/>
              <a:cxnLst/>
              <a:rect l="l" t="t" r="r" b="b"/>
              <a:pathLst>
                <a:path w="1515" h="546" extrusionOk="0">
                  <a:moveTo>
                    <a:pt x="1052" y="0"/>
                  </a:moveTo>
                  <a:cubicBezTo>
                    <a:pt x="955" y="0"/>
                    <a:pt x="860" y="11"/>
                    <a:pt x="770" y="31"/>
                  </a:cubicBezTo>
                  <a:cubicBezTo>
                    <a:pt x="767" y="31"/>
                    <a:pt x="766" y="32"/>
                    <a:pt x="765" y="32"/>
                  </a:cubicBezTo>
                  <a:cubicBezTo>
                    <a:pt x="707" y="46"/>
                    <a:pt x="650" y="63"/>
                    <a:pt x="594" y="85"/>
                  </a:cubicBezTo>
                  <a:cubicBezTo>
                    <a:pt x="593" y="85"/>
                    <a:pt x="592" y="86"/>
                    <a:pt x="590" y="87"/>
                  </a:cubicBezTo>
                  <a:cubicBezTo>
                    <a:pt x="510" y="116"/>
                    <a:pt x="434" y="154"/>
                    <a:pt x="364" y="200"/>
                  </a:cubicBezTo>
                  <a:cubicBezTo>
                    <a:pt x="354" y="205"/>
                    <a:pt x="346" y="211"/>
                    <a:pt x="338" y="217"/>
                  </a:cubicBezTo>
                  <a:cubicBezTo>
                    <a:pt x="337" y="217"/>
                    <a:pt x="336" y="217"/>
                    <a:pt x="336" y="218"/>
                  </a:cubicBezTo>
                  <a:cubicBezTo>
                    <a:pt x="205" y="306"/>
                    <a:pt x="91" y="416"/>
                    <a:pt x="0" y="545"/>
                  </a:cubicBezTo>
                  <a:cubicBezTo>
                    <a:pt x="46" y="541"/>
                    <a:pt x="81" y="535"/>
                    <a:pt x="93" y="534"/>
                  </a:cubicBezTo>
                  <a:cubicBezTo>
                    <a:pt x="280" y="527"/>
                    <a:pt x="456" y="484"/>
                    <a:pt x="624" y="437"/>
                  </a:cubicBezTo>
                  <a:cubicBezTo>
                    <a:pt x="792" y="391"/>
                    <a:pt x="956" y="330"/>
                    <a:pt x="1104" y="289"/>
                  </a:cubicBezTo>
                  <a:cubicBezTo>
                    <a:pt x="1232" y="217"/>
                    <a:pt x="1371" y="152"/>
                    <a:pt x="1515" y="87"/>
                  </a:cubicBezTo>
                  <a:cubicBezTo>
                    <a:pt x="1371" y="30"/>
                    <a:pt x="1216" y="0"/>
                    <a:pt x="105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5" name="Google Shape;3615;p76">
              <a:extLst>
                <a:ext uri="{FF2B5EF4-FFF2-40B4-BE49-F238E27FC236}">
                  <a16:creationId xmlns:a16="http://schemas.microsoft.com/office/drawing/2014/main" id="{01AE3C36-4D54-6D52-A308-7C3436A4CF89}"/>
                </a:ext>
              </a:extLst>
            </p:cNvPr>
            <p:cNvSpPr/>
            <p:nvPr/>
          </p:nvSpPr>
          <p:spPr>
            <a:xfrm>
              <a:off x="4164173" y="809415"/>
              <a:ext cx="90759" cy="58345"/>
            </a:xfrm>
            <a:custGeom>
              <a:avLst/>
              <a:gdLst/>
              <a:ahLst/>
              <a:cxnLst/>
              <a:rect l="l" t="t" r="r" b="b"/>
              <a:pathLst>
                <a:path w="602" h="387" extrusionOk="0">
                  <a:moveTo>
                    <a:pt x="197" y="1"/>
                  </a:moveTo>
                  <a:cubicBezTo>
                    <a:pt x="181" y="1"/>
                    <a:pt x="162" y="12"/>
                    <a:pt x="135" y="40"/>
                  </a:cubicBezTo>
                  <a:cubicBezTo>
                    <a:pt x="40" y="135"/>
                    <a:pt x="1" y="89"/>
                    <a:pt x="1" y="146"/>
                  </a:cubicBezTo>
                  <a:cubicBezTo>
                    <a:pt x="1" y="202"/>
                    <a:pt x="85" y="319"/>
                    <a:pt x="85" y="319"/>
                  </a:cubicBezTo>
                  <a:lnTo>
                    <a:pt x="324" y="364"/>
                  </a:lnTo>
                  <a:cubicBezTo>
                    <a:pt x="324" y="364"/>
                    <a:pt x="393" y="386"/>
                    <a:pt x="456" y="386"/>
                  </a:cubicBezTo>
                  <a:cubicBezTo>
                    <a:pt x="534" y="386"/>
                    <a:pt x="601" y="351"/>
                    <a:pt x="513" y="194"/>
                  </a:cubicBezTo>
                  <a:cubicBezTo>
                    <a:pt x="507" y="184"/>
                    <a:pt x="501" y="181"/>
                    <a:pt x="495" y="181"/>
                  </a:cubicBezTo>
                  <a:cubicBezTo>
                    <a:pt x="479" y="181"/>
                    <a:pt x="460" y="202"/>
                    <a:pt x="429" y="202"/>
                  </a:cubicBezTo>
                  <a:cubicBezTo>
                    <a:pt x="406" y="202"/>
                    <a:pt x="377" y="191"/>
                    <a:pt x="339" y="152"/>
                  </a:cubicBezTo>
                  <a:cubicBezTo>
                    <a:pt x="258" y="72"/>
                    <a:pt x="237" y="1"/>
                    <a:pt x="19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6" name="Google Shape;3616;p76">
              <a:extLst>
                <a:ext uri="{FF2B5EF4-FFF2-40B4-BE49-F238E27FC236}">
                  <a16:creationId xmlns:a16="http://schemas.microsoft.com/office/drawing/2014/main" id="{98A57527-7C80-AE5F-E8B9-FEEE468D9000}"/>
                </a:ext>
              </a:extLst>
            </p:cNvPr>
            <p:cNvSpPr/>
            <p:nvPr/>
          </p:nvSpPr>
          <p:spPr>
            <a:xfrm>
              <a:off x="4094219" y="887510"/>
              <a:ext cx="77944" cy="50656"/>
            </a:xfrm>
            <a:custGeom>
              <a:avLst/>
              <a:gdLst/>
              <a:ahLst/>
              <a:cxnLst/>
              <a:rect l="l" t="t" r="r" b="b"/>
              <a:pathLst>
                <a:path w="517" h="336" extrusionOk="0">
                  <a:moveTo>
                    <a:pt x="297" y="0"/>
                  </a:moveTo>
                  <a:cubicBezTo>
                    <a:pt x="235" y="0"/>
                    <a:pt x="175" y="28"/>
                    <a:pt x="128" y="75"/>
                  </a:cubicBezTo>
                  <a:cubicBezTo>
                    <a:pt x="38" y="165"/>
                    <a:pt x="1" y="170"/>
                    <a:pt x="1" y="206"/>
                  </a:cubicBezTo>
                  <a:cubicBezTo>
                    <a:pt x="1" y="233"/>
                    <a:pt x="167" y="335"/>
                    <a:pt x="297" y="335"/>
                  </a:cubicBezTo>
                  <a:cubicBezTo>
                    <a:pt x="338" y="335"/>
                    <a:pt x="376" y="324"/>
                    <a:pt x="404" y="297"/>
                  </a:cubicBezTo>
                  <a:cubicBezTo>
                    <a:pt x="516" y="185"/>
                    <a:pt x="507" y="117"/>
                    <a:pt x="465" y="75"/>
                  </a:cubicBezTo>
                  <a:cubicBezTo>
                    <a:pt x="413" y="23"/>
                    <a:pt x="354" y="0"/>
                    <a:pt x="29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7" name="Google Shape;3617;p76">
              <a:extLst>
                <a:ext uri="{FF2B5EF4-FFF2-40B4-BE49-F238E27FC236}">
                  <a16:creationId xmlns:a16="http://schemas.microsoft.com/office/drawing/2014/main" id="{803834D0-1176-6D60-E30A-D15A6C03852C}"/>
                </a:ext>
              </a:extLst>
            </p:cNvPr>
            <p:cNvSpPr/>
            <p:nvPr/>
          </p:nvSpPr>
          <p:spPr>
            <a:xfrm>
              <a:off x="4077032" y="746246"/>
              <a:ext cx="57893" cy="43419"/>
            </a:xfrm>
            <a:custGeom>
              <a:avLst/>
              <a:gdLst/>
              <a:ahLst/>
              <a:cxnLst/>
              <a:rect l="l" t="t" r="r" b="b"/>
              <a:pathLst>
                <a:path w="384" h="288" extrusionOk="0">
                  <a:moveTo>
                    <a:pt x="327" y="0"/>
                  </a:moveTo>
                  <a:lnTo>
                    <a:pt x="194" y="57"/>
                  </a:lnTo>
                  <a:lnTo>
                    <a:pt x="80" y="151"/>
                  </a:lnTo>
                  <a:cubicBezTo>
                    <a:pt x="80" y="151"/>
                    <a:pt x="0" y="232"/>
                    <a:pt x="38" y="271"/>
                  </a:cubicBezTo>
                  <a:cubicBezTo>
                    <a:pt x="50" y="283"/>
                    <a:pt x="63" y="287"/>
                    <a:pt x="78" y="287"/>
                  </a:cubicBezTo>
                  <a:cubicBezTo>
                    <a:pt x="108" y="287"/>
                    <a:pt x="146" y="271"/>
                    <a:pt x="207" y="271"/>
                  </a:cubicBezTo>
                  <a:cubicBezTo>
                    <a:pt x="299" y="271"/>
                    <a:pt x="362" y="230"/>
                    <a:pt x="362" y="151"/>
                  </a:cubicBezTo>
                  <a:cubicBezTo>
                    <a:pt x="362" y="71"/>
                    <a:pt x="340" y="43"/>
                    <a:pt x="362" y="22"/>
                  </a:cubicBezTo>
                  <a:cubicBezTo>
                    <a:pt x="383" y="0"/>
                    <a:pt x="327" y="0"/>
                    <a:pt x="32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8" name="Google Shape;3618;p76">
              <a:extLst>
                <a:ext uri="{FF2B5EF4-FFF2-40B4-BE49-F238E27FC236}">
                  <a16:creationId xmlns:a16="http://schemas.microsoft.com/office/drawing/2014/main" id="{7E43E9B3-E8A4-6FCF-2D92-B5D6BA761BD7}"/>
                </a:ext>
              </a:extLst>
            </p:cNvPr>
            <p:cNvSpPr/>
            <p:nvPr/>
          </p:nvSpPr>
          <p:spPr>
            <a:xfrm>
              <a:off x="4274078" y="681117"/>
              <a:ext cx="83974" cy="53822"/>
            </a:xfrm>
            <a:custGeom>
              <a:avLst/>
              <a:gdLst/>
              <a:ahLst/>
              <a:cxnLst/>
              <a:rect l="l" t="t" r="r" b="b"/>
              <a:pathLst>
                <a:path w="557" h="357" extrusionOk="0">
                  <a:moveTo>
                    <a:pt x="336" y="1"/>
                  </a:moveTo>
                  <a:cubicBezTo>
                    <a:pt x="275" y="32"/>
                    <a:pt x="183" y="122"/>
                    <a:pt x="183" y="122"/>
                  </a:cubicBezTo>
                  <a:cubicBezTo>
                    <a:pt x="49" y="157"/>
                    <a:pt x="0" y="196"/>
                    <a:pt x="27" y="224"/>
                  </a:cubicBezTo>
                  <a:cubicBezTo>
                    <a:pt x="55" y="250"/>
                    <a:pt x="49" y="320"/>
                    <a:pt x="183" y="320"/>
                  </a:cubicBezTo>
                  <a:cubicBezTo>
                    <a:pt x="272" y="320"/>
                    <a:pt x="313" y="290"/>
                    <a:pt x="350" y="290"/>
                  </a:cubicBezTo>
                  <a:cubicBezTo>
                    <a:pt x="368" y="290"/>
                    <a:pt x="386" y="297"/>
                    <a:pt x="408" y="320"/>
                  </a:cubicBezTo>
                  <a:cubicBezTo>
                    <a:pt x="436" y="347"/>
                    <a:pt x="466" y="357"/>
                    <a:pt x="492" y="357"/>
                  </a:cubicBezTo>
                  <a:cubicBezTo>
                    <a:pt x="529" y="357"/>
                    <a:pt x="557" y="337"/>
                    <a:pt x="557" y="320"/>
                  </a:cubicBezTo>
                  <a:cubicBezTo>
                    <a:pt x="557" y="292"/>
                    <a:pt x="495" y="238"/>
                    <a:pt x="557" y="176"/>
                  </a:cubicBezTo>
                  <a:cubicBezTo>
                    <a:pt x="490" y="109"/>
                    <a:pt x="416" y="51"/>
                    <a:pt x="33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9" name="Google Shape;3619;p76">
              <a:extLst>
                <a:ext uri="{FF2B5EF4-FFF2-40B4-BE49-F238E27FC236}">
                  <a16:creationId xmlns:a16="http://schemas.microsoft.com/office/drawing/2014/main" id="{1C21B789-9690-0FBB-DC9A-C806DDDC1416}"/>
                </a:ext>
              </a:extLst>
            </p:cNvPr>
            <p:cNvSpPr/>
            <p:nvPr/>
          </p:nvSpPr>
          <p:spPr>
            <a:xfrm>
              <a:off x="4306793" y="833085"/>
              <a:ext cx="108549" cy="39500"/>
            </a:xfrm>
            <a:custGeom>
              <a:avLst/>
              <a:gdLst/>
              <a:ahLst/>
              <a:cxnLst/>
              <a:rect l="l" t="t" r="r" b="b"/>
              <a:pathLst>
                <a:path w="720" h="262" extrusionOk="0">
                  <a:moveTo>
                    <a:pt x="717" y="0"/>
                  </a:moveTo>
                  <a:cubicBezTo>
                    <a:pt x="403" y="0"/>
                    <a:pt x="417" y="36"/>
                    <a:pt x="311" y="36"/>
                  </a:cubicBezTo>
                  <a:cubicBezTo>
                    <a:pt x="241" y="36"/>
                    <a:pt x="172" y="22"/>
                    <a:pt x="124" y="22"/>
                  </a:cubicBezTo>
                  <a:cubicBezTo>
                    <a:pt x="101" y="22"/>
                    <a:pt x="82" y="26"/>
                    <a:pt x="72" y="36"/>
                  </a:cubicBezTo>
                  <a:cubicBezTo>
                    <a:pt x="39" y="68"/>
                    <a:pt x="0" y="108"/>
                    <a:pt x="0" y="108"/>
                  </a:cubicBezTo>
                  <a:cubicBezTo>
                    <a:pt x="0" y="108"/>
                    <a:pt x="8" y="229"/>
                    <a:pt x="156" y="229"/>
                  </a:cubicBezTo>
                  <a:cubicBezTo>
                    <a:pt x="304" y="229"/>
                    <a:pt x="488" y="163"/>
                    <a:pt x="523" y="163"/>
                  </a:cubicBezTo>
                  <a:cubicBezTo>
                    <a:pt x="558" y="163"/>
                    <a:pt x="537" y="180"/>
                    <a:pt x="643" y="229"/>
                  </a:cubicBezTo>
                  <a:cubicBezTo>
                    <a:pt x="667" y="241"/>
                    <a:pt x="688" y="252"/>
                    <a:pt x="707" y="261"/>
                  </a:cubicBezTo>
                  <a:cubicBezTo>
                    <a:pt x="716" y="204"/>
                    <a:pt x="720" y="144"/>
                    <a:pt x="720" y="82"/>
                  </a:cubicBezTo>
                  <a:cubicBezTo>
                    <a:pt x="720" y="54"/>
                    <a:pt x="719" y="27"/>
                    <a:pt x="7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0" name="Google Shape;3620;p76">
              <a:extLst>
                <a:ext uri="{FF2B5EF4-FFF2-40B4-BE49-F238E27FC236}">
                  <a16:creationId xmlns:a16="http://schemas.microsoft.com/office/drawing/2014/main" id="{19AC7A67-267E-2D92-9F9C-EA8DA7E3A473}"/>
                </a:ext>
              </a:extLst>
            </p:cNvPr>
            <p:cNvSpPr/>
            <p:nvPr/>
          </p:nvSpPr>
          <p:spPr>
            <a:xfrm>
              <a:off x="4322472" y="955353"/>
              <a:ext cx="47641" cy="40253"/>
            </a:xfrm>
            <a:custGeom>
              <a:avLst/>
              <a:gdLst/>
              <a:ahLst/>
              <a:cxnLst/>
              <a:rect l="l" t="t" r="r" b="b"/>
              <a:pathLst>
                <a:path w="316" h="267" extrusionOk="0">
                  <a:moveTo>
                    <a:pt x="174" y="1"/>
                  </a:moveTo>
                  <a:cubicBezTo>
                    <a:pt x="159" y="1"/>
                    <a:pt x="146" y="7"/>
                    <a:pt x="137" y="16"/>
                  </a:cubicBezTo>
                  <a:cubicBezTo>
                    <a:pt x="112" y="41"/>
                    <a:pt x="87" y="101"/>
                    <a:pt x="87" y="143"/>
                  </a:cubicBezTo>
                  <a:cubicBezTo>
                    <a:pt x="87" y="186"/>
                    <a:pt x="1" y="265"/>
                    <a:pt x="144" y="266"/>
                  </a:cubicBezTo>
                  <a:cubicBezTo>
                    <a:pt x="207" y="216"/>
                    <a:pt x="265" y="159"/>
                    <a:pt x="316" y="97"/>
                  </a:cubicBezTo>
                  <a:cubicBezTo>
                    <a:pt x="306" y="87"/>
                    <a:pt x="296" y="77"/>
                    <a:pt x="285" y="66"/>
                  </a:cubicBezTo>
                  <a:cubicBezTo>
                    <a:pt x="236" y="18"/>
                    <a:pt x="201" y="1"/>
                    <a:pt x="17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1" name="Google Shape;3621;p76">
              <a:extLst>
                <a:ext uri="{FF2B5EF4-FFF2-40B4-BE49-F238E27FC236}">
                  <a16:creationId xmlns:a16="http://schemas.microsoft.com/office/drawing/2014/main" id="{7A428D6A-F2B7-AD08-F77D-E43B71987670}"/>
                </a:ext>
              </a:extLst>
            </p:cNvPr>
            <p:cNvSpPr/>
            <p:nvPr/>
          </p:nvSpPr>
          <p:spPr>
            <a:xfrm>
              <a:off x="4229754" y="938015"/>
              <a:ext cx="83371" cy="74778"/>
            </a:xfrm>
            <a:custGeom>
              <a:avLst/>
              <a:gdLst/>
              <a:ahLst/>
              <a:cxnLst/>
              <a:rect l="l" t="t" r="r" b="b"/>
              <a:pathLst>
                <a:path w="553" h="496" extrusionOk="0">
                  <a:moveTo>
                    <a:pt x="511" y="0"/>
                  </a:moveTo>
                  <a:cubicBezTo>
                    <a:pt x="470" y="0"/>
                    <a:pt x="242" y="62"/>
                    <a:pt x="188" y="116"/>
                  </a:cubicBezTo>
                  <a:lnTo>
                    <a:pt x="55" y="248"/>
                  </a:lnTo>
                  <a:cubicBezTo>
                    <a:pt x="55" y="248"/>
                    <a:pt x="0" y="329"/>
                    <a:pt x="120" y="381"/>
                  </a:cubicBezTo>
                  <a:cubicBezTo>
                    <a:pt x="207" y="418"/>
                    <a:pt x="237" y="496"/>
                    <a:pt x="287" y="496"/>
                  </a:cubicBezTo>
                  <a:cubicBezTo>
                    <a:pt x="306" y="496"/>
                    <a:pt x="328" y="485"/>
                    <a:pt x="357" y="455"/>
                  </a:cubicBezTo>
                  <a:cubicBezTo>
                    <a:pt x="463" y="350"/>
                    <a:pt x="511" y="366"/>
                    <a:pt x="511" y="248"/>
                  </a:cubicBezTo>
                  <a:cubicBezTo>
                    <a:pt x="511" y="131"/>
                    <a:pt x="553" y="0"/>
                    <a:pt x="51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2" name="Google Shape;3622;p76">
              <a:extLst>
                <a:ext uri="{FF2B5EF4-FFF2-40B4-BE49-F238E27FC236}">
                  <a16:creationId xmlns:a16="http://schemas.microsoft.com/office/drawing/2014/main" id="{882EF809-A7F7-F1A7-DFC3-081F06CA2736}"/>
                </a:ext>
              </a:extLst>
            </p:cNvPr>
            <p:cNvSpPr/>
            <p:nvPr/>
          </p:nvSpPr>
          <p:spPr>
            <a:xfrm>
              <a:off x="4178646" y="740819"/>
              <a:ext cx="30152" cy="27137"/>
            </a:xfrm>
            <a:custGeom>
              <a:avLst/>
              <a:gdLst/>
              <a:ahLst/>
              <a:cxnLst/>
              <a:rect l="l" t="t" r="r" b="b"/>
              <a:pathLst>
                <a:path w="200" h="180" extrusionOk="0">
                  <a:moveTo>
                    <a:pt x="185" y="1"/>
                  </a:moveTo>
                  <a:cubicBezTo>
                    <a:pt x="170" y="1"/>
                    <a:pt x="88" y="24"/>
                    <a:pt x="69" y="42"/>
                  </a:cubicBezTo>
                  <a:lnTo>
                    <a:pt x="21" y="91"/>
                  </a:lnTo>
                  <a:cubicBezTo>
                    <a:pt x="21" y="91"/>
                    <a:pt x="1" y="120"/>
                    <a:pt x="44" y="138"/>
                  </a:cubicBezTo>
                  <a:cubicBezTo>
                    <a:pt x="75" y="152"/>
                    <a:pt x="86" y="180"/>
                    <a:pt x="104" y="180"/>
                  </a:cubicBezTo>
                  <a:cubicBezTo>
                    <a:pt x="111" y="180"/>
                    <a:pt x="119" y="176"/>
                    <a:pt x="130" y="165"/>
                  </a:cubicBezTo>
                  <a:cubicBezTo>
                    <a:pt x="168" y="127"/>
                    <a:pt x="185" y="133"/>
                    <a:pt x="185" y="91"/>
                  </a:cubicBezTo>
                  <a:cubicBezTo>
                    <a:pt x="185" y="48"/>
                    <a:pt x="200" y="1"/>
                    <a:pt x="18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3" name="Google Shape;3623;p76">
              <a:extLst>
                <a:ext uri="{FF2B5EF4-FFF2-40B4-BE49-F238E27FC236}">
                  <a16:creationId xmlns:a16="http://schemas.microsoft.com/office/drawing/2014/main" id="{85177697-C40C-D3EC-E1FE-4D20C8B89B53}"/>
                </a:ext>
              </a:extLst>
            </p:cNvPr>
            <p:cNvSpPr/>
            <p:nvPr/>
          </p:nvSpPr>
          <p:spPr>
            <a:xfrm>
              <a:off x="4131749" y="671840"/>
              <a:ext cx="284187" cy="368613"/>
            </a:xfrm>
            <a:custGeom>
              <a:avLst/>
              <a:gdLst/>
              <a:ahLst/>
              <a:cxnLst/>
              <a:rect l="l" t="t" r="r" b="b"/>
              <a:pathLst>
                <a:path w="1885" h="2445" extrusionOk="0">
                  <a:moveTo>
                    <a:pt x="1167" y="0"/>
                  </a:moveTo>
                  <a:lnTo>
                    <a:pt x="1167" y="0"/>
                  </a:lnTo>
                  <a:cubicBezTo>
                    <a:pt x="1368" y="494"/>
                    <a:pt x="1785" y="1938"/>
                    <a:pt x="1" y="2298"/>
                  </a:cubicBezTo>
                  <a:cubicBezTo>
                    <a:pt x="4" y="2300"/>
                    <a:pt x="6" y="2301"/>
                    <a:pt x="8" y="2302"/>
                  </a:cubicBezTo>
                  <a:cubicBezTo>
                    <a:pt x="92" y="2345"/>
                    <a:pt x="179" y="2379"/>
                    <a:pt x="272" y="2403"/>
                  </a:cubicBezTo>
                  <a:cubicBezTo>
                    <a:pt x="375" y="2430"/>
                    <a:pt x="484" y="2443"/>
                    <a:pt x="594" y="2444"/>
                  </a:cubicBezTo>
                  <a:lnTo>
                    <a:pt x="596" y="2444"/>
                  </a:lnTo>
                  <a:cubicBezTo>
                    <a:pt x="775" y="2444"/>
                    <a:pt x="945" y="2407"/>
                    <a:pt x="1101" y="2342"/>
                  </a:cubicBezTo>
                  <a:cubicBezTo>
                    <a:pt x="1303" y="2255"/>
                    <a:pt x="1477" y="2120"/>
                    <a:pt x="1610" y="1950"/>
                  </a:cubicBezTo>
                  <a:cubicBezTo>
                    <a:pt x="1745" y="1780"/>
                    <a:pt x="1835" y="1576"/>
                    <a:pt x="1869" y="1353"/>
                  </a:cubicBezTo>
                  <a:cubicBezTo>
                    <a:pt x="1880" y="1288"/>
                    <a:pt x="1885" y="1223"/>
                    <a:pt x="1885" y="1156"/>
                  </a:cubicBezTo>
                  <a:cubicBezTo>
                    <a:pt x="1885" y="942"/>
                    <a:pt x="1833" y="741"/>
                    <a:pt x="1740" y="563"/>
                  </a:cubicBezTo>
                  <a:cubicBezTo>
                    <a:pt x="1614" y="321"/>
                    <a:pt x="1413" y="122"/>
                    <a:pt x="1167" y="0"/>
                  </a:cubicBezTo>
                  <a:close/>
                </a:path>
              </a:pathLst>
            </a:cu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24" name="Google Shape;3624;p76">
            <a:extLst>
              <a:ext uri="{FF2B5EF4-FFF2-40B4-BE49-F238E27FC236}">
                <a16:creationId xmlns:a16="http://schemas.microsoft.com/office/drawing/2014/main" id="{F88B6C99-ED6E-1586-476C-3077A89FCED0}"/>
              </a:ext>
            </a:extLst>
          </p:cNvPr>
          <p:cNvGrpSpPr/>
          <p:nvPr/>
        </p:nvGrpSpPr>
        <p:grpSpPr>
          <a:xfrm>
            <a:off x="4582463" y="1962318"/>
            <a:ext cx="801451" cy="800702"/>
            <a:chOff x="4619322" y="445024"/>
            <a:chExt cx="801451" cy="800702"/>
          </a:xfrm>
        </p:grpSpPr>
        <p:sp>
          <p:nvSpPr>
            <p:cNvPr id="3625" name="Google Shape;3625;p76">
              <a:extLst>
                <a:ext uri="{FF2B5EF4-FFF2-40B4-BE49-F238E27FC236}">
                  <a16:creationId xmlns:a16="http://schemas.microsoft.com/office/drawing/2014/main" id="{73D1DD28-933A-9ADC-55E8-32142B3D4D9A}"/>
                </a:ext>
              </a:extLst>
            </p:cNvPr>
            <p:cNvSpPr/>
            <p:nvPr/>
          </p:nvSpPr>
          <p:spPr>
            <a:xfrm>
              <a:off x="4742646" y="1109212"/>
              <a:ext cx="158901" cy="58345"/>
            </a:xfrm>
            <a:custGeom>
              <a:avLst/>
              <a:gdLst/>
              <a:ahLst/>
              <a:cxnLst/>
              <a:rect l="l" t="t" r="r" b="b"/>
              <a:pathLst>
                <a:path w="1054" h="387" extrusionOk="0">
                  <a:moveTo>
                    <a:pt x="854" y="1"/>
                  </a:moveTo>
                  <a:cubicBezTo>
                    <a:pt x="825" y="1"/>
                    <a:pt x="795" y="2"/>
                    <a:pt x="764" y="5"/>
                  </a:cubicBezTo>
                  <a:cubicBezTo>
                    <a:pt x="693" y="13"/>
                    <a:pt x="622" y="25"/>
                    <a:pt x="564" y="39"/>
                  </a:cubicBezTo>
                  <a:cubicBezTo>
                    <a:pt x="506" y="54"/>
                    <a:pt x="462" y="66"/>
                    <a:pt x="446" y="70"/>
                  </a:cubicBezTo>
                  <a:cubicBezTo>
                    <a:pt x="296" y="94"/>
                    <a:pt x="148" y="126"/>
                    <a:pt x="0" y="166"/>
                  </a:cubicBezTo>
                  <a:cubicBezTo>
                    <a:pt x="87" y="246"/>
                    <a:pt x="179" y="319"/>
                    <a:pt x="276" y="386"/>
                  </a:cubicBezTo>
                  <a:cubicBezTo>
                    <a:pt x="350" y="356"/>
                    <a:pt x="427" y="327"/>
                    <a:pt x="503" y="300"/>
                  </a:cubicBezTo>
                  <a:cubicBezTo>
                    <a:pt x="519" y="297"/>
                    <a:pt x="562" y="287"/>
                    <a:pt x="617" y="276"/>
                  </a:cubicBezTo>
                  <a:cubicBezTo>
                    <a:pt x="672" y="264"/>
                    <a:pt x="740" y="252"/>
                    <a:pt x="804" y="233"/>
                  </a:cubicBezTo>
                  <a:cubicBezTo>
                    <a:pt x="852" y="221"/>
                    <a:pt x="899" y="208"/>
                    <a:pt x="939" y="191"/>
                  </a:cubicBezTo>
                  <a:cubicBezTo>
                    <a:pt x="1007" y="163"/>
                    <a:pt x="1054" y="129"/>
                    <a:pt x="1049" y="81"/>
                  </a:cubicBezTo>
                  <a:cubicBezTo>
                    <a:pt x="1044" y="22"/>
                    <a:pt x="958" y="1"/>
                    <a:pt x="854" y="1"/>
                  </a:cubicBezTo>
                  <a:close/>
                </a:path>
              </a:pathLst>
            </a:custGeom>
            <a:solidFill>
              <a:srgbClr val="BE86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6" name="Google Shape;3626;p76">
              <a:extLst>
                <a:ext uri="{FF2B5EF4-FFF2-40B4-BE49-F238E27FC236}">
                  <a16:creationId xmlns:a16="http://schemas.microsoft.com/office/drawing/2014/main" id="{CCD88FE2-5D0A-B175-DCB0-F52DC3AB05AF}"/>
                </a:ext>
              </a:extLst>
            </p:cNvPr>
            <p:cNvSpPr/>
            <p:nvPr/>
          </p:nvSpPr>
          <p:spPr>
            <a:xfrm>
              <a:off x="5018178" y="1119689"/>
              <a:ext cx="293077" cy="126037"/>
            </a:xfrm>
            <a:custGeom>
              <a:avLst/>
              <a:gdLst/>
              <a:ahLst/>
              <a:cxnLst/>
              <a:rect l="l" t="t" r="r" b="b"/>
              <a:pathLst>
                <a:path w="1944" h="836" extrusionOk="0">
                  <a:moveTo>
                    <a:pt x="1944" y="0"/>
                  </a:moveTo>
                  <a:lnTo>
                    <a:pt x="1944" y="0"/>
                  </a:lnTo>
                  <a:cubicBezTo>
                    <a:pt x="1920" y="7"/>
                    <a:pt x="1903" y="13"/>
                    <a:pt x="1893" y="17"/>
                  </a:cubicBezTo>
                  <a:cubicBezTo>
                    <a:pt x="1520" y="122"/>
                    <a:pt x="1151" y="253"/>
                    <a:pt x="790" y="403"/>
                  </a:cubicBezTo>
                  <a:cubicBezTo>
                    <a:pt x="521" y="536"/>
                    <a:pt x="258" y="680"/>
                    <a:pt x="1" y="835"/>
                  </a:cubicBezTo>
                  <a:cubicBezTo>
                    <a:pt x="77" y="835"/>
                    <a:pt x="154" y="833"/>
                    <a:pt x="231" y="826"/>
                  </a:cubicBezTo>
                  <a:cubicBezTo>
                    <a:pt x="432" y="726"/>
                    <a:pt x="635" y="633"/>
                    <a:pt x="840" y="545"/>
                  </a:cubicBezTo>
                  <a:cubicBezTo>
                    <a:pt x="1158" y="390"/>
                    <a:pt x="1482" y="250"/>
                    <a:pt x="1812" y="131"/>
                  </a:cubicBezTo>
                  <a:cubicBezTo>
                    <a:pt x="1858" y="90"/>
                    <a:pt x="1903" y="45"/>
                    <a:pt x="1944" y="0"/>
                  </a:cubicBezTo>
                  <a:close/>
                </a:path>
              </a:pathLst>
            </a:custGeom>
            <a:solidFill>
              <a:srgbClr val="F9C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7" name="Google Shape;3627;p76">
              <a:extLst>
                <a:ext uri="{FF2B5EF4-FFF2-40B4-BE49-F238E27FC236}">
                  <a16:creationId xmlns:a16="http://schemas.microsoft.com/office/drawing/2014/main" id="{B5EA512E-16AA-DEFB-47EE-233A946C27C1}"/>
                </a:ext>
              </a:extLst>
            </p:cNvPr>
            <p:cNvSpPr/>
            <p:nvPr/>
          </p:nvSpPr>
          <p:spPr>
            <a:xfrm>
              <a:off x="4619322" y="445024"/>
              <a:ext cx="801451" cy="800698"/>
            </a:xfrm>
            <a:custGeom>
              <a:avLst/>
              <a:gdLst/>
              <a:ahLst/>
              <a:cxnLst/>
              <a:rect l="l" t="t" r="r" b="b"/>
              <a:pathLst>
                <a:path w="5316" h="5311" extrusionOk="0">
                  <a:moveTo>
                    <a:pt x="2656" y="1"/>
                  </a:moveTo>
                  <a:cubicBezTo>
                    <a:pt x="2543" y="1"/>
                    <a:pt x="2429" y="8"/>
                    <a:pt x="2315" y="23"/>
                  </a:cubicBezTo>
                  <a:cubicBezTo>
                    <a:pt x="2092" y="52"/>
                    <a:pt x="1872" y="110"/>
                    <a:pt x="1656" y="197"/>
                  </a:cubicBezTo>
                  <a:cubicBezTo>
                    <a:pt x="1305" y="340"/>
                    <a:pt x="1002" y="550"/>
                    <a:pt x="755" y="804"/>
                  </a:cubicBezTo>
                  <a:cubicBezTo>
                    <a:pt x="507" y="1059"/>
                    <a:pt x="314" y="1358"/>
                    <a:pt x="187" y="1685"/>
                  </a:cubicBezTo>
                  <a:cubicBezTo>
                    <a:pt x="71" y="1978"/>
                    <a:pt x="7" y="2293"/>
                    <a:pt x="3" y="2613"/>
                  </a:cubicBezTo>
                  <a:cubicBezTo>
                    <a:pt x="1" y="2726"/>
                    <a:pt x="7" y="2839"/>
                    <a:pt x="20" y="2953"/>
                  </a:cubicBezTo>
                  <a:cubicBezTo>
                    <a:pt x="21" y="2975"/>
                    <a:pt x="24" y="2998"/>
                    <a:pt x="28" y="3021"/>
                  </a:cubicBezTo>
                  <a:cubicBezTo>
                    <a:pt x="39" y="3096"/>
                    <a:pt x="52" y="3171"/>
                    <a:pt x="69" y="3245"/>
                  </a:cubicBezTo>
                  <a:cubicBezTo>
                    <a:pt x="80" y="3292"/>
                    <a:pt x="92" y="3339"/>
                    <a:pt x="106" y="3387"/>
                  </a:cubicBezTo>
                  <a:cubicBezTo>
                    <a:pt x="123" y="3452"/>
                    <a:pt x="146" y="3517"/>
                    <a:pt x="170" y="3581"/>
                  </a:cubicBezTo>
                  <a:lnTo>
                    <a:pt x="189" y="3628"/>
                  </a:lnTo>
                  <a:cubicBezTo>
                    <a:pt x="193" y="3637"/>
                    <a:pt x="195" y="3645"/>
                    <a:pt x="199" y="3654"/>
                  </a:cubicBezTo>
                  <a:cubicBezTo>
                    <a:pt x="199" y="3655"/>
                    <a:pt x="200" y="3656"/>
                    <a:pt x="200" y="3657"/>
                  </a:cubicBezTo>
                  <a:lnTo>
                    <a:pt x="209" y="3679"/>
                  </a:lnTo>
                  <a:cubicBezTo>
                    <a:pt x="209" y="3682"/>
                    <a:pt x="210" y="3684"/>
                    <a:pt x="212" y="3686"/>
                  </a:cubicBezTo>
                  <a:cubicBezTo>
                    <a:pt x="219" y="3701"/>
                    <a:pt x="225" y="3716"/>
                    <a:pt x="232" y="3732"/>
                  </a:cubicBezTo>
                  <a:cubicBezTo>
                    <a:pt x="238" y="3746"/>
                    <a:pt x="244" y="3761"/>
                    <a:pt x="250" y="3775"/>
                  </a:cubicBezTo>
                  <a:cubicBezTo>
                    <a:pt x="294" y="3868"/>
                    <a:pt x="342" y="3958"/>
                    <a:pt x="395" y="4042"/>
                  </a:cubicBezTo>
                  <a:cubicBezTo>
                    <a:pt x="403" y="4057"/>
                    <a:pt x="411" y="4070"/>
                    <a:pt x="422" y="4085"/>
                  </a:cubicBezTo>
                  <a:cubicBezTo>
                    <a:pt x="455" y="4137"/>
                    <a:pt x="489" y="4188"/>
                    <a:pt x="527" y="4238"/>
                  </a:cubicBezTo>
                  <a:cubicBezTo>
                    <a:pt x="576" y="4304"/>
                    <a:pt x="627" y="4368"/>
                    <a:pt x="683" y="4429"/>
                  </a:cubicBezTo>
                  <a:cubicBezTo>
                    <a:pt x="703" y="4451"/>
                    <a:pt x="722" y="4473"/>
                    <a:pt x="744" y="4495"/>
                  </a:cubicBezTo>
                  <a:cubicBezTo>
                    <a:pt x="780" y="4534"/>
                    <a:pt x="820" y="4572"/>
                    <a:pt x="860" y="4609"/>
                  </a:cubicBezTo>
                  <a:cubicBezTo>
                    <a:pt x="947" y="4688"/>
                    <a:pt x="1038" y="4762"/>
                    <a:pt x="1135" y="4828"/>
                  </a:cubicBezTo>
                  <a:cubicBezTo>
                    <a:pt x="1295" y="4942"/>
                    <a:pt x="1468" y="5037"/>
                    <a:pt x="1648" y="5110"/>
                  </a:cubicBezTo>
                  <a:cubicBezTo>
                    <a:pt x="1665" y="5117"/>
                    <a:pt x="1681" y="5123"/>
                    <a:pt x="1698" y="5130"/>
                  </a:cubicBezTo>
                  <a:cubicBezTo>
                    <a:pt x="1770" y="5159"/>
                    <a:pt x="1846" y="5183"/>
                    <a:pt x="1922" y="5207"/>
                  </a:cubicBezTo>
                  <a:cubicBezTo>
                    <a:pt x="1941" y="5212"/>
                    <a:pt x="1961" y="5217"/>
                    <a:pt x="1982" y="5223"/>
                  </a:cubicBezTo>
                  <a:cubicBezTo>
                    <a:pt x="2050" y="5241"/>
                    <a:pt x="2120" y="5257"/>
                    <a:pt x="2189" y="5269"/>
                  </a:cubicBezTo>
                  <a:cubicBezTo>
                    <a:pt x="2339" y="5296"/>
                    <a:pt x="2492" y="5309"/>
                    <a:pt x="2646" y="5310"/>
                  </a:cubicBezTo>
                  <a:cubicBezTo>
                    <a:pt x="2723" y="5310"/>
                    <a:pt x="2800" y="5307"/>
                    <a:pt x="2877" y="5301"/>
                  </a:cubicBezTo>
                  <a:cubicBezTo>
                    <a:pt x="3050" y="5288"/>
                    <a:pt x="3225" y="5256"/>
                    <a:pt x="3397" y="5205"/>
                  </a:cubicBezTo>
                  <a:cubicBezTo>
                    <a:pt x="3484" y="5180"/>
                    <a:pt x="3573" y="5149"/>
                    <a:pt x="3659" y="5113"/>
                  </a:cubicBezTo>
                  <a:cubicBezTo>
                    <a:pt x="3691" y="5101"/>
                    <a:pt x="3724" y="5087"/>
                    <a:pt x="3756" y="5072"/>
                  </a:cubicBezTo>
                  <a:cubicBezTo>
                    <a:pt x="3981" y="4970"/>
                    <a:pt x="4187" y="4838"/>
                    <a:pt x="4368" y="4686"/>
                  </a:cubicBezTo>
                  <a:cubicBezTo>
                    <a:pt x="4399" y="4660"/>
                    <a:pt x="4429" y="4633"/>
                    <a:pt x="4458" y="4606"/>
                  </a:cubicBezTo>
                  <a:cubicBezTo>
                    <a:pt x="4504" y="4564"/>
                    <a:pt x="4549" y="4519"/>
                    <a:pt x="4590" y="4474"/>
                  </a:cubicBezTo>
                  <a:cubicBezTo>
                    <a:pt x="4640" y="4422"/>
                    <a:pt x="4686" y="4368"/>
                    <a:pt x="4731" y="4313"/>
                  </a:cubicBezTo>
                  <a:cubicBezTo>
                    <a:pt x="4764" y="4270"/>
                    <a:pt x="4797" y="4226"/>
                    <a:pt x="4827" y="4182"/>
                  </a:cubicBezTo>
                  <a:cubicBezTo>
                    <a:pt x="4835" y="4174"/>
                    <a:pt x="4841" y="4164"/>
                    <a:pt x="4846" y="4156"/>
                  </a:cubicBezTo>
                  <a:cubicBezTo>
                    <a:pt x="4913" y="4060"/>
                    <a:pt x="4973" y="3959"/>
                    <a:pt x="5026" y="3853"/>
                  </a:cubicBezTo>
                  <a:cubicBezTo>
                    <a:pt x="5029" y="3848"/>
                    <a:pt x="5030" y="3843"/>
                    <a:pt x="5032" y="3839"/>
                  </a:cubicBezTo>
                  <a:cubicBezTo>
                    <a:pt x="5095" y="3715"/>
                    <a:pt x="5148" y="3584"/>
                    <a:pt x="5189" y="3451"/>
                  </a:cubicBezTo>
                  <a:cubicBezTo>
                    <a:pt x="5193" y="3442"/>
                    <a:pt x="5196" y="3431"/>
                    <a:pt x="5199" y="3423"/>
                  </a:cubicBezTo>
                  <a:cubicBezTo>
                    <a:pt x="5238" y="3291"/>
                    <a:pt x="5268" y="3157"/>
                    <a:pt x="5288" y="3020"/>
                  </a:cubicBezTo>
                  <a:cubicBezTo>
                    <a:pt x="5307" y="2877"/>
                    <a:pt x="5316" y="2730"/>
                    <a:pt x="5311" y="2585"/>
                  </a:cubicBezTo>
                  <a:cubicBezTo>
                    <a:pt x="5311" y="2544"/>
                    <a:pt x="5309" y="2502"/>
                    <a:pt x="5304" y="2462"/>
                  </a:cubicBezTo>
                  <a:cubicBezTo>
                    <a:pt x="5300" y="2411"/>
                    <a:pt x="5296" y="2362"/>
                    <a:pt x="5289" y="2311"/>
                  </a:cubicBezTo>
                  <a:cubicBezTo>
                    <a:pt x="5286" y="2291"/>
                    <a:pt x="5284" y="2271"/>
                    <a:pt x="5280" y="2251"/>
                  </a:cubicBezTo>
                  <a:cubicBezTo>
                    <a:pt x="5270" y="2188"/>
                    <a:pt x="5259" y="2125"/>
                    <a:pt x="5245" y="2063"/>
                  </a:cubicBezTo>
                  <a:cubicBezTo>
                    <a:pt x="5239" y="2045"/>
                    <a:pt x="5236" y="2024"/>
                    <a:pt x="5231" y="2004"/>
                  </a:cubicBezTo>
                  <a:cubicBezTo>
                    <a:pt x="5221" y="1966"/>
                    <a:pt x="5209" y="1927"/>
                    <a:pt x="5197" y="1889"/>
                  </a:cubicBezTo>
                  <a:cubicBezTo>
                    <a:pt x="5191" y="1864"/>
                    <a:pt x="5183" y="1840"/>
                    <a:pt x="5175" y="1816"/>
                  </a:cubicBezTo>
                  <a:cubicBezTo>
                    <a:pt x="5174" y="1814"/>
                    <a:pt x="5174" y="1812"/>
                    <a:pt x="5173" y="1810"/>
                  </a:cubicBezTo>
                  <a:cubicBezTo>
                    <a:pt x="5157" y="1760"/>
                    <a:pt x="5138" y="1710"/>
                    <a:pt x="5118" y="1662"/>
                  </a:cubicBezTo>
                  <a:lnTo>
                    <a:pt x="5115" y="1654"/>
                  </a:lnTo>
                  <a:cubicBezTo>
                    <a:pt x="5109" y="1639"/>
                    <a:pt x="5103" y="1623"/>
                    <a:pt x="5096" y="1608"/>
                  </a:cubicBezTo>
                  <a:cubicBezTo>
                    <a:pt x="5078" y="1565"/>
                    <a:pt x="5059" y="1524"/>
                    <a:pt x="5039" y="1483"/>
                  </a:cubicBezTo>
                  <a:cubicBezTo>
                    <a:pt x="5028" y="1463"/>
                    <a:pt x="5018" y="1445"/>
                    <a:pt x="5009" y="1425"/>
                  </a:cubicBezTo>
                  <a:cubicBezTo>
                    <a:pt x="5000" y="1410"/>
                    <a:pt x="4993" y="1393"/>
                    <a:pt x="4982" y="1378"/>
                  </a:cubicBezTo>
                  <a:cubicBezTo>
                    <a:pt x="4952" y="1323"/>
                    <a:pt x="4920" y="1268"/>
                    <a:pt x="4887" y="1217"/>
                  </a:cubicBezTo>
                  <a:cubicBezTo>
                    <a:pt x="4868" y="1186"/>
                    <a:pt x="4847" y="1155"/>
                    <a:pt x="4825" y="1125"/>
                  </a:cubicBezTo>
                  <a:cubicBezTo>
                    <a:pt x="4812" y="1105"/>
                    <a:pt x="4797" y="1084"/>
                    <a:pt x="4783" y="1065"/>
                  </a:cubicBezTo>
                  <a:cubicBezTo>
                    <a:pt x="4757" y="1031"/>
                    <a:pt x="4730" y="996"/>
                    <a:pt x="4701" y="963"/>
                  </a:cubicBezTo>
                  <a:cubicBezTo>
                    <a:pt x="4673" y="927"/>
                    <a:pt x="4643" y="892"/>
                    <a:pt x="4612" y="860"/>
                  </a:cubicBezTo>
                  <a:cubicBezTo>
                    <a:pt x="4592" y="837"/>
                    <a:pt x="4569" y="814"/>
                    <a:pt x="4547" y="791"/>
                  </a:cubicBezTo>
                  <a:cubicBezTo>
                    <a:pt x="4506" y="750"/>
                    <a:pt x="4465" y="710"/>
                    <a:pt x="4422" y="672"/>
                  </a:cubicBezTo>
                  <a:cubicBezTo>
                    <a:pt x="3937" y="241"/>
                    <a:pt x="3307" y="1"/>
                    <a:pt x="265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8" name="Google Shape;3628;p76">
              <a:extLst>
                <a:ext uri="{FF2B5EF4-FFF2-40B4-BE49-F238E27FC236}">
                  <a16:creationId xmlns:a16="http://schemas.microsoft.com/office/drawing/2014/main" id="{440C85C1-642E-0493-2289-F3CA0117B087}"/>
                </a:ext>
              </a:extLst>
            </p:cNvPr>
            <p:cNvSpPr/>
            <p:nvPr/>
          </p:nvSpPr>
          <p:spPr>
            <a:xfrm>
              <a:off x="5192660" y="654207"/>
              <a:ext cx="196895" cy="107644"/>
            </a:xfrm>
            <a:custGeom>
              <a:avLst/>
              <a:gdLst/>
              <a:ahLst/>
              <a:cxnLst/>
              <a:rect l="l" t="t" r="r" b="b"/>
              <a:pathLst>
                <a:path w="1306" h="714" extrusionOk="0">
                  <a:moveTo>
                    <a:pt x="1196" y="0"/>
                  </a:moveTo>
                  <a:cubicBezTo>
                    <a:pt x="1126" y="48"/>
                    <a:pt x="1057" y="94"/>
                    <a:pt x="984" y="138"/>
                  </a:cubicBezTo>
                  <a:cubicBezTo>
                    <a:pt x="932" y="170"/>
                    <a:pt x="690" y="294"/>
                    <a:pt x="457" y="401"/>
                  </a:cubicBezTo>
                  <a:cubicBezTo>
                    <a:pt x="225" y="511"/>
                    <a:pt x="0" y="600"/>
                    <a:pt x="19" y="675"/>
                  </a:cubicBezTo>
                  <a:cubicBezTo>
                    <a:pt x="26" y="701"/>
                    <a:pt x="63" y="713"/>
                    <a:pt x="120" y="713"/>
                  </a:cubicBezTo>
                  <a:cubicBezTo>
                    <a:pt x="221" y="713"/>
                    <a:pt x="383" y="676"/>
                    <a:pt x="546" y="615"/>
                  </a:cubicBezTo>
                  <a:cubicBezTo>
                    <a:pt x="801" y="524"/>
                    <a:pt x="1047" y="379"/>
                    <a:pt x="1101" y="345"/>
                  </a:cubicBezTo>
                  <a:cubicBezTo>
                    <a:pt x="1170" y="310"/>
                    <a:pt x="1238" y="274"/>
                    <a:pt x="1305" y="236"/>
                  </a:cubicBezTo>
                  <a:lnTo>
                    <a:pt x="1303" y="229"/>
                  </a:lnTo>
                  <a:cubicBezTo>
                    <a:pt x="1280" y="171"/>
                    <a:pt x="1254" y="114"/>
                    <a:pt x="1226" y="58"/>
                  </a:cubicBezTo>
                  <a:cubicBezTo>
                    <a:pt x="1216" y="39"/>
                    <a:pt x="1205" y="20"/>
                    <a:pt x="1196" y="0"/>
                  </a:cubicBezTo>
                  <a:close/>
                </a:path>
              </a:pathLst>
            </a:custGeom>
            <a:solidFill>
              <a:srgbClr val="BE86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9" name="Google Shape;3629;p76">
              <a:extLst>
                <a:ext uri="{FF2B5EF4-FFF2-40B4-BE49-F238E27FC236}">
                  <a16:creationId xmlns:a16="http://schemas.microsoft.com/office/drawing/2014/main" id="{824FB6DC-B573-55BE-74D0-0AB04E60BBC4}"/>
                </a:ext>
              </a:extLst>
            </p:cNvPr>
            <p:cNvSpPr/>
            <p:nvPr/>
          </p:nvSpPr>
          <p:spPr>
            <a:xfrm>
              <a:off x="4678119" y="746698"/>
              <a:ext cx="738131" cy="327757"/>
            </a:xfrm>
            <a:custGeom>
              <a:avLst/>
              <a:gdLst/>
              <a:ahLst/>
              <a:cxnLst/>
              <a:rect l="l" t="t" r="r" b="b"/>
              <a:pathLst>
                <a:path w="4896" h="2174" extrusionOk="0">
                  <a:moveTo>
                    <a:pt x="4851" y="0"/>
                  </a:moveTo>
                  <a:cubicBezTo>
                    <a:pt x="4161" y="307"/>
                    <a:pt x="3461" y="587"/>
                    <a:pt x="2753" y="847"/>
                  </a:cubicBezTo>
                  <a:cubicBezTo>
                    <a:pt x="2067" y="1170"/>
                    <a:pt x="1371" y="1474"/>
                    <a:pt x="664" y="1751"/>
                  </a:cubicBezTo>
                  <a:cubicBezTo>
                    <a:pt x="604" y="1772"/>
                    <a:pt x="336" y="1855"/>
                    <a:pt x="90" y="1945"/>
                  </a:cubicBezTo>
                  <a:cubicBezTo>
                    <a:pt x="60" y="1957"/>
                    <a:pt x="30" y="1968"/>
                    <a:pt x="1" y="1979"/>
                  </a:cubicBezTo>
                  <a:cubicBezTo>
                    <a:pt x="9" y="1994"/>
                    <a:pt x="18" y="2007"/>
                    <a:pt x="28" y="2022"/>
                  </a:cubicBezTo>
                  <a:cubicBezTo>
                    <a:pt x="61" y="2074"/>
                    <a:pt x="96" y="2125"/>
                    <a:pt x="133" y="2174"/>
                  </a:cubicBezTo>
                  <a:cubicBezTo>
                    <a:pt x="142" y="2172"/>
                    <a:pt x="152" y="2169"/>
                    <a:pt x="161" y="2166"/>
                  </a:cubicBezTo>
                  <a:cubicBezTo>
                    <a:pt x="417" y="2095"/>
                    <a:pt x="680" y="1996"/>
                    <a:pt x="740" y="1976"/>
                  </a:cubicBezTo>
                  <a:cubicBezTo>
                    <a:pt x="1475" y="1762"/>
                    <a:pt x="2203" y="1519"/>
                    <a:pt x="2925" y="1257"/>
                  </a:cubicBezTo>
                  <a:cubicBezTo>
                    <a:pt x="3592" y="940"/>
                    <a:pt x="4252" y="605"/>
                    <a:pt x="4896" y="247"/>
                  </a:cubicBezTo>
                  <a:cubicBezTo>
                    <a:pt x="4885" y="164"/>
                    <a:pt x="4871" y="82"/>
                    <a:pt x="4851" y="0"/>
                  </a:cubicBezTo>
                  <a:close/>
                </a:path>
              </a:pathLst>
            </a:custGeom>
            <a:solidFill>
              <a:srgbClr val="BE86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0" name="Google Shape;3630;p76">
              <a:extLst>
                <a:ext uri="{FF2B5EF4-FFF2-40B4-BE49-F238E27FC236}">
                  <a16:creationId xmlns:a16="http://schemas.microsoft.com/office/drawing/2014/main" id="{2D38AD51-C028-910D-51A2-FF7EB446773A}"/>
                </a:ext>
              </a:extLst>
            </p:cNvPr>
            <p:cNvSpPr/>
            <p:nvPr/>
          </p:nvSpPr>
          <p:spPr>
            <a:xfrm>
              <a:off x="5008287" y="890827"/>
              <a:ext cx="407661" cy="170210"/>
            </a:xfrm>
            <a:custGeom>
              <a:avLst/>
              <a:gdLst/>
              <a:ahLst/>
              <a:cxnLst/>
              <a:rect l="l" t="t" r="r" b="b"/>
              <a:pathLst>
                <a:path w="2704" h="1129" extrusionOk="0">
                  <a:moveTo>
                    <a:pt x="2704" y="0"/>
                  </a:moveTo>
                  <a:cubicBezTo>
                    <a:pt x="2149" y="184"/>
                    <a:pt x="1581" y="352"/>
                    <a:pt x="1026" y="567"/>
                  </a:cubicBezTo>
                  <a:cubicBezTo>
                    <a:pt x="967" y="586"/>
                    <a:pt x="698" y="669"/>
                    <a:pt x="454" y="783"/>
                  </a:cubicBezTo>
                  <a:cubicBezTo>
                    <a:pt x="211" y="894"/>
                    <a:pt x="1" y="1038"/>
                    <a:pt x="36" y="1104"/>
                  </a:cubicBezTo>
                  <a:cubicBezTo>
                    <a:pt x="45" y="1121"/>
                    <a:pt x="66" y="1129"/>
                    <a:pt x="97" y="1129"/>
                  </a:cubicBezTo>
                  <a:cubicBezTo>
                    <a:pt x="189" y="1129"/>
                    <a:pt x="362" y="1064"/>
                    <a:pt x="544" y="998"/>
                  </a:cubicBezTo>
                  <a:cubicBezTo>
                    <a:pt x="785" y="907"/>
                    <a:pt x="1044" y="811"/>
                    <a:pt x="1102" y="792"/>
                  </a:cubicBezTo>
                  <a:cubicBezTo>
                    <a:pt x="1595" y="651"/>
                    <a:pt x="2099" y="545"/>
                    <a:pt x="2606" y="431"/>
                  </a:cubicBezTo>
                  <a:cubicBezTo>
                    <a:pt x="2609" y="422"/>
                    <a:pt x="2612" y="412"/>
                    <a:pt x="2615" y="403"/>
                  </a:cubicBezTo>
                  <a:cubicBezTo>
                    <a:pt x="2654" y="272"/>
                    <a:pt x="2684" y="137"/>
                    <a:pt x="2704" y="0"/>
                  </a:cubicBezTo>
                  <a:close/>
                </a:path>
              </a:pathLst>
            </a:custGeom>
            <a:solidFill>
              <a:srgbClr val="BE86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1" name="Google Shape;3631;p76">
              <a:extLst>
                <a:ext uri="{FF2B5EF4-FFF2-40B4-BE49-F238E27FC236}">
                  <a16:creationId xmlns:a16="http://schemas.microsoft.com/office/drawing/2014/main" id="{32575A18-795F-CE4B-8D98-349B508F1ECB}"/>
                </a:ext>
              </a:extLst>
            </p:cNvPr>
            <p:cNvSpPr/>
            <p:nvPr/>
          </p:nvSpPr>
          <p:spPr>
            <a:xfrm>
              <a:off x="4875165" y="1023798"/>
              <a:ext cx="502792" cy="208655"/>
            </a:xfrm>
            <a:custGeom>
              <a:avLst/>
              <a:gdLst/>
              <a:ahLst/>
              <a:cxnLst/>
              <a:rect l="l" t="t" r="r" b="b"/>
              <a:pathLst>
                <a:path w="3335" h="1384" extrusionOk="0">
                  <a:moveTo>
                    <a:pt x="3335" y="0"/>
                  </a:moveTo>
                  <a:cubicBezTo>
                    <a:pt x="2900" y="46"/>
                    <a:pt x="2462" y="129"/>
                    <a:pt x="2028" y="241"/>
                  </a:cubicBezTo>
                  <a:cubicBezTo>
                    <a:pt x="1394" y="482"/>
                    <a:pt x="784" y="781"/>
                    <a:pt x="234" y="1151"/>
                  </a:cubicBezTo>
                  <a:cubicBezTo>
                    <a:pt x="209" y="1165"/>
                    <a:pt x="145" y="1202"/>
                    <a:pt x="62" y="1251"/>
                  </a:cubicBezTo>
                  <a:cubicBezTo>
                    <a:pt x="42" y="1263"/>
                    <a:pt x="22" y="1276"/>
                    <a:pt x="1" y="1291"/>
                  </a:cubicBezTo>
                  <a:cubicBezTo>
                    <a:pt x="73" y="1320"/>
                    <a:pt x="148" y="1345"/>
                    <a:pt x="224" y="1368"/>
                  </a:cubicBezTo>
                  <a:cubicBezTo>
                    <a:pt x="244" y="1374"/>
                    <a:pt x="264" y="1378"/>
                    <a:pt x="285" y="1384"/>
                  </a:cubicBezTo>
                  <a:cubicBezTo>
                    <a:pt x="321" y="1362"/>
                    <a:pt x="347" y="1344"/>
                    <a:pt x="361" y="1336"/>
                  </a:cubicBezTo>
                  <a:cubicBezTo>
                    <a:pt x="926" y="1034"/>
                    <a:pt x="1531" y="809"/>
                    <a:pt x="2139" y="644"/>
                  </a:cubicBezTo>
                  <a:cubicBezTo>
                    <a:pt x="2463" y="527"/>
                    <a:pt x="2795" y="423"/>
                    <a:pt x="3130" y="343"/>
                  </a:cubicBezTo>
                  <a:cubicBezTo>
                    <a:pt x="3138" y="335"/>
                    <a:pt x="3144" y="326"/>
                    <a:pt x="3149" y="317"/>
                  </a:cubicBezTo>
                  <a:cubicBezTo>
                    <a:pt x="3216" y="221"/>
                    <a:pt x="3276" y="120"/>
                    <a:pt x="3329" y="14"/>
                  </a:cubicBezTo>
                  <a:cubicBezTo>
                    <a:pt x="3332" y="9"/>
                    <a:pt x="3333" y="5"/>
                    <a:pt x="3335" y="0"/>
                  </a:cubicBezTo>
                  <a:close/>
                </a:path>
              </a:pathLst>
            </a:custGeom>
            <a:solidFill>
              <a:srgbClr val="BE86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2" name="Google Shape;3632;p76">
              <a:extLst>
                <a:ext uri="{FF2B5EF4-FFF2-40B4-BE49-F238E27FC236}">
                  <a16:creationId xmlns:a16="http://schemas.microsoft.com/office/drawing/2014/main" id="{56D1B60A-046D-EE62-875F-E91A8B10A4B0}"/>
                </a:ext>
              </a:extLst>
            </p:cNvPr>
            <p:cNvSpPr/>
            <p:nvPr/>
          </p:nvSpPr>
          <p:spPr>
            <a:xfrm>
              <a:off x="4629122" y="764488"/>
              <a:ext cx="511084" cy="210916"/>
            </a:xfrm>
            <a:custGeom>
              <a:avLst/>
              <a:gdLst/>
              <a:ahLst/>
              <a:cxnLst/>
              <a:rect l="l" t="t" r="r" b="b"/>
              <a:pathLst>
                <a:path w="3390" h="1399" extrusionOk="0">
                  <a:moveTo>
                    <a:pt x="3284" y="0"/>
                  </a:moveTo>
                  <a:cubicBezTo>
                    <a:pt x="3205" y="0"/>
                    <a:pt x="3075" y="46"/>
                    <a:pt x="2939" y="96"/>
                  </a:cubicBezTo>
                  <a:cubicBezTo>
                    <a:pt x="2746" y="171"/>
                    <a:pt x="2545" y="261"/>
                    <a:pt x="2498" y="280"/>
                  </a:cubicBezTo>
                  <a:cubicBezTo>
                    <a:pt x="1929" y="470"/>
                    <a:pt x="1351" y="636"/>
                    <a:pt x="770" y="786"/>
                  </a:cubicBezTo>
                  <a:cubicBezTo>
                    <a:pt x="515" y="882"/>
                    <a:pt x="259" y="976"/>
                    <a:pt x="1" y="1063"/>
                  </a:cubicBezTo>
                  <a:cubicBezTo>
                    <a:pt x="11" y="1110"/>
                    <a:pt x="23" y="1157"/>
                    <a:pt x="37" y="1204"/>
                  </a:cubicBezTo>
                  <a:cubicBezTo>
                    <a:pt x="55" y="1269"/>
                    <a:pt x="77" y="1335"/>
                    <a:pt x="101" y="1399"/>
                  </a:cubicBezTo>
                  <a:cubicBezTo>
                    <a:pt x="370" y="1340"/>
                    <a:pt x="638" y="1276"/>
                    <a:pt x="905" y="1208"/>
                  </a:cubicBezTo>
                  <a:cubicBezTo>
                    <a:pt x="1474" y="991"/>
                    <a:pt x="2036" y="757"/>
                    <a:pt x="2587" y="500"/>
                  </a:cubicBezTo>
                  <a:cubicBezTo>
                    <a:pt x="2633" y="481"/>
                    <a:pt x="2844" y="406"/>
                    <a:pt x="3033" y="309"/>
                  </a:cubicBezTo>
                  <a:cubicBezTo>
                    <a:pt x="3224" y="216"/>
                    <a:pt x="3389" y="95"/>
                    <a:pt x="3354" y="30"/>
                  </a:cubicBezTo>
                  <a:cubicBezTo>
                    <a:pt x="3343" y="9"/>
                    <a:pt x="3318" y="0"/>
                    <a:pt x="3284" y="0"/>
                  </a:cubicBezTo>
                  <a:close/>
                </a:path>
              </a:pathLst>
            </a:custGeom>
            <a:solidFill>
              <a:srgbClr val="BE86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3" name="Google Shape;3633;p76">
              <a:extLst>
                <a:ext uri="{FF2B5EF4-FFF2-40B4-BE49-F238E27FC236}">
                  <a16:creationId xmlns:a16="http://schemas.microsoft.com/office/drawing/2014/main" id="{15ECAA09-30BB-48F6-427F-C230A48F9FC4}"/>
                </a:ext>
              </a:extLst>
            </p:cNvPr>
            <p:cNvSpPr/>
            <p:nvPr/>
          </p:nvSpPr>
          <p:spPr>
            <a:xfrm>
              <a:off x="4649173" y="717903"/>
              <a:ext cx="753961" cy="289916"/>
            </a:xfrm>
            <a:custGeom>
              <a:avLst/>
              <a:gdLst/>
              <a:ahLst/>
              <a:cxnLst/>
              <a:rect l="l" t="t" r="r" b="b"/>
              <a:pathLst>
                <a:path w="5001" h="1923" extrusionOk="0">
                  <a:moveTo>
                    <a:pt x="4975" y="0"/>
                  </a:moveTo>
                  <a:cubicBezTo>
                    <a:pt x="4876" y="33"/>
                    <a:pt x="4801" y="60"/>
                    <a:pt x="4773" y="71"/>
                  </a:cubicBezTo>
                  <a:cubicBezTo>
                    <a:pt x="4045" y="325"/>
                    <a:pt x="3346" y="662"/>
                    <a:pt x="2637" y="962"/>
                  </a:cubicBezTo>
                  <a:cubicBezTo>
                    <a:pt x="1939" y="1290"/>
                    <a:pt x="1220" y="1555"/>
                    <a:pt x="481" y="1741"/>
                  </a:cubicBezTo>
                  <a:cubicBezTo>
                    <a:pt x="428" y="1754"/>
                    <a:pt x="222" y="1801"/>
                    <a:pt x="1" y="1845"/>
                  </a:cubicBezTo>
                  <a:cubicBezTo>
                    <a:pt x="1" y="1846"/>
                    <a:pt x="2" y="1847"/>
                    <a:pt x="2" y="1847"/>
                  </a:cubicBezTo>
                  <a:lnTo>
                    <a:pt x="11" y="1869"/>
                  </a:lnTo>
                  <a:cubicBezTo>
                    <a:pt x="11" y="1872"/>
                    <a:pt x="12" y="1875"/>
                    <a:pt x="14" y="1877"/>
                  </a:cubicBezTo>
                  <a:cubicBezTo>
                    <a:pt x="21" y="1892"/>
                    <a:pt x="27" y="1907"/>
                    <a:pt x="34" y="1923"/>
                  </a:cubicBezTo>
                  <a:cubicBezTo>
                    <a:pt x="249" y="1880"/>
                    <a:pt x="445" y="1833"/>
                    <a:pt x="495" y="1820"/>
                  </a:cubicBezTo>
                  <a:cubicBezTo>
                    <a:pt x="1243" y="1658"/>
                    <a:pt x="1977" y="1412"/>
                    <a:pt x="2687" y="1105"/>
                  </a:cubicBezTo>
                  <a:cubicBezTo>
                    <a:pt x="3391" y="781"/>
                    <a:pt x="4079" y="425"/>
                    <a:pt x="4797" y="149"/>
                  </a:cubicBezTo>
                  <a:cubicBezTo>
                    <a:pt x="4825" y="138"/>
                    <a:pt x="4900" y="112"/>
                    <a:pt x="5000" y="79"/>
                  </a:cubicBezTo>
                  <a:cubicBezTo>
                    <a:pt x="4993" y="55"/>
                    <a:pt x="4986" y="30"/>
                    <a:pt x="4977" y="6"/>
                  </a:cubicBezTo>
                  <a:cubicBezTo>
                    <a:pt x="4976" y="4"/>
                    <a:pt x="4976" y="2"/>
                    <a:pt x="4975" y="0"/>
                  </a:cubicBezTo>
                  <a:close/>
                </a:path>
              </a:pathLst>
            </a:custGeom>
            <a:solidFill>
              <a:srgbClr val="F9C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4" name="Google Shape;3634;p76">
              <a:extLst>
                <a:ext uri="{FF2B5EF4-FFF2-40B4-BE49-F238E27FC236}">
                  <a16:creationId xmlns:a16="http://schemas.microsoft.com/office/drawing/2014/main" id="{8A1D9CDD-5962-55B6-905B-36D638B5FA5F}"/>
                </a:ext>
              </a:extLst>
            </p:cNvPr>
            <p:cNvSpPr/>
            <p:nvPr/>
          </p:nvSpPr>
          <p:spPr>
            <a:xfrm>
              <a:off x="4722292" y="1005104"/>
              <a:ext cx="266849" cy="117594"/>
            </a:xfrm>
            <a:custGeom>
              <a:avLst/>
              <a:gdLst/>
              <a:ahLst/>
              <a:cxnLst/>
              <a:rect l="l" t="t" r="r" b="b"/>
              <a:pathLst>
                <a:path w="1770" h="780" extrusionOk="0">
                  <a:moveTo>
                    <a:pt x="1729" y="0"/>
                  </a:moveTo>
                  <a:cubicBezTo>
                    <a:pt x="1653" y="0"/>
                    <a:pt x="1426" y="106"/>
                    <a:pt x="1394" y="120"/>
                  </a:cubicBezTo>
                  <a:lnTo>
                    <a:pt x="674" y="389"/>
                  </a:lnTo>
                  <a:lnTo>
                    <a:pt x="0" y="715"/>
                  </a:lnTo>
                  <a:cubicBezTo>
                    <a:pt x="20" y="736"/>
                    <a:pt x="39" y="759"/>
                    <a:pt x="61" y="780"/>
                  </a:cubicBezTo>
                  <a:lnTo>
                    <a:pt x="723" y="532"/>
                  </a:lnTo>
                  <a:lnTo>
                    <a:pt x="1420" y="196"/>
                  </a:lnTo>
                  <a:cubicBezTo>
                    <a:pt x="1458" y="180"/>
                    <a:pt x="1770" y="59"/>
                    <a:pt x="1753" y="10"/>
                  </a:cubicBezTo>
                  <a:cubicBezTo>
                    <a:pt x="1751" y="3"/>
                    <a:pt x="1742" y="0"/>
                    <a:pt x="1729" y="0"/>
                  </a:cubicBezTo>
                  <a:close/>
                </a:path>
              </a:pathLst>
            </a:custGeom>
            <a:solidFill>
              <a:srgbClr val="F9C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5" name="Google Shape;3635;p76">
              <a:extLst>
                <a:ext uri="{FF2B5EF4-FFF2-40B4-BE49-F238E27FC236}">
                  <a16:creationId xmlns:a16="http://schemas.microsoft.com/office/drawing/2014/main" id="{9F648E83-BB03-8C1A-EFB9-9CC033321BA0}"/>
                </a:ext>
              </a:extLst>
            </p:cNvPr>
            <p:cNvSpPr/>
            <p:nvPr/>
          </p:nvSpPr>
          <p:spPr>
            <a:xfrm>
              <a:off x="5066481" y="816049"/>
              <a:ext cx="353537" cy="166441"/>
            </a:xfrm>
            <a:custGeom>
              <a:avLst/>
              <a:gdLst/>
              <a:ahLst/>
              <a:cxnLst/>
              <a:rect l="l" t="t" r="r" b="b"/>
              <a:pathLst>
                <a:path w="2345" h="1104" extrusionOk="0">
                  <a:moveTo>
                    <a:pt x="2339" y="1"/>
                  </a:moveTo>
                  <a:lnTo>
                    <a:pt x="1723" y="255"/>
                  </a:lnTo>
                  <a:lnTo>
                    <a:pt x="574" y="806"/>
                  </a:lnTo>
                  <a:cubicBezTo>
                    <a:pt x="510" y="834"/>
                    <a:pt x="1" y="1049"/>
                    <a:pt x="18" y="1097"/>
                  </a:cubicBezTo>
                  <a:cubicBezTo>
                    <a:pt x="20" y="1102"/>
                    <a:pt x="26" y="1104"/>
                    <a:pt x="35" y="1104"/>
                  </a:cubicBezTo>
                  <a:cubicBezTo>
                    <a:pt x="125" y="1104"/>
                    <a:pt x="543" y="907"/>
                    <a:pt x="601" y="881"/>
                  </a:cubicBezTo>
                  <a:lnTo>
                    <a:pt x="1773" y="397"/>
                  </a:lnTo>
                  <a:lnTo>
                    <a:pt x="2345" y="124"/>
                  </a:lnTo>
                  <a:cubicBezTo>
                    <a:pt x="2345" y="83"/>
                    <a:pt x="2343" y="41"/>
                    <a:pt x="2339" y="1"/>
                  </a:cubicBezTo>
                  <a:close/>
                </a:path>
              </a:pathLst>
            </a:custGeom>
            <a:solidFill>
              <a:srgbClr val="F9C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6" name="Google Shape;3636;p76">
              <a:extLst>
                <a:ext uri="{FF2B5EF4-FFF2-40B4-BE49-F238E27FC236}">
                  <a16:creationId xmlns:a16="http://schemas.microsoft.com/office/drawing/2014/main" id="{E194E957-F52D-DA7D-E54B-7392705EC7D5}"/>
                </a:ext>
              </a:extLst>
            </p:cNvPr>
            <p:cNvSpPr/>
            <p:nvPr/>
          </p:nvSpPr>
          <p:spPr>
            <a:xfrm>
              <a:off x="4895065" y="995455"/>
              <a:ext cx="405852" cy="188302"/>
            </a:xfrm>
            <a:custGeom>
              <a:avLst/>
              <a:gdLst/>
              <a:ahLst/>
              <a:cxnLst/>
              <a:rect l="l" t="t" r="r" b="b"/>
              <a:pathLst>
                <a:path w="2692" h="1249" extrusionOk="0">
                  <a:moveTo>
                    <a:pt x="2648" y="0"/>
                  </a:moveTo>
                  <a:cubicBezTo>
                    <a:pt x="2548" y="0"/>
                    <a:pt x="2255" y="100"/>
                    <a:pt x="2214" y="118"/>
                  </a:cubicBezTo>
                  <a:cubicBezTo>
                    <a:pt x="1901" y="211"/>
                    <a:pt x="1592" y="324"/>
                    <a:pt x="1288" y="451"/>
                  </a:cubicBezTo>
                  <a:cubicBezTo>
                    <a:pt x="992" y="602"/>
                    <a:pt x="702" y="766"/>
                    <a:pt x="421" y="948"/>
                  </a:cubicBezTo>
                  <a:cubicBezTo>
                    <a:pt x="373" y="972"/>
                    <a:pt x="0" y="1197"/>
                    <a:pt x="25" y="1243"/>
                  </a:cubicBezTo>
                  <a:cubicBezTo>
                    <a:pt x="27" y="1247"/>
                    <a:pt x="31" y="1248"/>
                    <a:pt x="37" y="1248"/>
                  </a:cubicBezTo>
                  <a:cubicBezTo>
                    <a:pt x="104" y="1248"/>
                    <a:pt x="411" y="1042"/>
                    <a:pt x="455" y="1020"/>
                  </a:cubicBezTo>
                  <a:cubicBezTo>
                    <a:pt x="744" y="861"/>
                    <a:pt x="1040" y="720"/>
                    <a:pt x="1339" y="593"/>
                  </a:cubicBezTo>
                  <a:cubicBezTo>
                    <a:pt x="1632" y="446"/>
                    <a:pt x="1931" y="311"/>
                    <a:pt x="2235" y="195"/>
                  </a:cubicBezTo>
                  <a:cubicBezTo>
                    <a:pt x="2285" y="175"/>
                    <a:pt x="2692" y="62"/>
                    <a:pt x="2680" y="12"/>
                  </a:cubicBezTo>
                  <a:cubicBezTo>
                    <a:pt x="2679" y="4"/>
                    <a:pt x="2667" y="0"/>
                    <a:pt x="2648" y="0"/>
                  </a:cubicBezTo>
                  <a:close/>
                </a:path>
              </a:pathLst>
            </a:custGeom>
            <a:solidFill>
              <a:srgbClr val="F9C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7" name="Google Shape;3637;p76">
              <a:extLst>
                <a:ext uri="{FF2B5EF4-FFF2-40B4-BE49-F238E27FC236}">
                  <a16:creationId xmlns:a16="http://schemas.microsoft.com/office/drawing/2014/main" id="{978438C1-6383-7665-F5D8-E429ED77AB93}"/>
                </a:ext>
              </a:extLst>
            </p:cNvPr>
            <p:cNvSpPr/>
            <p:nvPr/>
          </p:nvSpPr>
          <p:spPr>
            <a:xfrm>
              <a:off x="4622337" y="605435"/>
              <a:ext cx="724713" cy="295192"/>
            </a:xfrm>
            <a:custGeom>
              <a:avLst/>
              <a:gdLst/>
              <a:ahLst/>
              <a:cxnLst/>
              <a:rect l="l" t="t" r="r" b="b"/>
              <a:pathLst>
                <a:path w="4807" h="1958" extrusionOk="0">
                  <a:moveTo>
                    <a:pt x="4763" y="1"/>
                  </a:moveTo>
                  <a:cubicBezTo>
                    <a:pt x="4648" y="85"/>
                    <a:pt x="4549" y="149"/>
                    <a:pt x="4517" y="168"/>
                  </a:cubicBezTo>
                  <a:cubicBezTo>
                    <a:pt x="3918" y="527"/>
                    <a:pt x="3241" y="723"/>
                    <a:pt x="2569" y="920"/>
                  </a:cubicBezTo>
                  <a:cubicBezTo>
                    <a:pt x="2234" y="1028"/>
                    <a:pt x="1899" y="1139"/>
                    <a:pt x="1572" y="1272"/>
                  </a:cubicBezTo>
                  <a:cubicBezTo>
                    <a:pt x="1241" y="1403"/>
                    <a:pt x="931" y="1572"/>
                    <a:pt x="611" y="1707"/>
                  </a:cubicBezTo>
                  <a:cubicBezTo>
                    <a:pt x="558" y="1728"/>
                    <a:pt x="319" y="1823"/>
                    <a:pt x="84" y="1873"/>
                  </a:cubicBezTo>
                  <a:cubicBezTo>
                    <a:pt x="56" y="1879"/>
                    <a:pt x="28" y="1884"/>
                    <a:pt x="0" y="1889"/>
                  </a:cubicBezTo>
                  <a:cubicBezTo>
                    <a:pt x="2" y="1912"/>
                    <a:pt x="4" y="1934"/>
                    <a:pt x="8" y="1957"/>
                  </a:cubicBezTo>
                  <a:cubicBezTo>
                    <a:pt x="37" y="1953"/>
                    <a:pt x="67" y="1948"/>
                    <a:pt x="97" y="1943"/>
                  </a:cubicBezTo>
                  <a:cubicBezTo>
                    <a:pt x="343" y="1899"/>
                    <a:pt x="585" y="1796"/>
                    <a:pt x="638" y="1776"/>
                  </a:cubicBezTo>
                  <a:cubicBezTo>
                    <a:pt x="969" y="1648"/>
                    <a:pt x="1282" y="1489"/>
                    <a:pt x="1610" y="1369"/>
                  </a:cubicBezTo>
                  <a:cubicBezTo>
                    <a:pt x="1936" y="1247"/>
                    <a:pt x="2273" y="1148"/>
                    <a:pt x="2609" y="1049"/>
                  </a:cubicBezTo>
                  <a:cubicBezTo>
                    <a:pt x="3275" y="834"/>
                    <a:pt x="3958" y="614"/>
                    <a:pt x="4556" y="230"/>
                  </a:cubicBezTo>
                  <a:cubicBezTo>
                    <a:pt x="4588" y="211"/>
                    <a:pt x="4690" y="148"/>
                    <a:pt x="4806" y="61"/>
                  </a:cubicBezTo>
                  <a:cubicBezTo>
                    <a:pt x="4793" y="41"/>
                    <a:pt x="4778" y="20"/>
                    <a:pt x="4763" y="1"/>
                  </a:cubicBezTo>
                  <a:close/>
                </a:path>
              </a:pathLst>
            </a:custGeom>
            <a:solidFill>
              <a:srgbClr val="F9C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8" name="Google Shape;3638;p76">
              <a:extLst>
                <a:ext uri="{FF2B5EF4-FFF2-40B4-BE49-F238E27FC236}">
                  <a16:creationId xmlns:a16="http://schemas.microsoft.com/office/drawing/2014/main" id="{A3A284D9-15AC-8C52-8980-1D2947AA0D12}"/>
                </a:ext>
              </a:extLst>
            </p:cNvPr>
            <p:cNvSpPr/>
            <p:nvPr/>
          </p:nvSpPr>
          <p:spPr>
            <a:xfrm>
              <a:off x="4834761" y="486785"/>
              <a:ext cx="585259" cy="758936"/>
            </a:xfrm>
            <a:custGeom>
              <a:avLst/>
              <a:gdLst/>
              <a:ahLst/>
              <a:cxnLst/>
              <a:rect l="l" t="t" r="r" b="b"/>
              <a:pathLst>
                <a:path w="3882" h="5034" extrusionOk="0">
                  <a:moveTo>
                    <a:pt x="2403" y="1"/>
                  </a:moveTo>
                  <a:lnTo>
                    <a:pt x="2403" y="1"/>
                  </a:lnTo>
                  <a:cubicBezTo>
                    <a:pt x="2816" y="1017"/>
                    <a:pt x="3676" y="3992"/>
                    <a:pt x="0" y="4733"/>
                  </a:cubicBezTo>
                  <a:cubicBezTo>
                    <a:pt x="6" y="4736"/>
                    <a:pt x="10" y="4738"/>
                    <a:pt x="16" y="4741"/>
                  </a:cubicBezTo>
                  <a:cubicBezTo>
                    <a:pt x="187" y="4829"/>
                    <a:pt x="369" y="4899"/>
                    <a:pt x="559" y="4949"/>
                  </a:cubicBezTo>
                  <a:cubicBezTo>
                    <a:pt x="772" y="5003"/>
                    <a:pt x="995" y="5032"/>
                    <a:pt x="1224" y="5033"/>
                  </a:cubicBezTo>
                  <a:lnTo>
                    <a:pt x="1227" y="5033"/>
                  </a:lnTo>
                  <a:cubicBezTo>
                    <a:pt x="1596" y="5033"/>
                    <a:pt x="1947" y="4958"/>
                    <a:pt x="2267" y="4823"/>
                  </a:cubicBezTo>
                  <a:cubicBezTo>
                    <a:pt x="2681" y="4645"/>
                    <a:pt x="3041" y="4365"/>
                    <a:pt x="3317" y="4016"/>
                  </a:cubicBezTo>
                  <a:cubicBezTo>
                    <a:pt x="3591" y="3666"/>
                    <a:pt x="3780" y="3246"/>
                    <a:pt x="3851" y="2786"/>
                  </a:cubicBezTo>
                  <a:cubicBezTo>
                    <a:pt x="3871" y="2652"/>
                    <a:pt x="3882" y="2517"/>
                    <a:pt x="3882" y="2379"/>
                  </a:cubicBezTo>
                  <a:cubicBezTo>
                    <a:pt x="3882" y="1939"/>
                    <a:pt x="3774" y="1525"/>
                    <a:pt x="3585" y="1159"/>
                  </a:cubicBezTo>
                  <a:cubicBezTo>
                    <a:pt x="3325" y="660"/>
                    <a:pt x="2910" y="251"/>
                    <a:pt x="2403" y="1"/>
                  </a:cubicBezTo>
                  <a:close/>
                </a:path>
              </a:pathLst>
            </a:cu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3646" name="Google Shape;3646;p76">
            <a:extLst>
              <a:ext uri="{FF2B5EF4-FFF2-40B4-BE49-F238E27FC236}">
                <a16:creationId xmlns:a16="http://schemas.microsoft.com/office/drawing/2014/main" id="{3645A71F-EBB2-8DEB-C1E0-647FEBD85204}"/>
              </a:ext>
            </a:extLst>
          </p:cNvPr>
          <p:cNvCxnSpPr>
            <a:cxnSpLocks/>
          </p:cNvCxnSpPr>
          <p:nvPr/>
        </p:nvCxnSpPr>
        <p:spPr>
          <a:xfrm>
            <a:off x="1475321" y="4432176"/>
            <a:ext cx="1104846" cy="0"/>
          </a:xfrm>
          <a:prstGeom prst="straightConnector1">
            <a:avLst/>
          </a:prstGeom>
          <a:noFill/>
          <a:ln w="19050" cap="flat" cmpd="sng">
            <a:solidFill>
              <a:schemeClr val="lt1"/>
            </a:solidFill>
            <a:prstDash val="dot"/>
            <a:round/>
            <a:headEnd type="none" w="med" len="med"/>
            <a:tailEnd type="none" w="med" len="med"/>
          </a:ln>
        </p:spPr>
      </p:cxnSp>
      <p:sp>
        <p:nvSpPr>
          <p:cNvPr id="3647" name="Google Shape;3647;p76">
            <a:extLst>
              <a:ext uri="{FF2B5EF4-FFF2-40B4-BE49-F238E27FC236}">
                <a16:creationId xmlns:a16="http://schemas.microsoft.com/office/drawing/2014/main" id="{5F9FEAD3-DC18-1841-985D-870BEAB24F83}"/>
              </a:ext>
            </a:extLst>
          </p:cNvPr>
          <p:cNvSpPr txBox="1">
            <a:spLocks noGrp="1"/>
          </p:cNvSpPr>
          <p:nvPr>
            <p:ph type="title" idx="4294967295"/>
          </p:nvPr>
        </p:nvSpPr>
        <p:spPr>
          <a:xfrm>
            <a:off x="2167835" y="3142602"/>
            <a:ext cx="1429724" cy="350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400" dirty="0">
                <a:latin typeface="Comfortaa"/>
                <a:ea typeface="Comfortaa"/>
                <a:cs typeface="Comfortaa"/>
                <a:sym typeface="Comfortaa"/>
              </a:rPr>
              <a:t>Intro to Negotiations </a:t>
            </a:r>
            <a:endParaRPr sz="1400" dirty="0">
              <a:latin typeface="Comfortaa"/>
              <a:ea typeface="Comfortaa"/>
              <a:cs typeface="Comfortaa"/>
              <a:sym typeface="Comfortaa"/>
            </a:endParaRPr>
          </a:p>
        </p:txBody>
      </p:sp>
      <p:cxnSp>
        <p:nvCxnSpPr>
          <p:cNvPr id="3648" name="Google Shape;3648;p76">
            <a:extLst>
              <a:ext uri="{FF2B5EF4-FFF2-40B4-BE49-F238E27FC236}">
                <a16:creationId xmlns:a16="http://schemas.microsoft.com/office/drawing/2014/main" id="{ACC820AF-0450-099C-DE78-751F4FB8936C}"/>
              </a:ext>
            </a:extLst>
          </p:cNvPr>
          <p:cNvCxnSpPr>
            <a:cxnSpLocks/>
          </p:cNvCxnSpPr>
          <p:nvPr/>
        </p:nvCxnSpPr>
        <p:spPr>
          <a:xfrm>
            <a:off x="2277308" y="3673645"/>
            <a:ext cx="1217259" cy="0"/>
          </a:xfrm>
          <a:prstGeom prst="straightConnector1">
            <a:avLst/>
          </a:prstGeom>
          <a:noFill/>
          <a:ln w="19050" cap="flat" cmpd="sng">
            <a:solidFill>
              <a:schemeClr val="lt1"/>
            </a:solidFill>
            <a:prstDash val="dot"/>
            <a:round/>
            <a:headEnd type="none" w="med" len="med"/>
            <a:tailEnd type="none" w="med" len="med"/>
          </a:ln>
        </p:spPr>
      </p:cxnSp>
      <p:cxnSp>
        <p:nvCxnSpPr>
          <p:cNvPr id="3649" name="Google Shape;3649;p76">
            <a:extLst>
              <a:ext uri="{FF2B5EF4-FFF2-40B4-BE49-F238E27FC236}">
                <a16:creationId xmlns:a16="http://schemas.microsoft.com/office/drawing/2014/main" id="{E8E15952-6360-B951-4B0C-1BB734A79706}"/>
              </a:ext>
            </a:extLst>
          </p:cNvPr>
          <p:cNvCxnSpPr>
            <a:cxnSpLocks/>
          </p:cNvCxnSpPr>
          <p:nvPr/>
        </p:nvCxnSpPr>
        <p:spPr>
          <a:xfrm flipV="1">
            <a:off x="4221587" y="3897056"/>
            <a:ext cx="1531734" cy="8548"/>
          </a:xfrm>
          <a:prstGeom prst="straightConnector1">
            <a:avLst/>
          </a:prstGeom>
          <a:noFill/>
          <a:ln w="19050" cap="flat" cmpd="sng">
            <a:solidFill>
              <a:schemeClr val="lt1"/>
            </a:solidFill>
            <a:prstDash val="dot"/>
            <a:round/>
            <a:headEnd type="none" w="med" len="med"/>
            <a:tailEnd type="none" w="med" len="med"/>
          </a:ln>
        </p:spPr>
      </p:cxnSp>
      <p:cxnSp>
        <p:nvCxnSpPr>
          <p:cNvPr id="3650" name="Google Shape;3650;p76">
            <a:extLst>
              <a:ext uri="{FF2B5EF4-FFF2-40B4-BE49-F238E27FC236}">
                <a16:creationId xmlns:a16="http://schemas.microsoft.com/office/drawing/2014/main" id="{07E9D3D6-BFEB-4CD2-657E-1A56BD4F3787}"/>
              </a:ext>
            </a:extLst>
          </p:cNvPr>
          <p:cNvCxnSpPr>
            <a:cxnSpLocks/>
          </p:cNvCxnSpPr>
          <p:nvPr/>
        </p:nvCxnSpPr>
        <p:spPr>
          <a:xfrm>
            <a:off x="5676679" y="4509248"/>
            <a:ext cx="1634339" cy="0"/>
          </a:xfrm>
          <a:prstGeom prst="straightConnector1">
            <a:avLst/>
          </a:prstGeom>
          <a:noFill/>
          <a:ln w="19050" cap="flat" cmpd="sng">
            <a:solidFill>
              <a:schemeClr val="lt1"/>
            </a:solidFill>
            <a:prstDash val="dot"/>
            <a:round/>
            <a:headEnd type="none" w="med" len="med"/>
            <a:tailEnd type="none" w="med" len="med"/>
          </a:ln>
        </p:spPr>
      </p:cxnSp>
      <p:cxnSp>
        <p:nvCxnSpPr>
          <p:cNvPr id="3651" name="Google Shape;3651;p76">
            <a:extLst>
              <a:ext uri="{FF2B5EF4-FFF2-40B4-BE49-F238E27FC236}">
                <a16:creationId xmlns:a16="http://schemas.microsoft.com/office/drawing/2014/main" id="{E7F47E32-6EAF-118D-E868-9477C8216C5A}"/>
              </a:ext>
            </a:extLst>
          </p:cNvPr>
          <p:cNvCxnSpPr>
            <a:cxnSpLocks/>
          </p:cNvCxnSpPr>
          <p:nvPr/>
        </p:nvCxnSpPr>
        <p:spPr>
          <a:xfrm>
            <a:off x="7187412" y="3761623"/>
            <a:ext cx="1120160" cy="0"/>
          </a:xfrm>
          <a:prstGeom prst="straightConnector1">
            <a:avLst/>
          </a:prstGeom>
          <a:noFill/>
          <a:ln w="19050" cap="flat" cmpd="sng">
            <a:solidFill>
              <a:schemeClr val="lt1"/>
            </a:solidFill>
            <a:prstDash val="dot"/>
            <a:round/>
            <a:headEnd type="none" w="med" len="med"/>
            <a:tailEnd type="none" w="med" len="med"/>
          </a:ln>
        </p:spPr>
      </p:cxnSp>
      <p:cxnSp>
        <p:nvCxnSpPr>
          <p:cNvPr id="3653" name="Google Shape;3653;p76">
            <a:extLst>
              <a:ext uri="{FF2B5EF4-FFF2-40B4-BE49-F238E27FC236}">
                <a16:creationId xmlns:a16="http://schemas.microsoft.com/office/drawing/2014/main" id="{7CB31717-C886-3EF0-3C9F-1207ABE8FFB5}"/>
              </a:ext>
            </a:extLst>
          </p:cNvPr>
          <p:cNvCxnSpPr>
            <a:cxnSpLocks/>
          </p:cNvCxnSpPr>
          <p:nvPr/>
        </p:nvCxnSpPr>
        <p:spPr>
          <a:xfrm>
            <a:off x="3186654" y="4750253"/>
            <a:ext cx="1425660" cy="0"/>
          </a:xfrm>
          <a:prstGeom prst="straightConnector1">
            <a:avLst/>
          </a:prstGeom>
          <a:noFill/>
          <a:ln w="19050" cap="flat" cmpd="sng">
            <a:solidFill>
              <a:schemeClr val="lt1"/>
            </a:solidFill>
            <a:prstDash val="dot"/>
            <a:round/>
            <a:headEnd type="none" w="med" len="med"/>
            <a:tailEnd type="none" w="med" len="med"/>
          </a:ln>
        </p:spPr>
      </p:cxnSp>
      <p:sp>
        <p:nvSpPr>
          <p:cNvPr id="3654" name="Google Shape;3654;p76">
            <a:extLst>
              <a:ext uri="{FF2B5EF4-FFF2-40B4-BE49-F238E27FC236}">
                <a16:creationId xmlns:a16="http://schemas.microsoft.com/office/drawing/2014/main" id="{FBCE9F74-69C6-ACF6-30CD-8CDFCD4BEB99}"/>
              </a:ext>
            </a:extLst>
          </p:cNvPr>
          <p:cNvSpPr txBox="1">
            <a:spLocks noGrp="1"/>
          </p:cNvSpPr>
          <p:nvPr>
            <p:ph type="title" idx="4294967295"/>
          </p:nvPr>
        </p:nvSpPr>
        <p:spPr>
          <a:xfrm>
            <a:off x="181452" y="3199323"/>
            <a:ext cx="1552154" cy="350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400" dirty="0">
                <a:latin typeface="Comfortaa"/>
                <a:ea typeface="Comfortaa"/>
                <a:cs typeface="Comfortaa"/>
                <a:sym typeface="Comfortaa"/>
              </a:rPr>
              <a:t>Intro to Curriculum</a:t>
            </a:r>
            <a:br>
              <a:rPr lang="en" sz="1400" dirty="0">
                <a:latin typeface="Comfortaa"/>
                <a:ea typeface="Comfortaa"/>
                <a:cs typeface="Comfortaa"/>
                <a:sym typeface="Comfortaa"/>
              </a:rPr>
            </a:br>
            <a:endParaRPr sz="1400" dirty="0">
              <a:latin typeface="Comfortaa"/>
              <a:ea typeface="Comfortaa"/>
              <a:cs typeface="Comfortaa"/>
              <a:sym typeface="Comfortaa"/>
            </a:endParaRPr>
          </a:p>
        </p:txBody>
      </p:sp>
      <p:sp>
        <p:nvSpPr>
          <p:cNvPr id="3655" name="Google Shape;3655;p76">
            <a:extLst>
              <a:ext uri="{FF2B5EF4-FFF2-40B4-BE49-F238E27FC236}">
                <a16:creationId xmlns:a16="http://schemas.microsoft.com/office/drawing/2014/main" id="{D5F6427B-EAD5-DC74-6656-6F16B376B25D}"/>
              </a:ext>
            </a:extLst>
          </p:cNvPr>
          <p:cNvSpPr txBox="1">
            <a:spLocks noGrp="1"/>
          </p:cNvSpPr>
          <p:nvPr>
            <p:ph type="title" idx="4294967295"/>
          </p:nvPr>
        </p:nvSpPr>
        <p:spPr>
          <a:xfrm>
            <a:off x="3045005" y="3976976"/>
            <a:ext cx="1743596" cy="350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400" dirty="0">
                <a:latin typeface="Comfortaa"/>
                <a:ea typeface="Comfortaa"/>
                <a:cs typeface="Comfortaa"/>
                <a:sym typeface="Comfortaa"/>
              </a:rPr>
              <a:t>Negotiation Planning Part 1: Strategy </a:t>
            </a:r>
            <a:endParaRPr sz="1400" dirty="0">
              <a:latin typeface="Comfortaa"/>
              <a:ea typeface="Comfortaa"/>
              <a:cs typeface="Comfortaa"/>
              <a:sym typeface="Comfortaa"/>
            </a:endParaRPr>
          </a:p>
        </p:txBody>
      </p:sp>
      <p:sp>
        <p:nvSpPr>
          <p:cNvPr id="3656" name="Google Shape;3656;p76">
            <a:extLst>
              <a:ext uri="{FF2B5EF4-FFF2-40B4-BE49-F238E27FC236}">
                <a16:creationId xmlns:a16="http://schemas.microsoft.com/office/drawing/2014/main" id="{B2BD0264-64E1-5D50-3B6D-D130AE4758EF}"/>
              </a:ext>
            </a:extLst>
          </p:cNvPr>
          <p:cNvSpPr txBox="1">
            <a:spLocks noGrp="1"/>
          </p:cNvSpPr>
          <p:nvPr>
            <p:ph type="title" idx="4294967295"/>
          </p:nvPr>
        </p:nvSpPr>
        <p:spPr>
          <a:xfrm>
            <a:off x="4017221" y="3142602"/>
            <a:ext cx="1873122" cy="350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400" dirty="0">
                <a:latin typeface="Comfortaa"/>
                <a:ea typeface="Comfortaa"/>
                <a:cs typeface="Comfortaa"/>
                <a:sym typeface="Comfortaa"/>
              </a:rPr>
              <a:t>Negotiation Planning Part 2: Internal Review </a:t>
            </a:r>
            <a:endParaRPr sz="1400" dirty="0">
              <a:latin typeface="Comfortaa"/>
              <a:ea typeface="Comfortaa"/>
              <a:cs typeface="Comfortaa"/>
              <a:sym typeface="Comfortaa"/>
            </a:endParaRPr>
          </a:p>
        </p:txBody>
      </p:sp>
      <p:sp>
        <p:nvSpPr>
          <p:cNvPr id="3657" name="Google Shape;3657;p76">
            <a:extLst>
              <a:ext uri="{FF2B5EF4-FFF2-40B4-BE49-F238E27FC236}">
                <a16:creationId xmlns:a16="http://schemas.microsoft.com/office/drawing/2014/main" id="{7FE051B4-34A5-8C4C-4E0E-D137B6478A40}"/>
              </a:ext>
            </a:extLst>
          </p:cNvPr>
          <p:cNvSpPr txBox="1">
            <a:spLocks noGrp="1"/>
          </p:cNvSpPr>
          <p:nvPr>
            <p:ph type="title" idx="4294967295"/>
          </p:nvPr>
        </p:nvSpPr>
        <p:spPr>
          <a:xfrm>
            <a:off x="7026115" y="3164138"/>
            <a:ext cx="1491539" cy="350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400" dirty="0">
                <a:latin typeface="Comfortaa"/>
                <a:ea typeface="Comfortaa"/>
                <a:cs typeface="Comfortaa"/>
                <a:sym typeface="Comfortaa"/>
              </a:rPr>
              <a:t>Issues: Accessibility </a:t>
            </a:r>
            <a:endParaRPr sz="1400" dirty="0">
              <a:latin typeface="Comfortaa"/>
              <a:ea typeface="Comfortaa"/>
              <a:cs typeface="Comfortaa"/>
              <a:sym typeface="Comfortaa"/>
            </a:endParaRPr>
          </a:p>
        </p:txBody>
      </p:sp>
      <p:sp>
        <p:nvSpPr>
          <p:cNvPr id="3658" name="Google Shape;3658;p76">
            <a:extLst>
              <a:ext uri="{FF2B5EF4-FFF2-40B4-BE49-F238E27FC236}">
                <a16:creationId xmlns:a16="http://schemas.microsoft.com/office/drawing/2014/main" id="{563B043B-E071-D2D9-03CA-C1B60D54CCE7}"/>
              </a:ext>
            </a:extLst>
          </p:cNvPr>
          <p:cNvSpPr txBox="1">
            <a:spLocks noGrp="1"/>
          </p:cNvSpPr>
          <p:nvPr>
            <p:ph type="title" idx="4294967295"/>
          </p:nvPr>
        </p:nvSpPr>
        <p:spPr>
          <a:xfrm>
            <a:off x="5336207" y="3712269"/>
            <a:ext cx="966600" cy="350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400" dirty="0">
                <a:latin typeface="Comfortaa"/>
                <a:ea typeface="Comfortaa"/>
                <a:cs typeface="Comfortaa"/>
                <a:sym typeface="Comfortaa"/>
              </a:rPr>
              <a:t> </a:t>
            </a:r>
            <a:endParaRPr sz="1400" dirty="0">
              <a:latin typeface="Comfortaa"/>
              <a:ea typeface="Comfortaa"/>
              <a:cs typeface="Comfortaa"/>
              <a:sym typeface="Comfortaa"/>
            </a:endParaRPr>
          </a:p>
        </p:txBody>
      </p:sp>
      <p:sp>
        <p:nvSpPr>
          <p:cNvPr id="3659" name="Google Shape;3659;p76">
            <a:extLst>
              <a:ext uri="{FF2B5EF4-FFF2-40B4-BE49-F238E27FC236}">
                <a16:creationId xmlns:a16="http://schemas.microsoft.com/office/drawing/2014/main" id="{5DF2183A-811C-6BB5-A470-98A8E71DFB3B}"/>
              </a:ext>
            </a:extLst>
          </p:cNvPr>
          <p:cNvSpPr txBox="1">
            <a:spLocks noGrp="1"/>
          </p:cNvSpPr>
          <p:nvPr>
            <p:ph type="title" idx="4294967295"/>
          </p:nvPr>
        </p:nvSpPr>
        <p:spPr>
          <a:xfrm>
            <a:off x="1400560" y="3831589"/>
            <a:ext cx="1283165" cy="589968"/>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400" dirty="0">
                <a:latin typeface="Comfortaa"/>
                <a:ea typeface="Comfortaa"/>
                <a:cs typeface="Comfortaa"/>
                <a:sym typeface="Comfortaa"/>
              </a:rPr>
              <a:t> Contracts &amp; Licensing</a:t>
            </a:r>
            <a:endParaRPr sz="1400" dirty="0">
              <a:latin typeface="Comfortaa"/>
              <a:ea typeface="Comfortaa"/>
              <a:cs typeface="Comfortaa"/>
              <a:sym typeface="Comfortaa"/>
            </a:endParaRPr>
          </a:p>
        </p:txBody>
      </p:sp>
      <p:sp>
        <p:nvSpPr>
          <p:cNvPr id="3660" name="Google Shape;3660;p76">
            <a:extLst>
              <a:ext uri="{FF2B5EF4-FFF2-40B4-BE49-F238E27FC236}">
                <a16:creationId xmlns:a16="http://schemas.microsoft.com/office/drawing/2014/main" id="{90B971EF-E812-5A34-02B0-2597527F0CD6}"/>
              </a:ext>
            </a:extLst>
          </p:cNvPr>
          <p:cNvSpPr txBox="1">
            <a:spLocks noGrp="1"/>
          </p:cNvSpPr>
          <p:nvPr>
            <p:ph type="title" idx="4294967295"/>
          </p:nvPr>
        </p:nvSpPr>
        <p:spPr>
          <a:xfrm>
            <a:off x="5573706" y="3721856"/>
            <a:ext cx="1802322" cy="350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400" dirty="0">
                <a:latin typeface="Comfortaa"/>
                <a:ea typeface="Comfortaa"/>
                <a:cs typeface="Comfortaa"/>
                <a:sym typeface="Comfortaa"/>
              </a:rPr>
              <a:t>Negotiation Planning Part 3: Vendor Research </a:t>
            </a:r>
            <a:endParaRPr sz="1400" dirty="0">
              <a:latin typeface="Comfortaa"/>
              <a:ea typeface="Comfortaa"/>
              <a:cs typeface="Comfortaa"/>
              <a:sym typeface="Comfortaa"/>
            </a:endParaRPr>
          </a:p>
        </p:txBody>
      </p:sp>
    </p:spTree>
    <p:extLst>
      <p:ext uri="{BB962C8B-B14F-4D97-AF65-F5344CB8AC3E}">
        <p14:creationId xmlns:p14="http://schemas.microsoft.com/office/powerpoint/2010/main" val="15100738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871">
          <a:extLst>
            <a:ext uri="{FF2B5EF4-FFF2-40B4-BE49-F238E27FC236}">
              <a16:creationId xmlns:a16="http://schemas.microsoft.com/office/drawing/2014/main" id="{4BE056EA-6BE6-9AC4-68AE-A9135F14ED39}"/>
            </a:ext>
          </a:extLst>
        </p:cNvPr>
        <p:cNvGrpSpPr/>
        <p:nvPr/>
      </p:nvGrpSpPr>
      <p:grpSpPr>
        <a:xfrm>
          <a:off x="0" y="0"/>
          <a:ext cx="0" cy="0"/>
          <a:chOff x="0" y="0"/>
          <a:chExt cx="0" cy="0"/>
        </a:xfrm>
      </p:grpSpPr>
      <p:sp>
        <p:nvSpPr>
          <p:cNvPr id="2872" name="Google Shape;2872;p69">
            <a:extLst>
              <a:ext uri="{FF2B5EF4-FFF2-40B4-BE49-F238E27FC236}">
                <a16:creationId xmlns:a16="http://schemas.microsoft.com/office/drawing/2014/main" id="{FBE62511-BE45-6718-C40F-D84766F52077}"/>
              </a:ext>
            </a:extLst>
          </p:cNvPr>
          <p:cNvSpPr/>
          <p:nvPr/>
        </p:nvSpPr>
        <p:spPr>
          <a:xfrm>
            <a:off x="1740238" y="1056500"/>
            <a:ext cx="737975" cy="739754"/>
          </a:xfrm>
          <a:custGeom>
            <a:avLst/>
            <a:gdLst/>
            <a:ahLst/>
            <a:cxnLst/>
            <a:rect l="l" t="t" r="r" b="b"/>
            <a:pathLst>
              <a:path w="402" h="403" extrusionOk="0">
                <a:moveTo>
                  <a:pt x="202" y="402"/>
                </a:moveTo>
                <a:cubicBezTo>
                  <a:pt x="312" y="402"/>
                  <a:pt x="402" y="312"/>
                  <a:pt x="402" y="202"/>
                </a:cubicBezTo>
                <a:cubicBezTo>
                  <a:pt x="402" y="90"/>
                  <a:pt x="312" y="1"/>
                  <a:pt x="202" y="1"/>
                </a:cubicBezTo>
                <a:cubicBezTo>
                  <a:pt x="91" y="1"/>
                  <a:pt x="0" y="90"/>
                  <a:pt x="0" y="202"/>
                </a:cubicBezTo>
                <a:cubicBezTo>
                  <a:pt x="0" y="312"/>
                  <a:pt x="91" y="402"/>
                  <a:pt x="202" y="402"/>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3" name="Google Shape;2873;p69">
            <a:extLst>
              <a:ext uri="{FF2B5EF4-FFF2-40B4-BE49-F238E27FC236}">
                <a16:creationId xmlns:a16="http://schemas.microsoft.com/office/drawing/2014/main" id="{C4F7E990-66D8-CB16-93CD-769DA88E343F}"/>
              </a:ext>
            </a:extLst>
          </p:cNvPr>
          <p:cNvSpPr/>
          <p:nvPr/>
        </p:nvSpPr>
        <p:spPr>
          <a:xfrm>
            <a:off x="4188788" y="1056513"/>
            <a:ext cx="737975" cy="739754"/>
          </a:xfrm>
          <a:custGeom>
            <a:avLst/>
            <a:gdLst/>
            <a:ahLst/>
            <a:cxnLst/>
            <a:rect l="l" t="t" r="r" b="b"/>
            <a:pathLst>
              <a:path w="402" h="403" extrusionOk="0">
                <a:moveTo>
                  <a:pt x="202" y="402"/>
                </a:moveTo>
                <a:cubicBezTo>
                  <a:pt x="312" y="402"/>
                  <a:pt x="402" y="312"/>
                  <a:pt x="402" y="202"/>
                </a:cubicBezTo>
                <a:cubicBezTo>
                  <a:pt x="402" y="90"/>
                  <a:pt x="312" y="1"/>
                  <a:pt x="202" y="1"/>
                </a:cubicBezTo>
                <a:cubicBezTo>
                  <a:pt x="91" y="1"/>
                  <a:pt x="0" y="90"/>
                  <a:pt x="0" y="202"/>
                </a:cubicBezTo>
                <a:cubicBezTo>
                  <a:pt x="0" y="312"/>
                  <a:pt x="91" y="402"/>
                  <a:pt x="202" y="402"/>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4" name="Google Shape;2874;p69">
            <a:extLst>
              <a:ext uri="{FF2B5EF4-FFF2-40B4-BE49-F238E27FC236}">
                <a16:creationId xmlns:a16="http://schemas.microsoft.com/office/drawing/2014/main" id="{E74FA090-61F8-F4B2-3124-1EA3C0F7E875}"/>
              </a:ext>
            </a:extLst>
          </p:cNvPr>
          <p:cNvSpPr/>
          <p:nvPr/>
        </p:nvSpPr>
        <p:spPr>
          <a:xfrm>
            <a:off x="6665788" y="1056500"/>
            <a:ext cx="737975" cy="739754"/>
          </a:xfrm>
          <a:custGeom>
            <a:avLst/>
            <a:gdLst/>
            <a:ahLst/>
            <a:cxnLst/>
            <a:rect l="l" t="t" r="r" b="b"/>
            <a:pathLst>
              <a:path w="402" h="403" extrusionOk="0">
                <a:moveTo>
                  <a:pt x="202" y="402"/>
                </a:moveTo>
                <a:cubicBezTo>
                  <a:pt x="312" y="402"/>
                  <a:pt x="402" y="312"/>
                  <a:pt x="402" y="202"/>
                </a:cubicBezTo>
                <a:cubicBezTo>
                  <a:pt x="402" y="90"/>
                  <a:pt x="312" y="1"/>
                  <a:pt x="202" y="1"/>
                </a:cubicBezTo>
                <a:cubicBezTo>
                  <a:pt x="91" y="1"/>
                  <a:pt x="0" y="90"/>
                  <a:pt x="0" y="202"/>
                </a:cubicBezTo>
                <a:cubicBezTo>
                  <a:pt x="0" y="312"/>
                  <a:pt x="91" y="402"/>
                  <a:pt x="202" y="402"/>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5" name="Google Shape;2875;p69">
            <a:extLst>
              <a:ext uri="{FF2B5EF4-FFF2-40B4-BE49-F238E27FC236}">
                <a16:creationId xmlns:a16="http://schemas.microsoft.com/office/drawing/2014/main" id="{7C3007E0-F6B3-320B-32DB-F66C417742B2}"/>
              </a:ext>
            </a:extLst>
          </p:cNvPr>
          <p:cNvSpPr/>
          <p:nvPr/>
        </p:nvSpPr>
        <p:spPr>
          <a:xfrm>
            <a:off x="1740238" y="2931325"/>
            <a:ext cx="737975" cy="739754"/>
          </a:xfrm>
          <a:custGeom>
            <a:avLst/>
            <a:gdLst/>
            <a:ahLst/>
            <a:cxnLst/>
            <a:rect l="l" t="t" r="r" b="b"/>
            <a:pathLst>
              <a:path w="402" h="403" extrusionOk="0">
                <a:moveTo>
                  <a:pt x="202" y="402"/>
                </a:moveTo>
                <a:cubicBezTo>
                  <a:pt x="312" y="402"/>
                  <a:pt x="402" y="312"/>
                  <a:pt x="402" y="202"/>
                </a:cubicBezTo>
                <a:cubicBezTo>
                  <a:pt x="402" y="90"/>
                  <a:pt x="312" y="1"/>
                  <a:pt x="202" y="1"/>
                </a:cubicBezTo>
                <a:cubicBezTo>
                  <a:pt x="91" y="1"/>
                  <a:pt x="0" y="90"/>
                  <a:pt x="0" y="202"/>
                </a:cubicBezTo>
                <a:cubicBezTo>
                  <a:pt x="0" y="312"/>
                  <a:pt x="91" y="402"/>
                  <a:pt x="202" y="402"/>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6" name="Google Shape;2876;p69">
            <a:extLst>
              <a:ext uri="{FF2B5EF4-FFF2-40B4-BE49-F238E27FC236}">
                <a16:creationId xmlns:a16="http://schemas.microsoft.com/office/drawing/2014/main" id="{1735655A-15F6-2ED3-2B98-653CA805B34A}"/>
              </a:ext>
            </a:extLst>
          </p:cNvPr>
          <p:cNvSpPr/>
          <p:nvPr/>
        </p:nvSpPr>
        <p:spPr>
          <a:xfrm>
            <a:off x="4188788" y="2931313"/>
            <a:ext cx="737975" cy="739754"/>
          </a:xfrm>
          <a:custGeom>
            <a:avLst/>
            <a:gdLst/>
            <a:ahLst/>
            <a:cxnLst/>
            <a:rect l="l" t="t" r="r" b="b"/>
            <a:pathLst>
              <a:path w="402" h="403" extrusionOk="0">
                <a:moveTo>
                  <a:pt x="202" y="402"/>
                </a:moveTo>
                <a:cubicBezTo>
                  <a:pt x="312" y="402"/>
                  <a:pt x="402" y="312"/>
                  <a:pt x="402" y="202"/>
                </a:cubicBezTo>
                <a:cubicBezTo>
                  <a:pt x="402" y="90"/>
                  <a:pt x="312" y="1"/>
                  <a:pt x="202" y="1"/>
                </a:cubicBezTo>
                <a:cubicBezTo>
                  <a:pt x="91" y="1"/>
                  <a:pt x="0" y="90"/>
                  <a:pt x="0" y="202"/>
                </a:cubicBezTo>
                <a:cubicBezTo>
                  <a:pt x="0" y="312"/>
                  <a:pt x="91" y="402"/>
                  <a:pt x="202" y="402"/>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7" name="Google Shape;2877;p69">
            <a:extLst>
              <a:ext uri="{FF2B5EF4-FFF2-40B4-BE49-F238E27FC236}">
                <a16:creationId xmlns:a16="http://schemas.microsoft.com/office/drawing/2014/main" id="{AC6CCFD9-A6E0-8BCD-2C40-9B9D28BCBEBB}"/>
              </a:ext>
            </a:extLst>
          </p:cNvPr>
          <p:cNvSpPr/>
          <p:nvPr/>
        </p:nvSpPr>
        <p:spPr>
          <a:xfrm>
            <a:off x="6665788" y="2931313"/>
            <a:ext cx="737975" cy="739754"/>
          </a:xfrm>
          <a:custGeom>
            <a:avLst/>
            <a:gdLst/>
            <a:ahLst/>
            <a:cxnLst/>
            <a:rect l="l" t="t" r="r" b="b"/>
            <a:pathLst>
              <a:path w="402" h="403" extrusionOk="0">
                <a:moveTo>
                  <a:pt x="202" y="402"/>
                </a:moveTo>
                <a:cubicBezTo>
                  <a:pt x="312" y="402"/>
                  <a:pt x="402" y="312"/>
                  <a:pt x="402" y="202"/>
                </a:cubicBezTo>
                <a:cubicBezTo>
                  <a:pt x="402" y="90"/>
                  <a:pt x="312" y="1"/>
                  <a:pt x="202" y="1"/>
                </a:cubicBezTo>
                <a:cubicBezTo>
                  <a:pt x="91" y="1"/>
                  <a:pt x="0" y="90"/>
                  <a:pt x="0" y="202"/>
                </a:cubicBezTo>
                <a:cubicBezTo>
                  <a:pt x="0" y="312"/>
                  <a:pt x="91" y="402"/>
                  <a:pt x="202" y="402"/>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8" name="Google Shape;2878;p69">
            <a:extLst>
              <a:ext uri="{FF2B5EF4-FFF2-40B4-BE49-F238E27FC236}">
                <a16:creationId xmlns:a16="http://schemas.microsoft.com/office/drawing/2014/main" id="{2E090756-A354-C223-68FC-A2D4DCCD1197}"/>
              </a:ext>
            </a:extLst>
          </p:cNvPr>
          <p:cNvSpPr txBox="1">
            <a:spLocks noGrp="1"/>
          </p:cNvSpPr>
          <p:nvPr>
            <p:ph type="title"/>
          </p:nvPr>
        </p:nvSpPr>
        <p:spPr>
          <a:xfrm>
            <a:off x="956475" y="1802875"/>
            <a:ext cx="23055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LESSON PLANS</a:t>
            </a:r>
            <a:endParaRPr dirty="0"/>
          </a:p>
        </p:txBody>
      </p:sp>
      <p:sp>
        <p:nvSpPr>
          <p:cNvPr id="2879" name="Google Shape;2879;p69">
            <a:extLst>
              <a:ext uri="{FF2B5EF4-FFF2-40B4-BE49-F238E27FC236}">
                <a16:creationId xmlns:a16="http://schemas.microsoft.com/office/drawing/2014/main" id="{6D2DCBF1-C588-97D9-B8BD-27A4FCA911BD}"/>
              </a:ext>
            </a:extLst>
          </p:cNvPr>
          <p:cNvSpPr txBox="1">
            <a:spLocks noGrp="1"/>
          </p:cNvSpPr>
          <p:nvPr>
            <p:ph type="subTitle" idx="1"/>
          </p:nvPr>
        </p:nvSpPr>
        <p:spPr>
          <a:xfrm>
            <a:off x="956475" y="2382575"/>
            <a:ext cx="2305500" cy="484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Carefully constructed to maximize learning</a:t>
            </a:r>
            <a:endParaRPr dirty="0"/>
          </a:p>
        </p:txBody>
      </p:sp>
      <p:sp>
        <p:nvSpPr>
          <p:cNvPr id="2880" name="Google Shape;2880;p69">
            <a:extLst>
              <a:ext uri="{FF2B5EF4-FFF2-40B4-BE49-F238E27FC236}">
                <a16:creationId xmlns:a16="http://schemas.microsoft.com/office/drawing/2014/main" id="{D22D9E64-AFEB-8643-0BBE-FDCD1C1F46FF}"/>
              </a:ext>
            </a:extLst>
          </p:cNvPr>
          <p:cNvSpPr txBox="1">
            <a:spLocks noGrp="1"/>
          </p:cNvSpPr>
          <p:nvPr>
            <p:ph type="title" idx="2"/>
          </p:nvPr>
        </p:nvSpPr>
        <p:spPr>
          <a:xfrm>
            <a:off x="3419244" y="1796275"/>
            <a:ext cx="23055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RECORDED LECTURES</a:t>
            </a:r>
            <a:endParaRPr dirty="0"/>
          </a:p>
        </p:txBody>
      </p:sp>
      <p:sp>
        <p:nvSpPr>
          <p:cNvPr id="2881" name="Google Shape;2881;p69">
            <a:extLst>
              <a:ext uri="{FF2B5EF4-FFF2-40B4-BE49-F238E27FC236}">
                <a16:creationId xmlns:a16="http://schemas.microsoft.com/office/drawing/2014/main" id="{E2B053F6-E5D6-C16B-7F77-4DE313A139E0}"/>
              </a:ext>
            </a:extLst>
          </p:cNvPr>
          <p:cNvSpPr txBox="1">
            <a:spLocks noGrp="1"/>
          </p:cNvSpPr>
          <p:nvPr>
            <p:ph type="subTitle" idx="3"/>
          </p:nvPr>
        </p:nvSpPr>
        <p:spPr>
          <a:xfrm>
            <a:off x="3419244" y="2375975"/>
            <a:ext cx="2305500" cy="484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Over 5 hours of recorded video</a:t>
            </a:r>
            <a:endParaRPr dirty="0"/>
          </a:p>
        </p:txBody>
      </p:sp>
      <p:sp>
        <p:nvSpPr>
          <p:cNvPr id="2882" name="Google Shape;2882;p69">
            <a:extLst>
              <a:ext uri="{FF2B5EF4-FFF2-40B4-BE49-F238E27FC236}">
                <a16:creationId xmlns:a16="http://schemas.microsoft.com/office/drawing/2014/main" id="{2BD41A2E-ECAC-98B0-A238-DEE3AD8BD6AB}"/>
              </a:ext>
            </a:extLst>
          </p:cNvPr>
          <p:cNvSpPr txBox="1">
            <a:spLocks noGrp="1"/>
          </p:cNvSpPr>
          <p:nvPr>
            <p:ph type="title" idx="4"/>
          </p:nvPr>
        </p:nvSpPr>
        <p:spPr>
          <a:xfrm>
            <a:off x="956475" y="3671075"/>
            <a:ext cx="23055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CASE STUDIES</a:t>
            </a:r>
            <a:endParaRPr dirty="0"/>
          </a:p>
        </p:txBody>
      </p:sp>
      <p:sp>
        <p:nvSpPr>
          <p:cNvPr id="2883" name="Google Shape;2883;p69">
            <a:extLst>
              <a:ext uri="{FF2B5EF4-FFF2-40B4-BE49-F238E27FC236}">
                <a16:creationId xmlns:a16="http://schemas.microsoft.com/office/drawing/2014/main" id="{9932F31F-DCC0-7B96-D025-92456AD4EFA8}"/>
              </a:ext>
            </a:extLst>
          </p:cNvPr>
          <p:cNvSpPr txBox="1">
            <a:spLocks noGrp="1"/>
          </p:cNvSpPr>
          <p:nvPr>
            <p:ph type="subTitle" idx="5"/>
          </p:nvPr>
        </p:nvSpPr>
        <p:spPr>
          <a:xfrm>
            <a:off x="956475" y="4250775"/>
            <a:ext cx="2305500" cy="68775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Best way to improve is to practice!</a:t>
            </a:r>
            <a:endParaRPr dirty="0"/>
          </a:p>
        </p:txBody>
      </p:sp>
      <p:sp>
        <p:nvSpPr>
          <p:cNvPr id="2884" name="Google Shape;2884;p69">
            <a:extLst>
              <a:ext uri="{FF2B5EF4-FFF2-40B4-BE49-F238E27FC236}">
                <a16:creationId xmlns:a16="http://schemas.microsoft.com/office/drawing/2014/main" id="{77A0E401-5D5E-A971-8B2E-C4A1C3C85718}"/>
              </a:ext>
            </a:extLst>
          </p:cNvPr>
          <p:cNvSpPr txBox="1">
            <a:spLocks noGrp="1"/>
          </p:cNvSpPr>
          <p:nvPr>
            <p:ph type="title" idx="6"/>
          </p:nvPr>
        </p:nvSpPr>
        <p:spPr>
          <a:xfrm>
            <a:off x="3419244" y="3664475"/>
            <a:ext cx="23055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WORKBOOK</a:t>
            </a:r>
            <a:endParaRPr dirty="0"/>
          </a:p>
        </p:txBody>
      </p:sp>
      <p:sp>
        <p:nvSpPr>
          <p:cNvPr id="2885" name="Google Shape;2885;p69">
            <a:extLst>
              <a:ext uri="{FF2B5EF4-FFF2-40B4-BE49-F238E27FC236}">
                <a16:creationId xmlns:a16="http://schemas.microsoft.com/office/drawing/2014/main" id="{480D1CD5-5FB8-61E2-319F-55EA4C70AFE2}"/>
              </a:ext>
            </a:extLst>
          </p:cNvPr>
          <p:cNvSpPr txBox="1">
            <a:spLocks noGrp="1"/>
          </p:cNvSpPr>
          <p:nvPr>
            <p:ph type="subTitle" idx="7"/>
          </p:nvPr>
        </p:nvSpPr>
        <p:spPr>
          <a:xfrm>
            <a:off x="3419244" y="4244175"/>
            <a:ext cx="2305500" cy="484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All lessons are available for individual download or in workbook.</a:t>
            </a:r>
            <a:endParaRPr dirty="0"/>
          </a:p>
        </p:txBody>
      </p:sp>
      <p:sp>
        <p:nvSpPr>
          <p:cNvPr id="2886" name="Google Shape;2886;p69">
            <a:extLst>
              <a:ext uri="{FF2B5EF4-FFF2-40B4-BE49-F238E27FC236}">
                <a16:creationId xmlns:a16="http://schemas.microsoft.com/office/drawing/2014/main" id="{63625587-DE83-DCB7-BAEC-EEF4066EFBBA}"/>
              </a:ext>
            </a:extLst>
          </p:cNvPr>
          <p:cNvSpPr txBox="1">
            <a:spLocks noGrp="1"/>
          </p:cNvSpPr>
          <p:nvPr>
            <p:ph type="title" idx="8"/>
          </p:nvPr>
        </p:nvSpPr>
        <p:spPr>
          <a:xfrm>
            <a:off x="5882020" y="1796275"/>
            <a:ext cx="23055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HANDS-ON EXERCISES</a:t>
            </a:r>
            <a:endParaRPr dirty="0"/>
          </a:p>
        </p:txBody>
      </p:sp>
      <p:sp>
        <p:nvSpPr>
          <p:cNvPr id="2887" name="Google Shape;2887;p69">
            <a:extLst>
              <a:ext uri="{FF2B5EF4-FFF2-40B4-BE49-F238E27FC236}">
                <a16:creationId xmlns:a16="http://schemas.microsoft.com/office/drawing/2014/main" id="{44CF27EB-CE46-9BE1-F8B6-E0AF02ED35D7}"/>
              </a:ext>
            </a:extLst>
          </p:cNvPr>
          <p:cNvSpPr txBox="1">
            <a:spLocks noGrp="1"/>
          </p:cNvSpPr>
          <p:nvPr>
            <p:ph type="subTitle" idx="9"/>
          </p:nvPr>
        </p:nvSpPr>
        <p:spPr>
          <a:xfrm>
            <a:off x="5882020" y="2375975"/>
            <a:ext cx="2305500" cy="484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Using best pedagogical practice</a:t>
            </a:r>
            <a:endParaRPr dirty="0"/>
          </a:p>
        </p:txBody>
      </p:sp>
      <p:sp>
        <p:nvSpPr>
          <p:cNvPr id="2888" name="Google Shape;2888;p69">
            <a:extLst>
              <a:ext uri="{FF2B5EF4-FFF2-40B4-BE49-F238E27FC236}">
                <a16:creationId xmlns:a16="http://schemas.microsoft.com/office/drawing/2014/main" id="{BABCB379-13FC-E595-9853-214AC5DA48F9}"/>
              </a:ext>
            </a:extLst>
          </p:cNvPr>
          <p:cNvSpPr txBox="1">
            <a:spLocks noGrp="1"/>
          </p:cNvSpPr>
          <p:nvPr>
            <p:ph type="title" idx="13"/>
          </p:nvPr>
        </p:nvSpPr>
        <p:spPr>
          <a:xfrm>
            <a:off x="5882020" y="3664475"/>
            <a:ext cx="23055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GROUP ACTIVITIES</a:t>
            </a:r>
            <a:endParaRPr dirty="0"/>
          </a:p>
        </p:txBody>
      </p:sp>
      <p:sp>
        <p:nvSpPr>
          <p:cNvPr id="2889" name="Google Shape;2889;p69">
            <a:extLst>
              <a:ext uri="{FF2B5EF4-FFF2-40B4-BE49-F238E27FC236}">
                <a16:creationId xmlns:a16="http://schemas.microsoft.com/office/drawing/2014/main" id="{D140A2FA-0FCF-841E-3717-8E7C71C8B5DE}"/>
              </a:ext>
            </a:extLst>
          </p:cNvPr>
          <p:cNvSpPr txBox="1">
            <a:spLocks noGrp="1"/>
          </p:cNvSpPr>
          <p:nvPr>
            <p:ph type="subTitle" idx="14"/>
          </p:nvPr>
        </p:nvSpPr>
        <p:spPr>
          <a:xfrm>
            <a:off x="5889283" y="4288023"/>
            <a:ext cx="2305500" cy="484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Activities to support classes and larger group learning</a:t>
            </a:r>
            <a:endParaRPr dirty="0"/>
          </a:p>
        </p:txBody>
      </p:sp>
      <p:sp>
        <p:nvSpPr>
          <p:cNvPr id="2890" name="Google Shape;2890;p69">
            <a:extLst>
              <a:ext uri="{FF2B5EF4-FFF2-40B4-BE49-F238E27FC236}">
                <a16:creationId xmlns:a16="http://schemas.microsoft.com/office/drawing/2014/main" id="{1938EF0A-E9E5-11CA-2166-296E33798B6F}"/>
              </a:ext>
            </a:extLst>
          </p:cNvPr>
          <p:cNvSpPr txBox="1">
            <a:spLocks noGrp="1"/>
          </p:cNvSpPr>
          <p:nvPr>
            <p:ph type="title" idx="15"/>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CURRICULUM CONTENT</a:t>
            </a:r>
            <a:endParaRPr dirty="0"/>
          </a:p>
        </p:txBody>
      </p:sp>
      <p:grpSp>
        <p:nvGrpSpPr>
          <p:cNvPr id="2891" name="Google Shape;2891;p69">
            <a:extLst>
              <a:ext uri="{FF2B5EF4-FFF2-40B4-BE49-F238E27FC236}">
                <a16:creationId xmlns:a16="http://schemas.microsoft.com/office/drawing/2014/main" id="{DC6A2288-67DD-1702-71D4-85E029F0A278}"/>
              </a:ext>
            </a:extLst>
          </p:cNvPr>
          <p:cNvGrpSpPr/>
          <p:nvPr/>
        </p:nvGrpSpPr>
        <p:grpSpPr>
          <a:xfrm>
            <a:off x="4336610" y="3095927"/>
            <a:ext cx="413895" cy="410527"/>
            <a:chOff x="6290900" y="2953400"/>
            <a:chExt cx="384125" cy="381000"/>
          </a:xfrm>
        </p:grpSpPr>
        <p:sp>
          <p:nvSpPr>
            <p:cNvPr id="2892" name="Google Shape;2892;p69">
              <a:extLst>
                <a:ext uri="{FF2B5EF4-FFF2-40B4-BE49-F238E27FC236}">
                  <a16:creationId xmlns:a16="http://schemas.microsoft.com/office/drawing/2014/main" id="{BEDE123E-A5B1-BA16-20C6-446B07A347CC}"/>
                </a:ext>
              </a:extLst>
            </p:cNvPr>
            <p:cNvSpPr/>
            <p:nvPr/>
          </p:nvSpPr>
          <p:spPr>
            <a:xfrm>
              <a:off x="6617775" y="2959900"/>
              <a:ext cx="49400" cy="46950"/>
            </a:xfrm>
            <a:custGeom>
              <a:avLst/>
              <a:gdLst/>
              <a:ahLst/>
              <a:cxnLst/>
              <a:rect l="l" t="t" r="r" b="b"/>
              <a:pathLst>
                <a:path w="1976" h="1878" extrusionOk="0">
                  <a:moveTo>
                    <a:pt x="1731" y="0"/>
                  </a:moveTo>
                  <a:cubicBezTo>
                    <a:pt x="1674" y="0"/>
                    <a:pt x="1616" y="22"/>
                    <a:pt x="1573" y="66"/>
                  </a:cubicBezTo>
                  <a:lnTo>
                    <a:pt x="142" y="1497"/>
                  </a:lnTo>
                  <a:cubicBezTo>
                    <a:pt x="0" y="1637"/>
                    <a:pt x="101" y="1878"/>
                    <a:pt x="300" y="1878"/>
                  </a:cubicBezTo>
                  <a:cubicBezTo>
                    <a:pt x="358" y="1878"/>
                    <a:pt x="415" y="1854"/>
                    <a:pt x="457" y="1812"/>
                  </a:cubicBezTo>
                  <a:lnTo>
                    <a:pt x="1888" y="381"/>
                  </a:lnTo>
                  <a:cubicBezTo>
                    <a:pt x="1975" y="294"/>
                    <a:pt x="1975" y="152"/>
                    <a:pt x="1888" y="66"/>
                  </a:cubicBezTo>
                  <a:cubicBezTo>
                    <a:pt x="1845" y="22"/>
                    <a:pt x="1788" y="0"/>
                    <a:pt x="1731" y="0"/>
                  </a:cubicBezTo>
                  <a:close/>
                </a:path>
              </a:pathLst>
            </a:custGeom>
            <a:solidFill>
              <a:srgbClr val="3F4C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3" name="Google Shape;2893;p69">
              <a:extLst>
                <a:ext uri="{FF2B5EF4-FFF2-40B4-BE49-F238E27FC236}">
                  <a16:creationId xmlns:a16="http://schemas.microsoft.com/office/drawing/2014/main" id="{DD273CA9-42A9-D03E-EBC8-65EF9AE3EA4E}"/>
                </a:ext>
              </a:extLst>
            </p:cNvPr>
            <p:cNvSpPr/>
            <p:nvPr/>
          </p:nvSpPr>
          <p:spPr>
            <a:xfrm>
              <a:off x="6452175" y="2963850"/>
              <a:ext cx="210550" cy="210500"/>
            </a:xfrm>
            <a:custGeom>
              <a:avLst/>
              <a:gdLst/>
              <a:ahLst/>
              <a:cxnLst/>
              <a:rect l="l" t="t" r="r" b="b"/>
              <a:pathLst>
                <a:path w="8422" h="8420" extrusionOk="0">
                  <a:moveTo>
                    <a:pt x="4211" y="0"/>
                  </a:moveTo>
                  <a:cubicBezTo>
                    <a:pt x="1886" y="0"/>
                    <a:pt x="1" y="1885"/>
                    <a:pt x="1" y="4210"/>
                  </a:cubicBezTo>
                  <a:cubicBezTo>
                    <a:pt x="1" y="6534"/>
                    <a:pt x="1886" y="8419"/>
                    <a:pt x="4211" y="8419"/>
                  </a:cubicBezTo>
                  <a:cubicBezTo>
                    <a:pt x="6535" y="8419"/>
                    <a:pt x="8421" y="6534"/>
                    <a:pt x="8421" y="4210"/>
                  </a:cubicBezTo>
                  <a:cubicBezTo>
                    <a:pt x="8421" y="1885"/>
                    <a:pt x="6535" y="0"/>
                    <a:pt x="4211" y="0"/>
                  </a:cubicBez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4" name="Google Shape;2894;p69">
              <a:extLst>
                <a:ext uri="{FF2B5EF4-FFF2-40B4-BE49-F238E27FC236}">
                  <a16:creationId xmlns:a16="http://schemas.microsoft.com/office/drawing/2014/main" id="{45BC6473-B084-5554-7B57-8FBB86AF9322}"/>
                </a:ext>
              </a:extLst>
            </p:cNvPr>
            <p:cNvSpPr/>
            <p:nvPr/>
          </p:nvSpPr>
          <p:spPr>
            <a:xfrm>
              <a:off x="6515250" y="3135300"/>
              <a:ext cx="74475" cy="39050"/>
            </a:xfrm>
            <a:custGeom>
              <a:avLst/>
              <a:gdLst/>
              <a:ahLst/>
              <a:cxnLst/>
              <a:rect l="l" t="t" r="r" b="b"/>
              <a:pathLst>
                <a:path w="2979" h="1562" extrusionOk="0">
                  <a:moveTo>
                    <a:pt x="1415" y="1"/>
                  </a:moveTo>
                  <a:cubicBezTo>
                    <a:pt x="1288" y="1"/>
                    <a:pt x="1161" y="49"/>
                    <a:pt x="1065" y="146"/>
                  </a:cubicBezTo>
                  <a:lnTo>
                    <a:pt x="0" y="1209"/>
                  </a:lnTo>
                  <a:cubicBezTo>
                    <a:pt x="538" y="1443"/>
                    <a:pt x="1113" y="1561"/>
                    <a:pt x="1690" y="1561"/>
                  </a:cubicBezTo>
                  <a:cubicBezTo>
                    <a:pt x="2124" y="1561"/>
                    <a:pt x="2559" y="1494"/>
                    <a:pt x="2979" y="1360"/>
                  </a:cubicBezTo>
                  <a:lnTo>
                    <a:pt x="1767" y="146"/>
                  </a:lnTo>
                  <a:cubicBezTo>
                    <a:pt x="1670" y="49"/>
                    <a:pt x="1542" y="1"/>
                    <a:pt x="1415" y="1"/>
                  </a:cubicBezTo>
                  <a:close/>
                </a:path>
              </a:pathLst>
            </a:custGeom>
            <a:solidFill>
              <a:srgbClr val="A9B3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5" name="Google Shape;2895;p69">
              <a:extLst>
                <a:ext uri="{FF2B5EF4-FFF2-40B4-BE49-F238E27FC236}">
                  <a16:creationId xmlns:a16="http://schemas.microsoft.com/office/drawing/2014/main" id="{B666F211-8705-0183-E3A3-FD68DE23416E}"/>
                </a:ext>
              </a:extLst>
            </p:cNvPr>
            <p:cNvSpPr/>
            <p:nvPr/>
          </p:nvSpPr>
          <p:spPr>
            <a:xfrm>
              <a:off x="6480150" y="3073775"/>
              <a:ext cx="29825" cy="27425"/>
            </a:xfrm>
            <a:custGeom>
              <a:avLst/>
              <a:gdLst/>
              <a:ahLst/>
              <a:cxnLst/>
              <a:rect l="l" t="t" r="r" b="b"/>
              <a:pathLst>
                <a:path w="1193" h="1097" extrusionOk="0">
                  <a:moveTo>
                    <a:pt x="948" y="0"/>
                  </a:moveTo>
                  <a:cubicBezTo>
                    <a:pt x="891" y="0"/>
                    <a:pt x="834" y="22"/>
                    <a:pt x="790" y="66"/>
                  </a:cubicBezTo>
                  <a:lnTo>
                    <a:pt x="140" y="715"/>
                  </a:lnTo>
                  <a:cubicBezTo>
                    <a:pt x="0" y="856"/>
                    <a:pt x="99" y="1097"/>
                    <a:pt x="298" y="1097"/>
                  </a:cubicBezTo>
                  <a:cubicBezTo>
                    <a:pt x="358" y="1097"/>
                    <a:pt x="415" y="1072"/>
                    <a:pt x="457" y="1031"/>
                  </a:cubicBezTo>
                  <a:lnTo>
                    <a:pt x="1107" y="381"/>
                  </a:lnTo>
                  <a:cubicBezTo>
                    <a:pt x="1193" y="294"/>
                    <a:pt x="1193" y="152"/>
                    <a:pt x="1105" y="66"/>
                  </a:cubicBezTo>
                  <a:cubicBezTo>
                    <a:pt x="1062" y="22"/>
                    <a:pt x="1005" y="0"/>
                    <a:pt x="948" y="0"/>
                  </a:cubicBezTo>
                  <a:close/>
                </a:path>
              </a:pathLst>
            </a:custGeom>
            <a:solidFill>
              <a:srgbClr val="A9B3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6" name="Google Shape;2896;p69">
              <a:extLst>
                <a:ext uri="{FF2B5EF4-FFF2-40B4-BE49-F238E27FC236}">
                  <a16:creationId xmlns:a16="http://schemas.microsoft.com/office/drawing/2014/main" id="{8DA734F9-9C36-D935-408B-61E766D4174A}"/>
                </a:ext>
              </a:extLst>
            </p:cNvPr>
            <p:cNvSpPr/>
            <p:nvPr/>
          </p:nvSpPr>
          <p:spPr>
            <a:xfrm>
              <a:off x="6465950" y="3059575"/>
              <a:ext cx="29825" cy="27425"/>
            </a:xfrm>
            <a:custGeom>
              <a:avLst/>
              <a:gdLst/>
              <a:ahLst/>
              <a:cxnLst/>
              <a:rect l="l" t="t" r="r" b="b"/>
              <a:pathLst>
                <a:path w="1193" h="1097" extrusionOk="0">
                  <a:moveTo>
                    <a:pt x="949" y="0"/>
                  </a:moveTo>
                  <a:cubicBezTo>
                    <a:pt x="891" y="0"/>
                    <a:pt x="834" y="22"/>
                    <a:pt x="791" y="66"/>
                  </a:cubicBezTo>
                  <a:lnTo>
                    <a:pt x="142" y="716"/>
                  </a:lnTo>
                  <a:cubicBezTo>
                    <a:pt x="0" y="856"/>
                    <a:pt x="99" y="1097"/>
                    <a:pt x="299" y="1097"/>
                  </a:cubicBezTo>
                  <a:cubicBezTo>
                    <a:pt x="358" y="1097"/>
                    <a:pt x="415" y="1073"/>
                    <a:pt x="457" y="1031"/>
                  </a:cubicBezTo>
                  <a:lnTo>
                    <a:pt x="1107" y="381"/>
                  </a:lnTo>
                  <a:cubicBezTo>
                    <a:pt x="1193" y="294"/>
                    <a:pt x="1193" y="154"/>
                    <a:pt x="1107" y="66"/>
                  </a:cubicBezTo>
                  <a:cubicBezTo>
                    <a:pt x="1063" y="22"/>
                    <a:pt x="1006" y="0"/>
                    <a:pt x="949" y="0"/>
                  </a:cubicBezTo>
                  <a:close/>
                </a:path>
              </a:pathLst>
            </a:custGeom>
            <a:solidFill>
              <a:srgbClr val="A9B3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7" name="Google Shape;2897;p69">
              <a:extLst>
                <a:ext uri="{FF2B5EF4-FFF2-40B4-BE49-F238E27FC236}">
                  <a16:creationId xmlns:a16="http://schemas.microsoft.com/office/drawing/2014/main" id="{D8CBB812-0364-3965-AF41-EE0AECFF0553}"/>
                </a:ext>
              </a:extLst>
            </p:cNvPr>
            <p:cNvSpPr/>
            <p:nvPr/>
          </p:nvSpPr>
          <p:spPr>
            <a:xfrm>
              <a:off x="6461425" y="2991950"/>
              <a:ext cx="211550" cy="182375"/>
            </a:xfrm>
            <a:custGeom>
              <a:avLst/>
              <a:gdLst/>
              <a:ahLst/>
              <a:cxnLst/>
              <a:rect l="l" t="t" r="r" b="b"/>
              <a:pathLst>
                <a:path w="8462" h="7295" extrusionOk="0">
                  <a:moveTo>
                    <a:pt x="6704" y="0"/>
                  </a:moveTo>
                  <a:lnTo>
                    <a:pt x="6704" y="0"/>
                  </a:lnTo>
                  <a:cubicBezTo>
                    <a:pt x="7762" y="1613"/>
                    <a:pt x="7597" y="3797"/>
                    <a:pt x="6205" y="5232"/>
                  </a:cubicBezTo>
                  <a:lnTo>
                    <a:pt x="975" y="3"/>
                  </a:lnTo>
                  <a:cubicBezTo>
                    <a:pt x="937" y="37"/>
                    <a:pt x="901" y="72"/>
                    <a:pt x="864" y="108"/>
                  </a:cubicBezTo>
                  <a:cubicBezTo>
                    <a:pt x="502" y="469"/>
                    <a:pt x="210" y="892"/>
                    <a:pt x="0" y="1358"/>
                  </a:cubicBezTo>
                  <a:lnTo>
                    <a:pt x="4824" y="6181"/>
                  </a:lnTo>
                  <a:cubicBezTo>
                    <a:pt x="4300" y="6403"/>
                    <a:pt x="3740" y="6514"/>
                    <a:pt x="3180" y="6514"/>
                  </a:cubicBezTo>
                  <a:cubicBezTo>
                    <a:pt x="2152" y="6514"/>
                    <a:pt x="1125" y="6140"/>
                    <a:pt x="318" y="5391"/>
                  </a:cubicBezTo>
                  <a:lnTo>
                    <a:pt x="318" y="5391"/>
                  </a:lnTo>
                  <a:cubicBezTo>
                    <a:pt x="476" y="5632"/>
                    <a:pt x="660" y="5857"/>
                    <a:pt x="864" y="6062"/>
                  </a:cubicBezTo>
                  <a:cubicBezTo>
                    <a:pt x="1686" y="6883"/>
                    <a:pt x="2764" y="7294"/>
                    <a:pt x="3841" y="7294"/>
                  </a:cubicBezTo>
                  <a:cubicBezTo>
                    <a:pt x="4918" y="7294"/>
                    <a:pt x="5996" y="6883"/>
                    <a:pt x="6818" y="6062"/>
                  </a:cubicBezTo>
                  <a:cubicBezTo>
                    <a:pt x="8462" y="4418"/>
                    <a:pt x="8462" y="1753"/>
                    <a:pt x="6818" y="110"/>
                  </a:cubicBezTo>
                  <a:cubicBezTo>
                    <a:pt x="6781" y="73"/>
                    <a:pt x="6742" y="37"/>
                    <a:pt x="6704" y="0"/>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8" name="Google Shape;2898;p69">
              <a:extLst>
                <a:ext uri="{FF2B5EF4-FFF2-40B4-BE49-F238E27FC236}">
                  <a16:creationId xmlns:a16="http://schemas.microsoft.com/office/drawing/2014/main" id="{2AD39C3B-DED5-F445-6994-677CB9682E7A}"/>
                </a:ext>
              </a:extLst>
            </p:cNvPr>
            <p:cNvSpPr/>
            <p:nvPr/>
          </p:nvSpPr>
          <p:spPr>
            <a:xfrm>
              <a:off x="6365900" y="3059100"/>
              <a:ext cx="202575" cy="200550"/>
            </a:xfrm>
            <a:custGeom>
              <a:avLst/>
              <a:gdLst/>
              <a:ahLst/>
              <a:cxnLst/>
              <a:rect l="l" t="t" r="r" b="b"/>
              <a:pathLst>
                <a:path w="8103" h="8022" extrusionOk="0">
                  <a:moveTo>
                    <a:pt x="7648" y="0"/>
                  </a:moveTo>
                  <a:cubicBezTo>
                    <a:pt x="7548" y="0"/>
                    <a:pt x="7448" y="36"/>
                    <a:pt x="7369" y="108"/>
                  </a:cubicBezTo>
                  <a:lnTo>
                    <a:pt x="161" y="7316"/>
                  </a:lnTo>
                  <a:cubicBezTo>
                    <a:pt x="1" y="7478"/>
                    <a:pt x="1" y="7739"/>
                    <a:pt x="161" y="7900"/>
                  </a:cubicBezTo>
                  <a:cubicBezTo>
                    <a:pt x="242" y="7981"/>
                    <a:pt x="347" y="8021"/>
                    <a:pt x="453" y="8021"/>
                  </a:cubicBezTo>
                  <a:cubicBezTo>
                    <a:pt x="558" y="8021"/>
                    <a:pt x="664" y="7981"/>
                    <a:pt x="745" y="7900"/>
                  </a:cubicBezTo>
                  <a:lnTo>
                    <a:pt x="7953" y="692"/>
                  </a:lnTo>
                  <a:cubicBezTo>
                    <a:pt x="8103" y="529"/>
                    <a:pt x="8097" y="278"/>
                    <a:pt x="7941" y="121"/>
                  </a:cubicBezTo>
                  <a:cubicBezTo>
                    <a:pt x="7860" y="41"/>
                    <a:pt x="7754" y="0"/>
                    <a:pt x="7648" y="0"/>
                  </a:cubicBezTo>
                  <a:close/>
                </a:path>
              </a:pathLst>
            </a:custGeom>
            <a:solidFill>
              <a:srgbClr val="3F4C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9" name="Google Shape;2899;p69">
              <a:extLst>
                <a:ext uri="{FF2B5EF4-FFF2-40B4-BE49-F238E27FC236}">
                  <a16:creationId xmlns:a16="http://schemas.microsoft.com/office/drawing/2014/main" id="{E6B8BB78-E1F1-D19A-E2B7-F8982648D969}"/>
                </a:ext>
              </a:extLst>
            </p:cNvPr>
            <p:cNvSpPr/>
            <p:nvPr/>
          </p:nvSpPr>
          <p:spPr>
            <a:xfrm>
              <a:off x="6290900" y="2986900"/>
              <a:ext cx="206625" cy="177000"/>
            </a:xfrm>
            <a:custGeom>
              <a:avLst/>
              <a:gdLst/>
              <a:ahLst/>
              <a:cxnLst/>
              <a:rect l="l" t="t" r="r" b="b"/>
              <a:pathLst>
                <a:path w="8265" h="7080" extrusionOk="0">
                  <a:moveTo>
                    <a:pt x="7800" y="1"/>
                  </a:moveTo>
                  <a:cubicBezTo>
                    <a:pt x="7703" y="1"/>
                    <a:pt x="7605" y="35"/>
                    <a:pt x="7526" y="104"/>
                  </a:cubicBezTo>
                  <a:lnTo>
                    <a:pt x="195" y="6351"/>
                  </a:lnTo>
                  <a:cubicBezTo>
                    <a:pt x="21" y="6500"/>
                    <a:pt x="1" y="6760"/>
                    <a:pt x="148" y="6934"/>
                  </a:cubicBezTo>
                  <a:cubicBezTo>
                    <a:pt x="155" y="6942"/>
                    <a:pt x="163" y="6951"/>
                    <a:pt x="171" y="6958"/>
                  </a:cubicBezTo>
                  <a:cubicBezTo>
                    <a:pt x="251" y="7039"/>
                    <a:pt x="357" y="7080"/>
                    <a:pt x="463" y="7080"/>
                  </a:cubicBezTo>
                  <a:cubicBezTo>
                    <a:pt x="558" y="7080"/>
                    <a:pt x="654" y="7047"/>
                    <a:pt x="732" y="6980"/>
                  </a:cubicBezTo>
                  <a:lnTo>
                    <a:pt x="8062" y="734"/>
                  </a:lnTo>
                  <a:cubicBezTo>
                    <a:pt x="8242" y="588"/>
                    <a:pt x="8265" y="322"/>
                    <a:pt x="8115" y="145"/>
                  </a:cubicBezTo>
                  <a:cubicBezTo>
                    <a:pt x="8033" y="50"/>
                    <a:pt x="7917" y="1"/>
                    <a:pt x="7800" y="1"/>
                  </a:cubicBezTo>
                  <a:close/>
                </a:path>
              </a:pathLst>
            </a:custGeom>
            <a:solidFill>
              <a:srgbClr val="3F4C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0" name="Google Shape;2900;p69">
              <a:extLst>
                <a:ext uri="{FF2B5EF4-FFF2-40B4-BE49-F238E27FC236}">
                  <a16:creationId xmlns:a16="http://schemas.microsoft.com/office/drawing/2014/main" id="{612FD2B0-91AC-EBE6-1A13-1C18B5BF43A8}"/>
                </a:ext>
              </a:extLst>
            </p:cNvPr>
            <p:cNvSpPr/>
            <p:nvPr/>
          </p:nvSpPr>
          <p:spPr>
            <a:xfrm>
              <a:off x="6461600" y="3130425"/>
              <a:ext cx="179150" cy="203975"/>
            </a:xfrm>
            <a:custGeom>
              <a:avLst/>
              <a:gdLst/>
              <a:ahLst/>
              <a:cxnLst/>
              <a:rect l="l" t="t" r="r" b="b"/>
              <a:pathLst>
                <a:path w="7166" h="8159" extrusionOk="0">
                  <a:moveTo>
                    <a:pt x="6704" y="0"/>
                  </a:moveTo>
                  <a:cubicBezTo>
                    <a:pt x="6586" y="0"/>
                    <a:pt x="6469" y="50"/>
                    <a:pt x="6387" y="147"/>
                  </a:cubicBezTo>
                  <a:lnTo>
                    <a:pt x="141" y="7477"/>
                  </a:lnTo>
                  <a:cubicBezTo>
                    <a:pt x="0" y="7641"/>
                    <a:pt x="11" y="7885"/>
                    <a:pt x="163" y="8038"/>
                  </a:cubicBezTo>
                  <a:cubicBezTo>
                    <a:pt x="171" y="8045"/>
                    <a:pt x="179" y="8052"/>
                    <a:pt x="187" y="8060"/>
                  </a:cubicBezTo>
                  <a:cubicBezTo>
                    <a:pt x="265" y="8126"/>
                    <a:pt x="360" y="8158"/>
                    <a:pt x="455" y="8158"/>
                  </a:cubicBezTo>
                  <a:cubicBezTo>
                    <a:pt x="572" y="8158"/>
                    <a:pt x="688" y="8109"/>
                    <a:pt x="770" y="8013"/>
                  </a:cubicBezTo>
                  <a:lnTo>
                    <a:pt x="7017" y="683"/>
                  </a:lnTo>
                  <a:cubicBezTo>
                    <a:pt x="7165" y="509"/>
                    <a:pt x="7145" y="248"/>
                    <a:pt x="6971" y="99"/>
                  </a:cubicBezTo>
                  <a:cubicBezTo>
                    <a:pt x="6894" y="33"/>
                    <a:pt x="6799" y="0"/>
                    <a:pt x="6704" y="0"/>
                  </a:cubicBezTo>
                  <a:close/>
                </a:path>
              </a:pathLst>
            </a:custGeom>
            <a:solidFill>
              <a:srgbClr val="3F4C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1" name="Google Shape;2901;p69">
              <a:extLst>
                <a:ext uri="{FF2B5EF4-FFF2-40B4-BE49-F238E27FC236}">
                  <a16:creationId xmlns:a16="http://schemas.microsoft.com/office/drawing/2014/main" id="{9A37FA4A-794C-EFED-352E-BFCF3DA3A930}"/>
                </a:ext>
              </a:extLst>
            </p:cNvPr>
            <p:cNvSpPr/>
            <p:nvPr/>
          </p:nvSpPr>
          <p:spPr>
            <a:xfrm>
              <a:off x="6554675" y="2984100"/>
              <a:ext cx="17825" cy="15375"/>
            </a:xfrm>
            <a:custGeom>
              <a:avLst/>
              <a:gdLst/>
              <a:ahLst/>
              <a:cxnLst/>
              <a:rect l="l" t="t" r="r" b="b"/>
              <a:pathLst>
                <a:path w="713" h="615" extrusionOk="0">
                  <a:moveTo>
                    <a:pt x="468" y="0"/>
                  </a:moveTo>
                  <a:cubicBezTo>
                    <a:pt x="411" y="0"/>
                    <a:pt x="353" y="22"/>
                    <a:pt x="310" y="66"/>
                  </a:cubicBezTo>
                  <a:lnTo>
                    <a:pt x="142" y="234"/>
                  </a:lnTo>
                  <a:cubicBezTo>
                    <a:pt x="0" y="375"/>
                    <a:pt x="99" y="615"/>
                    <a:pt x="299" y="615"/>
                  </a:cubicBezTo>
                  <a:cubicBezTo>
                    <a:pt x="358" y="615"/>
                    <a:pt x="415" y="592"/>
                    <a:pt x="457" y="551"/>
                  </a:cubicBezTo>
                  <a:lnTo>
                    <a:pt x="625" y="381"/>
                  </a:lnTo>
                  <a:cubicBezTo>
                    <a:pt x="713" y="294"/>
                    <a:pt x="713" y="152"/>
                    <a:pt x="625" y="66"/>
                  </a:cubicBezTo>
                  <a:cubicBezTo>
                    <a:pt x="582" y="22"/>
                    <a:pt x="525" y="0"/>
                    <a:pt x="468" y="0"/>
                  </a:cubicBezTo>
                  <a:close/>
                </a:path>
              </a:pathLst>
            </a:custGeom>
            <a:solidFill>
              <a:srgbClr val="3F4C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2" name="Google Shape;2902;p69">
              <a:extLst>
                <a:ext uri="{FF2B5EF4-FFF2-40B4-BE49-F238E27FC236}">
                  <a16:creationId xmlns:a16="http://schemas.microsoft.com/office/drawing/2014/main" id="{7F051DC1-73EA-4256-0D1C-ADA902BE3DCD}"/>
                </a:ext>
              </a:extLst>
            </p:cNvPr>
            <p:cNvSpPr/>
            <p:nvPr/>
          </p:nvSpPr>
          <p:spPr>
            <a:xfrm>
              <a:off x="6625175" y="3054575"/>
              <a:ext cx="17800" cy="15425"/>
            </a:xfrm>
            <a:custGeom>
              <a:avLst/>
              <a:gdLst/>
              <a:ahLst/>
              <a:cxnLst/>
              <a:rect l="l" t="t" r="r" b="b"/>
              <a:pathLst>
                <a:path w="712" h="617" extrusionOk="0">
                  <a:moveTo>
                    <a:pt x="467" y="0"/>
                  </a:moveTo>
                  <a:cubicBezTo>
                    <a:pt x="410" y="0"/>
                    <a:pt x="353" y="22"/>
                    <a:pt x="310" y="66"/>
                  </a:cubicBezTo>
                  <a:lnTo>
                    <a:pt x="141" y="235"/>
                  </a:lnTo>
                  <a:cubicBezTo>
                    <a:pt x="1" y="375"/>
                    <a:pt x="100" y="616"/>
                    <a:pt x="298" y="616"/>
                  </a:cubicBezTo>
                  <a:cubicBezTo>
                    <a:pt x="358" y="616"/>
                    <a:pt x="414" y="592"/>
                    <a:pt x="456" y="551"/>
                  </a:cubicBezTo>
                  <a:lnTo>
                    <a:pt x="625" y="381"/>
                  </a:lnTo>
                  <a:cubicBezTo>
                    <a:pt x="712" y="294"/>
                    <a:pt x="712" y="154"/>
                    <a:pt x="625" y="66"/>
                  </a:cubicBezTo>
                  <a:cubicBezTo>
                    <a:pt x="582" y="22"/>
                    <a:pt x="524" y="0"/>
                    <a:pt x="467" y="0"/>
                  </a:cubicBezTo>
                  <a:close/>
                </a:path>
              </a:pathLst>
            </a:custGeom>
            <a:solidFill>
              <a:srgbClr val="3F4C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3" name="Google Shape;2903;p69">
              <a:extLst>
                <a:ext uri="{FF2B5EF4-FFF2-40B4-BE49-F238E27FC236}">
                  <a16:creationId xmlns:a16="http://schemas.microsoft.com/office/drawing/2014/main" id="{9B1D76E2-BE9C-53DA-C7DF-4426CC9CAED0}"/>
                </a:ext>
              </a:extLst>
            </p:cNvPr>
            <p:cNvSpPr/>
            <p:nvPr/>
          </p:nvSpPr>
          <p:spPr>
            <a:xfrm>
              <a:off x="6580100" y="3021200"/>
              <a:ext cx="25200" cy="25225"/>
            </a:xfrm>
            <a:custGeom>
              <a:avLst/>
              <a:gdLst/>
              <a:ahLst/>
              <a:cxnLst/>
              <a:rect l="l" t="t" r="r" b="b"/>
              <a:pathLst>
                <a:path w="1008" h="1009" extrusionOk="0">
                  <a:moveTo>
                    <a:pt x="504" y="1"/>
                  </a:moveTo>
                  <a:cubicBezTo>
                    <a:pt x="227" y="1"/>
                    <a:pt x="1" y="227"/>
                    <a:pt x="1" y="505"/>
                  </a:cubicBezTo>
                  <a:cubicBezTo>
                    <a:pt x="1" y="783"/>
                    <a:pt x="227" y="1008"/>
                    <a:pt x="504" y="1008"/>
                  </a:cubicBezTo>
                  <a:cubicBezTo>
                    <a:pt x="783" y="1008"/>
                    <a:pt x="1008" y="783"/>
                    <a:pt x="1008" y="505"/>
                  </a:cubicBezTo>
                  <a:cubicBezTo>
                    <a:pt x="1008" y="227"/>
                    <a:pt x="783" y="1"/>
                    <a:pt x="504" y="1"/>
                  </a:cubicBezTo>
                  <a:close/>
                </a:path>
              </a:pathLst>
            </a:custGeom>
            <a:solidFill>
              <a:srgbClr val="3F4C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4" name="Google Shape;2904;p69">
              <a:extLst>
                <a:ext uri="{FF2B5EF4-FFF2-40B4-BE49-F238E27FC236}">
                  <a16:creationId xmlns:a16="http://schemas.microsoft.com/office/drawing/2014/main" id="{B8F317F7-80F7-A7D4-32E3-8C2720F4BCB3}"/>
                </a:ext>
              </a:extLst>
            </p:cNvPr>
            <p:cNvSpPr/>
            <p:nvPr/>
          </p:nvSpPr>
          <p:spPr>
            <a:xfrm>
              <a:off x="6449525" y="2988075"/>
              <a:ext cx="45525" cy="41225"/>
            </a:xfrm>
            <a:custGeom>
              <a:avLst/>
              <a:gdLst/>
              <a:ahLst/>
              <a:cxnLst/>
              <a:rect l="l" t="t" r="r" b="b"/>
              <a:pathLst>
                <a:path w="1821" h="1649" extrusionOk="0">
                  <a:moveTo>
                    <a:pt x="1269" y="0"/>
                  </a:moveTo>
                  <a:cubicBezTo>
                    <a:pt x="1237" y="16"/>
                    <a:pt x="1208" y="35"/>
                    <a:pt x="1180" y="57"/>
                  </a:cubicBezTo>
                  <a:lnTo>
                    <a:pt x="0" y="1063"/>
                  </a:lnTo>
                  <a:lnTo>
                    <a:pt x="587" y="1649"/>
                  </a:lnTo>
                  <a:lnTo>
                    <a:pt x="1717" y="687"/>
                  </a:lnTo>
                  <a:cubicBezTo>
                    <a:pt x="1759" y="650"/>
                    <a:pt x="1796" y="603"/>
                    <a:pt x="1821" y="552"/>
                  </a:cubicBezTo>
                  <a:lnTo>
                    <a:pt x="126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5" name="Google Shape;2905;p69">
              <a:extLst>
                <a:ext uri="{FF2B5EF4-FFF2-40B4-BE49-F238E27FC236}">
                  <a16:creationId xmlns:a16="http://schemas.microsoft.com/office/drawing/2014/main" id="{5B823711-9ED5-77E9-E31F-254D60697DEC}"/>
                </a:ext>
              </a:extLst>
            </p:cNvPr>
            <p:cNvSpPr/>
            <p:nvPr/>
          </p:nvSpPr>
          <p:spPr>
            <a:xfrm>
              <a:off x="6523425" y="3059800"/>
              <a:ext cx="43350" cy="43325"/>
            </a:xfrm>
            <a:custGeom>
              <a:avLst/>
              <a:gdLst/>
              <a:ahLst/>
              <a:cxnLst/>
              <a:rect l="l" t="t" r="r" b="b"/>
              <a:pathLst>
                <a:path w="1734" h="1733" extrusionOk="0">
                  <a:moveTo>
                    <a:pt x="1182" y="0"/>
                  </a:moveTo>
                  <a:cubicBezTo>
                    <a:pt x="1141" y="20"/>
                    <a:pt x="1103" y="47"/>
                    <a:pt x="1069" y="79"/>
                  </a:cubicBezTo>
                  <a:lnTo>
                    <a:pt x="0" y="1149"/>
                  </a:lnTo>
                  <a:lnTo>
                    <a:pt x="584" y="1733"/>
                  </a:lnTo>
                  <a:lnTo>
                    <a:pt x="1653" y="663"/>
                  </a:lnTo>
                  <a:cubicBezTo>
                    <a:pt x="1687" y="631"/>
                    <a:pt x="1713" y="593"/>
                    <a:pt x="1733" y="552"/>
                  </a:cubicBezTo>
                  <a:lnTo>
                    <a:pt x="1182"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6" name="Google Shape;2906;p69">
              <a:extLst>
                <a:ext uri="{FF2B5EF4-FFF2-40B4-BE49-F238E27FC236}">
                  <a16:creationId xmlns:a16="http://schemas.microsoft.com/office/drawing/2014/main" id="{53BD1252-0A92-9035-9E5C-B0E73F8CA216}"/>
                </a:ext>
              </a:extLst>
            </p:cNvPr>
            <p:cNvSpPr/>
            <p:nvPr/>
          </p:nvSpPr>
          <p:spPr>
            <a:xfrm>
              <a:off x="6597225" y="3131500"/>
              <a:ext cx="41225" cy="45500"/>
            </a:xfrm>
            <a:custGeom>
              <a:avLst/>
              <a:gdLst/>
              <a:ahLst/>
              <a:cxnLst/>
              <a:rect l="l" t="t" r="r" b="b"/>
              <a:pathLst>
                <a:path w="1649" h="1820" extrusionOk="0">
                  <a:moveTo>
                    <a:pt x="1097" y="1"/>
                  </a:moveTo>
                  <a:cubicBezTo>
                    <a:pt x="1046" y="25"/>
                    <a:pt x="1000" y="61"/>
                    <a:pt x="962" y="104"/>
                  </a:cubicBezTo>
                  <a:lnTo>
                    <a:pt x="0" y="1233"/>
                  </a:lnTo>
                  <a:lnTo>
                    <a:pt x="587" y="1820"/>
                  </a:lnTo>
                  <a:lnTo>
                    <a:pt x="1592" y="640"/>
                  </a:lnTo>
                  <a:cubicBezTo>
                    <a:pt x="1615" y="614"/>
                    <a:pt x="1634" y="583"/>
                    <a:pt x="1649" y="552"/>
                  </a:cubicBezTo>
                  <a:lnTo>
                    <a:pt x="109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7" name="Google Shape;2907;p69">
              <a:extLst>
                <a:ext uri="{FF2B5EF4-FFF2-40B4-BE49-F238E27FC236}">
                  <a16:creationId xmlns:a16="http://schemas.microsoft.com/office/drawing/2014/main" id="{8F582455-BC7D-C376-0136-64860709BF2F}"/>
                </a:ext>
              </a:extLst>
            </p:cNvPr>
            <p:cNvSpPr/>
            <p:nvPr/>
          </p:nvSpPr>
          <p:spPr>
            <a:xfrm>
              <a:off x="6456225" y="2968750"/>
              <a:ext cx="202450" cy="200700"/>
            </a:xfrm>
            <a:custGeom>
              <a:avLst/>
              <a:gdLst/>
              <a:ahLst/>
              <a:cxnLst/>
              <a:rect l="l" t="t" r="r" b="b"/>
              <a:pathLst>
                <a:path w="8098" h="8028" extrusionOk="0">
                  <a:moveTo>
                    <a:pt x="1058" y="1"/>
                  </a:moveTo>
                  <a:cubicBezTo>
                    <a:pt x="970" y="1"/>
                    <a:pt x="883" y="34"/>
                    <a:pt x="815" y="100"/>
                  </a:cubicBezTo>
                  <a:lnTo>
                    <a:pt x="135" y="782"/>
                  </a:lnTo>
                  <a:cubicBezTo>
                    <a:pt x="1" y="915"/>
                    <a:pt x="1" y="1131"/>
                    <a:pt x="135" y="1265"/>
                  </a:cubicBezTo>
                  <a:lnTo>
                    <a:pt x="6798" y="7928"/>
                  </a:lnTo>
                  <a:cubicBezTo>
                    <a:pt x="6864" y="7995"/>
                    <a:pt x="6952" y="8028"/>
                    <a:pt x="7040" y="8028"/>
                  </a:cubicBezTo>
                  <a:cubicBezTo>
                    <a:pt x="7127" y="8028"/>
                    <a:pt x="7215" y="7995"/>
                    <a:pt x="7281" y="7928"/>
                  </a:cubicBezTo>
                  <a:lnTo>
                    <a:pt x="7963" y="7248"/>
                  </a:lnTo>
                  <a:cubicBezTo>
                    <a:pt x="8097" y="7114"/>
                    <a:pt x="8097" y="6896"/>
                    <a:pt x="7963" y="6763"/>
                  </a:cubicBezTo>
                  <a:lnTo>
                    <a:pt x="1300" y="100"/>
                  </a:lnTo>
                  <a:cubicBezTo>
                    <a:pt x="1233" y="34"/>
                    <a:pt x="1145" y="1"/>
                    <a:pt x="1058" y="1"/>
                  </a:cubicBezTo>
                  <a:close/>
                </a:path>
              </a:pathLst>
            </a:custGeom>
            <a:solidFill>
              <a:srgbClr val="A9B3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8" name="Google Shape;2908;p69">
              <a:extLst>
                <a:ext uri="{FF2B5EF4-FFF2-40B4-BE49-F238E27FC236}">
                  <a16:creationId xmlns:a16="http://schemas.microsoft.com/office/drawing/2014/main" id="{3F57AC40-CB5E-2729-DB50-8C4A50ED5E50}"/>
                </a:ext>
              </a:extLst>
            </p:cNvPr>
            <p:cNvSpPr/>
            <p:nvPr/>
          </p:nvSpPr>
          <p:spPr>
            <a:xfrm>
              <a:off x="6456225" y="2987700"/>
              <a:ext cx="202400" cy="181750"/>
            </a:xfrm>
            <a:custGeom>
              <a:avLst/>
              <a:gdLst/>
              <a:ahLst/>
              <a:cxnLst/>
              <a:rect l="l" t="t" r="r" b="b"/>
              <a:pathLst>
                <a:path w="8096" h="7270" extrusionOk="0">
                  <a:moveTo>
                    <a:pt x="157" y="1"/>
                  </a:moveTo>
                  <a:lnTo>
                    <a:pt x="135" y="23"/>
                  </a:lnTo>
                  <a:cubicBezTo>
                    <a:pt x="1" y="157"/>
                    <a:pt x="1" y="373"/>
                    <a:pt x="135" y="507"/>
                  </a:cubicBezTo>
                  <a:lnTo>
                    <a:pt x="6798" y="7169"/>
                  </a:lnTo>
                  <a:cubicBezTo>
                    <a:pt x="6864" y="7236"/>
                    <a:pt x="6952" y="7269"/>
                    <a:pt x="7040" y="7269"/>
                  </a:cubicBezTo>
                  <a:cubicBezTo>
                    <a:pt x="7127" y="7269"/>
                    <a:pt x="7215" y="7236"/>
                    <a:pt x="7281" y="7169"/>
                  </a:cubicBezTo>
                  <a:lnTo>
                    <a:pt x="7963" y="6488"/>
                  </a:lnTo>
                  <a:cubicBezTo>
                    <a:pt x="8096" y="6354"/>
                    <a:pt x="8096" y="6138"/>
                    <a:pt x="7963" y="6005"/>
                  </a:cubicBezTo>
                  <a:lnTo>
                    <a:pt x="7855" y="5897"/>
                  </a:lnTo>
                  <a:lnTo>
                    <a:pt x="7197" y="6557"/>
                  </a:lnTo>
                  <a:cubicBezTo>
                    <a:pt x="7129" y="6623"/>
                    <a:pt x="7042" y="6657"/>
                    <a:pt x="6954" y="6657"/>
                  </a:cubicBezTo>
                  <a:cubicBezTo>
                    <a:pt x="6867" y="6657"/>
                    <a:pt x="6779" y="6623"/>
                    <a:pt x="6712" y="6557"/>
                  </a:cubicBezTo>
                  <a:lnTo>
                    <a:pt x="157" y="1"/>
                  </a:ln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9" name="Google Shape;2909;p69">
              <a:extLst>
                <a:ext uri="{FF2B5EF4-FFF2-40B4-BE49-F238E27FC236}">
                  <a16:creationId xmlns:a16="http://schemas.microsoft.com/office/drawing/2014/main" id="{D26C607E-B9DF-009E-732C-D4125083A469}"/>
                </a:ext>
              </a:extLst>
            </p:cNvPr>
            <p:cNvSpPr/>
            <p:nvPr/>
          </p:nvSpPr>
          <p:spPr>
            <a:xfrm>
              <a:off x="6479275" y="2991475"/>
              <a:ext cx="21475" cy="19025"/>
            </a:xfrm>
            <a:custGeom>
              <a:avLst/>
              <a:gdLst/>
              <a:ahLst/>
              <a:cxnLst/>
              <a:rect l="l" t="t" r="r" b="b"/>
              <a:pathLst>
                <a:path w="859" h="761" extrusionOk="0">
                  <a:moveTo>
                    <a:pt x="246" y="0"/>
                  </a:moveTo>
                  <a:cubicBezTo>
                    <a:pt x="189" y="0"/>
                    <a:pt x="131" y="22"/>
                    <a:pt x="88" y="66"/>
                  </a:cubicBezTo>
                  <a:cubicBezTo>
                    <a:pt x="0" y="153"/>
                    <a:pt x="0" y="295"/>
                    <a:pt x="88" y="381"/>
                  </a:cubicBezTo>
                  <a:lnTo>
                    <a:pt x="401" y="695"/>
                  </a:lnTo>
                  <a:cubicBezTo>
                    <a:pt x="444" y="737"/>
                    <a:pt x="501" y="761"/>
                    <a:pt x="559" y="761"/>
                  </a:cubicBezTo>
                  <a:cubicBezTo>
                    <a:pt x="758" y="761"/>
                    <a:pt x="858" y="520"/>
                    <a:pt x="717" y="380"/>
                  </a:cubicBezTo>
                  <a:lnTo>
                    <a:pt x="403" y="66"/>
                  </a:lnTo>
                  <a:cubicBezTo>
                    <a:pt x="360" y="22"/>
                    <a:pt x="303" y="0"/>
                    <a:pt x="246" y="0"/>
                  </a:cubicBezTo>
                  <a:close/>
                </a:path>
              </a:pathLst>
            </a:custGeom>
            <a:solidFill>
              <a:srgbClr val="FFB8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0" name="Google Shape;2910;p69">
              <a:extLst>
                <a:ext uri="{FF2B5EF4-FFF2-40B4-BE49-F238E27FC236}">
                  <a16:creationId xmlns:a16="http://schemas.microsoft.com/office/drawing/2014/main" id="{3DC6B333-9C27-A046-0287-16A564FEFCE9}"/>
                </a:ext>
              </a:extLst>
            </p:cNvPr>
            <p:cNvSpPr/>
            <p:nvPr/>
          </p:nvSpPr>
          <p:spPr>
            <a:xfrm>
              <a:off x="6513325" y="3025525"/>
              <a:ext cx="21475" cy="19025"/>
            </a:xfrm>
            <a:custGeom>
              <a:avLst/>
              <a:gdLst/>
              <a:ahLst/>
              <a:cxnLst/>
              <a:rect l="l" t="t" r="r" b="b"/>
              <a:pathLst>
                <a:path w="859" h="761" extrusionOk="0">
                  <a:moveTo>
                    <a:pt x="246" y="0"/>
                  </a:moveTo>
                  <a:cubicBezTo>
                    <a:pt x="189" y="0"/>
                    <a:pt x="131" y="22"/>
                    <a:pt x="88" y="66"/>
                  </a:cubicBezTo>
                  <a:cubicBezTo>
                    <a:pt x="0" y="154"/>
                    <a:pt x="0" y="294"/>
                    <a:pt x="88" y="381"/>
                  </a:cubicBezTo>
                  <a:lnTo>
                    <a:pt x="402" y="695"/>
                  </a:lnTo>
                  <a:cubicBezTo>
                    <a:pt x="444" y="737"/>
                    <a:pt x="501" y="761"/>
                    <a:pt x="559" y="761"/>
                  </a:cubicBezTo>
                  <a:cubicBezTo>
                    <a:pt x="758" y="761"/>
                    <a:pt x="858" y="520"/>
                    <a:pt x="717" y="380"/>
                  </a:cubicBezTo>
                  <a:lnTo>
                    <a:pt x="403" y="66"/>
                  </a:lnTo>
                  <a:cubicBezTo>
                    <a:pt x="360" y="22"/>
                    <a:pt x="303" y="0"/>
                    <a:pt x="246" y="0"/>
                  </a:cubicBezTo>
                  <a:close/>
                </a:path>
              </a:pathLst>
            </a:custGeom>
            <a:solidFill>
              <a:srgbClr val="07DE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1" name="Google Shape;2911;p69">
              <a:extLst>
                <a:ext uri="{FF2B5EF4-FFF2-40B4-BE49-F238E27FC236}">
                  <a16:creationId xmlns:a16="http://schemas.microsoft.com/office/drawing/2014/main" id="{7CA70513-F496-9B48-959C-F8FDB0B9F532}"/>
                </a:ext>
              </a:extLst>
            </p:cNvPr>
            <p:cNvSpPr/>
            <p:nvPr/>
          </p:nvSpPr>
          <p:spPr>
            <a:xfrm>
              <a:off x="6547375" y="3059575"/>
              <a:ext cx="21475" cy="19025"/>
            </a:xfrm>
            <a:custGeom>
              <a:avLst/>
              <a:gdLst/>
              <a:ahLst/>
              <a:cxnLst/>
              <a:rect l="l" t="t" r="r" b="b"/>
              <a:pathLst>
                <a:path w="859" h="761" extrusionOk="0">
                  <a:moveTo>
                    <a:pt x="246" y="0"/>
                  </a:moveTo>
                  <a:cubicBezTo>
                    <a:pt x="189" y="0"/>
                    <a:pt x="132" y="22"/>
                    <a:pt x="88" y="66"/>
                  </a:cubicBezTo>
                  <a:cubicBezTo>
                    <a:pt x="0" y="154"/>
                    <a:pt x="0" y="294"/>
                    <a:pt x="88" y="381"/>
                  </a:cubicBezTo>
                  <a:lnTo>
                    <a:pt x="402" y="695"/>
                  </a:lnTo>
                  <a:cubicBezTo>
                    <a:pt x="444" y="738"/>
                    <a:pt x="501" y="761"/>
                    <a:pt x="559" y="761"/>
                  </a:cubicBezTo>
                  <a:cubicBezTo>
                    <a:pt x="758" y="761"/>
                    <a:pt x="859" y="520"/>
                    <a:pt x="717" y="380"/>
                  </a:cubicBezTo>
                  <a:lnTo>
                    <a:pt x="403" y="66"/>
                  </a:lnTo>
                  <a:cubicBezTo>
                    <a:pt x="360" y="22"/>
                    <a:pt x="303" y="0"/>
                    <a:pt x="246" y="0"/>
                  </a:cubicBezTo>
                  <a:close/>
                </a:path>
              </a:pathLst>
            </a:custGeom>
            <a:solidFill>
              <a:srgbClr val="FFB8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2" name="Google Shape;2912;p69">
              <a:extLst>
                <a:ext uri="{FF2B5EF4-FFF2-40B4-BE49-F238E27FC236}">
                  <a16:creationId xmlns:a16="http://schemas.microsoft.com/office/drawing/2014/main" id="{C4820EA2-2C4B-1C86-FFB3-FB75CF501029}"/>
                </a:ext>
              </a:extLst>
            </p:cNvPr>
            <p:cNvSpPr/>
            <p:nvPr/>
          </p:nvSpPr>
          <p:spPr>
            <a:xfrm>
              <a:off x="6581450" y="3093625"/>
              <a:ext cx="21450" cy="19025"/>
            </a:xfrm>
            <a:custGeom>
              <a:avLst/>
              <a:gdLst/>
              <a:ahLst/>
              <a:cxnLst/>
              <a:rect l="l" t="t" r="r" b="b"/>
              <a:pathLst>
                <a:path w="858" h="761" extrusionOk="0">
                  <a:moveTo>
                    <a:pt x="245" y="0"/>
                  </a:moveTo>
                  <a:cubicBezTo>
                    <a:pt x="188" y="0"/>
                    <a:pt x="131" y="22"/>
                    <a:pt x="87" y="66"/>
                  </a:cubicBezTo>
                  <a:cubicBezTo>
                    <a:pt x="1" y="154"/>
                    <a:pt x="1" y="295"/>
                    <a:pt x="87" y="381"/>
                  </a:cubicBezTo>
                  <a:lnTo>
                    <a:pt x="401" y="695"/>
                  </a:lnTo>
                  <a:cubicBezTo>
                    <a:pt x="443" y="738"/>
                    <a:pt x="500" y="761"/>
                    <a:pt x="558" y="761"/>
                  </a:cubicBezTo>
                  <a:cubicBezTo>
                    <a:pt x="758" y="761"/>
                    <a:pt x="858" y="520"/>
                    <a:pt x="717" y="380"/>
                  </a:cubicBezTo>
                  <a:lnTo>
                    <a:pt x="402" y="66"/>
                  </a:lnTo>
                  <a:cubicBezTo>
                    <a:pt x="359" y="22"/>
                    <a:pt x="302" y="0"/>
                    <a:pt x="245" y="0"/>
                  </a:cubicBezTo>
                  <a:close/>
                </a:path>
              </a:pathLst>
            </a:custGeom>
            <a:solidFill>
              <a:srgbClr val="07DE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3" name="Google Shape;2913;p69">
              <a:extLst>
                <a:ext uri="{FF2B5EF4-FFF2-40B4-BE49-F238E27FC236}">
                  <a16:creationId xmlns:a16="http://schemas.microsoft.com/office/drawing/2014/main" id="{9ECE14E4-BC8B-8744-E7CC-89AD36015E96}"/>
                </a:ext>
              </a:extLst>
            </p:cNvPr>
            <p:cNvSpPr/>
            <p:nvPr/>
          </p:nvSpPr>
          <p:spPr>
            <a:xfrm>
              <a:off x="6615500" y="3127675"/>
              <a:ext cx="21450" cy="19025"/>
            </a:xfrm>
            <a:custGeom>
              <a:avLst/>
              <a:gdLst/>
              <a:ahLst/>
              <a:cxnLst/>
              <a:rect l="l" t="t" r="r" b="b"/>
              <a:pathLst>
                <a:path w="858" h="761" extrusionOk="0">
                  <a:moveTo>
                    <a:pt x="245" y="0"/>
                  </a:moveTo>
                  <a:cubicBezTo>
                    <a:pt x="188" y="0"/>
                    <a:pt x="131" y="22"/>
                    <a:pt x="87" y="66"/>
                  </a:cubicBezTo>
                  <a:cubicBezTo>
                    <a:pt x="1" y="154"/>
                    <a:pt x="1" y="295"/>
                    <a:pt x="87" y="381"/>
                  </a:cubicBezTo>
                  <a:lnTo>
                    <a:pt x="401" y="695"/>
                  </a:lnTo>
                  <a:cubicBezTo>
                    <a:pt x="443" y="738"/>
                    <a:pt x="500" y="761"/>
                    <a:pt x="558" y="761"/>
                  </a:cubicBezTo>
                  <a:cubicBezTo>
                    <a:pt x="758" y="761"/>
                    <a:pt x="858" y="520"/>
                    <a:pt x="716" y="380"/>
                  </a:cubicBezTo>
                  <a:lnTo>
                    <a:pt x="402" y="66"/>
                  </a:lnTo>
                  <a:cubicBezTo>
                    <a:pt x="359" y="22"/>
                    <a:pt x="302" y="0"/>
                    <a:pt x="245" y="0"/>
                  </a:cubicBezTo>
                  <a:close/>
                </a:path>
              </a:pathLst>
            </a:custGeom>
            <a:solidFill>
              <a:srgbClr val="FFB8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4" name="Google Shape;2914;p69">
              <a:extLst>
                <a:ext uri="{FF2B5EF4-FFF2-40B4-BE49-F238E27FC236}">
                  <a16:creationId xmlns:a16="http://schemas.microsoft.com/office/drawing/2014/main" id="{3C0DFA73-E90A-9A8D-7037-BD1C19775B9B}"/>
                </a:ext>
              </a:extLst>
            </p:cNvPr>
            <p:cNvSpPr/>
            <p:nvPr/>
          </p:nvSpPr>
          <p:spPr>
            <a:xfrm>
              <a:off x="6648925" y="2953400"/>
              <a:ext cx="24200" cy="24175"/>
            </a:xfrm>
            <a:custGeom>
              <a:avLst/>
              <a:gdLst/>
              <a:ahLst/>
              <a:cxnLst/>
              <a:rect l="l" t="t" r="r" b="b"/>
              <a:pathLst>
                <a:path w="968" h="967" extrusionOk="0">
                  <a:moveTo>
                    <a:pt x="484" y="1"/>
                  </a:moveTo>
                  <a:cubicBezTo>
                    <a:pt x="217" y="1"/>
                    <a:pt x="1" y="217"/>
                    <a:pt x="1" y="484"/>
                  </a:cubicBezTo>
                  <a:cubicBezTo>
                    <a:pt x="1" y="751"/>
                    <a:pt x="217" y="967"/>
                    <a:pt x="484" y="967"/>
                  </a:cubicBezTo>
                  <a:cubicBezTo>
                    <a:pt x="751" y="967"/>
                    <a:pt x="967" y="751"/>
                    <a:pt x="967" y="484"/>
                  </a:cubicBezTo>
                  <a:cubicBezTo>
                    <a:pt x="967" y="217"/>
                    <a:pt x="751" y="1"/>
                    <a:pt x="484" y="1"/>
                  </a:cubicBezTo>
                  <a:close/>
                </a:path>
              </a:pathLst>
            </a:custGeom>
            <a:solidFill>
              <a:srgbClr val="FFB8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5" name="Google Shape;2915;p69">
              <a:extLst>
                <a:ext uri="{FF2B5EF4-FFF2-40B4-BE49-F238E27FC236}">
                  <a16:creationId xmlns:a16="http://schemas.microsoft.com/office/drawing/2014/main" id="{BEF8E5C2-98B6-CD55-5B6F-FD9482B29BEE}"/>
                </a:ext>
              </a:extLst>
            </p:cNvPr>
            <p:cNvSpPr/>
            <p:nvPr/>
          </p:nvSpPr>
          <p:spPr>
            <a:xfrm>
              <a:off x="6649700" y="2955950"/>
              <a:ext cx="25325" cy="21625"/>
            </a:xfrm>
            <a:custGeom>
              <a:avLst/>
              <a:gdLst/>
              <a:ahLst/>
              <a:cxnLst/>
              <a:rect l="l" t="t" r="r" b="b"/>
              <a:pathLst>
                <a:path w="1013" h="865" extrusionOk="0">
                  <a:moveTo>
                    <a:pt x="748" y="1"/>
                  </a:moveTo>
                  <a:lnTo>
                    <a:pt x="748" y="1"/>
                  </a:lnTo>
                  <a:cubicBezTo>
                    <a:pt x="824" y="202"/>
                    <a:pt x="757" y="430"/>
                    <a:pt x="583" y="558"/>
                  </a:cubicBezTo>
                  <a:cubicBezTo>
                    <a:pt x="497" y="621"/>
                    <a:pt x="396" y="653"/>
                    <a:pt x="296" y="653"/>
                  </a:cubicBezTo>
                  <a:cubicBezTo>
                    <a:pt x="191" y="653"/>
                    <a:pt x="87" y="619"/>
                    <a:pt x="1" y="551"/>
                  </a:cubicBezTo>
                  <a:lnTo>
                    <a:pt x="1" y="551"/>
                  </a:lnTo>
                  <a:cubicBezTo>
                    <a:pt x="75" y="748"/>
                    <a:pt x="261" y="864"/>
                    <a:pt x="453" y="864"/>
                  </a:cubicBezTo>
                  <a:cubicBezTo>
                    <a:pt x="542" y="864"/>
                    <a:pt x="632" y="840"/>
                    <a:pt x="713" y="788"/>
                  </a:cubicBezTo>
                  <a:cubicBezTo>
                    <a:pt x="973" y="621"/>
                    <a:pt x="1012" y="258"/>
                    <a:pt x="795" y="40"/>
                  </a:cubicBezTo>
                  <a:cubicBezTo>
                    <a:pt x="780" y="26"/>
                    <a:pt x="764" y="12"/>
                    <a:pt x="748" y="1"/>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16" name="Google Shape;2916;p69">
            <a:extLst>
              <a:ext uri="{FF2B5EF4-FFF2-40B4-BE49-F238E27FC236}">
                <a16:creationId xmlns:a16="http://schemas.microsoft.com/office/drawing/2014/main" id="{3DAA76F1-247E-6B62-0B65-B25EB4F66B9E}"/>
              </a:ext>
            </a:extLst>
          </p:cNvPr>
          <p:cNvGrpSpPr/>
          <p:nvPr/>
        </p:nvGrpSpPr>
        <p:grpSpPr>
          <a:xfrm>
            <a:off x="1903866" y="3133359"/>
            <a:ext cx="410716" cy="335668"/>
            <a:chOff x="5644850" y="2978650"/>
            <a:chExt cx="381175" cy="311525"/>
          </a:xfrm>
        </p:grpSpPr>
        <p:sp>
          <p:nvSpPr>
            <p:cNvPr id="2917" name="Google Shape;2917;p69">
              <a:extLst>
                <a:ext uri="{FF2B5EF4-FFF2-40B4-BE49-F238E27FC236}">
                  <a16:creationId xmlns:a16="http://schemas.microsoft.com/office/drawing/2014/main" id="{D976B2A0-61F6-357A-596B-330B15A893FC}"/>
                </a:ext>
              </a:extLst>
            </p:cNvPr>
            <p:cNvSpPr/>
            <p:nvPr/>
          </p:nvSpPr>
          <p:spPr>
            <a:xfrm>
              <a:off x="5768900" y="3083625"/>
              <a:ext cx="20050" cy="98450"/>
            </a:xfrm>
            <a:custGeom>
              <a:avLst/>
              <a:gdLst/>
              <a:ahLst/>
              <a:cxnLst/>
              <a:rect l="l" t="t" r="r" b="b"/>
              <a:pathLst>
                <a:path w="802" h="3938" extrusionOk="0">
                  <a:moveTo>
                    <a:pt x="0" y="0"/>
                  </a:moveTo>
                  <a:lnTo>
                    <a:pt x="0" y="3938"/>
                  </a:lnTo>
                  <a:lnTo>
                    <a:pt x="802" y="3938"/>
                  </a:lnTo>
                  <a:lnTo>
                    <a:pt x="802" y="0"/>
                  </a:lnTo>
                  <a:close/>
                </a:path>
              </a:pathLst>
            </a:custGeom>
            <a:solidFill>
              <a:srgbClr val="3F4C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8" name="Google Shape;2918;p69">
              <a:extLst>
                <a:ext uri="{FF2B5EF4-FFF2-40B4-BE49-F238E27FC236}">
                  <a16:creationId xmlns:a16="http://schemas.microsoft.com/office/drawing/2014/main" id="{CE31909B-9520-27A5-02CC-947A03F38F33}"/>
                </a:ext>
              </a:extLst>
            </p:cNvPr>
            <p:cNvSpPr/>
            <p:nvPr/>
          </p:nvSpPr>
          <p:spPr>
            <a:xfrm>
              <a:off x="5768900" y="3083625"/>
              <a:ext cx="20050" cy="27075"/>
            </a:xfrm>
            <a:custGeom>
              <a:avLst/>
              <a:gdLst/>
              <a:ahLst/>
              <a:cxnLst/>
              <a:rect l="l" t="t" r="r" b="b"/>
              <a:pathLst>
                <a:path w="802" h="1083" extrusionOk="0">
                  <a:moveTo>
                    <a:pt x="0" y="0"/>
                  </a:moveTo>
                  <a:lnTo>
                    <a:pt x="0" y="1082"/>
                  </a:lnTo>
                  <a:cubicBezTo>
                    <a:pt x="289" y="1015"/>
                    <a:pt x="562" y="889"/>
                    <a:pt x="802" y="713"/>
                  </a:cubicBezTo>
                  <a:lnTo>
                    <a:pt x="802" y="0"/>
                  </a:ln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9" name="Google Shape;2919;p69">
              <a:extLst>
                <a:ext uri="{FF2B5EF4-FFF2-40B4-BE49-F238E27FC236}">
                  <a16:creationId xmlns:a16="http://schemas.microsoft.com/office/drawing/2014/main" id="{A8AB8EFE-5907-A048-894D-B201A4F3124B}"/>
                </a:ext>
              </a:extLst>
            </p:cNvPr>
            <p:cNvSpPr/>
            <p:nvPr/>
          </p:nvSpPr>
          <p:spPr>
            <a:xfrm>
              <a:off x="5931925" y="3156475"/>
              <a:ext cx="25275" cy="49350"/>
            </a:xfrm>
            <a:custGeom>
              <a:avLst/>
              <a:gdLst/>
              <a:ahLst/>
              <a:cxnLst/>
              <a:rect l="l" t="t" r="r" b="b"/>
              <a:pathLst>
                <a:path w="1011" h="1974" extrusionOk="0">
                  <a:moveTo>
                    <a:pt x="0" y="0"/>
                  </a:moveTo>
                  <a:lnTo>
                    <a:pt x="0" y="1974"/>
                  </a:lnTo>
                  <a:lnTo>
                    <a:pt x="1011" y="1974"/>
                  </a:lnTo>
                  <a:lnTo>
                    <a:pt x="1011" y="0"/>
                  </a:lnTo>
                  <a:close/>
                </a:path>
              </a:pathLst>
            </a:custGeom>
            <a:solidFill>
              <a:srgbClr val="3F4C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0" name="Google Shape;2920;p69">
              <a:extLst>
                <a:ext uri="{FF2B5EF4-FFF2-40B4-BE49-F238E27FC236}">
                  <a16:creationId xmlns:a16="http://schemas.microsoft.com/office/drawing/2014/main" id="{5DBF2F1E-220D-DCF7-D4AA-643018EB4771}"/>
                </a:ext>
              </a:extLst>
            </p:cNvPr>
            <p:cNvSpPr/>
            <p:nvPr/>
          </p:nvSpPr>
          <p:spPr>
            <a:xfrm>
              <a:off x="5931925" y="3156475"/>
              <a:ext cx="25275" cy="13625"/>
            </a:xfrm>
            <a:custGeom>
              <a:avLst/>
              <a:gdLst/>
              <a:ahLst/>
              <a:cxnLst/>
              <a:rect l="l" t="t" r="r" b="b"/>
              <a:pathLst>
                <a:path w="1011" h="545" extrusionOk="0">
                  <a:moveTo>
                    <a:pt x="0" y="0"/>
                  </a:moveTo>
                  <a:lnTo>
                    <a:pt x="0" y="545"/>
                  </a:lnTo>
                  <a:lnTo>
                    <a:pt x="1011" y="545"/>
                  </a:lnTo>
                  <a:lnTo>
                    <a:pt x="1011" y="0"/>
                  </a:ln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1" name="Google Shape;2921;p69">
              <a:extLst>
                <a:ext uri="{FF2B5EF4-FFF2-40B4-BE49-F238E27FC236}">
                  <a16:creationId xmlns:a16="http://schemas.microsoft.com/office/drawing/2014/main" id="{96D1FFB9-DB30-669D-B934-5D28450A17DA}"/>
                </a:ext>
              </a:extLst>
            </p:cNvPr>
            <p:cNvSpPr/>
            <p:nvPr/>
          </p:nvSpPr>
          <p:spPr>
            <a:xfrm>
              <a:off x="5844525" y="3205800"/>
              <a:ext cx="181475" cy="84375"/>
            </a:xfrm>
            <a:custGeom>
              <a:avLst/>
              <a:gdLst/>
              <a:ahLst/>
              <a:cxnLst/>
              <a:rect l="l" t="t" r="r" b="b"/>
              <a:pathLst>
                <a:path w="7259" h="3375" extrusionOk="0">
                  <a:moveTo>
                    <a:pt x="6051" y="1"/>
                  </a:moveTo>
                  <a:cubicBezTo>
                    <a:pt x="6050" y="1"/>
                    <a:pt x="6049" y="1"/>
                    <a:pt x="6048" y="1"/>
                  </a:cubicBezTo>
                  <a:lnTo>
                    <a:pt x="0" y="1"/>
                  </a:lnTo>
                  <a:lnTo>
                    <a:pt x="0" y="3375"/>
                  </a:lnTo>
                  <a:lnTo>
                    <a:pt x="7015" y="3375"/>
                  </a:lnTo>
                  <a:cubicBezTo>
                    <a:pt x="7149" y="3375"/>
                    <a:pt x="7258" y="3265"/>
                    <a:pt x="7258" y="3129"/>
                  </a:cubicBezTo>
                  <a:lnTo>
                    <a:pt x="7258" y="1210"/>
                  </a:lnTo>
                  <a:cubicBezTo>
                    <a:pt x="7258" y="543"/>
                    <a:pt x="6718" y="1"/>
                    <a:pt x="6051" y="1"/>
                  </a:cubicBez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2" name="Google Shape;2922;p69">
              <a:extLst>
                <a:ext uri="{FF2B5EF4-FFF2-40B4-BE49-F238E27FC236}">
                  <a16:creationId xmlns:a16="http://schemas.microsoft.com/office/drawing/2014/main" id="{8FDEAC77-F37D-716F-1087-2590733BA36A}"/>
                </a:ext>
              </a:extLst>
            </p:cNvPr>
            <p:cNvSpPr/>
            <p:nvPr/>
          </p:nvSpPr>
          <p:spPr>
            <a:xfrm>
              <a:off x="5844525" y="3205800"/>
              <a:ext cx="181475" cy="30250"/>
            </a:xfrm>
            <a:custGeom>
              <a:avLst/>
              <a:gdLst/>
              <a:ahLst/>
              <a:cxnLst/>
              <a:rect l="l" t="t" r="r" b="b"/>
              <a:pathLst>
                <a:path w="7259" h="1210" extrusionOk="0">
                  <a:moveTo>
                    <a:pt x="6051" y="1"/>
                  </a:moveTo>
                  <a:cubicBezTo>
                    <a:pt x="6050" y="1"/>
                    <a:pt x="6049" y="1"/>
                    <a:pt x="6048" y="1"/>
                  </a:cubicBezTo>
                  <a:lnTo>
                    <a:pt x="0" y="1"/>
                  </a:lnTo>
                  <a:lnTo>
                    <a:pt x="0" y="1210"/>
                  </a:lnTo>
                  <a:lnTo>
                    <a:pt x="7258" y="1210"/>
                  </a:lnTo>
                  <a:cubicBezTo>
                    <a:pt x="7258" y="543"/>
                    <a:pt x="6718" y="1"/>
                    <a:pt x="6051" y="1"/>
                  </a:cubicBezTo>
                  <a:close/>
                </a:path>
              </a:pathLst>
            </a:custGeom>
            <a:solidFill>
              <a:srgbClr val="B692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3" name="Google Shape;2923;p69">
              <a:extLst>
                <a:ext uri="{FF2B5EF4-FFF2-40B4-BE49-F238E27FC236}">
                  <a16:creationId xmlns:a16="http://schemas.microsoft.com/office/drawing/2014/main" id="{F25D5827-44FA-917D-5D50-A7208D209946}"/>
                </a:ext>
              </a:extLst>
            </p:cNvPr>
            <p:cNvSpPr/>
            <p:nvPr/>
          </p:nvSpPr>
          <p:spPr>
            <a:xfrm>
              <a:off x="5844525" y="3205800"/>
              <a:ext cx="94150" cy="84375"/>
            </a:xfrm>
            <a:custGeom>
              <a:avLst/>
              <a:gdLst/>
              <a:ahLst/>
              <a:cxnLst/>
              <a:rect l="l" t="t" r="r" b="b"/>
              <a:pathLst>
                <a:path w="3766" h="3375" extrusionOk="0">
                  <a:moveTo>
                    <a:pt x="0" y="1"/>
                  </a:moveTo>
                  <a:lnTo>
                    <a:pt x="0" y="3375"/>
                  </a:lnTo>
                  <a:lnTo>
                    <a:pt x="3764" y="3375"/>
                  </a:lnTo>
                  <a:cubicBezTo>
                    <a:pt x="3765" y="2145"/>
                    <a:pt x="3343" y="954"/>
                    <a:pt x="2569" y="1"/>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4" name="Google Shape;2924;p69">
              <a:extLst>
                <a:ext uri="{FF2B5EF4-FFF2-40B4-BE49-F238E27FC236}">
                  <a16:creationId xmlns:a16="http://schemas.microsoft.com/office/drawing/2014/main" id="{A7188FA8-F007-13B8-CD3E-393C48A039B6}"/>
                </a:ext>
              </a:extLst>
            </p:cNvPr>
            <p:cNvSpPr/>
            <p:nvPr/>
          </p:nvSpPr>
          <p:spPr>
            <a:xfrm>
              <a:off x="5644850" y="3156100"/>
              <a:ext cx="268150" cy="134075"/>
            </a:xfrm>
            <a:custGeom>
              <a:avLst/>
              <a:gdLst/>
              <a:ahLst/>
              <a:cxnLst/>
              <a:rect l="l" t="t" r="r" b="b"/>
              <a:pathLst>
                <a:path w="10726" h="5363" extrusionOk="0">
                  <a:moveTo>
                    <a:pt x="5364" y="1"/>
                  </a:moveTo>
                  <a:cubicBezTo>
                    <a:pt x="2488" y="1"/>
                    <a:pt x="140" y="2263"/>
                    <a:pt x="7" y="5106"/>
                  </a:cubicBezTo>
                  <a:cubicBezTo>
                    <a:pt x="0" y="5244"/>
                    <a:pt x="111" y="5363"/>
                    <a:pt x="251" y="5363"/>
                  </a:cubicBezTo>
                  <a:lnTo>
                    <a:pt x="10726" y="5363"/>
                  </a:lnTo>
                  <a:cubicBezTo>
                    <a:pt x="10726" y="2401"/>
                    <a:pt x="8324" y="1"/>
                    <a:pt x="5364" y="1"/>
                  </a:cubicBez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5" name="Google Shape;2925;p69">
              <a:extLst>
                <a:ext uri="{FF2B5EF4-FFF2-40B4-BE49-F238E27FC236}">
                  <a16:creationId xmlns:a16="http://schemas.microsoft.com/office/drawing/2014/main" id="{61EAA741-BAEF-B26F-A225-789C1064F12B}"/>
                </a:ext>
              </a:extLst>
            </p:cNvPr>
            <p:cNvSpPr/>
            <p:nvPr/>
          </p:nvSpPr>
          <p:spPr>
            <a:xfrm>
              <a:off x="5684475" y="3156100"/>
              <a:ext cx="188850" cy="38925"/>
            </a:xfrm>
            <a:custGeom>
              <a:avLst/>
              <a:gdLst/>
              <a:ahLst/>
              <a:cxnLst/>
              <a:rect l="l" t="t" r="r" b="b"/>
              <a:pathLst>
                <a:path w="7554" h="1557" extrusionOk="0">
                  <a:moveTo>
                    <a:pt x="3768" y="1"/>
                  </a:moveTo>
                  <a:cubicBezTo>
                    <a:pt x="2356" y="1"/>
                    <a:pt x="1002" y="561"/>
                    <a:pt x="1" y="1557"/>
                  </a:cubicBezTo>
                  <a:lnTo>
                    <a:pt x="7554" y="1557"/>
                  </a:lnTo>
                  <a:cubicBezTo>
                    <a:pt x="6552" y="560"/>
                    <a:pt x="5197" y="1"/>
                    <a:pt x="3784" y="1"/>
                  </a:cubicBezTo>
                  <a:cubicBezTo>
                    <a:pt x="3782" y="1"/>
                    <a:pt x="3780" y="1"/>
                    <a:pt x="3779" y="1"/>
                  </a:cubicBezTo>
                  <a:cubicBezTo>
                    <a:pt x="3775" y="1"/>
                    <a:pt x="3771" y="1"/>
                    <a:pt x="3768" y="1"/>
                  </a:cubicBezTo>
                  <a:close/>
                </a:path>
              </a:pathLst>
            </a:custGeom>
            <a:solidFill>
              <a:srgbClr val="FDFC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6" name="Google Shape;2926;p69">
              <a:extLst>
                <a:ext uri="{FF2B5EF4-FFF2-40B4-BE49-F238E27FC236}">
                  <a16:creationId xmlns:a16="http://schemas.microsoft.com/office/drawing/2014/main" id="{FC5E7703-9A1A-B40A-B4F8-DD17CFBD4B19}"/>
                </a:ext>
              </a:extLst>
            </p:cNvPr>
            <p:cNvSpPr/>
            <p:nvPr/>
          </p:nvSpPr>
          <p:spPr>
            <a:xfrm>
              <a:off x="5838050" y="3060850"/>
              <a:ext cx="185825" cy="95650"/>
            </a:xfrm>
            <a:custGeom>
              <a:avLst/>
              <a:gdLst/>
              <a:ahLst/>
              <a:cxnLst/>
              <a:rect l="l" t="t" r="r" b="b"/>
              <a:pathLst>
                <a:path w="7433" h="3826" extrusionOk="0">
                  <a:moveTo>
                    <a:pt x="310" y="0"/>
                  </a:moveTo>
                  <a:cubicBezTo>
                    <a:pt x="123" y="0"/>
                    <a:pt x="1" y="197"/>
                    <a:pt x="84" y="365"/>
                  </a:cubicBezTo>
                  <a:lnTo>
                    <a:pt x="1671" y="3545"/>
                  </a:lnTo>
                  <a:cubicBezTo>
                    <a:pt x="1757" y="3717"/>
                    <a:pt x="1932" y="3825"/>
                    <a:pt x="2123" y="3825"/>
                  </a:cubicBezTo>
                  <a:lnTo>
                    <a:pt x="7123" y="3825"/>
                  </a:lnTo>
                  <a:cubicBezTo>
                    <a:pt x="7312" y="3825"/>
                    <a:pt x="7433" y="3628"/>
                    <a:pt x="7350" y="3460"/>
                  </a:cubicBezTo>
                  <a:lnTo>
                    <a:pt x="5764" y="281"/>
                  </a:lnTo>
                  <a:cubicBezTo>
                    <a:pt x="5678" y="108"/>
                    <a:pt x="5503" y="0"/>
                    <a:pt x="5310" y="0"/>
                  </a:cubicBezTo>
                  <a:close/>
                </a:path>
              </a:pathLst>
            </a:custGeom>
            <a:solidFill>
              <a:srgbClr val="07DE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7" name="Google Shape;2927;p69">
              <a:extLst>
                <a:ext uri="{FF2B5EF4-FFF2-40B4-BE49-F238E27FC236}">
                  <a16:creationId xmlns:a16="http://schemas.microsoft.com/office/drawing/2014/main" id="{EDB01E68-2FAC-9678-7B74-5784D0E6E42D}"/>
                </a:ext>
              </a:extLst>
            </p:cNvPr>
            <p:cNvSpPr/>
            <p:nvPr/>
          </p:nvSpPr>
          <p:spPr>
            <a:xfrm>
              <a:off x="5856625" y="3060850"/>
              <a:ext cx="148675" cy="95650"/>
            </a:xfrm>
            <a:custGeom>
              <a:avLst/>
              <a:gdLst/>
              <a:ahLst/>
              <a:cxnLst/>
              <a:rect l="l" t="t" r="r" b="b"/>
              <a:pathLst>
                <a:path w="5947" h="3826" extrusionOk="0">
                  <a:moveTo>
                    <a:pt x="817" y="0"/>
                  </a:moveTo>
                  <a:lnTo>
                    <a:pt x="1659" y="1689"/>
                  </a:lnTo>
                  <a:lnTo>
                    <a:pt x="1" y="1689"/>
                  </a:lnTo>
                  <a:lnTo>
                    <a:pt x="224" y="2136"/>
                  </a:lnTo>
                  <a:lnTo>
                    <a:pt x="1882" y="2136"/>
                  </a:lnTo>
                  <a:lnTo>
                    <a:pt x="2725" y="3825"/>
                  </a:lnTo>
                  <a:lnTo>
                    <a:pt x="3224" y="3825"/>
                  </a:lnTo>
                  <a:lnTo>
                    <a:pt x="2382" y="2136"/>
                  </a:lnTo>
                  <a:lnTo>
                    <a:pt x="3789" y="2136"/>
                  </a:lnTo>
                  <a:lnTo>
                    <a:pt x="4633" y="3825"/>
                  </a:lnTo>
                  <a:lnTo>
                    <a:pt x="5131" y="3825"/>
                  </a:lnTo>
                  <a:lnTo>
                    <a:pt x="4288" y="2136"/>
                  </a:lnTo>
                  <a:lnTo>
                    <a:pt x="5947" y="2136"/>
                  </a:lnTo>
                  <a:lnTo>
                    <a:pt x="5723" y="1689"/>
                  </a:lnTo>
                  <a:lnTo>
                    <a:pt x="4066" y="1689"/>
                  </a:lnTo>
                  <a:lnTo>
                    <a:pt x="3223" y="0"/>
                  </a:lnTo>
                  <a:lnTo>
                    <a:pt x="2725" y="0"/>
                  </a:lnTo>
                  <a:lnTo>
                    <a:pt x="3567" y="1689"/>
                  </a:lnTo>
                  <a:lnTo>
                    <a:pt x="2158" y="1689"/>
                  </a:lnTo>
                  <a:lnTo>
                    <a:pt x="1316" y="0"/>
                  </a:ln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8" name="Google Shape;2928;p69">
              <a:extLst>
                <a:ext uri="{FF2B5EF4-FFF2-40B4-BE49-F238E27FC236}">
                  <a16:creationId xmlns:a16="http://schemas.microsoft.com/office/drawing/2014/main" id="{6F93FE38-D017-50D0-C880-23B7CAC8AE1B}"/>
                </a:ext>
              </a:extLst>
            </p:cNvPr>
            <p:cNvSpPr/>
            <p:nvPr/>
          </p:nvSpPr>
          <p:spPr>
            <a:xfrm>
              <a:off x="5725650" y="3019425"/>
              <a:ext cx="38875" cy="36400"/>
            </a:xfrm>
            <a:custGeom>
              <a:avLst/>
              <a:gdLst/>
              <a:ahLst/>
              <a:cxnLst/>
              <a:rect l="l" t="t" r="r" b="b"/>
              <a:pathLst>
                <a:path w="1555" h="1456" extrusionOk="0">
                  <a:moveTo>
                    <a:pt x="248" y="0"/>
                  </a:moveTo>
                  <a:cubicBezTo>
                    <a:pt x="191" y="0"/>
                    <a:pt x="133" y="22"/>
                    <a:pt x="89" y="66"/>
                  </a:cubicBezTo>
                  <a:cubicBezTo>
                    <a:pt x="0" y="155"/>
                    <a:pt x="3" y="298"/>
                    <a:pt x="94" y="386"/>
                  </a:cubicBezTo>
                  <a:lnTo>
                    <a:pt x="1100" y="1392"/>
                  </a:lnTo>
                  <a:cubicBezTo>
                    <a:pt x="1140" y="1433"/>
                    <a:pt x="1197" y="1456"/>
                    <a:pt x="1257" y="1456"/>
                  </a:cubicBezTo>
                  <a:cubicBezTo>
                    <a:pt x="1456" y="1456"/>
                    <a:pt x="1555" y="1216"/>
                    <a:pt x="1415" y="1075"/>
                  </a:cubicBezTo>
                  <a:lnTo>
                    <a:pt x="409" y="69"/>
                  </a:lnTo>
                  <a:cubicBezTo>
                    <a:pt x="365" y="23"/>
                    <a:pt x="307" y="0"/>
                    <a:pt x="248" y="0"/>
                  </a:cubicBezTo>
                  <a:close/>
                </a:path>
              </a:pathLst>
            </a:custGeom>
            <a:solidFill>
              <a:srgbClr val="3F4C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9" name="Google Shape;2929;p69">
              <a:extLst>
                <a:ext uri="{FF2B5EF4-FFF2-40B4-BE49-F238E27FC236}">
                  <a16:creationId xmlns:a16="http://schemas.microsoft.com/office/drawing/2014/main" id="{0819CC8C-3CFC-B6AB-CED2-0A135AE21902}"/>
                </a:ext>
              </a:extLst>
            </p:cNvPr>
            <p:cNvSpPr/>
            <p:nvPr/>
          </p:nvSpPr>
          <p:spPr>
            <a:xfrm>
              <a:off x="5707875" y="3001075"/>
              <a:ext cx="30750" cy="30700"/>
            </a:xfrm>
            <a:custGeom>
              <a:avLst/>
              <a:gdLst/>
              <a:ahLst/>
              <a:cxnLst/>
              <a:rect l="l" t="t" r="r" b="b"/>
              <a:pathLst>
                <a:path w="1230" h="1228" extrusionOk="0">
                  <a:moveTo>
                    <a:pt x="615" y="0"/>
                  </a:moveTo>
                  <a:cubicBezTo>
                    <a:pt x="275" y="0"/>
                    <a:pt x="0" y="275"/>
                    <a:pt x="0" y="615"/>
                  </a:cubicBezTo>
                  <a:cubicBezTo>
                    <a:pt x="0" y="953"/>
                    <a:pt x="275" y="1228"/>
                    <a:pt x="615" y="1228"/>
                  </a:cubicBezTo>
                  <a:cubicBezTo>
                    <a:pt x="954" y="1228"/>
                    <a:pt x="1229" y="953"/>
                    <a:pt x="1229" y="615"/>
                  </a:cubicBezTo>
                  <a:cubicBezTo>
                    <a:pt x="1229" y="275"/>
                    <a:pt x="954" y="0"/>
                    <a:pt x="615" y="0"/>
                  </a:cubicBezTo>
                  <a:close/>
                </a:path>
              </a:pathLst>
            </a:custGeom>
            <a:solidFill>
              <a:srgbClr val="FFB8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0" name="Google Shape;2930;p69">
              <a:extLst>
                <a:ext uri="{FF2B5EF4-FFF2-40B4-BE49-F238E27FC236}">
                  <a16:creationId xmlns:a16="http://schemas.microsoft.com/office/drawing/2014/main" id="{E754C93A-E935-65FE-6214-320B00184679}"/>
                </a:ext>
              </a:extLst>
            </p:cNvPr>
            <p:cNvSpPr/>
            <p:nvPr/>
          </p:nvSpPr>
          <p:spPr>
            <a:xfrm>
              <a:off x="5709725" y="3002925"/>
              <a:ext cx="31025" cy="28875"/>
            </a:xfrm>
            <a:custGeom>
              <a:avLst/>
              <a:gdLst/>
              <a:ahLst/>
              <a:cxnLst/>
              <a:rect l="l" t="t" r="r" b="b"/>
              <a:pathLst>
                <a:path w="1241" h="1155" extrusionOk="0">
                  <a:moveTo>
                    <a:pt x="833" y="1"/>
                  </a:moveTo>
                  <a:lnTo>
                    <a:pt x="833" y="1"/>
                  </a:lnTo>
                  <a:cubicBezTo>
                    <a:pt x="963" y="240"/>
                    <a:pt x="920" y="535"/>
                    <a:pt x="728" y="728"/>
                  </a:cubicBezTo>
                  <a:cubicBezTo>
                    <a:pt x="609" y="845"/>
                    <a:pt x="452" y="907"/>
                    <a:pt x="293" y="907"/>
                  </a:cubicBezTo>
                  <a:cubicBezTo>
                    <a:pt x="193" y="907"/>
                    <a:pt x="93" y="883"/>
                    <a:pt x="1" y="833"/>
                  </a:cubicBezTo>
                  <a:lnTo>
                    <a:pt x="1" y="833"/>
                  </a:lnTo>
                  <a:cubicBezTo>
                    <a:pt x="113" y="1041"/>
                    <a:pt x="325" y="1155"/>
                    <a:pt x="542" y="1155"/>
                  </a:cubicBezTo>
                  <a:cubicBezTo>
                    <a:pt x="669" y="1155"/>
                    <a:pt x="798" y="1115"/>
                    <a:pt x="909" y="1033"/>
                  </a:cubicBezTo>
                  <a:cubicBezTo>
                    <a:pt x="1208" y="808"/>
                    <a:pt x="1240" y="370"/>
                    <a:pt x="974" y="106"/>
                  </a:cubicBezTo>
                  <a:cubicBezTo>
                    <a:pt x="934" y="63"/>
                    <a:pt x="885" y="28"/>
                    <a:pt x="833" y="1"/>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1" name="Google Shape;2931;p69">
              <a:extLst>
                <a:ext uri="{FF2B5EF4-FFF2-40B4-BE49-F238E27FC236}">
                  <a16:creationId xmlns:a16="http://schemas.microsoft.com/office/drawing/2014/main" id="{6206B7E4-DEF6-713D-3CEF-00B096474D7D}"/>
                </a:ext>
              </a:extLst>
            </p:cNvPr>
            <p:cNvSpPr/>
            <p:nvPr/>
          </p:nvSpPr>
          <p:spPr>
            <a:xfrm>
              <a:off x="5716050" y="3010200"/>
              <a:ext cx="98150" cy="91700"/>
            </a:xfrm>
            <a:custGeom>
              <a:avLst/>
              <a:gdLst/>
              <a:ahLst/>
              <a:cxnLst/>
              <a:rect l="l" t="t" r="r" b="b"/>
              <a:pathLst>
                <a:path w="3926" h="3668" extrusionOk="0">
                  <a:moveTo>
                    <a:pt x="3042" y="1"/>
                  </a:moveTo>
                  <a:cubicBezTo>
                    <a:pt x="2971" y="1"/>
                    <a:pt x="2899" y="27"/>
                    <a:pt x="2844" y="82"/>
                  </a:cubicBezTo>
                  <a:lnTo>
                    <a:pt x="121" y="2804"/>
                  </a:lnTo>
                  <a:cubicBezTo>
                    <a:pt x="0" y="2926"/>
                    <a:pt x="16" y="3126"/>
                    <a:pt x="154" y="3228"/>
                  </a:cubicBezTo>
                  <a:cubicBezTo>
                    <a:pt x="550" y="3523"/>
                    <a:pt x="1017" y="3667"/>
                    <a:pt x="1481" y="3667"/>
                  </a:cubicBezTo>
                  <a:cubicBezTo>
                    <a:pt x="2054" y="3667"/>
                    <a:pt x="2624" y="3447"/>
                    <a:pt x="3054" y="3016"/>
                  </a:cubicBezTo>
                  <a:cubicBezTo>
                    <a:pt x="3835" y="2235"/>
                    <a:pt x="3926" y="1000"/>
                    <a:pt x="3266" y="114"/>
                  </a:cubicBezTo>
                  <a:cubicBezTo>
                    <a:pt x="3211" y="39"/>
                    <a:pt x="3127" y="1"/>
                    <a:pt x="3042" y="1"/>
                  </a:cubicBezTo>
                  <a:close/>
                </a:path>
              </a:pathLst>
            </a:custGeom>
            <a:solidFill>
              <a:srgbClr val="A9B3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2" name="Google Shape;2932;p69">
              <a:extLst>
                <a:ext uri="{FF2B5EF4-FFF2-40B4-BE49-F238E27FC236}">
                  <a16:creationId xmlns:a16="http://schemas.microsoft.com/office/drawing/2014/main" id="{E03FA9D2-4FCF-9B18-CAB9-B79E3B4D9DB3}"/>
                </a:ext>
              </a:extLst>
            </p:cNvPr>
            <p:cNvSpPr/>
            <p:nvPr/>
          </p:nvSpPr>
          <p:spPr>
            <a:xfrm>
              <a:off x="5717075" y="3021250"/>
              <a:ext cx="97325" cy="80675"/>
            </a:xfrm>
            <a:custGeom>
              <a:avLst/>
              <a:gdLst/>
              <a:ahLst/>
              <a:cxnLst/>
              <a:rect l="l" t="t" r="r" b="b"/>
              <a:pathLst>
                <a:path w="3893" h="3227" extrusionOk="0">
                  <a:moveTo>
                    <a:pt x="3428" y="0"/>
                  </a:moveTo>
                  <a:cubicBezTo>
                    <a:pt x="3501" y="869"/>
                    <a:pt x="3123" y="1713"/>
                    <a:pt x="2426" y="2235"/>
                  </a:cubicBezTo>
                  <a:cubicBezTo>
                    <a:pt x="1981" y="2570"/>
                    <a:pt x="1447" y="2743"/>
                    <a:pt x="907" y="2743"/>
                  </a:cubicBezTo>
                  <a:cubicBezTo>
                    <a:pt x="601" y="2743"/>
                    <a:pt x="294" y="2687"/>
                    <a:pt x="0" y="2574"/>
                  </a:cubicBezTo>
                  <a:lnTo>
                    <a:pt x="0" y="2574"/>
                  </a:lnTo>
                  <a:cubicBezTo>
                    <a:pt x="5" y="2657"/>
                    <a:pt x="45" y="2735"/>
                    <a:pt x="113" y="2786"/>
                  </a:cubicBezTo>
                  <a:cubicBezTo>
                    <a:pt x="508" y="3080"/>
                    <a:pt x="975" y="3226"/>
                    <a:pt x="1441" y="3226"/>
                  </a:cubicBezTo>
                  <a:cubicBezTo>
                    <a:pt x="1950" y="3226"/>
                    <a:pt x="2459" y="3051"/>
                    <a:pt x="2872" y="2704"/>
                  </a:cubicBezTo>
                  <a:cubicBezTo>
                    <a:pt x="3662" y="2041"/>
                    <a:pt x="3892" y="922"/>
                    <a:pt x="3428" y="0"/>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3" name="Google Shape;2933;p69">
              <a:extLst>
                <a:ext uri="{FF2B5EF4-FFF2-40B4-BE49-F238E27FC236}">
                  <a16:creationId xmlns:a16="http://schemas.microsoft.com/office/drawing/2014/main" id="{5C0FD15B-185C-4143-6824-710EC25CC8C7}"/>
                </a:ext>
              </a:extLst>
            </p:cNvPr>
            <p:cNvSpPr/>
            <p:nvPr/>
          </p:nvSpPr>
          <p:spPr>
            <a:xfrm>
              <a:off x="5695600" y="3245375"/>
              <a:ext cx="41225" cy="44800"/>
            </a:xfrm>
            <a:custGeom>
              <a:avLst/>
              <a:gdLst/>
              <a:ahLst/>
              <a:cxnLst/>
              <a:rect l="l" t="t" r="r" b="b"/>
              <a:pathLst>
                <a:path w="1649" h="1792" extrusionOk="0">
                  <a:moveTo>
                    <a:pt x="335" y="0"/>
                  </a:moveTo>
                  <a:cubicBezTo>
                    <a:pt x="150" y="0"/>
                    <a:pt x="1" y="151"/>
                    <a:pt x="1" y="336"/>
                  </a:cubicBezTo>
                  <a:lnTo>
                    <a:pt x="1" y="1792"/>
                  </a:lnTo>
                  <a:lnTo>
                    <a:pt x="1649" y="1792"/>
                  </a:lnTo>
                  <a:lnTo>
                    <a:pt x="1649" y="336"/>
                  </a:lnTo>
                  <a:cubicBezTo>
                    <a:pt x="1649" y="151"/>
                    <a:pt x="1500" y="0"/>
                    <a:pt x="1315" y="0"/>
                  </a:cubicBezTo>
                  <a:close/>
                </a:path>
              </a:pathLst>
            </a:custGeom>
            <a:solidFill>
              <a:srgbClr val="07DE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4" name="Google Shape;2934;p69">
              <a:extLst>
                <a:ext uri="{FF2B5EF4-FFF2-40B4-BE49-F238E27FC236}">
                  <a16:creationId xmlns:a16="http://schemas.microsoft.com/office/drawing/2014/main" id="{80981F08-FFC2-F8D7-3696-E4ADDDEA147F}"/>
                </a:ext>
              </a:extLst>
            </p:cNvPr>
            <p:cNvSpPr/>
            <p:nvPr/>
          </p:nvSpPr>
          <p:spPr>
            <a:xfrm>
              <a:off x="5957225" y="3236025"/>
              <a:ext cx="68800" cy="30075"/>
            </a:xfrm>
            <a:custGeom>
              <a:avLst/>
              <a:gdLst/>
              <a:ahLst/>
              <a:cxnLst/>
              <a:rect l="l" t="t" r="r" b="b"/>
              <a:pathLst>
                <a:path w="2752" h="1203" extrusionOk="0">
                  <a:moveTo>
                    <a:pt x="0" y="1"/>
                  </a:moveTo>
                  <a:lnTo>
                    <a:pt x="0" y="932"/>
                  </a:lnTo>
                  <a:cubicBezTo>
                    <a:pt x="0" y="1081"/>
                    <a:pt x="121" y="1202"/>
                    <a:pt x="272" y="1202"/>
                  </a:cubicBezTo>
                  <a:lnTo>
                    <a:pt x="2752" y="1202"/>
                  </a:lnTo>
                  <a:lnTo>
                    <a:pt x="2752" y="1"/>
                  </a:lnTo>
                  <a:close/>
                </a:path>
              </a:pathLst>
            </a:custGeom>
            <a:solidFill>
              <a:srgbClr val="07DE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5" name="Google Shape;2935;p69">
              <a:extLst>
                <a:ext uri="{FF2B5EF4-FFF2-40B4-BE49-F238E27FC236}">
                  <a16:creationId xmlns:a16="http://schemas.microsoft.com/office/drawing/2014/main" id="{44085B05-CC12-C146-A17D-1D0D021E9311}"/>
                </a:ext>
              </a:extLst>
            </p:cNvPr>
            <p:cNvSpPr/>
            <p:nvPr/>
          </p:nvSpPr>
          <p:spPr>
            <a:xfrm>
              <a:off x="5986000" y="3236025"/>
              <a:ext cx="11200" cy="30075"/>
            </a:xfrm>
            <a:custGeom>
              <a:avLst/>
              <a:gdLst/>
              <a:ahLst/>
              <a:cxnLst/>
              <a:rect l="l" t="t" r="r" b="b"/>
              <a:pathLst>
                <a:path w="448" h="1203" extrusionOk="0">
                  <a:moveTo>
                    <a:pt x="1" y="1"/>
                  </a:moveTo>
                  <a:lnTo>
                    <a:pt x="1" y="1202"/>
                  </a:lnTo>
                  <a:lnTo>
                    <a:pt x="448" y="1202"/>
                  </a:lnTo>
                  <a:lnTo>
                    <a:pt x="448" y="1"/>
                  </a:ln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6" name="Google Shape;2936;p69">
              <a:extLst>
                <a:ext uri="{FF2B5EF4-FFF2-40B4-BE49-F238E27FC236}">
                  <a16:creationId xmlns:a16="http://schemas.microsoft.com/office/drawing/2014/main" id="{B7F6271D-8BC4-37AE-E194-8DF3C34A6353}"/>
                </a:ext>
              </a:extLst>
            </p:cNvPr>
            <p:cNvSpPr/>
            <p:nvPr/>
          </p:nvSpPr>
          <p:spPr>
            <a:xfrm>
              <a:off x="5979575" y="3205800"/>
              <a:ext cx="46425" cy="84375"/>
            </a:xfrm>
            <a:custGeom>
              <a:avLst/>
              <a:gdLst/>
              <a:ahLst/>
              <a:cxnLst/>
              <a:rect l="l" t="t" r="r" b="b"/>
              <a:pathLst>
                <a:path w="1857" h="3375" extrusionOk="0">
                  <a:moveTo>
                    <a:pt x="4" y="1"/>
                  </a:moveTo>
                  <a:cubicBezTo>
                    <a:pt x="3" y="1"/>
                    <a:pt x="2" y="1"/>
                    <a:pt x="1" y="1"/>
                  </a:cubicBezTo>
                  <a:lnTo>
                    <a:pt x="6" y="1"/>
                  </a:lnTo>
                  <a:cubicBezTo>
                    <a:pt x="5" y="1"/>
                    <a:pt x="5" y="1"/>
                    <a:pt x="4" y="1"/>
                  </a:cubicBezTo>
                  <a:close/>
                  <a:moveTo>
                    <a:pt x="649" y="1"/>
                  </a:moveTo>
                  <a:cubicBezTo>
                    <a:pt x="648" y="1"/>
                    <a:pt x="647" y="1"/>
                    <a:pt x="646" y="1"/>
                  </a:cubicBezTo>
                  <a:lnTo>
                    <a:pt x="6" y="1"/>
                  </a:lnTo>
                  <a:cubicBezTo>
                    <a:pt x="671" y="2"/>
                    <a:pt x="1211" y="544"/>
                    <a:pt x="1211" y="1210"/>
                  </a:cubicBezTo>
                  <a:lnTo>
                    <a:pt x="1211" y="3131"/>
                  </a:lnTo>
                  <a:cubicBezTo>
                    <a:pt x="1211" y="3265"/>
                    <a:pt x="1102" y="3375"/>
                    <a:pt x="966" y="3375"/>
                  </a:cubicBezTo>
                  <a:lnTo>
                    <a:pt x="1613" y="3375"/>
                  </a:lnTo>
                  <a:cubicBezTo>
                    <a:pt x="1747" y="3375"/>
                    <a:pt x="1856" y="3265"/>
                    <a:pt x="1856" y="3131"/>
                  </a:cubicBezTo>
                  <a:lnTo>
                    <a:pt x="1856" y="1210"/>
                  </a:lnTo>
                  <a:cubicBezTo>
                    <a:pt x="1856" y="543"/>
                    <a:pt x="1316" y="1"/>
                    <a:pt x="649" y="1"/>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7" name="Google Shape;2937;p69">
              <a:extLst>
                <a:ext uri="{FF2B5EF4-FFF2-40B4-BE49-F238E27FC236}">
                  <a16:creationId xmlns:a16="http://schemas.microsoft.com/office/drawing/2014/main" id="{7089F115-4FF4-F4CC-931C-7CADE324A1C6}"/>
                </a:ext>
              </a:extLst>
            </p:cNvPr>
            <p:cNvSpPr/>
            <p:nvPr/>
          </p:nvSpPr>
          <p:spPr>
            <a:xfrm>
              <a:off x="5706075" y="3156100"/>
              <a:ext cx="145725" cy="21525"/>
            </a:xfrm>
            <a:custGeom>
              <a:avLst/>
              <a:gdLst/>
              <a:ahLst/>
              <a:cxnLst/>
              <a:rect l="l" t="t" r="r" b="b"/>
              <a:pathLst>
                <a:path w="5829" h="861" extrusionOk="0">
                  <a:moveTo>
                    <a:pt x="2907" y="1"/>
                  </a:moveTo>
                  <a:cubicBezTo>
                    <a:pt x="1875" y="1"/>
                    <a:pt x="866" y="300"/>
                    <a:pt x="1" y="860"/>
                  </a:cubicBezTo>
                  <a:lnTo>
                    <a:pt x="5829" y="860"/>
                  </a:lnTo>
                  <a:cubicBezTo>
                    <a:pt x="4962" y="300"/>
                    <a:pt x="3953" y="1"/>
                    <a:pt x="2922" y="1"/>
                  </a:cubicBezTo>
                  <a:cubicBezTo>
                    <a:pt x="2920" y="1"/>
                    <a:pt x="2917" y="1"/>
                    <a:pt x="2915" y="1"/>
                  </a:cubicBezTo>
                  <a:cubicBezTo>
                    <a:pt x="2912" y="1"/>
                    <a:pt x="2910" y="1"/>
                    <a:pt x="2907" y="1"/>
                  </a:cubicBezTo>
                  <a:close/>
                </a:path>
              </a:pathLst>
            </a:custGeom>
            <a:solidFill>
              <a:srgbClr val="FFB8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8" name="Google Shape;2938;p69">
              <a:extLst>
                <a:ext uri="{FF2B5EF4-FFF2-40B4-BE49-F238E27FC236}">
                  <a16:creationId xmlns:a16="http://schemas.microsoft.com/office/drawing/2014/main" id="{E074C098-6F34-C2CD-D513-A63A6A4FD737}"/>
                </a:ext>
              </a:extLst>
            </p:cNvPr>
            <p:cNvSpPr/>
            <p:nvPr/>
          </p:nvSpPr>
          <p:spPr>
            <a:xfrm>
              <a:off x="5768200" y="3156100"/>
              <a:ext cx="144800" cy="134075"/>
            </a:xfrm>
            <a:custGeom>
              <a:avLst/>
              <a:gdLst/>
              <a:ahLst/>
              <a:cxnLst/>
              <a:rect l="l" t="t" r="r" b="b"/>
              <a:pathLst>
                <a:path w="5792" h="5363" extrusionOk="0">
                  <a:moveTo>
                    <a:pt x="430" y="1"/>
                  </a:moveTo>
                  <a:cubicBezTo>
                    <a:pt x="285" y="1"/>
                    <a:pt x="142" y="6"/>
                    <a:pt x="0" y="18"/>
                  </a:cubicBezTo>
                  <a:cubicBezTo>
                    <a:pt x="2763" y="237"/>
                    <a:pt x="4935" y="2545"/>
                    <a:pt x="4935" y="5363"/>
                  </a:cubicBezTo>
                  <a:lnTo>
                    <a:pt x="5792" y="5363"/>
                  </a:lnTo>
                  <a:cubicBezTo>
                    <a:pt x="5792" y="2401"/>
                    <a:pt x="3390" y="1"/>
                    <a:pt x="430" y="1"/>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9" name="Google Shape;2939;p69">
              <a:extLst>
                <a:ext uri="{FF2B5EF4-FFF2-40B4-BE49-F238E27FC236}">
                  <a16:creationId xmlns:a16="http://schemas.microsoft.com/office/drawing/2014/main" id="{A5D90E37-9D26-9188-5581-F26BB8C69A94}"/>
                </a:ext>
              </a:extLst>
            </p:cNvPr>
            <p:cNvSpPr/>
            <p:nvPr/>
          </p:nvSpPr>
          <p:spPr>
            <a:xfrm>
              <a:off x="5809100" y="3259325"/>
              <a:ext cx="65725" cy="30850"/>
            </a:xfrm>
            <a:custGeom>
              <a:avLst/>
              <a:gdLst/>
              <a:ahLst/>
              <a:cxnLst/>
              <a:rect l="l" t="t" r="r" b="b"/>
              <a:pathLst>
                <a:path w="2629" h="1234" extrusionOk="0">
                  <a:moveTo>
                    <a:pt x="329" y="0"/>
                  </a:moveTo>
                  <a:cubicBezTo>
                    <a:pt x="148" y="0"/>
                    <a:pt x="1" y="148"/>
                    <a:pt x="1" y="329"/>
                  </a:cubicBezTo>
                  <a:lnTo>
                    <a:pt x="1" y="1234"/>
                  </a:lnTo>
                  <a:lnTo>
                    <a:pt x="2629" y="1234"/>
                  </a:lnTo>
                  <a:lnTo>
                    <a:pt x="2629" y="329"/>
                  </a:lnTo>
                  <a:cubicBezTo>
                    <a:pt x="2629" y="148"/>
                    <a:pt x="2483" y="0"/>
                    <a:pt x="2300" y="0"/>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0" name="Google Shape;2940;p69">
              <a:extLst>
                <a:ext uri="{FF2B5EF4-FFF2-40B4-BE49-F238E27FC236}">
                  <a16:creationId xmlns:a16="http://schemas.microsoft.com/office/drawing/2014/main" id="{37B614C3-8F53-DBE0-1B8C-3A675A994AD6}"/>
                </a:ext>
              </a:extLst>
            </p:cNvPr>
            <p:cNvSpPr/>
            <p:nvPr/>
          </p:nvSpPr>
          <p:spPr>
            <a:xfrm>
              <a:off x="5801525" y="3259325"/>
              <a:ext cx="65725" cy="30850"/>
            </a:xfrm>
            <a:custGeom>
              <a:avLst/>
              <a:gdLst/>
              <a:ahLst/>
              <a:cxnLst/>
              <a:rect l="l" t="t" r="r" b="b"/>
              <a:pathLst>
                <a:path w="2629" h="1234" extrusionOk="0">
                  <a:moveTo>
                    <a:pt x="329" y="0"/>
                  </a:moveTo>
                  <a:cubicBezTo>
                    <a:pt x="146" y="0"/>
                    <a:pt x="0" y="148"/>
                    <a:pt x="0" y="329"/>
                  </a:cubicBezTo>
                  <a:lnTo>
                    <a:pt x="0" y="1234"/>
                  </a:lnTo>
                  <a:lnTo>
                    <a:pt x="2628" y="1234"/>
                  </a:lnTo>
                  <a:lnTo>
                    <a:pt x="2628" y="329"/>
                  </a:lnTo>
                  <a:cubicBezTo>
                    <a:pt x="2628" y="148"/>
                    <a:pt x="2481" y="0"/>
                    <a:pt x="230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1" name="Google Shape;2941;p69">
              <a:extLst>
                <a:ext uri="{FF2B5EF4-FFF2-40B4-BE49-F238E27FC236}">
                  <a16:creationId xmlns:a16="http://schemas.microsoft.com/office/drawing/2014/main" id="{02FA946F-1262-1CCD-487D-35A135DB2112}"/>
                </a:ext>
              </a:extLst>
            </p:cNvPr>
            <p:cNvSpPr/>
            <p:nvPr/>
          </p:nvSpPr>
          <p:spPr>
            <a:xfrm>
              <a:off x="5801525" y="3272525"/>
              <a:ext cx="65725" cy="17650"/>
            </a:xfrm>
            <a:custGeom>
              <a:avLst/>
              <a:gdLst/>
              <a:ahLst/>
              <a:cxnLst/>
              <a:rect l="l" t="t" r="r" b="b"/>
              <a:pathLst>
                <a:path w="2629" h="706" extrusionOk="0">
                  <a:moveTo>
                    <a:pt x="0" y="1"/>
                  </a:moveTo>
                  <a:lnTo>
                    <a:pt x="0" y="706"/>
                  </a:lnTo>
                  <a:lnTo>
                    <a:pt x="2628" y="706"/>
                  </a:lnTo>
                  <a:lnTo>
                    <a:pt x="2628" y="1"/>
                  </a:lnTo>
                  <a:close/>
                </a:path>
              </a:pathLst>
            </a:custGeom>
            <a:solidFill>
              <a:srgbClr val="A9B3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2" name="Google Shape;2942;p69">
              <a:extLst>
                <a:ext uri="{FF2B5EF4-FFF2-40B4-BE49-F238E27FC236}">
                  <a16:creationId xmlns:a16="http://schemas.microsoft.com/office/drawing/2014/main" id="{84E6D088-1B9A-80A6-F51E-5ADF267844D2}"/>
                </a:ext>
              </a:extLst>
            </p:cNvPr>
            <p:cNvSpPr/>
            <p:nvPr/>
          </p:nvSpPr>
          <p:spPr>
            <a:xfrm>
              <a:off x="5847750" y="3259350"/>
              <a:ext cx="19500" cy="30825"/>
            </a:xfrm>
            <a:custGeom>
              <a:avLst/>
              <a:gdLst/>
              <a:ahLst/>
              <a:cxnLst/>
              <a:rect l="l" t="t" r="r" b="b"/>
              <a:pathLst>
                <a:path w="780" h="1233" extrusionOk="0">
                  <a:moveTo>
                    <a:pt x="1" y="1"/>
                  </a:moveTo>
                  <a:cubicBezTo>
                    <a:pt x="182" y="1"/>
                    <a:pt x="329" y="147"/>
                    <a:pt x="329" y="329"/>
                  </a:cubicBezTo>
                  <a:lnTo>
                    <a:pt x="329" y="1233"/>
                  </a:lnTo>
                  <a:lnTo>
                    <a:pt x="779" y="1233"/>
                  </a:lnTo>
                  <a:lnTo>
                    <a:pt x="779" y="328"/>
                  </a:lnTo>
                  <a:cubicBezTo>
                    <a:pt x="779" y="147"/>
                    <a:pt x="632" y="1"/>
                    <a:pt x="451" y="1"/>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3" name="Google Shape;2943;p69">
              <a:extLst>
                <a:ext uri="{FF2B5EF4-FFF2-40B4-BE49-F238E27FC236}">
                  <a16:creationId xmlns:a16="http://schemas.microsoft.com/office/drawing/2014/main" id="{2C64EBF4-8D51-0F11-C43C-D1C1C6B29815}"/>
                </a:ext>
              </a:extLst>
            </p:cNvPr>
            <p:cNvSpPr/>
            <p:nvPr/>
          </p:nvSpPr>
          <p:spPr>
            <a:xfrm>
              <a:off x="5966400" y="3007550"/>
              <a:ext cx="11200" cy="12050"/>
            </a:xfrm>
            <a:custGeom>
              <a:avLst/>
              <a:gdLst/>
              <a:ahLst/>
              <a:cxnLst/>
              <a:rect l="l" t="t" r="r" b="b"/>
              <a:pathLst>
                <a:path w="448" h="482" extrusionOk="0">
                  <a:moveTo>
                    <a:pt x="224" y="1"/>
                  </a:moveTo>
                  <a:cubicBezTo>
                    <a:pt x="100" y="1"/>
                    <a:pt x="1" y="100"/>
                    <a:pt x="1" y="224"/>
                  </a:cubicBezTo>
                  <a:lnTo>
                    <a:pt x="1" y="258"/>
                  </a:lnTo>
                  <a:cubicBezTo>
                    <a:pt x="1" y="382"/>
                    <a:pt x="100" y="481"/>
                    <a:pt x="224" y="481"/>
                  </a:cubicBezTo>
                  <a:cubicBezTo>
                    <a:pt x="347" y="481"/>
                    <a:pt x="448" y="382"/>
                    <a:pt x="448" y="258"/>
                  </a:cubicBezTo>
                  <a:lnTo>
                    <a:pt x="448" y="224"/>
                  </a:lnTo>
                  <a:cubicBezTo>
                    <a:pt x="448" y="100"/>
                    <a:pt x="347" y="1"/>
                    <a:pt x="224" y="1"/>
                  </a:cubicBezTo>
                  <a:close/>
                </a:path>
              </a:pathLst>
            </a:custGeom>
            <a:solidFill>
              <a:srgbClr val="B692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4" name="Google Shape;2944;p69">
              <a:extLst>
                <a:ext uri="{FF2B5EF4-FFF2-40B4-BE49-F238E27FC236}">
                  <a16:creationId xmlns:a16="http://schemas.microsoft.com/office/drawing/2014/main" id="{A2DDDEF7-174E-D746-37BE-B673049934B8}"/>
                </a:ext>
              </a:extLst>
            </p:cNvPr>
            <p:cNvSpPr/>
            <p:nvPr/>
          </p:nvSpPr>
          <p:spPr>
            <a:xfrm>
              <a:off x="5665975" y="3054975"/>
              <a:ext cx="11200" cy="11875"/>
            </a:xfrm>
            <a:custGeom>
              <a:avLst/>
              <a:gdLst/>
              <a:ahLst/>
              <a:cxnLst/>
              <a:rect l="l" t="t" r="r" b="b"/>
              <a:pathLst>
                <a:path w="448" h="475" extrusionOk="0">
                  <a:moveTo>
                    <a:pt x="224" y="0"/>
                  </a:moveTo>
                  <a:cubicBezTo>
                    <a:pt x="103" y="0"/>
                    <a:pt x="3" y="97"/>
                    <a:pt x="0" y="218"/>
                  </a:cubicBezTo>
                  <a:lnTo>
                    <a:pt x="0" y="253"/>
                  </a:lnTo>
                  <a:cubicBezTo>
                    <a:pt x="0" y="376"/>
                    <a:pt x="101" y="475"/>
                    <a:pt x="224" y="475"/>
                  </a:cubicBezTo>
                  <a:cubicBezTo>
                    <a:pt x="346" y="475"/>
                    <a:pt x="447" y="376"/>
                    <a:pt x="447" y="253"/>
                  </a:cubicBezTo>
                  <a:lnTo>
                    <a:pt x="447" y="218"/>
                  </a:lnTo>
                  <a:cubicBezTo>
                    <a:pt x="444" y="97"/>
                    <a:pt x="345" y="0"/>
                    <a:pt x="224" y="0"/>
                  </a:cubicBezTo>
                  <a:close/>
                </a:path>
              </a:pathLst>
            </a:custGeom>
            <a:solidFill>
              <a:srgbClr val="07DE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5" name="Google Shape;2945;p69">
              <a:extLst>
                <a:ext uri="{FF2B5EF4-FFF2-40B4-BE49-F238E27FC236}">
                  <a16:creationId xmlns:a16="http://schemas.microsoft.com/office/drawing/2014/main" id="{EB96CFA5-1E99-F5E7-85CA-CBB0239EC965}"/>
                </a:ext>
              </a:extLst>
            </p:cNvPr>
            <p:cNvSpPr/>
            <p:nvPr/>
          </p:nvSpPr>
          <p:spPr>
            <a:xfrm>
              <a:off x="5836450" y="2997775"/>
              <a:ext cx="11200" cy="12050"/>
            </a:xfrm>
            <a:custGeom>
              <a:avLst/>
              <a:gdLst/>
              <a:ahLst/>
              <a:cxnLst/>
              <a:rect l="l" t="t" r="r" b="b"/>
              <a:pathLst>
                <a:path w="448" h="482" extrusionOk="0">
                  <a:moveTo>
                    <a:pt x="224" y="1"/>
                  </a:moveTo>
                  <a:cubicBezTo>
                    <a:pt x="100" y="1"/>
                    <a:pt x="0" y="101"/>
                    <a:pt x="0" y="224"/>
                  </a:cubicBezTo>
                  <a:lnTo>
                    <a:pt x="0" y="259"/>
                  </a:lnTo>
                  <a:cubicBezTo>
                    <a:pt x="0" y="382"/>
                    <a:pt x="100" y="481"/>
                    <a:pt x="224" y="481"/>
                  </a:cubicBezTo>
                  <a:cubicBezTo>
                    <a:pt x="346" y="481"/>
                    <a:pt x="447" y="382"/>
                    <a:pt x="447" y="259"/>
                  </a:cubicBezTo>
                  <a:lnTo>
                    <a:pt x="447" y="224"/>
                  </a:lnTo>
                  <a:cubicBezTo>
                    <a:pt x="447" y="101"/>
                    <a:pt x="346" y="1"/>
                    <a:pt x="224" y="1"/>
                  </a:cubicBezTo>
                  <a:close/>
                </a:path>
              </a:pathLst>
            </a:custGeom>
            <a:solidFill>
              <a:srgbClr val="FDFC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6" name="Google Shape;2946;p69">
              <a:extLst>
                <a:ext uri="{FF2B5EF4-FFF2-40B4-BE49-F238E27FC236}">
                  <a16:creationId xmlns:a16="http://schemas.microsoft.com/office/drawing/2014/main" id="{D070699B-068D-2563-2594-E836324470CF}"/>
                </a:ext>
              </a:extLst>
            </p:cNvPr>
            <p:cNvSpPr/>
            <p:nvPr/>
          </p:nvSpPr>
          <p:spPr>
            <a:xfrm>
              <a:off x="5690025" y="2981900"/>
              <a:ext cx="11200" cy="12025"/>
            </a:xfrm>
            <a:custGeom>
              <a:avLst/>
              <a:gdLst/>
              <a:ahLst/>
              <a:cxnLst/>
              <a:rect l="l" t="t" r="r" b="b"/>
              <a:pathLst>
                <a:path w="448" h="481" extrusionOk="0">
                  <a:moveTo>
                    <a:pt x="224" y="1"/>
                  </a:moveTo>
                  <a:cubicBezTo>
                    <a:pt x="100" y="1"/>
                    <a:pt x="0" y="101"/>
                    <a:pt x="0" y="224"/>
                  </a:cubicBezTo>
                  <a:lnTo>
                    <a:pt x="0" y="259"/>
                  </a:lnTo>
                  <a:cubicBezTo>
                    <a:pt x="0" y="381"/>
                    <a:pt x="98" y="481"/>
                    <a:pt x="221" y="481"/>
                  </a:cubicBezTo>
                  <a:cubicBezTo>
                    <a:pt x="222" y="481"/>
                    <a:pt x="223" y="481"/>
                    <a:pt x="224" y="481"/>
                  </a:cubicBezTo>
                  <a:cubicBezTo>
                    <a:pt x="225" y="481"/>
                    <a:pt x="226" y="481"/>
                    <a:pt x="226" y="481"/>
                  </a:cubicBezTo>
                  <a:cubicBezTo>
                    <a:pt x="348" y="481"/>
                    <a:pt x="447" y="381"/>
                    <a:pt x="447" y="259"/>
                  </a:cubicBezTo>
                  <a:lnTo>
                    <a:pt x="447" y="224"/>
                  </a:lnTo>
                  <a:cubicBezTo>
                    <a:pt x="447" y="101"/>
                    <a:pt x="346" y="1"/>
                    <a:pt x="224" y="1"/>
                  </a:cubicBezTo>
                  <a:close/>
                </a:path>
              </a:pathLst>
            </a:custGeom>
            <a:solidFill>
              <a:srgbClr val="FDFC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7" name="Google Shape;2947;p69">
              <a:extLst>
                <a:ext uri="{FF2B5EF4-FFF2-40B4-BE49-F238E27FC236}">
                  <a16:creationId xmlns:a16="http://schemas.microsoft.com/office/drawing/2014/main" id="{60FD5E08-3958-F310-439C-91A7DF2150DE}"/>
                </a:ext>
              </a:extLst>
            </p:cNvPr>
            <p:cNvSpPr/>
            <p:nvPr/>
          </p:nvSpPr>
          <p:spPr>
            <a:xfrm>
              <a:off x="5678925" y="3127750"/>
              <a:ext cx="11200" cy="11875"/>
            </a:xfrm>
            <a:custGeom>
              <a:avLst/>
              <a:gdLst/>
              <a:ahLst/>
              <a:cxnLst/>
              <a:rect l="l" t="t" r="r" b="b"/>
              <a:pathLst>
                <a:path w="448" h="475" extrusionOk="0">
                  <a:moveTo>
                    <a:pt x="224" y="0"/>
                  </a:moveTo>
                  <a:cubicBezTo>
                    <a:pt x="103" y="0"/>
                    <a:pt x="4" y="95"/>
                    <a:pt x="1" y="216"/>
                  </a:cubicBezTo>
                  <a:lnTo>
                    <a:pt x="1" y="251"/>
                  </a:lnTo>
                  <a:cubicBezTo>
                    <a:pt x="1" y="374"/>
                    <a:pt x="100" y="475"/>
                    <a:pt x="224" y="475"/>
                  </a:cubicBezTo>
                  <a:cubicBezTo>
                    <a:pt x="347" y="475"/>
                    <a:pt x="447" y="374"/>
                    <a:pt x="447" y="251"/>
                  </a:cubicBezTo>
                  <a:lnTo>
                    <a:pt x="447" y="216"/>
                  </a:lnTo>
                  <a:cubicBezTo>
                    <a:pt x="443" y="95"/>
                    <a:pt x="345" y="0"/>
                    <a:pt x="224" y="0"/>
                  </a:cubicBezTo>
                  <a:close/>
                </a:path>
              </a:pathLst>
            </a:custGeom>
            <a:solidFill>
              <a:srgbClr val="FDFC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8" name="Google Shape;2948;p69">
              <a:extLst>
                <a:ext uri="{FF2B5EF4-FFF2-40B4-BE49-F238E27FC236}">
                  <a16:creationId xmlns:a16="http://schemas.microsoft.com/office/drawing/2014/main" id="{4C307414-1C3A-9136-D7E3-7C92047C147D}"/>
                </a:ext>
              </a:extLst>
            </p:cNvPr>
            <p:cNvSpPr/>
            <p:nvPr/>
          </p:nvSpPr>
          <p:spPr>
            <a:xfrm>
              <a:off x="5822175" y="3115075"/>
              <a:ext cx="11200" cy="11900"/>
            </a:xfrm>
            <a:custGeom>
              <a:avLst/>
              <a:gdLst/>
              <a:ahLst/>
              <a:cxnLst/>
              <a:rect l="l" t="t" r="r" b="b"/>
              <a:pathLst>
                <a:path w="448" h="476" extrusionOk="0">
                  <a:moveTo>
                    <a:pt x="224" y="1"/>
                  </a:moveTo>
                  <a:cubicBezTo>
                    <a:pt x="103" y="1"/>
                    <a:pt x="4" y="97"/>
                    <a:pt x="1" y="218"/>
                  </a:cubicBezTo>
                  <a:lnTo>
                    <a:pt x="1" y="252"/>
                  </a:lnTo>
                  <a:cubicBezTo>
                    <a:pt x="1" y="376"/>
                    <a:pt x="101" y="475"/>
                    <a:pt x="224" y="475"/>
                  </a:cubicBezTo>
                  <a:cubicBezTo>
                    <a:pt x="347" y="475"/>
                    <a:pt x="447" y="376"/>
                    <a:pt x="447" y="252"/>
                  </a:cubicBezTo>
                  <a:lnTo>
                    <a:pt x="447" y="218"/>
                  </a:lnTo>
                  <a:cubicBezTo>
                    <a:pt x="444" y="97"/>
                    <a:pt x="345" y="1"/>
                    <a:pt x="224" y="1"/>
                  </a:cubicBezTo>
                  <a:close/>
                </a:path>
              </a:pathLst>
            </a:custGeom>
            <a:solidFill>
              <a:srgbClr val="B692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9" name="Google Shape;2949;p69">
              <a:extLst>
                <a:ext uri="{FF2B5EF4-FFF2-40B4-BE49-F238E27FC236}">
                  <a16:creationId xmlns:a16="http://schemas.microsoft.com/office/drawing/2014/main" id="{4924BEE9-2A8E-946E-5D45-55D28559B480}"/>
                </a:ext>
              </a:extLst>
            </p:cNvPr>
            <p:cNvSpPr/>
            <p:nvPr/>
          </p:nvSpPr>
          <p:spPr>
            <a:xfrm>
              <a:off x="5907400" y="2978650"/>
              <a:ext cx="11200" cy="12050"/>
            </a:xfrm>
            <a:custGeom>
              <a:avLst/>
              <a:gdLst/>
              <a:ahLst/>
              <a:cxnLst/>
              <a:rect l="l" t="t" r="r" b="b"/>
              <a:pathLst>
                <a:path w="448" h="482" extrusionOk="0">
                  <a:moveTo>
                    <a:pt x="224" y="1"/>
                  </a:moveTo>
                  <a:cubicBezTo>
                    <a:pt x="100" y="1"/>
                    <a:pt x="0" y="100"/>
                    <a:pt x="0" y="224"/>
                  </a:cubicBezTo>
                  <a:lnTo>
                    <a:pt x="0" y="258"/>
                  </a:lnTo>
                  <a:cubicBezTo>
                    <a:pt x="0" y="382"/>
                    <a:pt x="100" y="481"/>
                    <a:pt x="224" y="481"/>
                  </a:cubicBezTo>
                  <a:cubicBezTo>
                    <a:pt x="346" y="481"/>
                    <a:pt x="447" y="382"/>
                    <a:pt x="447" y="258"/>
                  </a:cubicBezTo>
                  <a:lnTo>
                    <a:pt x="447" y="224"/>
                  </a:lnTo>
                  <a:cubicBezTo>
                    <a:pt x="447" y="100"/>
                    <a:pt x="346" y="1"/>
                    <a:pt x="224" y="1"/>
                  </a:cubicBezTo>
                  <a:close/>
                </a:path>
              </a:pathLst>
            </a:custGeom>
            <a:solidFill>
              <a:srgbClr val="07DE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50" name="Google Shape;2950;p69">
            <a:extLst>
              <a:ext uri="{FF2B5EF4-FFF2-40B4-BE49-F238E27FC236}">
                <a16:creationId xmlns:a16="http://schemas.microsoft.com/office/drawing/2014/main" id="{2E25EE8D-9411-7E12-6185-4FC780427D8B}"/>
              </a:ext>
            </a:extLst>
          </p:cNvPr>
          <p:cNvGrpSpPr/>
          <p:nvPr/>
        </p:nvGrpSpPr>
        <p:grpSpPr>
          <a:xfrm>
            <a:off x="6828985" y="3118081"/>
            <a:ext cx="411578" cy="366242"/>
            <a:chOff x="6999450" y="2974575"/>
            <a:chExt cx="381975" cy="339900"/>
          </a:xfrm>
        </p:grpSpPr>
        <p:sp>
          <p:nvSpPr>
            <p:cNvPr id="2951" name="Google Shape;2951;p69">
              <a:extLst>
                <a:ext uri="{FF2B5EF4-FFF2-40B4-BE49-F238E27FC236}">
                  <a16:creationId xmlns:a16="http://schemas.microsoft.com/office/drawing/2014/main" id="{BBE2D6C5-2F93-3102-EF85-0B412303CF9B}"/>
                </a:ext>
              </a:extLst>
            </p:cNvPr>
            <p:cNvSpPr/>
            <p:nvPr/>
          </p:nvSpPr>
          <p:spPr>
            <a:xfrm>
              <a:off x="7030650" y="2974575"/>
              <a:ext cx="333875" cy="333850"/>
            </a:xfrm>
            <a:custGeom>
              <a:avLst/>
              <a:gdLst/>
              <a:ahLst/>
              <a:cxnLst/>
              <a:rect l="l" t="t" r="r" b="b"/>
              <a:pathLst>
                <a:path w="13355" h="13354" extrusionOk="0">
                  <a:moveTo>
                    <a:pt x="6678" y="0"/>
                  </a:moveTo>
                  <a:cubicBezTo>
                    <a:pt x="2991" y="0"/>
                    <a:pt x="1" y="2989"/>
                    <a:pt x="1" y="6676"/>
                  </a:cubicBezTo>
                  <a:cubicBezTo>
                    <a:pt x="1" y="10364"/>
                    <a:pt x="2991" y="13354"/>
                    <a:pt x="6678" y="13354"/>
                  </a:cubicBezTo>
                  <a:cubicBezTo>
                    <a:pt x="10366" y="13354"/>
                    <a:pt x="13354" y="10364"/>
                    <a:pt x="13354" y="6676"/>
                  </a:cubicBezTo>
                  <a:cubicBezTo>
                    <a:pt x="13354" y="2989"/>
                    <a:pt x="10366" y="0"/>
                    <a:pt x="6678" y="0"/>
                  </a:cubicBezTo>
                  <a:close/>
                </a:path>
              </a:pathLst>
            </a:custGeom>
            <a:solidFill>
              <a:srgbClr val="07DE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2" name="Google Shape;2952;p69">
              <a:extLst>
                <a:ext uri="{FF2B5EF4-FFF2-40B4-BE49-F238E27FC236}">
                  <a16:creationId xmlns:a16="http://schemas.microsoft.com/office/drawing/2014/main" id="{65D7A096-A905-B5AE-9990-65FE6D03297F}"/>
                </a:ext>
              </a:extLst>
            </p:cNvPr>
            <p:cNvSpPr/>
            <p:nvPr/>
          </p:nvSpPr>
          <p:spPr>
            <a:xfrm>
              <a:off x="7070075" y="3005875"/>
              <a:ext cx="287100" cy="285850"/>
            </a:xfrm>
            <a:custGeom>
              <a:avLst/>
              <a:gdLst/>
              <a:ahLst/>
              <a:cxnLst/>
              <a:rect l="l" t="t" r="r" b="b"/>
              <a:pathLst>
                <a:path w="11484" h="11434" extrusionOk="0">
                  <a:moveTo>
                    <a:pt x="5510" y="0"/>
                  </a:moveTo>
                  <a:cubicBezTo>
                    <a:pt x="4995" y="0"/>
                    <a:pt x="4452" y="192"/>
                    <a:pt x="3906" y="704"/>
                  </a:cubicBezTo>
                  <a:cubicBezTo>
                    <a:pt x="2647" y="1884"/>
                    <a:pt x="1059" y="1626"/>
                    <a:pt x="470" y="2758"/>
                  </a:cubicBezTo>
                  <a:cubicBezTo>
                    <a:pt x="0" y="3661"/>
                    <a:pt x="989" y="4677"/>
                    <a:pt x="1110" y="6068"/>
                  </a:cubicBezTo>
                  <a:cubicBezTo>
                    <a:pt x="1223" y="7363"/>
                    <a:pt x="1425" y="8397"/>
                    <a:pt x="1919" y="8397"/>
                  </a:cubicBezTo>
                  <a:cubicBezTo>
                    <a:pt x="2010" y="8397"/>
                    <a:pt x="2110" y="8362"/>
                    <a:pt x="2222" y="8287"/>
                  </a:cubicBezTo>
                  <a:cubicBezTo>
                    <a:pt x="3157" y="7661"/>
                    <a:pt x="1835" y="6233"/>
                    <a:pt x="2726" y="5795"/>
                  </a:cubicBezTo>
                  <a:cubicBezTo>
                    <a:pt x="2826" y="5746"/>
                    <a:pt x="2917" y="5724"/>
                    <a:pt x="3001" y="5724"/>
                  </a:cubicBezTo>
                  <a:cubicBezTo>
                    <a:pt x="3874" y="5724"/>
                    <a:pt x="4018" y="8108"/>
                    <a:pt x="5144" y="8108"/>
                  </a:cubicBezTo>
                  <a:cubicBezTo>
                    <a:pt x="5193" y="8108"/>
                    <a:pt x="5243" y="8104"/>
                    <a:pt x="5295" y="8094"/>
                  </a:cubicBezTo>
                  <a:cubicBezTo>
                    <a:pt x="5393" y="8077"/>
                    <a:pt x="5488" y="8069"/>
                    <a:pt x="5581" y="8069"/>
                  </a:cubicBezTo>
                  <a:cubicBezTo>
                    <a:pt x="7016" y="8069"/>
                    <a:pt x="7800" y="10052"/>
                    <a:pt x="8015" y="11433"/>
                  </a:cubicBezTo>
                  <a:cubicBezTo>
                    <a:pt x="9682" y="10621"/>
                    <a:pt x="10938" y="9156"/>
                    <a:pt x="11484" y="7383"/>
                  </a:cubicBezTo>
                  <a:lnTo>
                    <a:pt x="11484" y="7383"/>
                  </a:lnTo>
                  <a:cubicBezTo>
                    <a:pt x="10868" y="7443"/>
                    <a:pt x="10081" y="7795"/>
                    <a:pt x="9428" y="8026"/>
                  </a:cubicBezTo>
                  <a:cubicBezTo>
                    <a:pt x="9233" y="8095"/>
                    <a:pt x="9060" y="8124"/>
                    <a:pt x="8912" y="8124"/>
                  </a:cubicBezTo>
                  <a:cubicBezTo>
                    <a:pt x="8204" y="8124"/>
                    <a:pt x="8067" y="7451"/>
                    <a:pt x="8727" y="7252"/>
                  </a:cubicBezTo>
                  <a:cubicBezTo>
                    <a:pt x="9520" y="7013"/>
                    <a:pt x="10508" y="5424"/>
                    <a:pt x="8970" y="5424"/>
                  </a:cubicBezTo>
                  <a:cubicBezTo>
                    <a:pt x="8956" y="5424"/>
                    <a:pt x="8942" y="5424"/>
                    <a:pt x="8927" y="5424"/>
                  </a:cubicBezTo>
                  <a:cubicBezTo>
                    <a:pt x="7329" y="5453"/>
                    <a:pt x="7830" y="6029"/>
                    <a:pt x="7362" y="6471"/>
                  </a:cubicBezTo>
                  <a:cubicBezTo>
                    <a:pt x="7261" y="6567"/>
                    <a:pt x="7165" y="6610"/>
                    <a:pt x="7071" y="6610"/>
                  </a:cubicBezTo>
                  <a:cubicBezTo>
                    <a:pt x="6734" y="6610"/>
                    <a:pt x="6436" y="6054"/>
                    <a:pt x="6097" y="5424"/>
                  </a:cubicBezTo>
                  <a:cubicBezTo>
                    <a:pt x="5593" y="4488"/>
                    <a:pt x="10098" y="2802"/>
                    <a:pt x="8460" y="1633"/>
                  </a:cubicBezTo>
                  <a:cubicBezTo>
                    <a:pt x="7981" y="1291"/>
                    <a:pt x="6843" y="0"/>
                    <a:pt x="5510" y="0"/>
                  </a:cubicBezTo>
                  <a:close/>
                </a:path>
              </a:pathLst>
            </a:custGeom>
            <a:solidFill>
              <a:srgbClr val="3FF2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3" name="Google Shape;2953;p69">
              <a:extLst>
                <a:ext uri="{FF2B5EF4-FFF2-40B4-BE49-F238E27FC236}">
                  <a16:creationId xmlns:a16="http://schemas.microsoft.com/office/drawing/2014/main" id="{2C2421CF-DFCC-BC43-C455-C48BE2A77619}"/>
                </a:ext>
              </a:extLst>
            </p:cNvPr>
            <p:cNvSpPr/>
            <p:nvPr/>
          </p:nvSpPr>
          <p:spPr>
            <a:xfrm>
              <a:off x="7121375" y="3086975"/>
              <a:ext cx="15100" cy="17250"/>
            </a:xfrm>
            <a:custGeom>
              <a:avLst/>
              <a:gdLst/>
              <a:ahLst/>
              <a:cxnLst/>
              <a:rect l="l" t="t" r="r" b="b"/>
              <a:pathLst>
                <a:path w="604" h="690" extrusionOk="0">
                  <a:moveTo>
                    <a:pt x="252" y="1"/>
                  </a:moveTo>
                  <a:cubicBezTo>
                    <a:pt x="227" y="1"/>
                    <a:pt x="201" y="5"/>
                    <a:pt x="176" y="14"/>
                  </a:cubicBezTo>
                  <a:cubicBezTo>
                    <a:pt x="61" y="56"/>
                    <a:pt x="1" y="185"/>
                    <a:pt x="43" y="300"/>
                  </a:cubicBezTo>
                  <a:lnTo>
                    <a:pt x="131" y="542"/>
                  </a:lnTo>
                  <a:cubicBezTo>
                    <a:pt x="164" y="631"/>
                    <a:pt x="248" y="688"/>
                    <a:pt x="341" y="688"/>
                  </a:cubicBezTo>
                  <a:lnTo>
                    <a:pt x="341" y="690"/>
                  </a:lnTo>
                  <a:cubicBezTo>
                    <a:pt x="496" y="690"/>
                    <a:pt x="604" y="536"/>
                    <a:pt x="551" y="390"/>
                  </a:cubicBezTo>
                  <a:lnTo>
                    <a:pt x="464" y="148"/>
                  </a:lnTo>
                  <a:cubicBezTo>
                    <a:pt x="431" y="56"/>
                    <a:pt x="344" y="1"/>
                    <a:pt x="252" y="1"/>
                  </a:cubicBezTo>
                  <a:close/>
                </a:path>
              </a:pathLst>
            </a:custGeom>
            <a:solidFill>
              <a:srgbClr val="3F4C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4" name="Google Shape;2954;p69">
              <a:extLst>
                <a:ext uri="{FF2B5EF4-FFF2-40B4-BE49-F238E27FC236}">
                  <a16:creationId xmlns:a16="http://schemas.microsoft.com/office/drawing/2014/main" id="{E40ECFA1-B382-5E95-ADFF-7D182D6012D5}"/>
                </a:ext>
              </a:extLst>
            </p:cNvPr>
            <p:cNvSpPr/>
            <p:nvPr/>
          </p:nvSpPr>
          <p:spPr>
            <a:xfrm>
              <a:off x="7222525" y="3050150"/>
              <a:ext cx="15100" cy="17250"/>
            </a:xfrm>
            <a:custGeom>
              <a:avLst/>
              <a:gdLst/>
              <a:ahLst/>
              <a:cxnLst/>
              <a:rect l="l" t="t" r="r" b="b"/>
              <a:pathLst>
                <a:path w="604" h="690" extrusionOk="0">
                  <a:moveTo>
                    <a:pt x="252" y="0"/>
                  </a:moveTo>
                  <a:cubicBezTo>
                    <a:pt x="227" y="0"/>
                    <a:pt x="201" y="5"/>
                    <a:pt x="175" y="14"/>
                  </a:cubicBezTo>
                  <a:cubicBezTo>
                    <a:pt x="60" y="56"/>
                    <a:pt x="0" y="185"/>
                    <a:pt x="43" y="300"/>
                  </a:cubicBezTo>
                  <a:lnTo>
                    <a:pt x="130" y="542"/>
                  </a:lnTo>
                  <a:cubicBezTo>
                    <a:pt x="162" y="631"/>
                    <a:pt x="247" y="690"/>
                    <a:pt x="340" y="690"/>
                  </a:cubicBezTo>
                  <a:cubicBezTo>
                    <a:pt x="495" y="690"/>
                    <a:pt x="603" y="535"/>
                    <a:pt x="551" y="390"/>
                  </a:cubicBezTo>
                  <a:lnTo>
                    <a:pt x="463" y="148"/>
                  </a:lnTo>
                  <a:cubicBezTo>
                    <a:pt x="430" y="57"/>
                    <a:pt x="344" y="0"/>
                    <a:pt x="252" y="0"/>
                  </a:cubicBezTo>
                  <a:close/>
                </a:path>
              </a:pathLst>
            </a:custGeom>
            <a:solidFill>
              <a:srgbClr val="3F4C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5" name="Google Shape;2955;p69">
              <a:extLst>
                <a:ext uri="{FF2B5EF4-FFF2-40B4-BE49-F238E27FC236}">
                  <a16:creationId xmlns:a16="http://schemas.microsoft.com/office/drawing/2014/main" id="{28D1CED4-2863-1D8D-4ED4-C2C28CA8F73D}"/>
                </a:ext>
              </a:extLst>
            </p:cNvPr>
            <p:cNvSpPr/>
            <p:nvPr/>
          </p:nvSpPr>
          <p:spPr>
            <a:xfrm>
              <a:off x="7170450" y="3079400"/>
              <a:ext cx="26725" cy="17975"/>
            </a:xfrm>
            <a:custGeom>
              <a:avLst/>
              <a:gdLst/>
              <a:ahLst/>
              <a:cxnLst/>
              <a:rect l="l" t="t" r="r" b="b"/>
              <a:pathLst>
                <a:path w="1069" h="719" extrusionOk="0">
                  <a:moveTo>
                    <a:pt x="608" y="1"/>
                  </a:moveTo>
                  <a:cubicBezTo>
                    <a:pt x="354" y="1"/>
                    <a:pt x="110" y="164"/>
                    <a:pt x="34" y="434"/>
                  </a:cubicBezTo>
                  <a:cubicBezTo>
                    <a:pt x="0" y="552"/>
                    <a:pt x="69" y="676"/>
                    <a:pt x="187" y="709"/>
                  </a:cubicBezTo>
                  <a:cubicBezTo>
                    <a:pt x="207" y="715"/>
                    <a:pt x="228" y="718"/>
                    <a:pt x="248" y="718"/>
                  </a:cubicBezTo>
                  <a:cubicBezTo>
                    <a:pt x="349" y="718"/>
                    <a:pt x="437" y="651"/>
                    <a:pt x="463" y="556"/>
                  </a:cubicBezTo>
                  <a:cubicBezTo>
                    <a:pt x="482" y="488"/>
                    <a:pt x="543" y="447"/>
                    <a:pt x="607" y="447"/>
                  </a:cubicBezTo>
                  <a:cubicBezTo>
                    <a:pt x="635" y="447"/>
                    <a:pt x="663" y="455"/>
                    <a:pt x="689" y="473"/>
                  </a:cubicBezTo>
                  <a:cubicBezTo>
                    <a:pt x="728" y="500"/>
                    <a:pt x="772" y="512"/>
                    <a:pt x="815" y="512"/>
                  </a:cubicBezTo>
                  <a:cubicBezTo>
                    <a:pt x="886" y="512"/>
                    <a:pt x="956" y="478"/>
                    <a:pt x="1000" y="415"/>
                  </a:cubicBezTo>
                  <a:cubicBezTo>
                    <a:pt x="1069" y="312"/>
                    <a:pt x="1042" y="174"/>
                    <a:pt x="940" y="104"/>
                  </a:cubicBezTo>
                  <a:cubicBezTo>
                    <a:pt x="836" y="33"/>
                    <a:pt x="721" y="1"/>
                    <a:pt x="608" y="1"/>
                  </a:cubicBezTo>
                  <a:close/>
                </a:path>
              </a:pathLst>
            </a:custGeom>
            <a:solidFill>
              <a:srgbClr val="3F4C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6" name="Google Shape;2956;p69">
              <a:extLst>
                <a:ext uri="{FF2B5EF4-FFF2-40B4-BE49-F238E27FC236}">
                  <a16:creationId xmlns:a16="http://schemas.microsoft.com/office/drawing/2014/main" id="{CC3DE445-40D8-56B6-E389-E2D1BDC5C04B}"/>
                </a:ext>
              </a:extLst>
            </p:cNvPr>
            <p:cNvSpPr/>
            <p:nvPr/>
          </p:nvSpPr>
          <p:spPr>
            <a:xfrm>
              <a:off x="7243875" y="3047175"/>
              <a:ext cx="75975" cy="55300"/>
            </a:xfrm>
            <a:custGeom>
              <a:avLst/>
              <a:gdLst/>
              <a:ahLst/>
              <a:cxnLst/>
              <a:rect l="l" t="t" r="r" b="b"/>
              <a:pathLst>
                <a:path w="3039" h="2212" extrusionOk="0">
                  <a:moveTo>
                    <a:pt x="2784" y="0"/>
                  </a:moveTo>
                  <a:cubicBezTo>
                    <a:pt x="2699" y="0"/>
                    <a:pt x="2617" y="49"/>
                    <a:pt x="2580" y="131"/>
                  </a:cubicBezTo>
                  <a:cubicBezTo>
                    <a:pt x="2221" y="924"/>
                    <a:pt x="1056" y="1617"/>
                    <a:pt x="194" y="1769"/>
                  </a:cubicBezTo>
                  <a:cubicBezTo>
                    <a:pt x="81" y="1788"/>
                    <a:pt x="0" y="1892"/>
                    <a:pt x="10" y="2007"/>
                  </a:cubicBezTo>
                  <a:cubicBezTo>
                    <a:pt x="21" y="2123"/>
                    <a:pt x="117" y="2212"/>
                    <a:pt x="232" y="2212"/>
                  </a:cubicBezTo>
                  <a:cubicBezTo>
                    <a:pt x="246" y="2212"/>
                    <a:pt x="259" y="2210"/>
                    <a:pt x="272" y="2209"/>
                  </a:cubicBezTo>
                  <a:cubicBezTo>
                    <a:pt x="1241" y="2038"/>
                    <a:pt x="2555" y="1267"/>
                    <a:pt x="2987" y="317"/>
                  </a:cubicBezTo>
                  <a:cubicBezTo>
                    <a:pt x="3038" y="204"/>
                    <a:pt x="2989" y="71"/>
                    <a:pt x="2876" y="20"/>
                  </a:cubicBezTo>
                  <a:cubicBezTo>
                    <a:pt x="2846" y="7"/>
                    <a:pt x="2815" y="0"/>
                    <a:pt x="278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7" name="Google Shape;2957;p69">
              <a:extLst>
                <a:ext uri="{FF2B5EF4-FFF2-40B4-BE49-F238E27FC236}">
                  <a16:creationId xmlns:a16="http://schemas.microsoft.com/office/drawing/2014/main" id="{94E7394A-FE66-A304-5FB0-FF2B8D9609AE}"/>
                </a:ext>
              </a:extLst>
            </p:cNvPr>
            <p:cNvSpPr/>
            <p:nvPr/>
          </p:nvSpPr>
          <p:spPr>
            <a:xfrm>
              <a:off x="7062875" y="3006750"/>
              <a:ext cx="301675" cy="301675"/>
            </a:xfrm>
            <a:custGeom>
              <a:avLst/>
              <a:gdLst/>
              <a:ahLst/>
              <a:cxnLst/>
              <a:rect l="l" t="t" r="r" b="b"/>
              <a:pathLst>
                <a:path w="12067" h="12067" extrusionOk="0">
                  <a:moveTo>
                    <a:pt x="9331" y="1"/>
                  </a:moveTo>
                  <a:cubicBezTo>
                    <a:pt x="10169" y="1142"/>
                    <a:pt x="10620" y="2523"/>
                    <a:pt x="10618" y="3941"/>
                  </a:cubicBezTo>
                  <a:cubicBezTo>
                    <a:pt x="10618" y="7629"/>
                    <a:pt x="7629" y="10617"/>
                    <a:pt x="3941" y="10617"/>
                  </a:cubicBezTo>
                  <a:cubicBezTo>
                    <a:pt x="3936" y="10617"/>
                    <a:pt x="3932" y="10617"/>
                    <a:pt x="3927" y="10617"/>
                  </a:cubicBezTo>
                  <a:cubicBezTo>
                    <a:pt x="2515" y="10617"/>
                    <a:pt x="1139" y="10166"/>
                    <a:pt x="1" y="9329"/>
                  </a:cubicBezTo>
                  <a:lnTo>
                    <a:pt x="1" y="9329"/>
                  </a:lnTo>
                  <a:cubicBezTo>
                    <a:pt x="1215" y="10988"/>
                    <a:pt x="3176" y="12067"/>
                    <a:pt x="5389" y="12067"/>
                  </a:cubicBezTo>
                  <a:cubicBezTo>
                    <a:pt x="9077" y="12067"/>
                    <a:pt x="12067" y="9078"/>
                    <a:pt x="12067" y="5391"/>
                  </a:cubicBezTo>
                  <a:cubicBezTo>
                    <a:pt x="12065" y="3176"/>
                    <a:pt x="10988" y="1215"/>
                    <a:pt x="9331" y="1"/>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8" name="Google Shape;2958;p69">
              <a:extLst>
                <a:ext uri="{FF2B5EF4-FFF2-40B4-BE49-F238E27FC236}">
                  <a16:creationId xmlns:a16="http://schemas.microsoft.com/office/drawing/2014/main" id="{BD4B3968-39B7-5796-451D-8A1897CA704C}"/>
                </a:ext>
              </a:extLst>
            </p:cNvPr>
            <p:cNvSpPr/>
            <p:nvPr/>
          </p:nvSpPr>
          <p:spPr>
            <a:xfrm>
              <a:off x="7057050" y="3106075"/>
              <a:ext cx="55450" cy="19650"/>
            </a:xfrm>
            <a:custGeom>
              <a:avLst/>
              <a:gdLst/>
              <a:ahLst/>
              <a:cxnLst/>
              <a:rect l="l" t="t" r="r" b="b"/>
              <a:pathLst>
                <a:path w="2218" h="786" extrusionOk="0">
                  <a:moveTo>
                    <a:pt x="1969" y="0"/>
                  </a:moveTo>
                  <a:cubicBezTo>
                    <a:pt x="1947" y="0"/>
                    <a:pt x="1925" y="4"/>
                    <a:pt x="1902" y="10"/>
                  </a:cubicBezTo>
                  <a:cubicBezTo>
                    <a:pt x="1297" y="196"/>
                    <a:pt x="632" y="283"/>
                    <a:pt x="276" y="332"/>
                  </a:cubicBezTo>
                  <a:lnTo>
                    <a:pt x="203" y="340"/>
                  </a:lnTo>
                  <a:cubicBezTo>
                    <a:pt x="86" y="356"/>
                    <a:pt x="0" y="460"/>
                    <a:pt x="9" y="577"/>
                  </a:cubicBezTo>
                  <a:cubicBezTo>
                    <a:pt x="16" y="695"/>
                    <a:pt x="114" y="786"/>
                    <a:pt x="232" y="786"/>
                  </a:cubicBezTo>
                  <a:cubicBezTo>
                    <a:pt x="243" y="786"/>
                    <a:pt x="251" y="784"/>
                    <a:pt x="262" y="784"/>
                  </a:cubicBezTo>
                  <a:lnTo>
                    <a:pt x="335" y="774"/>
                  </a:lnTo>
                  <a:cubicBezTo>
                    <a:pt x="704" y="724"/>
                    <a:pt x="1391" y="634"/>
                    <a:pt x="2034" y="437"/>
                  </a:cubicBezTo>
                  <a:cubicBezTo>
                    <a:pt x="2152" y="400"/>
                    <a:pt x="2218" y="276"/>
                    <a:pt x="2181" y="158"/>
                  </a:cubicBezTo>
                  <a:cubicBezTo>
                    <a:pt x="2153" y="62"/>
                    <a:pt x="2064" y="0"/>
                    <a:pt x="196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9" name="Google Shape;2959;p69">
              <a:extLst>
                <a:ext uri="{FF2B5EF4-FFF2-40B4-BE49-F238E27FC236}">
                  <a16:creationId xmlns:a16="http://schemas.microsoft.com/office/drawing/2014/main" id="{4A5CA451-0AD7-A4B9-BF9C-8B6D3923BA16}"/>
                </a:ext>
              </a:extLst>
            </p:cNvPr>
            <p:cNvSpPr/>
            <p:nvPr/>
          </p:nvSpPr>
          <p:spPr>
            <a:xfrm>
              <a:off x="7202675" y="2989900"/>
              <a:ext cx="45075" cy="46875"/>
            </a:xfrm>
            <a:custGeom>
              <a:avLst/>
              <a:gdLst/>
              <a:ahLst/>
              <a:cxnLst/>
              <a:rect l="l" t="t" r="r" b="b"/>
              <a:pathLst>
                <a:path w="1803" h="1875" extrusionOk="0">
                  <a:moveTo>
                    <a:pt x="1548" y="0"/>
                  </a:moveTo>
                  <a:cubicBezTo>
                    <a:pt x="1465" y="0"/>
                    <a:pt x="1385" y="47"/>
                    <a:pt x="1348" y="127"/>
                  </a:cubicBezTo>
                  <a:cubicBezTo>
                    <a:pt x="1331" y="160"/>
                    <a:pt x="1317" y="193"/>
                    <a:pt x="1301" y="228"/>
                  </a:cubicBezTo>
                  <a:cubicBezTo>
                    <a:pt x="1148" y="561"/>
                    <a:pt x="937" y="1016"/>
                    <a:pt x="194" y="1459"/>
                  </a:cubicBezTo>
                  <a:cubicBezTo>
                    <a:pt x="0" y="1576"/>
                    <a:pt x="82" y="1875"/>
                    <a:pt x="310" y="1875"/>
                  </a:cubicBezTo>
                  <a:cubicBezTo>
                    <a:pt x="349" y="1875"/>
                    <a:pt x="388" y="1863"/>
                    <a:pt x="423" y="1843"/>
                  </a:cubicBezTo>
                  <a:cubicBezTo>
                    <a:pt x="1286" y="1329"/>
                    <a:pt x="1539" y="779"/>
                    <a:pt x="1707" y="414"/>
                  </a:cubicBezTo>
                  <a:cubicBezTo>
                    <a:pt x="1721" y="381"/>
                    <a:pt x="1736" y="349"/>
                    <a:pt x="1750" y="319"/>
                  </a:cubicBezTo>
                  <a:cubicBezTo>
                    <a:pt x="1803" y="208"/>
                    <a:pt x="1756" y="75"/>
                    <a:pt x="1644" y="22"/>
                  </a:cubicBezTo>
                  <a:cubicBezTo>
                    <a:pt x="1613" y="7"/>
                    <a:pt x="1580" y="0"/>
                    <a:pt x="154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0" name="Google Shape;2960;p69">
              <a:extLst>
                <a:ext uri="{FF2B5EF4-FFF2-40B4-BE49-F238E27FC236}">
                  <a16:creationId xmlns:a16="http://schemas.microsoft.com/office/drawing/2014/main" id="{216C1ADB-FACC-5A44-805C-64D240E7238A}"/>
                </a:ext>
              </a:extLst>
            </p:cNvPr>
            <p:cNvSpPr/>
            <p:nvPr/>
          </p:nvSpPr>
          <p:spPr>
            <a:xfrm>
              <a:off x="7017150" y="3227425"/>
              <a:ext cx="11375" cy="12175"/>
            </a:xfrm>
            <a:custGeom>
              <a:avLst/>
              <a:gdLst/>
              <a:ahLst/>
              <a:cxnLst/>
              <a:rect l="l" t="t" r="r" b="b"/>
              <a:pathLst>
                <a:path w="455" h="487" extrusionOk="0">
                  <a:moveTo>
                    <a:pt x="227" y="0"/>
                  </a:moveTo>
                  <a:cubicBezTo>
                    <a:pt x="101" y="0"/>
                    <a:pt x="1" y="104"/>
                    <a:pt x="3" y="229"/>
                  </a:cubicBezTo>
                  <a:lnTo>
                    <a:pt x="3" y="264"/>
                  </a:lnTo>
                  <a:cubicBezTo>
                    <a:pt x="3" y="387"/>
                    <a:pt x="104" y="486"/>
                    <a:pt x="227" y="486"/>
                  </a:cubicBezTo>
                  <a:cubicBezTo>
                    <a:pt x="349" y="486"/>
                    <a:pt x="450" y="387"/>
                    <a:pt x="450" y="264"/>
                  </a:cubicBezTo>
                  <a:lnTo>
                    <a:pt x="450" y="229"/>
                  </a:lnTo>
                  <a:cubicBezTo>
                    <a:pt x="455" y="104"/>
                    <a:pt x="352" y="0"/>
                    <a:pt x="227" y="0"/>
                  </a:cubicBezTo>
                  <a:close/>
                </a:path>
              </a:pathLst>
            </a:custGeom>
            <a:solidFill>
              <a:srgbClr val="07DE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1" name="Google Shape;2961;p69">
              <a:extLst>
                <a:ext uri="{FF2B5EF4-FFF2-40B4-BE49-F238E27FC236}">
                  <a16:creationId xmlns:a16="http://schemas.microsoft.com/office/drawing/2014/main" id="{D48A5C7C-5F07-2CA1-6B9F-A8E12F63A567}"/>
                </a:ext>
              </a:extLst>
            </p:cNvPr>
            <p:cNvSpPr/>
            <p:nvPr/>
          </p:nvSpPr>
          <p:spPr>
            <a:xfrm>
              <a:off x="7110500" y="3302300"/>
              <a:ext cx="11375" cy="12175"/>
            </a:xfrm>
            <a:custGeom>
              <a:avLst/>
              <a:gdLst/>
              <a:ahLst/>
              <a:cxnLst/>
              <a:rect l="l" t="t" r="r" b="b"/>
              <a:pathLst>
                <a:path w="455" h="487" extrusionOk="0">
                  <a:moveTo>
                    <a:pt x="229" y="1"/>
                  </a:moveTo>
                  <a:cubicBezTo>
                    <a:pt x="102" y="1"/>
                    <a:pt x="1" y="104"/>
                    <a:pt x="5" y="230"/>
                  </a:cubicBezTo>
                  <a:lnTo>
                    <a:pt x="5" y="265"/>
                  </a:lnTo>
                  <a:cubicBezTo>
                    <a:pt x="5" y="388"/>
                    <a:pt x="105" y="487"/>
                    <a:pt x="229" y="487"/>
                  </a:cubicBezTo>
                  <a:cubicBezTo>
                    <a:pt x="351" y="487"/>
                    <a:pt x="452" y="388"/>
                    <a:pt x="452" y="265"/>
                  </a:cubicBezTo>
                  <a:lnTo>
                    <a:pt x="452" y="230"/>
                  </a:lnTo>
                  <a:cubicBezTo>
                    <a:pt x="455" y="104"/>
                    <a:pt x="354" y="1"/>
                    <a:pt x="229" y="1"/>
                  </a:cubicBezTo>
                  <a:close/>
                </a:path>
              </a:pathLst>
            </a:custGeom>
            <a:solidFill>
              <a:srgbClr val="FDFC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2" name="Google Shape;2962;p69">
              <a:extLst>
                <a:ext uri="{FF2B5EF4-FFF2-40B4-BE49-F238E27FC236}">
                  <a16:creationId xmlns:a16="http://schemas.microsoft.com/office/drawing/2014/main" id="{58230BAC-A113-4F1B-BE7A-03B6BE94C6F3}"/>
                </a:ext>
              </a:extLst>
            </p:cNvPr>
            <p:cNvSpPr/>
            <p:nvPr/>
          </p:nvSpPr>
          <p:spPr>
            <a:xfrm>
              <a:off x="7078975" y="2982300"/>
              <a:ext cx="11200" cy="12050"/>
            </a:xfrm>
            <a:custGeom>
              <a:avLst/>
              <a:gdLst/>
              <a:ahLst/>
              <a:cxnLst/>
              <a:rect l="l" t="t" r="r" b="b"/>
              <a:pathLst>
                <a:path w="448" h="482" extrusionOk="0">
                  <a:moveTo>
                    <a:pt x="224" y="1"/>
                  </a:moveTo>
                  <a:cubicBezTo>
                    <a:pt x="100" y="1"/>
                    <a:pt x="1" y="100"/>
                    <a:pt x="1" y="224"/>
                  </a:cubicBezTo>
                  <a:lnTo>
                    <a:pt x="1" y="258"/>
                  </a:lnTo>
                  <a:cubicBezTo>
                    <a:pt x="1" y="380"/>
                    <a:pt x="100" y="481"/>
                    <a:pt x="224" y="481"/>
                  </a:cubicBezTo>
                  <a:cubicBezTo>
                    <a:pt x="347" y="481"/>
                    <a:pt x="447" y="380"/>
                    <a:pt x="447" y="258"/>
                  </a:cubicBezTo>
                  <a:lnTo>
                    <a:pt x="447" y="224"/>
                  </a:lnTo>
                  <a:cubicBezTo>
                    <a:pt x="447" y="100"/>
                    <a:pt x="347" y="1"/>
                    <a:pt x="224" y="1"/>
                  </a:cubicBezTo>
                  <a:close/>
                </a:path>
              </a:pathLst>
            </a:custGeom>
            <a:solidFill>
              <a:srgbClr val="FDFC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3" name="Google Shape;2963;p69">
              <a:extLst>
                <a:ext uri="{FF2B5EF4-FFF2-40B4-BE49-F238E27FC236}">
                  <a16:creationId xmlns:a16="http://schemas.microsoft.com/office/drawing/2014/main" id="{944D7CBD-F447-2639-E18A-2F140178CBC5}"/>
                </a:ext>
              </a:extLst>
            </p:cNvPr>
            <p:cNvSpPr/>
            <p:nvPr/>
          </p:nvSpPr>
          <p:spPr>
            <a:xfrm>
              <a:off x="7344150" y="3251275"/>
              <a:ext cx="11200" cy="12050"/>
            </a:xfrm>
            <a:custGeom>
              <a:avLst/>
              <a:gdLst/>
              <a:ahLst/>
              <a:cxnLst/>
              <a:rect l="l" t="t" r="r" b="b"/>
              <a:pathLst>
                <a:path w="448" h="482" extrusionOk="0">
                  <a:moveTo>
                    <a:pt x="224" y="1"/>
                  </a:moveTo>
                  <a:cubicBezTo>
                    <a:pt x="100" y="1"/>
                    <a:pt x="1" y="102"/>
                    <a:pt x="1" y="224"/>
                  </a:cubicBezTo>
                  <a:lnTo>
                    <a:pt x="1" y="258"/>
                  </a:lnTo>
                  <a:cubicBezTo>
                    <a:pt x="1" y="382"/>
                    <a:pt x="100" y="481"/>
                    <a:pt x="224" y="481"/>
                  </a:cubicBezTo>
                  <a:cubicBezTo>
                    <a:pt x="347" y="481"/>
                    <a:pt x="448" y="382"/>
                    <a:pt x="448" y="258"/>
                  </a:cubicBezTo>
                  <a:lnTo>
                    <a:pt x="448" y="224"/>
                  </a:lnTo>
                  <a:cubicBezTo>
                    <a:pt x="448" y="102"/>
                    <a:pt x="347" y="1"/>
                    <a:pt x="224" y="1"/>
                  </a:cubicBezTo>
                  <a:close/>
                </a:path>
              </a:pathLst>
            </a:custGeom>
            <a:solidFill>
              <a:srgbClr val="FDFC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4" name="Google Shape;2964;p69">
              <a:extLst>
                <a:ext uri="{FF2B5EF4-FFF2-40B4-BE49-F238E27FC236}">
                  <a16:creationId xmlns:a16="http://schemas.microsoft.com/office/drawing/2014/main" id="{9638DB0A-08EC-093D-D467-FF86CC9BAB42}"/>
                </a:ext>
              </a:extLst>
            </p:cNvPr>
            <p:cNvSpPr/>
            <p:nvPr/>
          </p:nvSpPr>
          <p:spPr>
            <a:xfrm>
              <a:off x="7317625" y="3280400"/>
              <a:ext cx="11200" cy="12050"/>
            </a:xfrm>
            <a:custGeom>
              <a:avLst/>
              <a:gdLst/>
              <a:ahLst/>
              <a:cxnLst/>
              <a:rect l="l" t="t" r="r" b="b"/>
              <a:pathLst>
                <a:path w="448" h="482" extrusionOk="0">
                  <a:moveTo>
                    <a:pt x="224" y="1"/>
                  </a:moveTo>
                  <a:cubicBezTo>
                    <a:pt x="100" y="1"/>
                    <a:pt x="1" y="100"/>
                    <a:pt x="1" y="224"/>
                  </a:cubicBezTo>
                  <a:lnTo>
                    <a:pt x="1" y="258"/>
                  </a:lnTo>
                  <a:cubicBezTo>
                    <a:pt x="1" y="382"/>
                    <a:pt x="100" y="481"/>
                    <a:pt x="224" y="481"/>
                  </a:cubicBezTo>
                  <a:cubicBezTo>
                    <a:pt x="347" y="481"/>
                    <a:pt x="447" y="382"/>
                    <a:pt x="447" y="258"/>
                  </a:cubicBezTo>
                  <a:lnTo>
                    <a:pt x="447" y="224"/>
                  </a:lnTo>
                  <a:cubicBezTo>
                    <a:pt x="447" y="100"/>
                    <a:pt x="347" y="1"/>
                    <a:pt x="224" y="1"/>
                  </a:cubicBezTo>
                  <a:close/>
                </a:path>
              </a:pathLst>
            </a:custGeom>
            <a:solidFill>
              <a:srgbClr val="B692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5" name="Google Shape;2965;p69">
              <a:extLst>
                <a:ext uri="{FF2B5EF4-FFF2-40B4-BE49-F238E27FC236}">
                  <a16:creationId xmlns:a16="http://schemas.microsoft.com/office/drawing/2014/main" id="{1948EE91-B1AD-3A79-E0E0-7374A868428E}"/>
                </a:ext>
              </a:extLst>
            </p:cNvPr>
            <p:cNvSpPr/>
            <p:nvPr/>
          </p:nvSpPr>
          <p:spPr>
            <a:xfrm>
              <a:off x="7362875" y="3052600"/>
              <a:ext cx="11375" cy="12225"/>
            </a:xfrm>
            <a:custGeom>
              <a:avLst/>
              <a:gdLst/>
              <a:ahLst/>
              <a:cxnLst/>
              <a:rect l="l" t="t" r="r" b="b"/>
              <a:pathLst>
                <a:path w="455" h="489" extrusionOk="0">
                  <a:moveTo>
                    <a:pt x="227" y="0"/>
                  </a:moveTo>
                  <a:cubicBezTo>
                    <a:pt x="102" y="0"/>
                    <a:pt x="1" y="104"/>
                    <a:pt x="5" y="230"/>
                  </a:cubicBezTo>
                  <a:lnTo>
                    <a:pt x="5" y="265"/>
                  </a:lnTo>
                  <a:cubicBezTo>
                    <a:pt x="5" y="387"/>
                    <a:pt x="105" y="488"/>
                    <a:pt x="229" y="488"/>
                  </a:cubicBezTo>
                  <a:cubicBezTo>
                    <a:pt x="351" y="488"/>
                    <a:pt x="451" y="387"/>
                    <a:pt x="451" y="265"/>
                  </a:cubicBezTo>
                  <a:lnTo>
                    <a:pt x="451" y="230"/>
                  </a:lnTo>
                  <a:cubicBezTo>
                    <a:pt x="455" y="104"/>
                    <a:pt x="354" y="0"/>
                    <a:pt x="227" y="0"/>
                  </a:cubicBezTo>
                  <a:close/>
                </a:path>
              </a:pathLst>
            </a:custGeom>
            <a:solidFill>
              <a:srgbClr val="07DE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6" name="Google Shape;2966;p69">
              <a:extLst>
                <a:ext uri="{FF2B5EF4-FFF2-40B4-BE49-F238E27FC236}">
                  <a16:creationId xmlns:a16="http://schemas.microsoft.com/office/drawing/2014/main" id="{619D35E3-374F-4AEB-2DEB-4C15ED8ED29F}"/>
                </a:ext>
              </a:extLst>
            </p:cNvPr>
            <p:cNvSpPr/>
            <p:nvPr/>
          </p:nvSpPr>
          <p:spPr>
            <a:xfrm>
              <a:off x="7283075" y="2979350"/>
              <a:ext cx="74150" cy="74150"/>
            </a:xfrm>
            <a:custGeom>
              <a:avLst/>
              <a:gdLst/>
              <a:ahLst/>
              <a:cxnLst/>
              <a:rect l="l" t="t" r="r" b="b"/>
              <a:pathLst>
                <a:path w="2966" h="2966" extrusionOk="0">
                  <a:moveTo>
                    <a:pt x="1482" y="0"/>
                  </a:moveTo>
                  <a:cubicBezTo>
                    <a:pt x="664" y="0"/>
                    <a:pt x="0" y="665"/>
                    <a:pt x="0" y="1484"/>
                  </a:cubicBezTo>
                  <a:cubicBezTo>
                    <a:pt x="0" y="2303"/>
                    <a:pt x="664" y="2965"/>
                    <a:pt x="1482" y="2965"/>
                  </a:cubicBezTo>
                  <a:cubicBezTo>
                    <a:pt x="2301" y="2965"/>
                    <a:pt x="2965" y="2303"/>
                    <a:pt x="2965" y="1484"/>
                  </a:cubicBezTo>
                  <a:cubicBezTo>
                    <a:pt x="2965" y="665"/>
                    <a:pt x="2301" y="0"/>
                    <a:pt x="1482" y="0"/>
                  </a:cubicBez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7" name="Google Shape;2967;p69">
              <a:extLst>
                <a:ext uri="{FF2B5EF4-FFF2-40B4-BE49-F238E27FC236}">
                  <a16:creationId xmlns:a16="http://schemas.microsoft.com/office/drawing/2014/main" id="{389BBCBE-40BE-AF53-7096-E79F0959D9E4}"/>
                </a:ext>
              </a:extLst>
            </p:cNvPr>
            <p:cNvSpPr/>
            <p:nvPr/>
          </p:nvSpPr>
          <p:spPr>
            <a:xfrm>
              <a:off x="7282400" y="2986950"/>
              <a:ext cx="79825" cy="66550"/>
            </a:xfrm>
            <a:custGeom>
              <a:avLst/>
              <a:gdLst/>
              <a:ahLst/>
              <a:cxnLst/>
              <a:rect l="l" t="t" r="r" b="b"/>
              <a:pathLst>
                <a:path w="3193" h="2662" extrusionOk="0">
                  <a:moveTo>
                    <a:pt x="2407" y="0"/>
                  </a:moveTo>
                  <a:lnTo>
                    <a:pt x="2407" y="0"/>
                  </a:lnTo>
                  <a:cubicBezTo>
                    <a:pt x="2604" y="257"/>
                    <a:pt x="2710" y="572"/>
                    <a:pt x="2709" y="897"/>
                  </a:cubicBezTo>
                  <a:cubicBezTo>
                    <a:pt x="2709" y="926"/>
                    <a:pt x="2709" y="955"/>
                    <a:pt x="2706" y="983"/>
                  </a:cubicBezTo>
                  <a:lnTo>
                    <a:pt x="40" y="983"/>
                  </a:lnTo>
                  <a:cubicBezTo>
                    <a:pt x="1" y="1272"/>
                    <a:pt x="48" y="1565"/>
                    <a:pt x="175" y="1826"/>
                  </a:cubicBezTo>
                  <a:lnTo>
                    <a:pt x="2380" y="1826"/>
                  </a:lnTo>
                  <a:cubicBezTo>
                    <a:pt x="2089" y="2189"/>
                    <a:pt x="1660" y="2379"/>
                    <a:pt x="1226" y="2379"/>
                  </a:cubicBezTo>
                  <a:cubicBezTo>
                    <a:pt x="913" y="2379"/>
                    <a:pt x="597" y="2280"/>
                    <a:pt x="329" y="2076"/>
                  </a:cubicBezTo>
                  <a:lnTo>
                    <a:pt x="329" y="2076"/>
                  </a:lnTo>
                  <a:cubicBezTo>
                    <a:pt x="623" y="2463"/>
                    <a:pt x="1066" y="2662"/>
                    <a:pt x="1510" y="2662"/>
                  </a:cubicBezTo>
                  <a:cubicBezTo>
                    <a:pt x="1887" y="2662"/>
                    <a:pt x="2266" y="2519"/>
                    <a:pt x="2557" y="2228"/>
                  </a:cubicBezTo>
                  <a:cubicBezTo>
                    <a:pt x="3192" y="1593"/>
                    <a:pt x="3122" y="543"/>
                    <a:pt x="2407" y="0"/>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8" name="Google Shape;2968;p69">
              <a:extLst>
                <a:ext uri="{FF2B5EF4-FFF2-40B4-BE49-F238E27FC236}">
                  <a16:creationId xmlns:a16="http://schemas.microsoft.com/office/drawing/2014/main" id="{409A6DB7-5AA2-817B-B0D2-369211DF722C}"/>
                </a:ext>
              </a:extLst>
            </p:cNvPr>
            <p:cNvSpPr/>
            <p:nvPr/>
          </p:nvSpPr>
          <p:spPr>
            <a:xfrm>
              <a:off x="7278975" y="3005875"/>
              <a:ext cx="82325" cy="21125"/>
            </a:xfrm>
            <a:custGeom>
              <a:avLst/>
              <a:gdLst/>
              <a:ahLst/>
              <a:cxnLst/>
              <a:rect l="l" t="t" r="r" b="b"/>
              <a:pathLst>
                <a:path w="3293" h="845" extrusionOk="0">
                  <a:moveTo>
                    <a:pt x="150" y="1"/>
                  </a:moveTo>
                  <a:cubicBezTo>
                    <a:pt x="68" y="1"/>
                    <a:pt x="1" y="68"/>
                    <a:pt x="1" y="150"/>
                  </a:cubicBezTo>
                  <a:lnTo>
                    <a:pt x="1" y="694"/>
                  </a:lnTo>
                  <a:cubicBezTo>
                    <a:pt x="1" y="777"/>
                    <a:pt x="68" y="845"/>
                    <a:pt x="150" y="845"/>
                  </a:cubicBezTo>
                  <a:lnTo>
                    <a:pt x="3142" y="845"/>
                  </a:lnTo>
                  <a:cubicBezTo>
                    <a:pt x="3225" y="845"/>
                    <a:pt x="3291" y="777"/>
                    <a:pt x="3293" y="694"/>
                  </a:cubicBezTo>
                  <a:lnTo>
                    <a:pt x="3293" y="150"/>
                  </a:lnTo>
                  <a:cubicBezTo>
                    <a:pt x="3291" y="68"/>
                    <a:pt x="3225" y="1"/>
                    <a:pt x="3142" y="1"/>
                  </a:cubicBezTo>
                  <a:close/>
                </a:path>
              </a:pathLst>
            </a:custGeom>
            <a:solidFill>
              <a:srgbClr val="A9B3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9" name="Google Shape;2969;p69">
              <a:extLst>
                <a:ext uri="{FF2B5EF4-FFF2-40B4-BE49-F238E27FC236}">
                  <a16:creationId xmlns:a16="http://schemas.microsoft.com/office/drawing/2014/main" id="{8CFC208F-9922-9F2F-4501-6CC9C6869F65}"/>
                </a:ext>
              </a:extLst>
            </p:cNvPr>
            <p:cNvSpPr/>
            <p:nvPr/>
          </p:nvSpPr>
          <p:spPr>
            <a:xfrm>
              <a:off x="6999450" y="2992925"/>
              <a:ext cx="70950" cy="82225"/>
            </a:xfrm>
            <a:custGeom>
              <a:avLst/>
              <a:gdLst/>
              <a:ahLst/>
              <a:cxnLst/>
              <a:rect l="l" t="t" r="r" b="b"/>
              <a:pathLst>
                <a:path w="2838" h="3289" extrusionOk="0">
                  <a:moveTo>
                    <a:pt x="717" y="1"/>
                  </a:moveTo>
                  <a:cubicBezTo>
                    <a:pt x="590" y="1"/>
                    <a:pt x="478" y="92"/>
                    <a:pt x="455" y="222"/>
                  </a:cubicBezTo>
                  <a:lnTo>
                    <a:pt x="27" y="2652"/>
                  </a:lnTo>
                  <a:cubicBezTo>
                    <a:pt x="1" y="2798"/>
                    <a:pt x="98" y="2936"/>
                    <a:pt x="244" y="2961"/>
                  </a:cubicBezTo>
                  <a:lnTo>
                    <a:pt x="2074" y="3284"/>
                  </a:lnTo>
                  <a:cubicBezTo>
                    <a:pt x="2090" y="3287"/>
                    <a:pt x="2105" y="3288"/>
                    <a:pt x="2121" y="3288"/>
                  </a:cubicBezTo>
                  <a:cubicBezTo>
                    <a:pt x="2249" y="3288"/>
                    <a:pt x="2361" y="3196"/>
                    <a:pt x="2383" y="3066"/>
                  </a:cubicBezTo>
                  <a:lnTo>
                    <a:pt x="2812" y="637"/>
                  </a:lnTo>
                  <a:cubicBezTo>
                    <a:pt x="2837" y="491"/>
                    <a:pt x="2739" y="352"/>
                    <a:pt x="2595" y="328"/>
                  </a:cubicBezTo>
                  <a:lnTo>
                    <a:pt x="764" y="5"/>
                  </a:lnTo>
                  <a:cubicBezTo>
                    <a:pt x="748" y="2"/>
                    <a:pt x="732" y="1"/>
                    <a:pt x="717" y="1"/>
                  </a:cubicBezTo>
                  <a:close/>
                </a:path>
              </a:pathLst>
            </a:custGeom>
            <a:solidFill>
              <a:srgbClr val="A9B3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0" name="Google Shape;2970;p69">
              <a:extLst>
                <a:ext uri="{FF2B5EF4-FFF2-40B4-BE49-F238E27FC236}">
                  <a16:creationId xmlns:a16="http://schemas.microsoft.com/office/drawing/2014/main" id="{E297B6A0-DD92-E41C-F512-4F858D3D690E}"/>
                </a:ext>
              </a:extLst>
            </p:cNvPr>
            <p:cNvSpPr/>
            <p:nvPr/>
          </p:nvSpPr>
          <p:spPr>
            <a:xfrm>
              <a:off x="7004150" y="3014675"/>
              <a:ext cx="63075" cy="33825"/>
            </a:xfrm>
            <a:custGeom>
              <a:avLst/>
              <a:gdLst/>
              <a:ahLst/>
              <a:cxnLst/>
              <a:rect l="l" t="t" r="r" b="b"/>
              <a:pathLst>
                <a:path w="2523" h="1353" extrusionOk="0">
                  <a:moveTo>
                    <a:pt x="166" y="1"/>
                  </a:moveTo>
                  <a:lnTo>
                    <a:pt x="1" y="936"/>
                  </a:lnTo>
                  <a:lnTo>
                    <a:pt x="2357" y="1352"/>
                  </a:lnTo>
                  <a:lnTo>
                    <a:pt x="2522" y="417"/>
                  </a:lnTo>
                  <a:lnTo>
                    <a:pt x="166" y="1"/>
                  </a:ln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1" name="Google Shape;2971;p69">
              <a:extLst>
                <a:ext uri="{FF2B5EF4-FFF2-40B4-BE49-F238E27FC236}">
                  <a16:creationId xmlns:a16="http://schemas.microsoft.com/office/drawing/2014/main" id="{D563B0E0-7607-BF73-73D7-218F81CF2DE6}"/>
                </a:ext>
              </a:extLst>
            </p:cNvPr>
            <p:cNvSpPr/>
            <p:nvPr/>
          </p:nvSpPr>
          <p:spPr>
            <a:xfrm>
              <a:off x="7030575" y="3018950"/>
              <a:ext cx="15150" cy="25400"/>
            </a:xfrm>
            <a:custGeom>
              <a:avLst/>
              <a:gdLst/>
              <a:ahLst/>
              <a:cxnLst/>
              <a:rect l="l" t="t" r="r" b="b"/>
              <a:pathLst>
                <a:path w="606" h="1016" extrusionOk="0">
                  <a:moveTo>
                    <a:pt x="166" y="0"/>
                  </a:moveTo>
                  <a:lnTo>
                    <a:pt x="1" y="938"/>
                  </a:lnTo>
                  <a:lnTo>
                    <a:pt x="440" y="1015"/>
                  </a:lnTo>
                  <a:lnTo>
                    <a:pt x="605" y="78"/>
                  </a:lnTo>
                  <a:lnTo>
                    <a:pt x="166" y="0"/>
                  </a:lnTo>
                  <a:close/>
                </a:path>
              </a:pathLst>
            </a:custGeom>
            <a:solidFill>
              <a:srgbClr val="07DE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2" name="Google Shape;2972;p69">
              <a:extLst>
                <a:ext uri="{FF2B5EF4-FFF2-40B4-BE49-F238E27FC236}">
                  <a16:creationId xmlns:a16="http://schemas.microsoft.com/office/drawing/2014/main" id="{EEBCB470-72C5-69A5-B254-C663B7AFBBF9}"/>
                </a:ext>
              </a:extLst>
            </p:cNvPr>
            <p:cNvSpPr/>
            <p:nvPr/>
          </p:nvSpPr>
          <p:spPr>
            <a:xfrm>
              <a:off x="7081725" y="3233475"/>
              <a:ext cx="37725" cy="35325"/>
            </a:xfrm>
            <a:custGeom>
              <a:avLst/>
              <a:gdLst/>
              <a:ahLst/>
              <a:cxnLst/>
              <a:rect l="l" t="t" r="r" b="b"/>
              <a:pathLst>
                <a:path w="1509" h="1413" extrusionOk="0">
                  <a:moveTo>
                    <a:pt x="1263" y="1"/>
                  </a:moveTo>
                  <a:cubicBezTo>
                    <a:pt x="1206" y="1"/>
                    <a:pt x="1149" y="22"/>
                    <a:pt x="1105" y="66"/>
                  </a:cubicBezTo>
                  <a:lnTo>
                    <a:pt x="140" y="1031"/>
                  </a:lnTo>
                  <a:cubicBezTo>
                    <a:pt x="0" y="1171"/>
                    <a:pt x="99" y="1412"/>
                    <a:pt x="298" y="1412"/>
                  </a:cubicBezTo>
                  <a:cubicBezTo>
                    <a:pt x="358" y="1412"/>
                    <a:pt x="415" y="1389"/>
                    <a:pt x="456" y="1347"/>
                  </a:cubicBezTo>
                  <a:lnTo>
                    <a:pt x="1422" y="382"/>
                  </a:lnTo>
                  <a:cubicBezTo>
                    <a:pt x="1508" y="294"/>
                    <a:pt x="1508" y="152"/>
                    <a:pt x="1421" y="66"/>
                  </a:cubicBezTo>
                  <a:cubicBezTo>
                    <a:pt x="1377" y="22"/>
                    <a:pt x="1321" y="1"/>
                    <a:pt x="1263" y="1"/>
                  </a:cubicBezTo>
                  <a:close/>
                </a:path>
              </a:pathLst>
            </a:custGeom>
            <a:solidFill>
              <a:srgbClr val="3F4C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3" name="Google Shape;2973;p69">
              <a:extLst>
                <a:ext uri="{FF2B5EF4-FFF2-40B4-BE49-F238E27FC236}">
                  <a16:creationId xmlns:a16="http://schemas.microsoft.com/office/drawing/2014/main" id="{F545AB09-2FF0-A716-A7D7-6E1988C768E0}"/>
                </a:ext>
              </a:extLst>
            </p:cNvPr>
            <p:cNvSpPr/>
            <p:nvPr/>
          </p:nvSpPr>
          <p:spPr>
            <a:xfrm>
              <a:off x="7038200" y="3237100"/>
              <a:ext cx="77525" cy="76650"/>
            </a:xfrm>
            <a:custGeom>
              <a:avLst/>
              <a:gdLst/>
              <a:ahLst/>
              <a:cxnLst/>
              <a:rect l="l" t="t" r="r" b="b"/>
              <a:pathLst>
                <a:path w="3101" h="3066" extrusionOk="0">
                  <a:moveTo>
                    <a:pt x="1061" y="0"/>
                  </a:moveTo>
                  <a:cubicBezTo>
                    <a:pt x="1015" y="0"/>
                    <a:pt x="969" y="18"/>
                    <a:pt x="934" y="53"/>
                  </a:cubicBezTo>
                  <a:lnTo>
                    <a:pt x="71" y="917"/>
                  </a:lnTo>
                  <a:cubicBezTo>
                    <a:pt x="1" y="987"/>
                    <a:pt x="1" y="1101"/>
                    <a:pt x="71" y="1171"/>
                  </a:cubicBezTo>
                  <a:lnTo>
                    <a:pt x="1913" y="3013"/>
                  </a:lnTo>
                  <a:cubicBezTo>
                    <a:pt x="1948" y="3048"/>
                    <a:pt x="1994" y="3066"/>
                    <a:pt x="2040" y="3066"/>
                  </a:cubicBezTo>
                  <a:cubicBezTo>
                    <a:pt x="2086" y="3066"/>
                    <a:pt x="2132" y="3048"/>
                    <a:pt x="2167" y="3013"/>
                  </a:cubicBezTo>
                  <a:lnTo>
                    <a:pt x="3032" y="2150"/>
                  </a:lnTo>
                  <a:cubicBezTo>
                    <a:pt x="3100" y="2080"/>
                    <a:pt x="3100" y="1966"/>
                    <a:pt x="3030" y="1896"/>
                  </a:cubicBezTo>
                  <a:lnTo>
                    <a:pt x="1188" y="53"/>
                  </a:lnTo>
                  <a:cubicBezTo>
                    <a:pt x="1153" y="18"/>
                    <a:pt x="1107" y="0"/>
                    <a:pt x="1061" y="0"/>
                  </a:cubicBezTo>
                  <a:close/>
                </a:path>
              </a:pathLst>
            </a:custGeom>
            <a:solidFill>
              <a:srgbClr val="07DE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4" name="Google Shape;2974;p69">
              <a:extLst>
                <a:ext uri="{FF2B5EF4-FFF2-40B4-BE49-F238E27FC236}">
                  <a16:creationId xmlns:a16="http://schemas.microsoft.com/office/drawing/2014/main" id="{22B589EE-A704-6AAB-0484-7E68A3D89D54}"/>
                </a:ext>
              </a:extLst>
            </p:cNvPr>
            <p:cNvSpPr/>
            <p:nvPr/>
          </p:nvSpPr>
          <p:spPr>
            <a:xfrm>
              <a:off x="7067775" y="3266250"/>
              <a:ext cx="35850" cy="35875"/>
            </a:xfrm>
            <a:custGeom>
              <a:avLst/>
              <a:gdLst/>
              <a:ahLst/>
              <a:cxnLst/>
              <a:rect l="l" t="t" r="r" b="b"/>
              <a:pathLst>
                <a:path w="1434" h="1435" extrusionOk="0">
                  <a:moveTo>
                    <a:pt x="1119" y="0"/>
                  </a:moveTo>
                  <a:lnTo>
                    <a:pt x="0" y="1117"/>
                  </a:lnTo>
                  <a:lnTo>
                    <a:pt x="317" y="1434"/>
                  </a:lnTo>
                  <a:lnTo>
                    <a:pt x="1434" y="316"/>
                  </a:lnTo>
                  <a:lnTo>
                    <a:pt x="1119" y="0"/>
                  </a:ln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5" name="Google Shape;2975;p69">
              <a:extLst>
                <a:ext uri="{FF2B5EF4-FFF2-40B4-BE49-F238E27FC236}">
                  <a16:creationId xmlns:a16="http://schemas.microsoft.com/office/drawing/2014/main" id="{01689000-F772-2242-2326-7A2C9A9957E6}"/>
                </a:ext>
              </a:extLst>
            </p:cNvPr>
            <p:cNvSpPr/>
            <p:nvPr/>
          </p:nvSpPr>
          <p:spPr>
            <a:xfrm>
              <a:off x="7050300" y="3248775"/>
              <a:ext cx="35850" cy="35850"/>
            </a:xfrm>
            <a:custGeom>
              <a:avLst/>
              <a:gdLst/>
              <a:ahLst/>
              <a:cxnLst/>
              <a:rect l="l" t="t" r="r" b="b"/>
              <a:pathLst>
                <a:path w="1434" h="1434" extrusionOk="0">
                  <a:moveTo>
                    <a:pt x="1118" y="0"/>
                  </a:moveTo>
                  <a:lnTo>
                    <a:pt x="0" y="1117"/>
                  </a:lnTo>
                  <a:lnTo>
                    <a:pt x="315" y="1434"/>
                  </a:lnTo>
                  <a:lnTo>
                    <a:pt x="1434" y="316"/>
                  </a:lnTo>
                  <a:lnTo>
                    <a:pt x="1118" y="0"/>
                  </a:ln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6" name="Google Shape;2976;p69">
              <a:extLst>
                <a:ext uri="{FF2B5EF4-FFF2-40B4-BE49-F238E27FC236}">
                  <a16:creationId xmlns:a16="http://schemas.microsoft.com/office/drawing/2014/main" id="{BC98D119-73CB-27B3-EE2A-F0B33F49BBBF}"/>
                </a:ext>
              </a:extLst>
            </p:cNvPr>
            <p:cNvSpPr/>
            <p:nvPr/>
          </p:nvSpPr>
          <p:spPr>
            <a:xfrm>
              <a:off x="7321050" y="3179825"/>
              <a:ext cx="60375" cy="59525"/>
            </a:xfrm>
            <a:custGeom>
              <a:avLst/>
              <a:gdLst/>
              <a:ahLst/>
              <a:cxnLst/>
              <a:rect l="l" t="t" r="r" b="b"/>
              <a:pathLst>
                <a:path w="2415" h="2381" extrusionOk="0">
                  <a:moveTo>
                    <a:pt x="1010" y="1"/>
                  </a:moveTo>
                  <a:cubicBezTo>
                    <a:pt x="965" y="1"/>
                    <a:pt x="920" y="18"/>
                    <a:pt x="886" y="53"/>
                  </a:cubicBezTo>
                  <a:lnTo>
                    <a:pt x="69" y="869"/>
                  </a:lnTo>
                  <a:cubicBezTo>
                    <a:pt x="1" y="938"/>
                    <a:pt x="1" y="1049"/>
                    <a:pt x="69" y="1117"/>
                  </a:cubicBezTo>
                  <a:lnTo>
                    <a:pt x="1280" y="2329"/>
                  </a:lnTo>
                  <a:cubicBezTo>
                    <a:pt x="1314" y="2363"/>
                    <a:pt x="1359" y="2380"/>
                    <a:pt x="1405" y="2380"/>
                  </a:cubicBezTo>
                  <a:cubicBezTo>
                    <a:pt x="1450" y="2380"/>
                    <a:pt x="1495" y="2363"/>
                    <a:pt x="1529" y="2329"/>
                  </a:cubicBezTo>
                  <a:lnTo>
                    <a:pt x="2345" y="1513"/>
                  </a:lnTo>
                  <a:cubicBezTo>
                    <a:pt x="2414" y="1443"/>
                    <a:pt x="2414" y="1332"/>
                    <a:pt x="2345" y="1263"/>
                  </a:cubicBezTo>
                  <a:lnTo>
                    <a:pt x="1135" y="53"/>
                  </a:lnTo>
                  <a:cubicBezTo>
                    <a:pt x="1101" y="18"/>
                    <a:pt x="1056" y="1"/>
                    <a:pt x="1010" y="1"/>
                  </a:cubicBez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7" name="Google Shape;2977;p69">
              <a:extLst>
                <a:ext uri="{FF2B5EF4-FFF2-40B4-BE49-F238E27FC236}">
                  <a16:creationId xmlns:a16="http://schemas.microsoft.com/office/drawing/2014/main" id="{543BAA80-D980-E84D-111D-C66AADEBFDDD}"/>
                </a:ext>
              </a:extLst>
            </p:cNvPr>
            <p:cNvSpPr/>
            <p:nvPr/>
          </p:nvSpPr>
          <p:spPr>
            <a:xfrm>
              <a:off x="7298975" y="3210450"/>
              <a:ext cx="51425" cy="50975"/>
            </a:xfrm>
            <a:custGeom>
              <a:avLst/>
              <a:gdLst/>
              <a:ahLst/>
              <a:cxnLst/>
              <a:rect l="l" t="t" r="r" b="b"/>
              <a:pathLst>
                <a:path w="2057" h="2039" extrusionOk="0">
                  <a:moveTo>
                    <a:pt x="1059" y="0"/>
                  </a:moveTo>
                  <a:lnTo>
                    <a:pt x="71" y="989"/>
                  </a:lnTo>
                  <a:cubicBezTo>
                    <a:pt x="1" y="1059"/>
                    <a:pt x="1" y="1174"/>
                    <a:pt x="71" y="1244"/>
                  </a:cubicBezTo>
                  <a:lnTo>
                    <a:pt x="811" y="1986"/>
                  </a:lnTo>
                  <a:cubicBezTo>
                    <a:pt x="847" y="2021"/>
                    <a:pt x="893" y="2038"/>
                    <a:pt x="939" y="2038"/>
                  </a:cubicBezTo>
                  <a:cubicBezTo>
                    <a:pt x="986" y="2038"/>
                    <a:pt x="1032" y="2021"/>
                    <a:pt x="1068" y="1986"/>
                  </a:cubicBezTo>
                  <a:lnTo>
                    <a:pt x="2056" y="997"/>
                  </a:lnTo>
                  <a:lnTo>
                    <a:pt x="1059" y="0"/>
                  </a:lnTo>
                  <a:close/>
                </a:path>
              </a:pathLst>
            </a:custGeom>
            <a:solidFill>
              <a:srgbClr val="A9B3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8" name="Google Shape;2978;p69">
              <a:extLst>
                <a:ext uri="{FF2B5EF4-FFF2-40B4-BE49-F238E27FC236}">
                  <a16:creationId xmlns:a16="http://schemas.microsoft.com/office/drawing/2014/main" id="{8ED944A6-F1CB-752E-6DA2-BD4FD1BC12E4}"/>
                </a:ext>
              </a:extLst>
            </p:cNvPr>
            <p:cNvSpPr/>
            <p:nvPr/>
          </p:nvSpPr>
          <p:spPr>
            <a:xfrm>
              <a:off x="7314150" y="3210450"/>
              <a:ext cx="36250" cy="50975"/>
            </a:xfrm>
            <a:custGeom>
              <a:avLst/>
              <a:gdLst/>
              <a:ahLst/>
              <a:cxnLst/>
              <a:rect l="l" t="t" r="r" b="b"/>
              <a:pathLst>
                <a:path w="1450" h="2039" extrusionOk="0">
                  <a:moveTo>
                    <a:pt x="452" y="0"/>
                  </a:moveTo>
                  <a:lnTo>
                    <a:pt x="128" y="323"/>
                  </a:lnTo>
                  <a:lnTo>
                    <a:pt x="921" y="1117"/>
                  </a:lnTo>
                  <a:lnTo>
                    <a:pt x="256" y="1781"/>
                  </a:lnTo>
                  <a:cubicBezTo>
                    <a:pt x="221" y="1816"/>
                    <a:pt x="175" y="1834"/>
                    <a:pt x="129" y="1834"/>
                  </a:cubicBezTo>
                  <a:cubicBezTo>
                    <a:pt x="82" y="1834"/>
                    <a:pt x="36" y="1816"/>
                    <a:pt x="1" y="1781"/>
                  </a:cubicBezTo>
                  <a:lnTo>
                    <a:pt x="1" y="1781"/>
                  </a:lnTo>
                  <a:lnTo>
                    <a:pt x="204" y="1986"/>
                  </a:lnTo>
                  <a:cubicBezTo>
                    <a:pt x="240" y="2021"/>
                    <a:pt x="286" y="2038"/>
                    <a:pt x="332" y="2038"/>
                  </a:cubicBezTo>
                  <a:cubicBezTo>
                    <a:pt x="379" y="2038"/>
                    <a:pt x="425" y="2021"/>
                    <a:pt x="461" y="1986"/>
                  </a:cubicBezTo>
                  <a:lnTo>
                    <a:pt x="1449" y="997"/>
                  </a:lnTo>
                  <a:lnTo>
                    <a:pt x="452" y="0"/>
                  </a:ln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9" name="Google Shape;2979;p69">
              <a:extLst>
                <a:ext uri="{FF2B5EF4-FFF2-40B4-BE49-F238E27FC236}">
                  <a16:creationId xmlns:a16="http://schemas.microsoft.com/office/drawing/2014/main" id="{B6238529-71DB-5A68-C9B0-CE7AE372781B}"/>
                </a:ext>
              </a:extLst>
            </p:cNvPr>
            <p:cNvSpPr/>
            <p:nvPr/>
          </p:nvSpPr>
          <p:spPr>
            <a:xfrm>
              <a:off x="7329025" y="3187375"/>
              <a:ext cx="44425" cy="44400"/>
            </a:xfrm>
            <a:custGeom>
              <a:avLst/>
              <a:gdLst/>
              <a:ahLst/>
              <a:cxnLst/>
              <a:rect l="l" t="t" r="r" b="b"/>
              <a:pathLst>
                <a:path w="1777" h="1776" extrusionOk="0">
                  <a:moveTo>
                    <a:pt x="317" y="1"/>
                  </a:moveTo>
                  <a:lnTo>
                    <a:pt x="0" y="316"/>
                  </a:lnTo>
                  <a:lnTo>
                    <a:pt x="1460" y="1776"/>
                  </a:lnTo>
                  <a:lnTo>
                    <a:pt x="1777" y="1461"/>
                  </a:lnTo>
                  <a:lnTo>
                    <a:pt x="317" y="1"/>
                  </a:lnTo>
                  <a:close/>
                </a:path>
              </a:pathLst>
            </a:custGeom>
            <a:solidFill>
              <a:srgbClr val="07DE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0" name="Google Shape;2980;p69">
              <a:extLst>
                <a:ext uri="{FF2B5EF4-FFF2-40B4-BE49-F238E27FC236}">
                  <a16:creationId xmlns:a16="http://schemas.microsoft.com/office/drawing/2014/main" id="{BFFF3383-47A6-7BAE-63C8-40C1E31225B9}"/>
                </a:ext>
              </a:extLst>
            </p:cNvPr>
            <p:cNvSpPr/>
            <p:nvPr/>
          </p:nvSpPr>
          <p:spPr>
            <a:xfrm>
              <a:off x="7347125" y="3205450"/>
              <a:ext cx="34300" cy="33900"/>
            </a:xfrm>
            <a:custGeom>
              <a:avLst/>
              <a:gdLst/>
              <a:ahLst/>
              <a:cxnLst/>
              <a:rect l="l" t="t" r="r" b="b"/>
              <a:pathLst>
                <a:path w="1372" h="1356" extrusionOk="0">
                  <a:moveTo>
                    <a:pt x="1066" y="0"/>
                  </a:moveTo>
                  <a:lnTo>
                    <a:pt x="1067" y="1"/>
                  </a:lnTo>
                  <a:lnTo>
                    <a:pt x="1067" y="1"/>
                  </a:lnTo>
                  <a:cubicBezTo>
                    <a:pt x="1066" y="1"/>
                    <a:pt x="1066" y="1"/>
                    <a:pt x="1066" y="0"/>
                  </a:cubicBezTo>
                  <a:close/>
                  <a:moveTo>
                    <a:pt x="1067" y="1"/>
                  </a:moveTo>
                  <a:cubicBezTo>
                    <a:pt x="1135" y="70"/>
                    <a:pt x="1134" y="180"/>
                    <a:pt x="1066" y="250"/>
                  </a:cubicBezTo>
                  <a:lnTo>
                    <a:pt x="250" y="1066"/>
                  </a:lnTo>
                  <a:cubicBezTo>
                    <a:pt x="215" y="1100"/>
                    <a:pt x="170" y="1118"/>
                    <a:pt x="124" y="1118"/>
                  </a:cubicBezTo>
                  <a:cubicBezTo>
                    <a:pt x="79" y="1118"/>
                    <a:pt x="35" y="1100"/>
                    <a:pt x="0" y="1066"/>
                  </a:cubicBezTo>
                  <a:lnTo>
                    <a:pt x="0" y="1066"/>
                  </a:lnTo>
                  <a:lnTo>
                    <a:pt x="237" y="1304"/>
                  </a:lnTo>
                  <a:cubicBezTo>
                    <a:pt x="271" y="1338"/>
                    <a:pt x="316" y="1355"/>
                    <a:pt x="362" y="1355"/>
                  </a:cubicBezTo>
                  <a:cubicBezTo>
                    <a:pt x="407" y="1355"/>
                    <a:pt x="452" y="1338"/>
                    <a:pt x="486" y="1304"/>
                  </a:cubicBezTo>
                  <a:lnTo>
                    <a:pt x="1302" y="488"/>
                  </a:lnTo>
                  <a:cubicBezTo>
                    <a:pt x="1371" y="418"/>
                    <a:pt x="1371" y="307"/>
                    <a:pt x="1302" y="238"/>
                  </a:cubicBezTo>
                  <a:lnTo>
                    <a:pt x="1067" y="1"/>
                  </a:ln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1" name="Google Shape;2981;p69">
              <a:extLst>
                <a:ext uri="{FF2B5EF4-FFF2-40B4-BE49-F238E27FC236}">
                  <a16:creationId xmlns:a16="http://schemas.microsoft.com/office/drawing/2014/main" id="{FEA63387-ADD6-84E1-A053-49C0280FB76D}"/>
                </a:ext>
              </a:extLst>
            </p:cNvPr>
            <p:cNvSpPr/>
            <p:nvPr/>
          </p:nvSpPr>
          <p:spPr>
            <a:xfrm>
              <a:off x="7178725" y="3195575"/>
              <a:ext cx="41550" cy="65675"/>
            </a:xfrm>
            <a:custGeom>
              <a:avLst/>
              <a:gdLst/>
              <a:ahLst/>
              <a:cxnLst/>
              <a:rect l="l" t="t" r="r" b="b"/>
              <a:pathLst>
                <a:path w="1662" h="2627" extrusionOk="0">
                  <a:moveTo>
                    <a:pt x="1407" y="1"/>
                  </a:moveTo>
                  <a:cubicBezTo>
                    <a:pt x="1326" y="1"/>
                    <a:pt x="1249" y="44"/>
                    <a:pt x="1209" y="121"/>
                  </a:cubicBezTo>
                  <a:lnTo>
                    <a:pt x="78" y="2300"/>
                  </a:lnTo>
                  <a:cubicBezTo>
                    <a:pt x="0" y="2448"/>
                    <a:pt x="108" y="2626"/>
                    <a:pt x="276" y="2626"/>
                  </a:cubicBezTo>
                  <a:cubicBezTo>
                    <a:pt x="360" y="2626"/>
                    <a:pt x="435" y="2579"/>
                    <a:pt x="475" y="2506"/>
                  </a:cubicBezTo>
                  <a:lnTo>
                    <a:pt x="1606" y="327"/>
                  </a:lnTo>
                  <a:cubicBezTo>
                    <a:pt x="1662" y="217"/>
                    <a:pt x="1619" y="83"/>
                    <a:pt x="1510" y="26"/>
                  </a:cubicBezTo>
                  <a:cubicBezTo>
                    <a:pt x="1477" y="9"/>
                    <a:pt x="1442" y="1"/>
                    <a:pt x="1407" y="1"/>
                  </a:cubicBez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2" name="Google Shape;2982;p69">
              <a:extLst>
                <a:ext uri="{FF2B5EF4-FFF2-40B4-BE49-F238E27FC236}">
                  <a16:creationId xmlns:a16="http://schemas.microsoft.com/office/drawing/2014/main" id="{59982792-BFBB-94FB-1999-00699CD3AFE8}"/>
                </a:ext>
              </a:extLst>
            </p:cNvPr>
            <p:cNvSpPr/>
            <p:nvPr/>
          </p:nvSpPr>
          <p:spPr>
            <a:xfrm>
              <a:off x="7189900" y="3177150"/>
              <a:ext cx="48050" cy="48075"/>
            </a:xfrm>
            <a:custGeom>
              <a:avLst/>
              <a:gdLst/>
              <a:ahLst/>
              <a:cxnLst/>
              <a:rect l="l" t="t" r="r" b="b"/>
              <a:pathLst>
                <a:path w="1922" h="1923" extrusionOk="0">
                  <a:moveTo>
                    <a:pt x="961" y="1"/>
                  </a:moveTo>
                  <a:cubicBezTo>
                    <a:pt x="431" y="1"/>
                    <a:pt x="0" y="432"/>
                    <a:pt x="0" y="962"/>
                  </a:cubicBezTo>
                  <a:cubicBezTo>
                    <a:pt x="0" y="1491"/>
                    <a:pt x="431" y="1922"/>
                    <a:pt x="961" y="1922"/>
                  </a:cubicBezTo>
                  <a:cubicBezTo>
                    <a:pt x="1491" y="1922"/>
                    <a:pt x="1921" y="1491"/>
                    <a:pt x="1921" y="962"/>
                  </a:cubicBezTo>
                  <a:cubicBezTo>
                    <a:pt x="1921" y="432"/>
                    <a:pt x="1491" y="1"/>
                    <a:pt x="961" y="1"/>
                  </a:cubicBezTo>
                  <a:close/>
                </a:path>
              </a:pathLst>
            </a:custGeom>
            <a:solidFill>
              <a:srgbClr val="A9B3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3" name="Google Shape;2983;p69">
              <a:extLst>
                <a:ext uri="{FF2B5EF4-FFF2-40B4-BE49-F238E27FC236}">
                  <a16:creationId xmlns:a16="http://schemas.microsoft.com/office/drawing/2014/main" id="{E314A9E6-B597-845B-608B-BD565D10BBCE}"/>
                </a:ext>
              </a:extLst>
            </p:cNvPr>
            <p:cNvSpPr/>
            <p:nvPr/>
          </p:nvSpPr>
          <p:spPr>
            <a:xfrm>
              <a:off x="7192600" y="3183575"/>
              <a:ext cx="48600" cy="41650"/>
            </a:xfrm>
            <a:custGeom>
              <a:avLst/>
              <a:gdLst/>
              <a:ahLst/>
              <a:cxnLst/>
              <a:rect l="l" t="t" r="r" b="b"/>
              <a:pathLst>
                <a:path w="1944" h="1666" extrusionOk="0">
                  <a:moveTo>
                    <a:pt x="1507" y="1"/>
                  </a:moveTo>
                  <a:lnTo>
                    <a:pt x="1507" y="1"/>
                  </a:lnTo>
                  <a:cubicBezTo>
                    <a:pt x="1721" y="414"/>
                    <a:pt x="1607" y="924"/>
                    <a:pt x="1235" y="1207"/>
                  </a:cubicBezTo>
                  <a:cubicBezTo>
                    <a:pt x="1063" y="1338"/>
                    <a:pt x="858" y="1403"/>
                    <a:pt x="654" y="1403"/>
                  </a:cubicBezTo>
                  <a:cubicBezTo>
                    <a:pt x="418" y="1403"/>
                    <a:pt x="184" y="1317"/>
                    <a:pt x="0" y="1147"/>
                  </a:cubicBezTo>
                  <a:lnTo>
                    <a:pt x="0" y="1147"/>
                  </a:lnTo>
                  <a:cubicBezTo>
                    <a:pt x="173" y="1481"/>
                    <a:pt x="510" y="1665"/>
                    <a:pt x="854" y="1665"/>
                  </a:cubicBezTo>
                  <a:cubicBezTo>
                    <a:pt x="1055" y="1665"/>
                    <a:pt x="1260" y="1602"/>
                    <a:pt x="1435" y="1468"/>
                  </a:cubicBezTo>
                  <a:cubicBezTo>
                    <a:pt x="1910" y="1107"/>
                    <a:pt x="1943" y="405"/>
                    <a:pt x="1507" y="1"/>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4" name="Google Shape;2984;p69">
              <a:extLst>
                <a:ext uri="{FF2B5EF4-FFF2-40B4-BE49-F238E27FC236}">
                  <a16:creationId xmlns:a16="http://schemas.microsoft.com/office/drawing/2014/main" id="{BB87A59B-A849-DECD-8B79-E98BD51A5360}"/>
                </a:ext>
              </a:extLst>
            </p:cNvPr>
            <p:cNvSpPr/>
            <p:nvPr/>
          </p:nvSpPr>
          <p:spPr>
            <a:xfrm>
              <a:off x="7155475" y="3186400"/>
              <a:ext cx="47150" cy="62875"/>
            </a:xfrm>
            <a:custGeom>
              <a:avLst/>
              <a:gdLst/>
              <a:ahLst/>
              <a:cxnLst/>
              <a:rect l="l" t="t" r="r" b="b"/>
              <a:pathLst>
                <a:path w="1886" h="2515" extrusionOk="0">
                  <a:moveTo>
                    <a:pt x="1632" y="1"/>
                  </a:moveTo>
                  <a:cubicBezTo>
                    <a:pt x="1559" y="1"/>
                    <a:pt x="1487" y="37"/>
                    <a:pt x="1444" y="102"/>
                  </a:cubicBezTo>
                  <a:lnTo>
                    <a:pt x="98" y="2170"/>
                  </a:lnTo>
                  <a:cubicBezTo>
                    <a:pt x="0" y="2319"/>
                    <a:pt x="107" y="2514"/>
                    <a:pt x="285" y="2514"/>
                  </a:cubicBezTo>
                  <a:cubicBezTo>
                    <a:pt x="360" y="2514"/>
                    <a:pt x="431" y="2476"/>
                    <a:pt x="472" y="2413"/>
                  </a:cubicBezTo>
                  <a:lnTo>
                    <a:pt x="1818" y="346"/>
                  </a:lnTo>
                  <a:cubicBezTo>
                    <a:pt x="1885" y="243"/>
                    <a:pt x="1856" y="104"/>
                    <a:pt x="1752" y="37"/>
                  </a:cubicBezTo>
                  <a:cubicBezTo>
                    <a:pt x="1715" y="12"/>
                    <a:pt x="1673" y="1"/>
                    <a:pt x="1632" y="1"/>
                  </a:cubicBez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5" name="Google Shape;2985;p69">
              <a:extLst>
                <a:ext uri="{FF2B5EF4-FFF2-40B4-BE49-F238E27FC236}">
                  <a16:creationId xmlns:a16="http://schemas.microsoft.com/office/drawing/2014/main" id="{9F54C026-EFCB-BAAC-26DB-32C8F6A985C7}"/>
                </a:ext>
              </a:extLst>
            </p:cNvPr>
            <p:cNvSpPr/>
            <p:nvPr/>
          </p:nvSpPr>
          <p:spPr>
            <a:xfrm>
              <a:off x="7202000" y="3204750"/>
              <a:ext cx="35900" cy="68450"/>
            </a:xfrm>
            <a:custGeom>
              <a:avLst/>
              <a:gdLst/>
              <a:ahLst/>
              <a:cxnLst/>
              <a:rect l="l" t="t" r="r" b="b"/>
              <a:pathLst>
                <a:path w="1436" h="2738" extrusionOk="0">
                  <a:moveTo>
                    <a:pt x="1184" y="1"/>
                  </a:moveTo>
                  <a:cubicBezTo>
                    <a:pt x="1094" y="1"/>
                    <a:pt x="1011" y="54"/>
                    <a:pt x="976" y="141"/>
                  </a:cubicBezTo>
                  <a:lnTo>
                    <a:pt x="59" y="2431"/>
                  </a:lnTo>
                  <a:cubicBezTo>
                    <a:pt x="1" y="2579"/>
                    <a:pt x="109" y="2738"/>
                    <a:pt x="266" y="2738"/>
                  </a:cubicBezTo>
                  <a:cubicBezTo>
                    <a:pt x="357" y="2738"/>
                    <a:pt x="440" y="2682"/>
                    <a:pt x="474" y="2598"/>
                  </a:cubicBezTo>
                  <a:lnTo>
                    <a:pt x="1391" y="307"/>
                  </a:lnTo>
                  <a:cubicBezTo>
                    <a:pt x="1436" y="193"/>
                    <a:pt x="1380" y="63"/>
                    <a:pt x="1266" y="17"/>
                  </a:cubicBezTo>
                  <a:cubicBezTo>
                    <a:pt x="1239" y="6"/>
                    <a:pt x="1211" y="1"/>
                    <a:pt x="1184" y="1"/>
                  </a:cubicBez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6" name="Google Shape;2986;p69">
              <a:extLst>
                <a:ext uri="{FF2B5EF4-FFF2-40B4-BE49-F238E27FC236}">
                  <a16:creationId xmlns:a16="http://schemas.microsoft.com/office/drawing/2014/main" id="{2D49619D-871B-83BE-F39F-064B0509740F}"/>
                </a:ext>
              </a:extLst>
            </p:cNvPr>
            <p:cNvSpPr/>
            <p:nvPr/>
          </p:nvSpPr>
          <p:spPr>
            <a:xfrm>
              <a:off x="7183575" y="3183125"/>
              <a:ext cx="60350" cy="36100"/>
            </a:xfrm>
            <a:custGeom>
              <a:avLst/>
              <a:gdLst/>
              <a:ahLst/>
              <a:cxnLst/>
              <a:rect l="l" t="t" r="r" b="b"/>
              <a:pathLst>
                <a:path w="2414" h="1444" extrusionOk="0">
                  <a:moveTo>
                    <a:pt x="255" y="1"/>
                  </a:moveTo>
                  <a:cubicBezTo>
                    <a:pt x="175" y="1"/>
                    <a:pt x="97" y="45"/>
                    <a:pt x="57" y="121"/>
                  </a:cubicBezTo>
                  <a:cubicBezTo>
                    <a:pt x="1" y="231"/>
                    <a:pt x="43" y="366"/>
                    <a:pt x="152" y="423"/>
                  </a:cubicBezTo>
                  <a:lnTo>
                    <a:pt x="2069" y="1419"/>
                  </a:lnTo>
                  <a:cubicBezTo>
                    <a:pt x="2101" y="1435"/>
                    <a:pt x="2136" y="1444"/>
                    <a:pt x="2171" y="1444"/>
                  </a:cubicBezTo>
                  <a:cubicBezTo>
                    <a:pt x="2275" y="1444"/>
                    <a:pt x="2364" y="1374"/>
                    <a:pt x="2389" y="1273"/>
                  </a:cubicBezTo>
                  <a:cubicBezTo>
                    <a:pt x="2414" y="1174"/>
                    <a:pt x="2367" y="1070"/>
                    <a:pt x="2275" y="1022"/>
                  </a:cubicBezTo>
                  <a:lnTo>
                    <a:pt x="358" y="26"/>
                  </a:lnTo>
                  <a:cubicBezTo>
                    <a:pt x="325" y="9"/>
                    <a:pt x="290" y="1"/>
                    <a:pt x="255" y="1"/>
                  </a:cubicBezTo>
                  <a:close/>
                </a:path>
              </a:pathLst>
            </a:custGeom>
            <a:solidFill>
              <a:srgbClr val="3F4C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7" name="Google Shape;2987;p69">
              <a:extLst>
                <a:ext uri="{FF2B5EF4-FFF2-40B4-BE49-F238E27FC236}">
                  <a16:creationId xmlns:a16="http://schemas.microsoft.com/office/drawing/2014/main" id="{11DEDA5B-E924-00D0-DDE2-C138B3EFE942}"/>
                </a:ext>
              </a:extLst>
            </p:cNvPr>
            <p:cNvSpPr/>
            <p:nvPr/>
          </p:nvSpPr>
          <p:spPr>
            <a:xfrm>
              <a:off x="6999450" y="3000775"/>
              <a:ext cx="70950" cy="74350"/>
            </a:xfrm>
            <a:custGeom>
              <a:avLst/>
              <a:gdLst/>
              <a:ahLst/>
              <a:cxnLst/>
              <a:rect l="l" t="t" r="r" b="b"/>
              <a:pathLst>
                <a:path w="2838" h="2974" extrusionOk="0">
                  <a:moveTo>
                    <a:pt x="2522" y="0"/>
                  </a:moveTo>
                  <a:lnTo>
                    <a:pt x="2104" y="2370"/>
                  </a:lnTo>
                  <a:cubicBezTo>
                    <a:pt x="2081" y="2500"/>
                    <a:pt x="1967" y="2591"/>
                    <a:pt x="1839" y="2591"/>
                  </a:cubicBezTo>
                  <a:cubicBezTo>
                    <a:pt x="1824" y="2591"/>
                    <a:pt x="1809" y="2590"/>
                    <a:pt x="1793" y="2587"/>
                  </a:cubicBezTo>
                  <a:lnTo>
                    <a:pt x="37" y="2276"/>
                  </a:lnTo>
                  <a:lnTo>
                    <a:pt x="27" y="2336"/>
                  </a:lnTo>
                  <a:cubicBezTo>
                    <a:pt x="1" y="2482"/>
                    <a:pt x="98" y="2621"/>
                    <a:pt x="244" y="2647"/>
                  </a:cubicBezTo>
                  <a:lnTo>
                    <a:pt x="2074" y="2970"/>
                  </a:lnTo>
                  <a:cubicBezTo>
                    <a:pt x="2089" y="2972"/>
                    <a:pt x="2104" y="2974"/>
                    <a:pt x="2119" y="2974"/>
                  </a:cubicBezTo>
                  <a:cubicBezTo>
                    <a:pt x="2248" y="2974"/>
                    <a:pt x="2361" y="2883"/>
                    <a:pt x="2383" y="2752"/>
                  </a:cubicBezTo>
                  <a:lnTo>
                    <a:pt x="2812" y="323"/>
                  </a:lnTo>
                  <a:cubicBezTo>
                    <a:pt x="2837" y="177"/>
                    <a:pt x="2739" y="38"/>
                    <a:pt x="2595" y="12"/>
                  </a:cubicBezTo>
                  <a:lnTo>
                    <a:pt x="2522" y="0"/>
                  </a:ln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88" name="Google Shape;2988;p69">
            <a:extLst>
              <a:ext uri="{FF2B5EF4-FFF2-40B4-BE49-F238E27FC236}">
                <a16:creationId xmlns:a16="http://schemas.microsoft.com/office/drawing/2014/main" id="{2DFEAF67-73BA-7F56-C5EB-8DBF5D603C4A}"/>
              </a:ext>
            </a:extLst>
          </p:cNvPr>
          <p:cNvGrpSpPr/>
          <p:nvPr/>
        </p:nvGrpSpPr>
        <p:grpSpPr>
          <a:xfrm>
            <a:off x="6815839" y="1198842"/>
            <a:ext cx="437869" cy="410554"/>
            <a:chOff x="4934500" y="2976175"/>
            <a:chExt cx="406375" cy="381025"/>
          </a:xfrm>
        </p:grpSpPr>
        <p:sp>
          <p:nvSpPr>
            <p:cNvPr id="2989" name="Google Shape;2989;p69">
              <a:extLst>
                <a:ext uri="{FF2B5EF4-FFF2-40B4-BE49-F238E27FC236}">
                  <a16:creationId xmlns:a16="http://schemas.microsoft.com/office/drawing/2014/main" id="{71E2BFAC-B276-CAC4-3E6C-6BBC5BC4B992}"/>
                </a:ext>
              </a:extLst>
            </p:cNvPr>
            <p:cNvSpPr/>
            <p:nvPr/>
          </p:nvSpPr>
          <p:spPr>
            <a:xfrm>
              <a:off x="4957925" y="3173775"/>
              <a:ext cx="166200" cy="144775"/>
            </a:xfrm>
            <a:custGeom>
              <a:avLst/>
              <a:gdLst/>
              <a:ahLst/>
              <a:cxnLst/>
              <a:rect l="l" t="t" r="r" b="b"/>
              <a:pathLst>
                <a:path w="6648" h="5791" extrusionOk="0">
                  <a:moveTo>
                    <a:pt x="4135" y="1"/>
                  </a:moveTo>
                  <a:cubicBezTo>
                    <a:pt x="3550" y="1"/>
                    <a:pt x="2964" y="224"/>
                    <a:pt x="2518" y="672"/>
                  </a:cubicBezTo>
                  <a:cubicBezTo>
                    <a:pt x="1623" y="1565"/>
                    <a:pt x="1" y="4637"/>
                    <a:pt x="894" y="5530"/>
                  </a:cubicBezTo>
                  <a:cubicBezTo>
                    <a:pt x="1077" y="5713"/>
                    <a:pt x="1351" y="5790"/>
                    <a:pt x="1679" y="5790"/>
                  </a:cubicBezTo>
                  <a:cubicBezTo>
                    <a:pt x="2954" y="5790"/>
                    <a:pt x="5044" y="4619"/>
                    <a:pt x="5754" y="3907"/>
                  </a:cubicBezTo>
                  <a:cubicBezTo>
                    <a:pt x="6648" y="3013"/>
                    <a:pt x="6648" y="1565"/>
                    <a:pt x="5753" y="672"/>
                  </a:cubicBezTo>
                  <a:cubicBezTo>
                    <a:pt x="5306" y="224"/>
                    <a:pt x="4721" y="1"/>
                    <a:pt x="4135" y="1"/>
                  </a:cubicBezTo>
                  <a:close/>
                </a:path>
              </a:pathLst>
            </a:custGeom>
            <a:solidFill>
              <a:srgbClr val="FDFC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0" name="Google Shape;2990;p69">
              <a:extLst>
                <a:ext uri="{FF2B5EF4-FFF2-40B4-BE49-F238E27FC236}">
                  <a16:creationId xmlns:a16="http://schemas.microsoft.com/office/drawing/2014/main" id="{A44D779A-0AA8-7D8C-152C-7C7064BC0B15}"/>
                </a:ext>
              </a:extLst>
            </p:cNvPr>
            <p:cNvSpPr/>
            <p:nvPr/>
          </p:nvSpPr>
          <p:spPr>
            <a:xfrm>
              <a:off x="4934500" y="3096550"/>
              <a:ext cx="146975" cy="73075"/>
            </a:xfrm>
            <a:custGeom>
              <a:avLst/>
              <a:gdLst/>
              <a:ahLst/>
              <a:cxnLst/>
              <a:rect l="l" t="t" r="r" b="b"/>
              <a:pathLst>
                <a:path w="5879" h="2923" extrusionOk="0">
                  <a:moveTo>
                    <a:pt x="3967" y="1"/>
                  </a:moveTo>
                  <a:cubicBezTo>
                    <a:pt x="2700" y="1"/>
                    <a:pt x="1266" y="802"/>
                    <a:pt x="84" y="2276"/>
                  </a:cubicBezTo>
                  <a:cubicBezTo>
                    <a:pt x="1" y="2381"/>
                    <a:pt x="9" y="2532"/>
                    <a:pt x="104" y="2625"/>
                  </a:cubicBezTo>
                  <a:lnTo>
                    <a:pt x="325" y="2845"/>
                  </a:lnTo>
                  <a:cubicBezTo>
                    <a:pt x="376" y="2896"/>
                    <a:pt x="443" y="2923"/>
                    <a:pt x="511" y="2923"/>
                  </a:cubicBezTo>
                  <a:cubicBezTo>
                    <a:pt x="563" y="2923"/>
                    <a:pt x="615" y="2907"/>
                    <a:pt x="661" y="2875"/>
                  </a:cubicBezTo>
                  <a:cubicBezTo>
                    <a:pt x="1033" y="2612"/>
                    <a:pt x="1946" y="2046"/>
                    <a:pt x="2887" y="2046"/>
                  </a:cubicBezTo>
                  <a:cubicBezTo>
                    <a:pt x="3380" y="2046"/>
                    <a:pt x="3881" y="2201"/>
                    <a:pt x="4316" y="2637"/>
                  </a:cubicBezTo>
                  <a:lnTo>
                    <a:pt x="5878" y="790"/>
                  </a:lnTo>
                  <a:cubicBezTo>
                    <a:pt x="5344" y="256"/>
                    <a:pt x="4682" y="1"/>
                    <a:pt x="3967" y="1"/>
                  </a:cubicBezTo>
                  <a:close/>
                </a:path>
              </a:pathLst>
            </a:custGeom>
            <a:solidFill>
              <a:srgbClr val="FFB8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1" name="Google Shape;2991;p69">
              <a:extLst>
                <a:ext uri="{FF2B5EF4-FFF2-40B4-BE49-F238E27FC236}">
                  <a16:creationId xmlns:a16="http://schemas.microsoft.com/office/drawing/2014/main" id="{DFA08404-BD29-1421-5577-542C8DDA0070}"/>
                </a:ext>
              </a:extLst>
            </p:cNvPr>
            <p:cNvSpPr/>
            <p:nvPr/>
          </p:nvSpPr>
          <p:spPr>
            <a:xfrm>
              <a:off x="5017275" y="3099425"/>
              <a:ext cx="64200" cy="63050"/>
            </a:xfrm>
            <a:custGeom>
              <a:avLst/>
              <a:gdLst/>
              <a:ahLst/>
              <a:cxnLst/>
              <a:rect l="l" t="t" r="r" b="b"/>
              <a:pathLst>
                <a:path w="2568" h="2522" extrusionOk="0">
                  <a:moveTo>
                    <a:pt x="1456" y="0"/>
                  </a:moveTo>
                  <a:cubicBezTo>
                    <a:pt x="942" y="614"/>
                    <a:pt x="466" y="1256"/>
                    <a:pt x="30" y="1925"/>
                  </a:cubicBezTo>
                  <a:cubicBezTo>
                    <a:pt x="20" y="1941"/>
                    <a:pt x="9" y="1957"/>
                    <a:pt x="1" y="1973"/>
                  </a:cubicBezTo>
                  <a:cubicBezTo>
                    <a:pt x="351" y="2043"/>
                    <a:pt x="694" y="2211"/>
                    <a:pt x="1004" y="2522"/>
                  </a:cubicBezTo>
                  <a:lnTo>
                    <a:pt x="2567" y="675"/>
                  </a:lnTo>
                  <a:cubicBezTo>
                    <a:pt x="2258" y="361"/>
                    <a:pt x="1877" y="129"/>
                    <a:pt x="1456" y="0"/>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2" name="Google Shape;2992;p69">
              <a:extLst>
                <a:ext uri="{FF2B5EF4-FFF2-40B4-BE49-F238E27FC236}">
                  <a16:creationId xmlns:a16="http://schemas.microsoft.com/office/drawing/2014/main" id="{5F319F2C-BAFC-3905-38C9-A01C4ADEA722}"/>
                </a:ext>
              </a:extLst>
            </p:cNvPr>
            <p:cNvSpPr/>
            <p:nvPr/>
          </p:nvSpPr>
          <p:spPr>
            <a:xfrm>
              <a:off x="5122050" y="3210875"/>
              <a:ext cx="90975" cy="146325"/>
            </a:xfrm>
            <a:custGeom>
              <a:avLst/>
              <a:gdLst/>
              <a:ahLst/>
              <a:cxnLst/>
              <a:rect l="l" t="t" r="r" b="b"/>
              <a:pathLst>
                <a:path w="3639" h="5853" extrusionOk="0">
                  <a:moveTo>
                    <a:pt x="2160" y="1"/>
                  </a:moveTo>
                  <a:lnTo>
                    <a:pt x="313" y="1563"/>
                  </a:lnTo>
                  <a:cubicBezTo>
                    <a:pt x="1579" y="2829"/>
                    <a:pt x="475" y="4649"/>
                    <a:pt x="74" y="5218"/>
                  </a:cubicBezTo>
                  <a:cubicBezTo>
                    <a:pt x="1" y="5322"/>
                    <a:pt x="14" y="5464"/>
                    <a:pt x="103" y="5554"/>
                  </a:cubicBezTo>
                  <a:lnTo>
                    <a:pt x="325" y="5775"/>
                  </a:lnTo>
                  <a:cubicBezTo>
                    <a:pt x="376" y="5826"/>
                    <a:pt x="443" y="5852"/>
                    <a:pt x="510" y="5852"/>
                  </a:cubicBezTo>
                  <a:cubicBezTo>
                    <a:pt x="568" y="5852"/>
                    <a:pt x="626" y="5833"/>
                    <a:pt x="674" y="5795"/>
                  </a:cubicBezTo>
                  <a:cubicBezTo>
                    <a:pt x="2981" y="3945"/>
                    <a:pt x="3639" y="1478"/>
                    <a:pt x="2160" y="1"/>
                  </a:cubicBezTo>
                  <a:close/>
                </a:path>
              </a:pathLst>
            </a:custGeom>
            <a:solidFill>
              <a:srgbClr val="FFB8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3" name="Google Shape;2993;p69">
              <a:extLst>
                <a:ext uri="{FF2B5EF4-FFF2-40B4-BE49-F238E27FC236}">
                  <a16:creationId xmlns:a16="http://schemas.microsoft.com/office/drawing/2014/main" id="{7F71DAD9-83A3-5EAD-2A84-57B073D7811F}"/>
                </a:ext>
              </a:extLst>
            </p:cNvPr>
            <p:cNvSpPr/>
            <p:nvPr/>
          </p:nvSpPr>
          <p:spPr>
            <a:xfrm>
              <a:off x="5129875" y="3210875"/>
              <a:ext cx="63025" cy="64200"/>
            </a:xfrm>
            <a:custGeom>
              <a:avLst/>
              <a:gdLst/>
              <a:ahLst/>
              <a:cxnLst/>
              <a:rect l="l" t="t" r="r" b="b"/>
              <a:pathLst>
                <a:path w="2521" h="2568" extrusionOk="0">
                  <a:moveTo>
                    <a:pt x="1847" y="1"/>
                  </a:moveTo>
                  <a:lnTo>
                    <a:pt x="0" y="1564"/>
                  </a:lnTo>
                  <a:cubicBezTo>
                    <a:pt x="311" y="1874"/>
                    <a:pt x="479" y="2217"/>
                    <a:pt x="549" y="2567"/>
                  </a:cubicBezTo>
                  <a:cubicBezTo>
                    <a:pt x="565" y="2559"/>
                    <a:pt x="581" y="2548"/>
                    <a:pt x="596" y="2538"/>
                  </a:cubicBezTo>
                  <a:cubicBezTo>
                    <a:pt x="1266" y="2102"/>
                    <a:pt x="1908" y="1626"/>
                    <a:pt x="2520" y="1112"/>
                  </a:cubicBezTo>
                  <a:cubicBezTo>
                    <a:pt x="2392" y="691"/>
                    <a:pt x="2161" y="309"/>
                    <a:pt x="1847" y="1"/>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4" name="Google Shape;2994;p69">
              <a:extLst>
                <a:ext uri="{FF2B5EF4-FFF2-40B4-BE49-F238E27FC236}">
                  <a16:creationId xmlns:a16="http://schemas.microsoft.com/office/drawing/2014/main" id="{32C85C6E-CA2D-643D-8100-FF843EBFDE17}"/>
                </a:ext>
              </a:extLst>
            </p:cNvPr>
            <p:cNvSpPr/>
            <p:nvPr/>
          </p:nvSpPr>
          <p:spPr>
            <a:xfrm>
              <a:off x="5028850" y="2976175"/>
              <a:ext cx="312025" cy="286125"/>
            </a:xfrm>
            <a:custGeom>
              <a:avLst/>
              <a:gdLst/>
              <a:ahLst/>
              <a:cxnLst/>
              <a:rect l="l" t="t" r="r" b="b"/>
              <a:pathLst>
                <a:path w="12481" h="11445" extrusionOk="0">
                  <a:moveTo>
                    <a:pt x="10026" y="1"/>
                  </a:moveTo>
                  <a:cubicBezTo>
                    <a:pt x="7755" y="1"/>
                    <a:pt x="3188" y="2532"/>
                    <a:pt x="127" y="7221"/>
                  </a:cubicBezTo>
                  <a:cubicBezTo>
                    <a:pt x="0" y="7415"/>
                    <a:pt x="27" y="7671"/>
                    <a:pt x="190" y="7834"/>
                  </a:cubicBezTo>
                  <a:lnTo>
                    <a:pt x="3657" y="11303"/>
                  </a:lnTo>
                  <a:cubicBezTo>
                    <a:pt x="3753" y="11396"/>
                    <a:pt x="3878" y="11445"/>
                    <a:pt x="4004" y="11445"/>
                  </a:cubicBezTo>
                  <a:cubicBezTo>
                    <a:pt x="4096" y="11445"/>
                    <a:pt x="4189" y="11419"/>
                    <a:pt x="4271" y="11366"/>
                  </a:cubicBezTo>
                  <a:cubicBezTo>
                    <a:pt x="9971" y="7646"/>
                    <a:pt x="12481" y="1701"/>
                    <a:pt x="11136" y="357"/>
                  </a:cubicBezTo>
                  <a:cubicBezTo>
                    <a:pt x="10898" y="118"/>
                    <a:pt x="10515" y="1"/>
                    <a:pt x="10026" y="1"/>
                  </a:cubicBezTo>
                  <a:close/>
                </a:path>
              </a:pathLst>
            </a:custGeom>
            <a:solidFill>
              <a:srgbClr val="07DE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5" name="Google Shape;2995;p69">
              <a:extLst>
                <a:ext uri="{FF2B5EF4-FFF2-40B4-BE49-F238E27FC236}">
                  <a16:creationId xmlns:a16="http://schemas.microsoft.com/office/drawing/2014/main" id="{A27AD6C9-EAFA-9FB4-796C-8449D0710230}"/>
                </a:ext>
              </a:extLst>
            </p:cNvPr>
            <p:cNvSpPr/>
            <p:nvPr/>
          </p:nvSpPr>
          <p:spPr>
            <a:xfrm>
              <a:off x="5185050" y="3032700"/>
              <a:ext cx="74600" cy="74600"/>
            </a:xfrm>
            <a:custGeom>
              <a:avLst/>
              <a:gdLst/>
              <a:ahLst/>
              <a:cxnLst/>
              <a:rect l="l" t="t" r="r" b="b"/>
              <a:pathLst>
                <a:path w="2984" h="2984" extrusionOk="0">
                  <a:moveTo>
                    <a:pt x="1493" y="1"/>
                  </a:moveTo>
                  <a:cubicBezTo>
                    <a:pt x="669" y="1"/>
                    <a:pt x="1" y="668"/>
                    <a:pt x="1" y="1491"/>
                  </a:cubicBezTo>
                  <a:cubicBezTo>
                    <a:pt x="1" y="2315"/>
                    <a:pt x="669" y="2983"/>
                    <a:pt x="1493" y="2983"/>
                  </a:cubicBezTo>
                  <a:cubicBezTo>
                    <a:pt x="2316" y="2983"/>
                    <a:pt x="2983" y="2315"/>
                    <a:pt x="2983" y="1491"/>
                  </a:cubicBezTo>
                  <a:cubicBezTo>
                    <a:pt x="2983" y="668"/>
                    <a:pt x="2316" y="1"/>
                    <a:pt x="1493" y="1"/>
                  </a:cubicBezTo>
                  <a:close/>
                </a:path>
              </a:pathLst>
            </a:custGeom>
            <a:solidFill>
              <a:srgbClr val="07DE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6" name="Google Shape;2996;p69">
              <a:extLst>
                <a:ext uri="{FF2B5EF4-FFF2-40B4-BE49-F238E27FC236}">
                  <a16:creationId xmlns:a16="http://schemas.microsoft.com/office/drawing/2014/main" id="{CB86774F-89FB-A5E5-2DF6-B4EF97C1A893}"/>
                </a:ext>
              </a:extLst>
            </p:cNvPr>
            <p:cNvSpPr/>
            <p:nvPr/>
          </p:nvSpPr>
          <p:spPr>
            <a:xfrm>
              <a:off x="5177650" y="3032675"/>
              <a:ext cx="82000" cy="73925"/>
            </a:xfrm>
            <a:custGeom>
              <a:avLst/>
              <a:gdLst/>
              <a:ahLst/>
              <a:cxnLst/>
              <a:rect l="l" t="t" r="r" b="b"/>
              <a:pathLst>
                <a:path w="3280" h="2957" extrusionOk="0">
                  <a:moveTo>
                    <a:pt x="1790" y="1"/>
                  </a:moveTo>
                  <a:cubicBezTo>
                    <a:pt x="1264" y="1"/>
                    <a:pt x="745" y="277"/>
                    <a:pt x="470" y="793"/>
                  </a:cubicBezTo>
                  <a:cubicBezTo>
                    <a:pt x="0" y="1678"/>
                    <a:pt x="520" y="2765"/>
                    <a:pt x="1504" y="2957"/>
                  </a:cubicBezTo>
                  <a:cubicBezTo>
                    <a:pt x="691" y="2551"/>
                    <a:pt x="559" y="1443"/>
                    <a:pt x="1256" y="859"/>
                  </a:cubicBezTo>
                  <a:cubicBezTo>
                    <a:pt x="1497" y="656"/>
                    <a:pt x="1783" y="562"/>
                    <a:pt x="2064" y="562"/>
                  </a:cubicBezTo>
                  <a:cubicBezTo>
                    <a:pt x="2595" y="562"/>
                    <a:pt x="3109" y="897"/>
                    <a:pt x="3279" y="1468"/>
                  </a:cubicBezTo>
                  <a:cubicBezTo>
                    <a:pt x="3272" y="1081"/>
                    <a:pt x="3116" y="711"/>
                    <a:pt x="2843" y="438"/>
                  </a:cubicBezTo>
                  <a:cubicBezTo>
                    <a:pt x="2547" y="142"/>
                    <a:pt x="2167" y="1"/>
                    <a:pt x="1790" y="1"/>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7" name="Google Shape;2997;p69">
              <a:extLst>
                <a:ext uri="{FF2B5EF4-FFF2-40B4-BE49-F238E27FC236}">
                  <a16:creationId xmlns:a16="http://schemas.microsoft.com/office/drawing/2014/main" id="{C68BCD6E-82C3-C132-A791-95C986268562}"/>
                </a:ext>
              </a:extLst>
            </p:cNvPr>
            <p:cNvSpPr/>
            <p:nvPr/>
          </p:nvSpPr>
          <p:spPr>
            <a:xfrm>
              <a:off x="5176400" y="3027175"/>
              <a:ext cx="92950" cy="85675"/>
            </a:xfrm>
            <a:custGeom>
              <a:avLst/>
              <a:gdLst/>
              <a:ahLst/>
              <a:cxnLst/>
              <a:rect l="l" t="t" r="r" b="b"/>
              <a:pathLst>
                <a:path w="3718" h="3427" extrusionOk="0">
                  <a:moveTo>
                    <a:pt x="1844" y="445"/>
                  </a:moveTo>
                  <a:cubicBezTo>
                    <a:pt x="2178" y="445"/>
                    <a:pt x="2498" y="578"/>
                    <a:pt x="2735" y="816"/>
                  </a:cubicBezTo>
                  <a:cubicBezTo>
                    <a:pt x="3163" y="1244"/>
                    <a:pt x="3228" y="1914"/>
                    <a:pt x="2893" y="2417"/>
                  </a:cubicBezTo>
                  <a:cubicBezTo>
                    <a:pt x="2652" y="2778"/>
                    <a:pt x="2251" y="2981"/>
                    <a:pt x="1837" y="2981"/>
                  </a:cubicBezTo>
                  <a:cubicBezTo>
                    <a:pt x="1674" y="2981"/>
                    <a:pt x="1510" y="2950"/>
                    <a:pt x="1353" y="2885"/>
                  </a:cubicBezTo>
                  <a:cubicBezTo>
                    <a:pt x="793" y="2652"/>
                    <a:pt x="477" y="2058"/>
                    <a:pt x="595" y="1466"/>
                  </a:cubicBezTo>
                  <a:cubicBezTo>
                    <a:pt x="711" y="872"/>
                    <a:pt x="1231" y="445"/>
                    <a:pt x="1836" y="445"/>
                  </a:cubicBezTo>
                  <a:cubicBezTo>
                    <a:pt x="1837" y="445"/>
                    <a:pt x="1838" y="445"/>
                    <a:pt x="1839" y="445"/>
                  </a:cubicBezTo>
                  <a:cubicBezTo>
                    <a:pt x="1840" y="445"/>
                    <a:pt x="1842" y="445"/>
                    <a:pt x="1844" y="445"/>
                  </a:cubicBezTo>
                  <a:close/>
                  <a:moveTo>
                    <a:pt x="1840" y="1"/>
                  </a:moveTo>
                  <a:cubicBezTo>
                    <a:pt x="1620" y="1"/>
                    <a:pt x="1398" y="43"/>
                    <a:pt x="1185" y="131"/>
                  </a:cubicBezTo>
                  <a:cubicBezTo>
                    <a:pt x="430" y="442"/>
                    <a:pt x="1" y="1245"/>
                    <a:pt x="160" y="2047"/>
                  </a:cubicBezTo>
                  <a:cubicBezTo>
                    <a:pt x="317" y="2848"/>
                    <a:pt x="1021" y="3425"/>
                    <a:pt x="1839" y="3426"/>
                  </a:cubicBezTo>
                  <a:cubicBezTo>
                    <a:pt x="2293" y="3426"/>
                    <a:pt x="2729" y="3247"/>
                    <a:pt x="3050" y="2925"/>
                  </a:cubicBezTo>
                  <a:cubicBezTo>
                    <a:pt x="3628" y="2347"/>
                    <a:pt x="3718" y="1442"/>
                    <a:pt x="3265" y="762"/>
                  </a:cubicBezTo>
                  <a:cubicBezTo>
                    <a:pt x="2939" y="275"/>
                    <a:pt x="2399" y="1"/>
                    <a:pt x="18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8" name="Google Shape;2998;p69">
              <a:extLst>
                <a:ext uri="{FF2B5EF4-FFF2-40B4-BE49-F238E27FC236}">
                  <a16:creationId xmlns:a16="http://schemas.microsoft.com/office/drawing/2014/main" id="{E8D08CCA-C3E8-7A3E-82A1-4CA0E82D3E14}"/>
                </a:ext>
              </a:extLst>
            </p:cNvPr>
            <p:cNvSpPr/>
            <p:nvPr/>
          </p:nvSpPr>
          <p:spPr>
            <a:xfrm>
              <a:off x="5028850" y="3126175"/>
              <a:ext cx="137300" cy="136100"/>
            </a:xfrm>
            <a:custGeom>
              <a:avLst/>
              <a:gdLst/>
              <a:ahLst/>
              <a:cxnLst/>
              <a:rect l="l" t="t" r="r" b="b"/>
              <a:pathLst>
                <a:path w="5492" h="5444" extrusionOk="0">
                  <a:moveTo>
                    <a:pt x="993" y="1"/>
                  </a:moveTo>
                  <a:cubicBezTo>
                    <a:pt x="694" y="390"/>
                    <a:pt x="405" y="798"/>
                    <a:pt x="126" y="1224"/>
                  </a:cubicBezTo>
                  <a:cubicBezTo>
                    <a:pt x="0" y="1417"/>
                    <a:pt x="28" y="1671"/>
                    <a:pt x="190" y="1834"/>
                  </a:cubicBezTo>
                  <a:lnTo>
                    <a:pt x="3657" y="5301"/>
                  </a:lnTo>
                  <a:cubicBezTo>
                    <a:pt x="3752" y="5395"/>
                    <a:pt x="3877" y="5444"/>
                    <a:pt x="4003" y="5444"/>
                  </a:cubicBezTo>
                  <a:cubicBezTo>
                    <a:pt x="4095" y="5444"/>
                    <a:pt x="4187" y="5418"/>
                    <a:pt x="4268" y="5366"/>
                  </a:cubicBezTo>
                  <a:cubicBezTo>
                    <a:pt x="4694" y="5088"/>
                    <a:pt x="5101" y="4799"/>
                    <a:pt x="5491" y="4498"/>
                  </a:cubicBezTo>
                  <a:lnTo>
                    <a:pt x="993" y="1"/>
                  </a:lnTo>
                  <a:close/>
                </a:path>
              </a:pathLst>
            </a:custGeom>
            <a:solidFill>
              <a:srgbClr val="3F4C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9" name="Google Shape;2999;p69">
              <a:extLst>
                <a:ext uri="{FF2B5EF4-FFF2-40B4-BE49-F238E27FC236}">
                  <a16:creationId xmlns:a16="http://schemas.microsoft.com/office/drawing/2014/main" id="{2BC54620-077C-68A0-BE63-2C1290EA9544}"/>
                </a:ext>
              </a:extLst>
            </p:cNvPr>
            <p:cNvSpPr/>
            <p:nvPr/>
          </p:nvSpPr>
          <p:spPr>
            <a:xfrm>
              <a:off x="5039225" y="3144725"/>
              <a:ext cx="40850" cy="40850"/>
            </a:xfrm>
            <a:custGeom>
              <a:avLst/>
              <a:gdLst/>
              <a:ahLst/>
              <a:cxnLst/>
              <a:rect l="l" t="t" r="r" b="b"/>
              <a:pathLst>
                <a:path w="1634" h="1634" extrusionOk="0">
                  <a:moveTo>
                    <a:pt x="1318" y="0"/>
                  </a:moveTo>
                  <a:lnTo>
                    <a:pt x="0" y="1317"/>
                  </a:lnTo>
                  <a:lnTo>
                    <a:pt x="317" y="1634"/>
                  </a:lnTo>
                  <a:lnTo>
                    <a:pt x="1634" y="315"/>
                  </a:lnTo>
                  <a:lnTo>
                    <a:pt x="1318" y="0"/>
                  </a:ln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0" name="Google Shape;3000;p69">
              <a:extLst>
                <a:ext uri="{FF2B5EF4-FFF2-40B4-BE49-F238E27FC236}">
                  <a16:creationId xmlns:a16="http://schemas.microsoft.com/office/drawing/2014/main" id="{2688CD7E-9E9C-3A5E-6B97-4464996975DE}"/>
                </a:ext>
              </a:extLst>
            </p:cNvPr>
            <p:cNvSpPr/>
            <p:nvPr/>
          </p:nvSpPr>
          <p:spPr>
            <a:xfrm>
              <a:off x="5106800" y="3212275"/>
              <a:ext cx="40875" cy="40850"/>
            </a:xfrm>
            <a:custGeom>
              <a:avLst/>
              <a:gdLst/>
              <a:ahLst/>
              <a:cxnLst/>
              <a:rect l="l" t="t" r="r" b="b"/>
              <a:pathLst>
                <a:path w="1635" h="1634" extrusionOk="0">
                  <a:moveTo>
                    <a:pt x="1318" y="0"/>
                  </a:moveTo>
                  <a:lnTo>
                    <a:pt x="1" y="1317"/>
                  </a:lnTo>
                  <a:lnTo>
                    <a:pt x="316" y="1634"/>
                  </a:lnTo>
                  <a:lnTo>
                    <a:pt x="1634" y="316"/>
                  </a:lnTo>
                  <a:lnTo>
                    <a:pt x="1318" y="0"/>
                  </a:ln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1" name="Google Shape;3001;p69">
              <a:extLst>
                <a:ext uri="{FF2B5EF4-FFF2-40B4-BE49-F238E27FC236}">
                  <a16:creationId xmlns:a16="http://schemas.microsoft.com/office/drawing/2014/main" id="{17E4674F-8226-903E-D7B0-5BC30899EA55}"/>
                </a:ext>
              </a:extLst>
            </p:cNvPr>
            <p:cNvSpPr/>
            <p:nvPr/>
          </p:nvSpPr>
          <p:spPr>
            <a:xfrm>
              <a:off x="5227650" y="2976175"/>
              <a:ext cx="92500" cy="88525"/>
            </a:xfrm>
            <a:custGeom>
              <a:avLst/>
              <a:gdLst/>
              <a:ahLst/>
              <a:cxnLst/>
              <a:rect l="l" t="t" r="r" b="b"/>
              <a:pathLst>
                <a:path w="3700" h="3541" extrusionOk="0">
                  <a:moveTo>
                    <a:pt x="2074" y="1"/>
                  </a:moveTo>
                  <a:cubicBezTo>
                    <a:pt x="1506" y="1"/>
                    <a:pt x="795" y="159"/>
                    <a:pt x="0" y="469"/>
                  </a:cubicBezTo>
                  <a:lnTo>
                    <a:pt x="3072" y="3541"/>
                  </a:lnTo>
                  <a:cubicBezTo>
                    <a:pt x="3649" y="2060"/>
                    <a:pt x="3700" y="871"/>
                    <a:pt x="3184" y="357"/>
                  </a:cubicBezTo>
                  <a:cubicBezTo>
                    <a:pt x="2946" y="118"/>
                    <a:pt x="2564" y="1"/>
                    <a:pt x="2074" y="1"/>
                  </a:cubicBezTo>
                  <a:close/>
                </a:path>
              </a:pathLst>
            </a:custGeom>
            <a:solidFill>
              <a:srgbClr val="FFB8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2" name="Google Shape;3002;p69">
              <a:extLst>
                <a:ext uri="{FF2B5EF4-FFF2-40B4-BE49-F238E27FC236}">
                  <a16:creationId xmlns:a16="http://schemas.microsoft.com/office/drawing/2014/main" id="{EF79780F-D71A-2BAD-1443-3F9363ABD243}"/>
                </a:ext>
              </a:extLst>
            </p:cNvPr>
            <p:cNvSpPr/>
            <p:nvPr/>
          </p:nvSpPr>
          <p:spPr>
            <a:xfrm>
              <a:off x="5028850" y="2993075"/>
              <a:ext cx="303500" cy="269225"/>
            </a:xfrm>
            <a:custGeom>
              <a:avLst/>
              <a:gdLst/>
              <a:ahLst/>
              <a:cxnLst/>
              <a:rect l="l" t="t" r="r" b="b"/>
              <a:pathLst>
                <a:path w="12140" h="10769" extrusionOk="0">
                  <a:moveTo>
                    <a:pt x="11351" y="0"/>
                  </a:moveTo>
                  <a:lnTo>
                    <a:pt x="11351" y="0"/>
                  </a:lnTo>
                  <a:cubicBezTo>
                    <a:pt x="11136" y="2360"/>
                    <a:pt x="8627" y="6659"/>
                    <a:pt x="4145" y="9583"/>
                  </a:cubicBezTo>
                  <a:cubicBezTo>
                    <a:pt x="4063" y="9637"/>
                    <a:pt x="3969" y="9663"/>
                    <a:pt x="3877" y="9663"/>
                  </a:cubicBezTo>
                  <a:cubicBezTo>
                    <a:pt x="3751" y="9663"/>
                    <a:pt x="3626" y="9614"/>
                    <a:pt x="3532" y="9520"/>
                  </a:cubicBezTo>
                  <a:lnTo>
                    <a:pt x="300" y="6288"/>
                  </a:lnTo>
                  <a:cubicBezTo>
                    <a:pt x="241" y="6373"/>
                    <a:pt x="184" y="6459"/>
                    <a:pt x="127" y="6545"/>
                  </a:cubicBezTo>
                  <a:cubicBezTo>
                    <a:pt x="0" y="6739"/>
                    <a:pt x="27" y="6995"/>
                    <a:pt x="190" y="7158"/>
                  </a:cubicBezTo>
                  <a:lnTo>
                    <a:pt x="3657" y="10625"/>
                  </a:lnTo>
                  <a:cubicBezTo>
                    <a:pt x="3752" y="10720"/>
                    <a:pt x="3877" y="10768"/>
                    <a:pt x="4003" y="10768"/>
                  </a:cubicBezTo>
                  <a:cubicBezTo>
                    <a:pt x="4096" y="10768"/>
                    <a:pt x="4189" y="10742"/>
                    <a:pt x="4271" y="10688"/>
                  </a:cubicBezTo>
                  <a:cubicBezTo>
                    <a:pt x="9599" y="7212"/>
                    <a:pt x="12139" y="1792"/>
                    <a:pt x="11351" y="0"/>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3" name="Google Shape;3003;p69">
              <a:extLst>
                <a:ext uri="{FF2B5EF4-FFF2-40B4-BE49-F238E27FC236}">
                  <a16:creationId xmlns:a16="http://schemas.microsoft.com/office/drawing/2014/main" id="{1278C199-4449-4710-BBB5-A626795211D5}"/>
                </a:ext>
              </a:extLst>
            </p:cNvPr>
            <p:cNvSpPr/>
            <p:nvPr/>
          </p:nvSpPr>
          <p:spPr>
            <a:xfrm>
              <a:off x="5025025" y="3155850"/>
              <a:ext cx="112325" cy="110600"/>
            </a:xfrm>
            <a:custGeom>
              <a:avLst/>
              <a:gdLst/>
              <a:ahLst/>
              <a:cxnLst/>
              <a:rect l="l" t="t" r="r" b="b"/>
              <a:pathLst>
                <a:path w="4493" h="4424" extrusionOk="0">
                  <a:moveTo>
                    <a:pt x="3696" y="0"/>
                  </a:moveTo>
                  <a:cubicBezTo>
                    <a:pt x="3607" y="0"/>
                    <a:pt x="3518" y="34"/>
                    <a:pt x="3451" y="101"/>
                  </a:cubicBezTo>
                  <a:lnTo>
                    <a:pt x="136" y="3416"/>
                  </a:lnTo>
                  <a:cubicBezTo>
                    <a:pt x="0" y="3552"/>
                    <a:pt x="0" y="3771"/>
                    <a:pt x="136" y="3907"/>
                  </a:cubicBezTo>
                  <a:lnTo>
                    <a:pt x="552" y="4323"/>
                  </a:lnTo>
                  <a:cubicBezTo>
                    <a:pt x="620" y="4390"/>
                    <a:pt x="709" y="4424"/>
                    <a:pt x="797" y="4424"/>
                  </a:cubicBezTo>
                  <a:cubicBezTo>
                    <a:pt x="886" y="4424"/>
                    <a:pt x="975" y="4390"/>
                    <a:pt x="1043" y="4323"/>
                  </a:cubicBezTo>
                  <a:lnTo>
                    <a:pt x="4358" y="1008"/>
                  </a:lnTo>
                  <a:cubicBezTo>
                    <a:pt x="4492" y="873"/>
                    <a:pt x="4492" y="653"/>
                    <a:pt x="4358" y="519"/>
                  </a:cubicBezTo>
                  <a:lnTo>
                    <a:pt x="3940" y="101"/>
                  </a:lnTo>
                  <a:cubicBezTo>
                    <a:pt x="3873" y="34"/>
                    <a:pt x="3785" y="0"/>
                    <a:pt x="3696" y="0"/>
                  </a:cubicBezTo>
                  <a:close/>
                </a:path>
              </a:pathLst>
            </a:custGeom>
            <a:solidFill>
              <a:srgbClr val="FFB8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04" name="Google Shape;3004;p69">
            <a:extLst>
              <a:ext uri="{FF2B5EF4-FFF2-40B4-BE49-F238E27FC236}">
                <a16:creationId xmlns:a16="http://schemas.microsoft.com/office/drawing/2014/main" id="{7329954E-BEF1-0AD9-EC89-0D94BE34BCF9}"/>
              </a:ext>
            </a:extLst>
          </p:cNvPr>
          <p:cNvGrpSpPr/>
          <p:nvPr/>
        </p:nvGrpSpPr>
        <p:grpSpPr>
          <a:xfrm>
            <a:off x="4338303" y="1221838"/>
            <a:ext cx="410528" cy="364572"/>
            <a:chOff x="3612425" y="2985475"/>
            <a:chExt cx="381000" cy="338350"/>
          </a:xfrm>
        </p:grpSpPr>
        <p:sp>
          <p:nvSpPr>
            <p:cNvPr id="3005" name="Google Shape;3005;p69">
              <a:extLst>
                <a:ext uri="{FF2B5EF4-FFF2-40B4-BE49-F238E27FC236}">
                  <a16:creationId xmlns:a16="http://schemas.microsoft.com/office/drawing/2014/main" id="{72398240-D428-46DE-BADD-8E829CA89032}"/>
                </a:ext>
              </a:extLst>
            </p:cNvPr>
            <p:cNvSpPr/>
            <p:nvPr/>
          </p:nvSpPr>
          <p:spPr>
            <a:xfrm>
              <a:off x="3655375" y="3217000"/>
              <a:ext cx="122575" cy="68425"/>
            </a:xfrm>
            <a:custGeom>
              <a:avLst/>
              <a:gdLst/>
              <a:ahLst/>
              <a:cxnLst/>
              <a:rect l="l" t="t" r="r" b="b"/>
              <a:pathLst>
                <a:path w="4903" h="2737" extrusionOk="0">
                  <a:moveTo>
                    <a:pt x="4450" y="0"/>
                  </a:moveTo>
                  <a:cubicBezTo>
                    <a:pt x="4390" y="0"/>
                    <a:pt x="4329" y="14"/>
                    <a:pt x="4272" y="43"/>
                  </a:cubicBezTo>
                  <a:lnTo>
                    <a:pt x="246" y="1984"/>
                  </a:lnTo>
                  <a:cubicBezTo>
                    <a:pt x="89" y="2058"/>
                    <a:pt x="0" y="2226"/>
                    <a:pt x="25" y="2398"/>
                  </a:cubicBezTo>
                  <a:cubicBezTo>
                    <a:pt x="50" y="2569"/>
                    <a:pt x="184" y="2705"/>
                    <a:pt x="355" y="2733"/>
                  </a:cubicBezTo>
                  <a:cubicBezTo>
                    <a:pt x="375" y="2735"/>
                    <a:pt x="395" y="2737"/>
                    <a:pt x="415" y="2737"/>
                  </a:cubicBezTo>
                  <a:cubicBezTo>
                    <a:pt x="474" y="2737"/>
                    <a:pt x="534" y="2724"/>
                    <a:pt x="589" y="2698"/>
                  </a:cubicBezTo>
                  <a:lnTo>
                    <a:pt x="4615" y="756"/>
                  </a:lnTo>
                  <a:cubicBezTo>
                    <a:pt x="4816" y="664"/>
                    <a:pt x="4903" y="424"/>
                    <a:pt x="4806" y="224"/>
                  </a:cubicBezTo>
                  <a:cubicBezTo>
                    <a:pt x="4738" y="83"/>
                    <a:pt x="4597" y="0"/>
                    <a:pt x="4450" y="0"/>
                  </a:cubicBezTo>
                  <a:close/>
                </a:path>
              </a:pathLst>
            </a:custGeom>
            <a:solidFill>
              <a:srgbClr val="FDFC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6" name="Google Shape;3006;p69">
              <a:extLst>
                <a:ext uri="{FF2B5EF4-FFF2-40B4-BE49-F238E27FC236}">
                  <a16:creationId xmlns:a16="http://schemas.microsoft.com/office/drawing/2014/main" id="{E9F9C786-00E0-DBC5-52CF-00F3F1653D87}"/>
                </a:ext>
              </a:extLst>
            </p:cNvPr>
            <p:cNvSpPr/>
            <p:nvPr/>
          </p:nvSpPr>
          <p:spPr>
            <a:xfrm>
              <a:off x="3655375" y="3217000"/>
              <a:ext cx="122575" cy="68425"/>
            </a:xfrm>
            <a:custGeom>
              <a:avLst/>
              <a:gdLst/>
              <a:ahLst/>
              <a:cxnLst/>
              <a:rect l="l" t="t" r="r" b="b"/>
              <a:pathLst>
                <a:path w="4903" h="2737" extrusionOk="0">
                  <a:moveTo>
                    <a:pt x="4450" y="0"/>
                  </a:moveTo>
                  <a:cubicBezTo>
                    <a:pt x="4390" y="0"/>
                    <a:pt x="4329" y="14"/>
                    <a:pt x="4272" y="43"/>
                  </a:cubicBezTo>
                  <a:lnTo>
                    <a:pt x="246" y="1984"/>
                  </a:lnTo>
                  <a:cubicBezTo>
                    <a:pt x="89" y="2058"/>
                    <a:pt x="0" y="2226"/>
                    <a:pt x="25" y="2398"/>
                  </a:cubicBezTo>
                  <a:cubicBezTo>
                    <a:pt x="50" y="2569"/>
                    <a:pt x="184" y="2705"/>
                    <a:pt x="355" y="2733"/>
                  </a:cubicBezTo>
                  <a:cubicBezTo>
                    <a:pt x="375" y="2735"/>
                    <a:pt x="395" y="2737"/>
                    <a:pt x="415" y="2737"/>
                  </a:cubicBezTo>
                  <a:cubicBezTo>
                    <a:pt x="474" y="2737"/>
                    <a:pt x="534" y="2724"/>
                    <a:pt x="589" y="2698"/>
                  </a:cubicBezTo>
                  <a:lnTo>
                    <a:pt x="4615" y="756"/>
                  </a:lnTo>
                  <a:cubicBezTo>
                    <a:pt x="4816" y="664"/>
                    <a:pt x="4903" y="424"/>
                    <a:pt x="4806" y="224"/>
                  </a:cubicBezTo>
                  <a:cubicBezTo>
                    <a:pt x="4738" y="83"/>
                    <a:pt x="4597" y="0"/>
                    <a:pt x="4450" y="0"/>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7" name="Google Shape;3007;p69">
              <a:extLst>
                <a:ext uri="{FF2B5EF4-FFF2-40B4-BE49-F238E27FC236}">
                  <a16:creationId xmlns:a16="http://schemas.microsoft.com/office/drawing/2014/main" id="{AF11D4AF-CA39-8398-3038-DF4A01E10A11}"/>
                </a:ext>
              </a:extLst>
            </p:cNvPr>
            <p:cNvSpPr/>
            <p:nvPr/>
          </p:nvSpPr>
          <p:spPr>
            <a:xfrm>
              <a:off x="3827900" y="3217000"/>
              <a:ext cx="122575" cy="68425"/>
            </a:xfrm>
            <a:custGeom>
              <a:avLst/>
              <a:gdLst/>
              <a:ahLst/>
              <a:cxnLst/>
              <a:rect l="l" t="t" r="r" b="b"/>
              <a:pathLst>
                <a:path w="4903" h="2737" extrusionOk="0">
                  <a:moveTo>
                    <a:pt x="452" y="0"/>
                  </a:moveTo>
                  <a:cubicBezTo>
                    <a:pt x="306" y="0"/>
                    <a:pt x="165" y="83"/>
                    <a:pt x="96" y="224"/>
                  </a:cubicBezTo>
                  <a:cubicBezTo>
                    <a:pt x="0" y="424"/>
                    <a:pt x="86" y="664"/>
                    <a:pt x="288" y="756"/>
                  </a:cubicBezTo>
                  <a:lnTo>
                    <a:pt x="4313" y="2698"/>
                  </a:lnTo>
                  <a:cubicBezTo>
                    <a:pt x="4367" y="2724"/>
                    <a:pt x="4427" y="2737"/>
                    <a:pt x="4487" y="2737"/>
                  </a:cubicBezTo>
                  <a:cubicBezTo>
                    <a:pt x="4507" y="2737"/>
                    <a:pt x="4527" y="2735"/>
                    <a:pt x="4548" y="2733"/>
                  </a:cubicBezTo>
                  <a:cubicBezTo>
                    <a:pt x="4718" y="2705"/>
                    <a:pt x="4853" y="2569"/>
                    <a:pt x="4877" y="2398"/>
                  </a:cubicBezTo>
                  <a:cubicBezTo>
                    <a:pt x="4902" y="2226"/>
                    <a:pt x="4813" y="2058"/>
                    <a:pt x="4657" y="1984"/>
                  </a:cubicBezTo>
                  <a:lnTo>
                    <a:pt x="631" y="43"/>
                  </a:lnTo>
                  <a:cubicBezTo>
                    <a:pt x="573" y="14"/>
                    <a:pt x="512" y="0"/>
                    <a:pt x="452" y="0"/>
                  </a:cubicBezTo>
                  <a:close/>
                </a:path>
              </a:pathLst>
            </a:custGeom>
            <a:solidFill>
              <a:srgbClr val="FDFC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8" name="Google Shape;3008;p69">
              <a:extLst>
                <a:ext uri="{FF2B5EF4-FFF2-40B4-BE49-F238E27FC236}">
                  <a16:creationId xmlns:a16="http://schemas.microsoft.com/office/drawing/2014/main" id="{C35635CF-AF56-3E43-AEA6-4B101E0BCFD2}"/>
                </a:ext>
              </a:extLst>
            </p:cNvPr>
            <p:cNvSpPr/>
            <p:nvPr/>
          </p:nvSpPr>
          <p:spPr>
            <a:xfrm>
              <a:off x="3827900" y="3217000"/>
              <a:ext cx="122575" cy="68425"/>
            </a:xfrm>
            <a:custGeom>
              <a:avLst/>
              <a:gdLst/>
              <a:ahLst/>
              <a:cxnLst/>
              <a:rect l="l" t="t" r="r" b="b"/>
              <a:pathLst>
                <a:path w="4903" h="2737" extrusionOk="0">
                  <a:moveTo>
                    <a:pt x="452" y="0"/>
                  </a:moveTo>
                  <a:cubicBezTo>
                    <a:pt x="306" y="0"/>
                    <a:pt x="165" y="83"/>
                    <a:pt x="96" y="224"/>
                  </a:cubicBezTo>
                  <a:cubicBezTo>
                    <a:pt x="0" y="424"/>
                    <a:pt x="86" y="664"/>
                    <a:pt x="288" y="756"/>
                  </a:cubicBezTo>
                  <a:lnTo>
                    <a:pt x="4313" y="2698"/>
                  </a:lnTo>
                  <a:cubicBezTo>
                    <a:pt x="4367" y="2724"/>
                    <a:pt x="4427" y="2737"/>
                    <a:pt x="4487" y="2737"/>
                  </a:cubicBezTo>
                  <a:cubicBezTo>
                    <a:pt x="4507" y="2737"/>
                    <a:pt x="4527" y="2735"/>
                    <a:pt x="4548" y="2733"/>
                  </a:cubicBezTo>
                  <a:cubicBezTo>
                    <a:pt x="4718" y="2705"/>
                    <a:pt x="4853" y="2569"/>
                    <a:pt x="4877" y="2398"/>
                  </a:cubicBezTo>
                  <a:cubicBezTo>
                    <a:pt x="4902" y="2226"/>
                    <a:pt x="4813" y="2058"/>
                    <a:pt x="4657" y="1984"/>
                  </a:cubicBezTo>
                  <a:lnTo>
                    <a:pt x="631" y="43"/>
                  </a:lnTo>
                  <a:cubicBezTo>
                    <a:pt x="573" y="14"/>
                    <a:pt x="512" y="0"/>
                    <a:pt x="452" y="0"/>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9" name="Google Shape;3009;p69">
              <a:extLst>
                <a:ext uri="{FF2B5EF4-FFF2-40B4-BE49-F238E27FC236}">
                  <a16:creationId xmlns:a16="http://schemas.microsoft.com/office/drawing/2014/main" id="{BD686C50-83F8-0036-9789-EF1160332AA7}"/>
                </a:ext>
              </a:extLst>
            </p:cNvPr>
            <p:cNvSpPr/>
            <p:nvPr/>
          </p:nvSpPr>
          <p:spPr>
            <a:xfrm>
              <a:off x="3650775" y="3208975"/>
              <a:ext cx="304300" cy="40250"/>
            </a:xfrm>
            <a:custGeom>
              <a:avLst/>
              <a:gdLst/>
              <a:ahLst/>
              <a:cxnLst/>
              <a:rect l="l" t="t" r="r" b="b"/>
              <a:pathLst>
                <a:path w="12172" h="1610" extrusionOk="0">
                  <a:moveTo>
                    <a:pt x="0" y="1"/>
                  </a:moveTo>
                  <a:cubicBezTo>
                    <a:pt x="457" y="710"/>
                    <a:pt x="2654" y="1610"/>
                    <a:pt x="6085" y="1610"/>
                  </a:cubicBezTo>
                  <a:cubicBezTo>
                    <a:pt x="9517" y="1610"/>
                    <a:pt x="11713" y="710"/>
                    <a:pt x="12171" y="1"/>
                  </a:cubicBez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0" name="Google Shape;3010;p69">
              <a:extLst>
                <a:ext uri="{FF2B5EF4-FFF2-40B4-BE49-F238E27FC236}">
                  <a16:creationId xmlns:a16="http://schemas.microsoft.com/office/drawing/2014/main" id="{6CD5F50C-B0A8-284C-A656-B4A4EC98F4B2}"/>
                </a:ext>
              </a:extLst>
            </p:cNvPr>
            <p:cNvSpPr/>
            <p:nvPr/>
          </p:nvSpPr>
          <p:spPr>
            <a:xfrm>
              <a:off x="3650775" y="3208975"/>
              <a:ext cx="304250" cy="23100"/>
            </a:xfrm>
            <a:custGeom>
              <a:avLst/>
              <a:gdLst/>
              <a:ahLst/>
              <a:cxnLst/>
              <a:rect l="l" t="t" r="r" b="b"/>
              <a:pathLst>
                <a:path w="12170" h="924" extrusionOk="0">
                  <a:moveTo>
                    <a:pt x="0" y="1"/>
                  </a:moveTo>
                  <a:cubicBezTo>
                    <a:pt x="195" y="302"/>
                    <a:pt x="703" y="637"/>
                    <a:pt x="1486" y="924"/>
                  </a:cubicBezTo>
                  <a:lnTo>
                    <a:pt x="10684" y="924"/>
                  </a:lnTo>
                  <a:cubicBezTo>
                    <a:pt x="11468" y="637"/>
                    <a:pt x="11976" y="302"/>
                    <a:pt x="12170" y="1"/>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1" name="Google Shape;3011;p69">
              <a:extLst>
                <a:ext uri="{FF2B5EF4-FFF2-40B4-BE49-F238E27FC236}">
                  <a16:creationId xmlns:a16="http://schemas.microsoft.com/office/drawing/2014/main" id="{B3744CE2-A624-B61A-6BB5-E234C9E0097F}"/>
                </a:ext>
              </a:extLst>
            </p:cNvPr>
            <p:cNvSpPr/>
            <p:nvPr/>
          </p:nvSpPr>
          <p:spPr>
            <a:xfrm>
              <a:off x="3855850" y="3010025"/>
              <a:ext cx="39375" cy="77225"/>
            </a:xfrm>
            <a:custGeom>
              <a:avLst/>
              <a:gdLst/>
              <a:ahLst/>
              <a:cxnLst/>
              <a:rect l="l" t="t" r="r" b="b"/>
              <a:pathLst>
                <a:path w="1575" h="3089" extrusionOk="0">
                  <a:moveTo>
                    <a:pt x="1318" y="0"/>
                  </a:moveTo>
                  <a:cubicBezTo>
                    <a:pt x="1226" y="0"/>
                    <a:pt x="1140" y="58"/>
                    <a:pt x="1107" y="150"/>
                  </a:cubicBezTo>
                  <a:lnTo>
                    <a:pt x="59" y="2782"/>
                  </a:lnTo>
                  <a:cubicBezTo>
                    <a:pt x="0" y="2928"/>
                    <a:pt x="108" y="3087"/>
                    <a:pt x="266" y="3089"/>
                  </a:cubicBezTo>
                  <a:cubicBezTo>
                    <a:pt x="358" y="3087"/>
                    <a:pt x="440" y="3032"/>
                    <a:pt x="473" y="2947"/>
                  </a:cubicBezTo>
                  <a:lnTo>
                    <a:pt x="1522" y="314"/>
                  </a:lnTo>
                  <a:cubicBezTo>
                    <a:pt x="1574" y="198"/>
                    <a:pt x="1519" y="63"/>
                    <a:pt x="1400" y="16"/>
                  </a:cubicBezTo>
                  <a:cubicBezTo>
                    <a:pt x="1373" y="5"/>
                    <a:pt x="1346" y="0"/>
                    <a:pt x="1318" y="0"/>
                  </a:cubicBezTo>
                  <a:close/>
                </a:path>
              </a:pathLst>
            </a:custGeom>
            <a:solidFill>
              <a:srgbClr val="FDFC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2" name="Google Shape;3012;p69">
              <a:extLst>
                <a:ext uri="{FF2B5EF4-FFF2-40B4-BE49-F238E27FC236}">
                  <a16:creationId xmlns:a16="http://schemas.microsoft.com/office/drawing/2014/main" id="{3C6409A6-0DB0-D434-57B3-87298A361B2B}"/>
                </a:ext>
              </a:extLst>
            </p:cNvPr>
            <p:cNvSpPr/>
            <p:nvPr/>
          </p:nvSpPr>
          <p:spPr>
            <a:xfrm>
              <a:off x="3882500" y="3010425"/>
              <a:ext cx="39050" cy="76825"/>
            </a:xfrm>
            <a:custGeom>
              <a:avLst/>
              <a:gdLst/>
              <a:ahLst/>
              <a:cxnLst/>
              <a:rect l="l" t="t" r="r" b="b"/>
              <a:pathLst>
                <a:path w="1562" h="3073" extrusionOk="0">
                  <a:moveTo>
                    <a:pt x="250" y="0"/>
                  </a:moveTo>
                  <a:cubicBezTo>
                    <a:pt x="223" y="0"/>
                    <a:pt x="196" y="5"/>
                    <a:pt x="169" y="16"/>
                  </a:cubicBezTo>
                  <a:cubicBezTo>
                    <a:pt x="57" y="60"/>
                    <a:pt x="0" y="185"/>
                    <a:pt x="41" y="299"/>
                  </a:cubicBezTo>
                  <a:lnTo>
                    <a:pt x="1089" y="2931"/>
                  </a:lnTo>
                  <a:cubicBezTo>
                    <a:pt x="1124" y="3016"/>
                    <a:pt x="1206" y="3071"/>
                    <a:pt x="1298" y="3073"/>
                  </a:cubicBezTo>
                  <a:lnTo>
                    <a:pt x="1298" y="3073"/>
                  </a:lnTo>
                  <a:cubicBezTo>
                    <a:pt x="1456" y="3072"/>
                    <a:pt x="1562" y="2913"/>
                    <a:pt x="1504" y="2768"/>
                  </a:cubicBezTo>
                  <a:lnTo>
                    <a:pt x="456" y="134"/>
                  </a:lnTo>
                  <a:cubicBezTo>
                    <a:pt x="419" y="51"/>
                    <a:pt x="337" y="0"/>
                    <a:pt x="250" y="0"/>
                  </a:cubicBezTo>
                  <a:close/>
                  <a:moveTo>
                    <a:pt x="1298" y="3073"/>
                  </a:moveTo>
                  <a:cubicBezTo>
                    <a:pt x="1297" y="3073"/>
                    <a:pt x="1297" y="3073"/>
                    <a:pt x="1296" y="3073"/>
                  </a:cubicBezTo>
                  <a:lnTo>
                    <a:pt x="1298" y="3073"/>
                  </a:lnTo>
                  <a:cubicBezTo>
                    <a:pt x="1298" y="3073"/>
                    <a:pt x="1298" y="3073"/>
                    <a:pt x="1298" y="3073"/>
                  </a:cubicBezTo>
                  <a:close/>
                </a:path>
              </a:pathLst>
            </a:custGeom>
            <a:solidFill>
              <a:srgbClr val="FDFC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3" name="Google Shape;3013;p69">
              <a:extLst>
                <a:ext uri="{FF2B5EF4-FFF2-40B4-BE49-F238E27FC236}">
                  <a16:creationId xmlns:a16="http://schemas.microsoft.com/office/drawing/2014/main" id="{6689B4E0-F4EB-50EC-660B-C8B8100B0DAB}"/>
                </a:ext>
              </a:extLst>
            </p:cNvPr>
            <p:cNvSpPr/>
            <p:nvPr/>
          </p:nvSpPr>
          <p:spPr>
            <a:xfrm>
              <a:off x="3858325" y="2985475"/>
              <a:ext cx="60750" cy="60725"/>
            </a:xfrm>
            <a:custGeom>
              <a:avLst/>
              <a:gdLst/>
              <a:ahLst/>
              <a:cxnLst/>
              <a:rect l="l" t="t" r="r" b="b"/>
              <a:pathLst>
                <a:path w="2430" h="2429" extrusionOk="0">
                  <a:moveTo>
                    <a:pt x="1215" y="1"/>
                  </a:moveTo>
                  <a:cubicBezTo>
                    <a:pt x="545" y="1"/>
                    <a:pt x="1" y="544"/>
                    <a:pt x="1" y="1214"/>
                  </a:cubicBezTo>
                  <a:cubicBezTo>
                    <a:pt x="1" y="1885"/>
                    <a:pt x="545" y="2429"/>
                    <a:pt x="1215" y="2429"/>
                  </a:cubicBezTo>
                  <a:cubicBezTo>
                    <a:pt x="1885" y="2429"/>
                    <a:pt x="2430" y="1885"/>
                    <a:pt x="2430" y="1214"/>
                  </a:cubicBezTo>
                  <a:cubicBezTo>
                    <a:pt x="2430" y="544"/>
                    <a:pt x="1885" y="1"/>
                    <a:pt x="1215" y="1"/>
                  </a:cubicBezTo>
                  <a:close/>
                </a:path>
              </a:pathLst>
            </a:custGeom>
            <a:solidFill>
              <a:srgbClr val="A9B3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4" name="Google Shape;3014;p69">
              <a:extLst>
                <a:ext uri="{FF2B5EF4-FFF2-40B4-BE49-F238E27FC236}">
                  <a16:creationId xmlns:a16="http://schemas.microsoft.com/office/drawing/2014/main" id="{5220B31B-B124-2104-0448-CBE5FA7F1FAD}"/>
                </a:ext>
              </a:extLst>
            </p:cNvPr>
            <p:cNvSpPr/>
            <p:nvPr/>
          </p:nvSpPr>
          <p:spPr>
            <a:xfrm>
              <a:off x="3864900" y="2992025"/>
              <a:ext cx="58125" cy="54175"/>
            </a:xfrm>
            <a:custGeom>
              <a:avLst/>
              <a:gdLst/>
              <a:ahLst/>
              <a:cxnLst/>
              <a:rect l="l" t="t" r="r" b="b"/>
              <a:pathLst>
                <a:path w="2325" h="2167" extrusionOk="0">
                  <a:moveTo>
                    <a:pt x="1706" y="0"/>
                  </a:moveTo>
                  <a:cubicBezTo>
                    <a:pt x="2089" y="483"/>
                    <a:pt x="2050" y="1177"/>
                    <a:pt x="1614" y="1613"/>
                  </a:cubicBezTo>
                  <a:cubicBezTo>
                    <a:pt x="1378" y="1849"/>
                    <a:pt x="1067" y="1969"/>
                    <a:pt x="754" y="1969"/>
                  </a:cubicBezTo>
                  <a:cubicBezTo>
                    <a:pt x="489" y="1969"/>
                    <a:pt x="222" y="1882"/>
                    <a:pt x="0" y="1707"/>
                  </a:cubicBezTo>
                  <a:lnTo>
                    <a:pt x="0" y="1707"/>
                  </a:lnTo>
                  <a:cubicBezTo>
                    <a:pt x="242" y="2011"/>
                    <a:pt x="597" y="2167"/>
                    <a:pt x="953" y="2167"/>
                  </a:cubicBezTo>
                  <a:cubicBezTo>
                    <a:pt x="1262" y="2167"/>
                    <a:pt x="1573" y="2050"/>
                    <a:pt x="1811" y="1812"/>
                  </a:cubicBezTo>
                  <a:cubicBezTo>
                    <a:pt x="2324" y="1298"/>
                    <a:pt x="2275" y="451"/>
                    <a:pt x="1706" y="0"/>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5" name="Google Shape;3015;p69">
              <a:extLst>
                <a:ext uri="{FF2B5EF4-FFF2-40B4-BE49-F238E27FC236}">
                  <a16:creationId xmlns:a16="http://schemas.microsoft.com/office/drawing/2014/main" id="{5FF4E484-C21B-8E47-8CD6-6806A5211B4D}"/>
                </a:ext>
              </a:extLst>
            </p:cNvPr>
            <p:cNvSpPr/>
            <p:nvPr/>
          </p:nvSpPr>
          <p:spPr>
            <a:xfrm>
              <a:off x="3874800" y="3001950"/>
              <a:ext cx="27825" cy="27800"/>
            </a:xfrm>
            <a:custGeom>
              <a:avLst/>
              <a:gdLst/>
              <a:ahLst/>
              <a:cxnLst/>
              <a:rect l="l" t="t" r="r" b="b"/>
              <a:pathLst>
                <a:path w="1113" h="1112" extrusionOk="0">
                  <a:moveTo>
                    <a:pt x="556" y="0"/>
                  </a:moveTo>
                  <a:cubicBezTo>
                    <a:pt x="250" y="0"/>
                    <a:pt x="0" y="248"/>
                    <a:pt x="0" y="555"/>
                  </a:cubicBezTo>
                  <a:cubicBezTo>
                    <a:pt x="0" y="861"/>
                    <a:pt x="250" y="1111"/>
                    <a:pt x="556" y="1111"/>
                  </a:cubicBezTo>
                  <a:cubicBezTo>
                    <a:pt x="863" y="1111"/>
                    <a:pt x="1112" y="861"/>
                    <a:pt x="1112" y="555"/>
                  </a:cubicBezTo>
                  <a:cubicBezTo>
                    <a:pt x="1112" y="248"/>
                    <a:pt x="863" y="0"/>
                    <a:pt x="556" y="0"/>
                  </a:cubicBez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6" name="Google Shape;3016;p69">
              <a:extLst>
                <a:ext uri="{FF2B5EF4-FFF2-40B4-BE49-F238E27FC236}">
                  <a16:creationId xmlns:a16="http://schemas.microsoft.com/office/drawing/2014/main" id="{C8C94926-2EAF-1EC2-0A87-E534C9DC6005}"/>
                </a:ext>
              </a:extLst>
            </p:cNvPr>
            <p:cNvSpPr/>
            <p:nvPr/>
          </p:nvSpPr>
          <p:spPr>
            <a:xfrm>
              <a:off x="3683250" y="3010050"/>
              <a:ext cx="39325" cy="77200"/>
            </a:xfrm>
            <a:custGeom>
              <a:avLst/>
              <a:gdLst/>
              <a:ahLst/>
              <a:cxnLst/>
              <a:rect l="l" t="t" r="r" b="b"/>
              <a:pathLst>
                <a:path w="1573" h="3088" extrusionOk="0">
                  <a:moveTo>
                    <a:pt x="1317" y="0"/>
                  </a:moveTo>
                  <a:cubicBezTo>
                    <a:pt x="1226" y="0"/>
                    <a:pt x="1140" y="57"/>
                    <a:pt x="1107" y="149"/>
                  </a:cubicBezTo>
                  <a:lnTo>
                    <a:pt x="59" y="2781"/>
                  </a:lnTo>
                  <a:cubicBezTo>
                    <a:pt x="1" y="2927"/>
                    <a:pt x="109" y="3086"/>
                    <a:pt x="266" y="3088"/>
                  </a:cubicBezTo>
                  <a:cubicBezTo>
                    <a:pt x="358" y="3086"/>
                    <a:pt x="440" y="3031"/>
                    <a:pt x="474" y="2946"/>
                  </a:cubicBezTo>
                  <a:lnTo>
                    <a:pt x="1522" y="313"/>
                  </a:lnTo>
                  <a:cubicBezTo>
                    <a:pt x="1573" y="197"/>
                    <a:pt x="1517" y="63"/>
                    <a:pt x="1399" y="16"/>
                  </a:cubicBezTo>
                  <a:cubicBezTo>
                    <a:pt x="1372" y="6"/>
                    <a:pt x="1344" y="0"/>
                    <a:pt x="1317" y="0"/>
                  </a:cubicBezTo>
                  <a:close/>
                </a:path>
              </a:pathLst>
            </a:custGeom>
            <a:solidFill>
              <a:srgbClr val="FDFC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7" name="Google Shape;3017;p69">
              <a:extLst>
                <a:ext uri="{FF2B5EF4-FFF2-40B4-BE49-F238E27FC236}">
                  <a16:creationId xmlns:a16="http://schemas.microsoft.com/office/drawing/2014/main" id="{9B184220-72B2-3613-483C-BFA134181829}"/>
                </a:ext>
              </a:extLst>
            </p:cNvPr>
            <p:cNvSpPr/>
            <p:nvPr/>
          </p:nvSpPr>
          <p:spPr>
            <a:xfrm>
              <a:off x="3709900" y="3010425"/>
              <a:ext cx="39100" cy="76825"/>
            </a:xfrm>
            <a:custGeom>
              <a:avLst/>
              <a:gdLst/>
              <a:ahLst/>
              <a:cxnLst/>
              <a:rect l="l" t="t" r="r" b="b"/>
              <a:pathLst>
                <a:path w="1564" h="3073" extrusionOk="0">
                  <a:moveTo>
                    <a:pt x="251" y="0"/>
                  </a:moveTo>
                  <a:cubicBezTo>
                    <a:pt x="224" y="0"/>
                    <a:pt x="197" y="5"/>
                    <a:pt x="170" y="16"/>
                  </a:cubicBezTo>
                  <a:cubicBezTo>
                    <a:pt x="57" y="60"/>
                    <a:pt x="0" y="185"/>
                    <a:pt x="41" y="299"/>
                  </a:cubicBezTo>
                  <a:lnTo>
                    <a:pt x="1091" y="2931"/>
                  </a:lnTo>
                  <a:cubicBezTo>
                    <a:pt x="1124" y="3016"/>
                    <a:pt x="1206" y="3071"/>
                    <a:pt x="1298" y="3073"/>
                  </a:cubicBezTo>
                  <a:cubicBezTo>
                    <a:pt x="1456" y="3073"/>
                    <a:pt x="1564" y="2914"/>
                    <a:pt x="1505" y="2768"/>
                  </a:cubicBezTo>
                  <a:lnTo>
                    <a:pt x="456" y="134"/>
                  </a:lnTo>
                  <a:cubicBezTo>
                    <a:pt x="420" y="51"/>
                    <a:pt x="338" y="0"/>
                    <a:pt x="251" y="0"/>
                  </a:cubicBezTo>
                  <a:close/>
                </a:path>
              </a:pathLst>
            </a:custGeom>
            <a:solidFill>
              <a:srgbClr val="FDFC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8" name="Google Shape;3018;p69">
              <a:extLst>
                <a:ext uri="{FF2B5EF4-FFF2-40B4-BE49-F238E27FC236}">
                  <a16:creationId xmlns:a16="http://schemas.microsoft.com/office/drawing/2014/main" id="{6392990E-B532-3BD8-9B37-1C17E086576B}"/>
                </a:ext>
              </a:extLst>
            </p:cNvPr>
            <p:cNvSpPr/>
            <p:nvPr/>
          </p:nvSpPr>
          <p:spPr>
            <a:xfrm>
              <a:off x="3685775" y="2985475"/>
              <a:ext cx="60725" cy="60725"/>
            </a:xfrm>
            <a:custGeom>
              <a:avLst/>
              <a:gdLst/>
              <a:ahLst/>
              <a:cxnLst/>
              <a:rect l="l" t="t" r="r" b="b"/>
              <a:pathLst>
                <a:path w="2429" h="2429" extrusionOk="0">
                  <a:moveTo>
                    <a:pt x="1213" y="1"/>
                  </a:moveTo>
                  <a:cubicBezTo>
                    <a:pt x="543" y="1"/>
                    <a:pt x="0" y="544"/>
                    <a:pt x="0" y="1214"/>
                  </a:cubicBezTo>
                  <a:cubicBezTo>
                    <a:pt x="0" y="1885"/>
                    <a:pt x="543" y="2429"/>
                    <a:pt x="1213" y="2429"/>
                  </a:cubicBezTo>
                  <a:cubicBezTo>
                    <a:pt x="1885" y="2429"/>
                    <a:pt x="2428" y="1885"/>
                    <a:pt x="2428" y="1214"/>
                  </a:cubicBezTo>
                  <a:cubicBezTo>
                    <a:pt x="2428" y="544"/>
                    <a:pt x="1885" y="1"/>
                    <a:pt x="1213" y="1"/>
                  </a:cubicBezTo>
                  <a:close/>
                </a:path>
              </a:pathLst>
            </a:custGeom>
            <a:solidFill>
              <a:srgbClr val="A9B3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9" name="Google Shape;3019;p69">
              <a:extLst>
                <a:ext uri="{FF2B5EF4-FFF2-40B4-BE49-F238E27FC236}">
                  <a16:creationId xmlns:a16="http://schemas.microsoft.com/office/drawing/2014/main" id="{EE60B55F-B334-2096-E991-23B994A0CA7E}"/>
                </a:ext>
              </a:extLst>
            </p:cNvPr>
            <p:cNvSpPr/>
            <p:nvPr/>
          </p:nvSpPr>
          <p:spPr>
            <a:xfrm>
              <a:off x="3692350" y="2992025"/>
              <a:ext cx="58075" cy="54175"/>
            </a:xfrm>
            <a:custGeom>
              <a:avLst/>
              <a:gdLst/>
              <a:ahLst/>
              <a:cxnLst/>
              <a:rect l="l" t="t" r="r" b="b"/>
              <a:pathLst>
                <a:path w="2323" h="2167" extrusionOk="0">
                  <a:moveTo>
                    <a:pt x="1705" y="0"/>
                  </a:moveTo>
                  <a:lnTo>
                    <a:pt x="1705" y="0"/>
                  </a:lnTo>
                  <a:cubicBezTo>
                    <a:pt x="2088" y="483"/>
                    <a:pt x="2048" y="1177"/>
                    <a:pt x="1612" y="1613"/>
                  </a:cubicBezTo>
                  <a:cubicBezTo>
                    <a:pt x="1376" y="1849"/>
                    <a:pt x="1065" y="1969"/>
                    <a:pt x="753" y="1969"/>
                  </a:cubicBezTo>
                  <a:cubicBezTo>
                    <a:pt x="488" y="1969"/>
                    <a:pt x="221" y="1882"/>
                    <a:pt x="0" y="1707"/>
                  </a:cubicBezTo>
                  <a:lnTo>
                    <a:pt x="0" y="1707"/>
                  </a:lnTo>
                  <a:cubicBezTo>
                    <a:pt x="241" y="2011"/>
                    <a:pt x="595" y="2167"/>
                    <a:pt x="952" y="2167"/>
                  </a:cubicBezTo>
                  <a:cubicBezTo>
                    <a:pt x="1261" y="2167"/>
                    <a:pt x="1572" y="2050"/>
                    <a:pt x="1810" y="1812"/>
                  </a:cubicBezTo>
                  <a:cubicBezTo>
                    <a:pt x="2323" y="1298"/>
                    <a:pt x="2275" y="451"/>
                    <a:pt x="1705" y="0"/>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0" name="Google Shape;3020;p69">
              <a:extLst>
                <a:ext uri="{FF2B5EF4-FFF2-40B4-BE49-F238E27FC236}">
                  <a16:creationId xmlns:a16="http://schemas.microsoft.com/office/drawing/2014/main" id="{26C5D227-C3D4-969A-C0BC-AF70D4C847B9}"/>
                </a:ext>
              </a:extLst>
            </p:cNvPr>
            <p:cNvSpPr/>
            <p:nvPr/>
          </p:nvSpPr>
          <p:spPr>
            <a:xfrm>
              <a:off x="3701325" y="3002125"/>
              <a:ext cx="29875" cy="27800"/>
            </a:xfrm>
            <a:custGeom>
              <a:avLst/>
              <a:gdLst/>
              <a:ahLst/>
              <a:cxnLst/>
              <a:rect l="l" t="t" r="r" b="b"/>
              <a:pathLst>
                <a:path w="1195" h="1112" extrusionOk="0">
                  <a:moveTo>
                    <a:pt x="596" y="0"/>
                  </a:moveTo>
                  <a:cubicBezTo>
                    <a:pt x="329" y="0"/>
                    <a:pt x="93" y="194"/>
                    <a:pt x="48" y="468"/>
                  </a:cubicBezTo>
                  <a:cubicBezTo>
                    <a:pt x="0" y="770"/>
                    <a:pt x="206" y="1056"/>
                    <a:pt x="508" y="1104"/>
                  </a:cubicBezTo>
                  <a:cubicBezTo>
                    <a:pt x="539" y="1109"/>
                    <a:pt x="569" y="1111"/>
                    <a:pt x="599" y="1111"/>
                  </a:cubicBezTo>
                  <a:cubicBezTo>
                    <a:pt x="867" y="1111"/>
                    <a:pt x="1102" y="918"/>
                    <a:pt x="1146" y="646"/>
                  </a:cubicBezTo>
                  <a:cubicBezTo>
                    <a:pt x="1194" y="342"/>
                    <a:pt x="990" y="57"/>
                    <a:pt x="686" y="8"/>
                  </a:cubicBezTo>
                  <a:cubicBezTo>
                    <a:pt x="656" y="3"/>
                    <a:pt x="626" y="0"/>
                    <a:pt x="596" y="0"/>
                  </a:cubicBez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1" name="Google Shape;3021;p69">
              <a:extLst>
                <a:ext uri="{FF2B5EF4-FFF2-40B4-BE49-F238E27FC236}">
                  <a16:creationId xmlns:a16="http://schemas.microsoft.com/office/drawing/2014/main" id="{98CDFE05-176F-9D88-6E08-A76C3C5AD821}"/>
                </a:ext>
              </a:extLst>
            </p:cNvPr>
            <p:cNvSpPr/>
            <p:nvPr/>
          </p:nvSpPr>
          <p:spPr>
            <a:xfrm>
              <a:off x="3728075" y="3009325"/>
              <a:ext cx="90050" cy="55375"/>
            </a:xfrm>
            <a:custGeom>
              <a:avLst/>
              <a:gdLst/>
              <a:ahLst/>
              <a:cxnLst/>
              <a:rect l="l" t="t" r="r" b="b"/>
              <a:pathLst>
                <a:path w="3602" h="2215" extrusionOk="0">
                  <a:moveTo>
                    <a:pt x="180" y="0"/>
                  </a:moveTo>
                  <a:cubicBezTo>
                    <a:pt x="81" y="0"/>
                    <a:pt x="0" y="82"/>
                    <a:pt x="0" y="181"/>
                  </a:cubicBezTo>
                  <a:lnTo>
                    <a:pt x="0" y="2215"/>
                  </a:lnTo>
                  <a:lnTo>
                    <a:pt x="3602" y="2215"/>
                  </a:lnTo>
                  <a:lnTo>
                    <a:pt x="3602" y="181"/>
                  </a:lnTo>
                  <a:cubicBezTo>
                    <a:pt x="3602" y="82"/>
                    <a:pt x="3522" y="0"/>
                    <a:pt x="3422" y="0"/>
                  </a:cubicBezTo>
                  <a:close/>
                </a:path>
              </a:pathLst>
            </a:custGeom>
            <a:solidFill>
              <a:srgbClr val="3F4C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2" name="Google Shape;3022;p69">
              <a:extLst>
                <a:ext uri="{FF2B5EF4-FFF2-40B4-BE49-F238E27FC236}">
                  <a16:creationId xmlns:a16="http://schemas.microsoft.com/office/drawing/2014/main" id="{56087B49-8A68-55DB-6A79-81CD22C2990E}"/>
                </a:ext>
              </a:extLst>
            </p:cNvPr>
            <p:cNvSpPr/>
            <p:nvPr/>
          </p:nvSpPr>
          <p:spPr>
            <a:xfrm>
              <a:off x="3728075" y="3009325"/>
              <a:ext cx="90050" cy="55375"/>
            </a:xfrm>
            <a:custGeom>
              <a:avLst/>
              <a:gdLst/>
              <a:ahLst/>
              <a:cxnLst/>
              <a:rect l="l" t="t" r="r" b="b"/>
              <a:pathLst>
                <a:path w="3602" h="2215" extrusionOk="0">
                  <a:moveTo>
                    <a:pt x="3050" y="0"/>
                  </a:moveTo>
                  <a:cubicBezTo>
                    <a:pt x="3149" y="0"/>
                    <a:pt x="3230" y="82"/>
                    <a:pt x="3230" y="181"/>
                  </a:cubicBezTo>
                  <a:lnTo>
                    <a:pt x="3230" y="1784"/>
                  </a:lnTo>
                  <a:lnTo>
                    <a:pt x="0" y="1784"/>
                  </a:lnTo>
                  <a:lnTo>
                    <a:pt x="0" y="2215"/>
                  </a:lnTo>
                  <a:lnTo>
                    <a:pt x="3602" y="2215"/>
                  </a:lnTo>
                  <a:lnTo>
                    <a:pt x="3602" y="181"/>
                  </a:lnTo>
                  <a:cubicBezTo>
                    <a:pt x="3602" y="82"/>
                    <a:pt x="3522" y="0"/>
                    <a:pt x="3422" y="0"/>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3" name="Google Shape;3023;p69">
              <a:extLst>
                <a:ext uri="{FF2B5EF4-FFF2-40B4-BE49-F238E27FC236}">
                  <a16:creationId xmlns:a16="http://schemas.microsoft.com/office/drawing/2014/main" id="{56659B1B-501E-16CB-D531-80352CD32A45}"/>
                </a:ext>
              </a:extLst>
            </p:cNvPr>
            <p:cNvSpPr/>
            <p:nvPr/>
          </p:nvSpPr>
          <p:spPr>
            <a:xfrm>
              <a:off x="3740600" y="2989600"/>
              <a:ext cx="65025" cy="19750"/>
            </a:xfrm>
            <a:custGeom>
              <a:avLst/>
              <a:gdLst/>
              <a:ahLst/>
              <a:cxnLst/>
              <a:rect l="l" t="t" r="r" b="b"/>
              <a:pathLst>
                <a:path w="2601" h="790" extrusionOk="0">
                  <a:moveTo>
                    <a:pt x="180" y="1"/>
                  </a:moveTo>
                  <a:cubicBezTo>
                    <a:pt x="80" y="1"/>
                    <a:pt x="0" y="81"/>
                    <a:pt x="0" y="182"/>
                  </a:cubicBezTo>
                  <a:lnTo>
                    <a:pt x="0" y="789"/>
                  </a:lnTo>
                  <a:lnTo>
                    <a:pt x="2600" y="789"/>
                  </a:lnTo>
                  <a:lnTo>
                    <a:pt x="2600" y="180"/>
                  </a:lnTo>
                  <a:cubicBezTo>
                    <a:pt x="2600" y="81"/>
                    <a:pt x="2520" y="1"/>
                    <a:pt x="2421" y="1"/>
                  </a:cubicBezTo>
                  <a:close/>
                </a:path>
              </a:pathLst>
            </a:custGeom>
            <a:solidFill>
              <a:srgbClr val="3F4C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4" name="Google Shape;3024;p69">
              <a:extLst>
                <a:ext uri="{FF2B5EF4-FFF2-40B4-BE49-F238E27FC236}">
                  <a16:creationId xmlns:a16="http://schemas.microsoft.com/office/drawing/2014/main" id="{3BD2F0EC-ACAB-7941-9000-1F81CB89CB26}"/>
                </a:ext>
              </a:extLst>
            </p:cNvPr>
            <p:cNvSpPr/>
            <p:nvPr/>
          </p:nvSpPr>
          <p:spPr>
            <a:xfrm>
              <a:off x="3740600" y="3001200"/>
              <a:ext cx="65025" cy="8150"/>
            </a:xfrm>
            <a:custGeom>
              <a:avLst/>
              <a:gdLst/>
              <a:ahLst/>
              <a:cxnLst/>
              <a:rect l="l" t="t" r="r" b="b"/>
              <a:pathLst>
                <a:path w="2601" h="326" extrusionOk="0">
                  <a:moveTo>
                    <a:pt x="0" y="1"/>
                  </a:moveTo>
                  <a:lnTo>
                    <a:pt x="0" y="325"/>
                  </a:lnTo>
                  <a:lnTo>
                    <a:pt x="2600" y="325"/>
                  </a:lnTo>
                  <a:lnTo>
                    <a:pt x="2600" y="1"/>
                  </a:ln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5" name="Google Shape;3025;p69">
              <a:extLst>
                <a:ext uri="{FF2B5EF4-FFF2-40B4-BE49-F238E27FC236}">
                  <a16:creationId xmlns:a16="http://schemas.microsoft.com/office/drawing/2014/main" id="{00537AAB-7E38-1AA6-4CCD-E8A0B91DCE49}"/>
                </a:ext>
              </a:extLst>
            </p:cNvPr>
            <p:cNvSpPr/>
            <p:nvPr/>
          </p:nvSpPr>
          <p:spPr>
            <a:xfrm>
              <a:off x="3641350" y="3064675"/>
              <a:ext cx="323125" cy="152400"/>
            </a:xfrm>
            <a:custGeom>
              <a:avLst/>
              <a:gdLst/>
              <a:ahLst/>
              <a:cxnLst/>
              <a:rect l="l" t="t" r="r" b="b"/>
              <a:pathLst>
                <a:path w="12925" h="6096" extrusionOk="0">
                  <a:moveTo>
                    <a:pt x="392" y="1"/>
                  </a:moveTo>
                  <a:cubicBezTo>
                    <a:pt x="176" y="1"/>
                    <a:pt x="1" y="176"/>
                    <a:pt x="1" y="392"/>
                  </a:cubicBezTo>
                  <a:lnTo>
                    <a:pt x="1" y="5704"/>
                  </a:lnTo>
                  <a:cubicBezTo>
                    <a:pt x="1" y="5920"/>
                    <a:pt x="176" y="6096"/>
                    <a:pt x="392" y="6096"/>
                  </a:cubicBezTo>
                  <a:lnTo>
                    <a:pt x="12532" y="6096"/>
                  </a:lnTo>
                  <a:cubicBezTo>
                    <a:pt x="12750" y="6096"/>
                    <a:pt x="12925" y="5920"/>
                    <a:pt x="12925" y="5704"/>
                  </a:cubicBezTo>
                  <a:lnTo>
                    <a:pt x="12925" y="392"/>
                  </a:lnTo>
                  <a:cubicBezTo>
                    <a:pt x="12925" y="176"/>
                    <a:pt x="12748" y="1"/>
                    <a:pt x="12532" y="1"/>
                  </a:cubicBezTo>
                  <a:close/>
                </a:path>
              </a:pathLst>
            </a:custGeom>
            <a:solidFill>
              <a:srgbClr val="A9B3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6" name="Google Shape;3026;p69">
              <a:extLst>
                <a:ext uri="{FF2B5EF4-FFF2-40B4-BE49-F238E27FC236}">
                  <a16:creationId xmlns:a16="http://schemas.microsoft.com/office/drawing/2014/main" id="{30397B08-E6BE-CC65-065F-6E61452A8209}"/>
                </a:ext>
              </a:extLst>
            </p:cNvPr>
            <p:cNvSpPr/>
            <p:nvPr/>
          </p:nvSpPr>
          <p:spPr>
            <a:xfrm>
              <a:off x="3655700" y="3132825"/>
              <a:ext cx="30025" cy="11175"/>
            </a:xfrm>
            <a:custGeom>
              <a:avLst/>
              <a:gdLst/>
              <a:ahLst/>
              <a:cxnLst/>
              <a:rect l="l" t="t" r="r" b="b"/>
              <a:pathLst>
                <a:path w="1201" h="447" extrusionOk="0">
                  <a:moveTo>
                    <a:pt x="224" y="0"/>
                  </a:moveTo>
                  <a:cubicBezTo>
                    <a:pt x="101" y="0"/>
                    <a:pt x="0" y="101"/>
                    <a:pt x="0" y="224"/>
                  </a:cubicBezTo>
                  <a:cubicBezTo>
                    <a:pt x="0" y="348"/>
                    <a:pt x="101" y="447"/>
                    <a:pt x="224" y="447"/>
                  </a:cubicBezTo>
                  <a:lnTo>
                    <a:pt x="977" y="447"/>
                  </a:lnTo>
                  <a:cubicBezTo>
                    <a:pt x="1101" y="447"/>
                    <a:pt x="1200" y="348"/>
                    <a:pt x="1200" y="224"/>
                  </a:cubicBezTo>
                  <a:cubicBezTo>
                    <a:pt x="1200" y="101"/>
                    <a:pt x="1101" y="0"/>
                    <a:pt x="97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7" name="Google Shape;3027;p69">
              <a:extLst>
                <a:ext uri="{FF2B5EF4-FFF2-40B4-BE49-F238E27FC236}">
                  <a16:creationId xmlns:a16="http://schemas.microsoft.com/office/drawing/2014/main" id="{E8AB44F6-73BA-D522-AEA5-8F7CD2323CA5}"/>
                </a:ext>
              </a:extLst>
            </p:cNvPr>
            <p:cNvSpPr/>
            <p:nvPr/>
          </p:nvSpPr>
          <p:spPr>
            <a:xfrm>
              <a:off x="3929500" y="3092975"/>
              <a:ext cx="34950" cy="35425"/>
            </a:xfrm>
            <a:custGeom>
              <a:avLst/>
              <a:gdLst/>
              <a:ahLst/>
              <a:cxnLst/>
              <a:rect l="l" t="t" r="r" b="b"/>
              <a:pathLst>
                <a:path w="1398" h="1417" extrusionOk="0">
                  <a:moveTo>
                    <a:pt x="192" y="0"/>
                  </a:moveTo>
                  <a:cubicBezTo>
                    <a:pt x="85" y="0"/>
                    <a:pt x="0" y="85"/>
                    <a:pt x="0" y="191"/>
                  </a:cubicBezTo>
                  <a:lnTo>
                    <a:pt x="0" y="1226"/>
                  </a:lnTo>
                  <a:cubicBezTo>
                    <a:pt x="0" y="1331"/>
                    <a:pt x="85" y="1416"/>
                    <a:pt x="192" y="1416"/>
                  </a:cubicBezTo>
                  <a:lnTo>
                    <a:pt x="1397" y="1416"/>
                  </a:lnTo>
                  <a:lnTo>
                    <a:pt x="1397" y="0"/>
                  </a:lnTo>
                  <a:close/>
                </a:path>
              </a:pathLst>
            </a:custGeom>
            <a:solidFill>
              <a:srgbClr val="07DE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8" name="Google Shape;3028;p69">
              <a:extLst>
                <a:ext uri="{FF2B5EF4-FFF2-40B4-BE49-F238E27FC236}">
                  <a16:creationId xmlns:a16="http://schemas.microsoft.com/office/drawing/2014/main" id="{C898A808-24B4-228B-C509-EDABF16B3856}"/>
                </a:ext>
              </a:extLst>
            </p:cNvPr>
            <p:cNvSpPr/>
            <p:nvPr/>
          </p:nvSpPr>
          <p:spPr>
            <a:xfrm>
              <a:off x="3751025" y="3064675"/>
              <a:ext cx="103775" cy="152400"/>
            </a:xfrm>
            <a:custGeom>
              <a:avLst/>
              <a:gdLst/>
              <a:ahLst/>
              <a:cxnLst/>
              <a:rect l="l" t="t" r="r" b="b"/>
              <a:pathLst>
                <a:path w="4151" h="6096" extrusionOk="0">
                  <a:moveTo>
                    <a:pt x="1" y="1"/>
                  </a:moveTo>
                  <a:lnTo>
                    <a:pt x="1" y="6096"/>
                  </a:lnTo>
                  <a:lnTo>
                    <a:pt x="4151" y="6096"/>
                  </a:lnTo>
                  <a:lnTo>
                    <a:pt x="4151" y="1"/>
                  </a:ln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9" name="Google Shape;3029;p69">
              <a:extLst>
                <a:ext uri="{FF2B5EF4-FFF2-40B4-BE49-F238E27FC236}">
                  <a16:creationId xmlns:a16="http://schemas.microsoft.com/office/drawing/2014/main" id="{F6D0478C-C894-7196-4936-50B091B821F1}"/>
                </a:ext>
              </a:extLst>
            </p:cNvPr>
            <p:cNvSpPr/>
            <p:nvPr/>
          </p:nvSpPr>
          <p:spPr>
            <a:xfrm>
              <a:off x="3641350" y="3152275"/>
              <a:ext cx="323100" cy="64800"/>
            </a:xfrm>
            <a:custGeom>
              <a:avLst/>
              <a:gdLst/>
              <a:ahLst/>
              <a:cxnLst/>
              <a:rect l="l" t="t" r="r" b="b"/>
              <a:pathLst>
                <a:path w="12924" h="2592" extrusionOk="0">
                  <a:moveTo>
                    <a:pt x="1" y="0"/>
                  </a:moveTo>
                  <a:lnTo>
                    <a:pt x="1" y="2200"/>
                  </a:lnTo>
                  <a:cubicBezTo>
                    <a:pt x="1" y="2416"/>
                    <a:pt x="176" y="2592"/>
                    <a:pt x="392" y="2592"/>
                  </a:cubicBezTo>
                  <a:lnTo>
                    <a:pt x="12532" y="2592"/>
                  </a:lnTo>
                  <a:cubicBezTo>
                    <a:pt x="12748" y="2592"/>
                    <a:pt x="12923" y="2416"/>
                    <a:pt x="12923" y="2200"/>
                  </a:cubicBezTo>
                  <a:lnTo>
                    <a:pt x="12923" y="0"/>
                  </a:ln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0" name="Google Shape;3030;p69">
              <a:extLst>
                <a:ext uri="{FF2B5EF4-FFF2-40B4-BE49-F238E27FC236}">
                  <a16:creationId xmlns:a16="http://schemas.microsoft.com/office/drawing/2014/main" id="{28C6651E-FF4E-319C-3FD1-A499B98C5FE2}"/>
                </a:ext>
              </a:extLst>
            </p:cNvPr>
            <p:cNvSpPr/>
            <p:nvPr/>
          </p:nvSpPr>
          <p:spPr>
            <a:xfrm>
              <a:off x="3934850" y="3064675"/>
              <a:ext cx="29625" cy="152400"/>
            </a:xfrm>
            <a:custGeom>
              <a:avLst/>
              <a:gdLst/>
              <a:ahLst/>
              <a:cxnLst/>
              <a:rect l="l" t="t" r="r" b="b"/>
              <a:pathLst>
                <a:path w="1185" h="6096" extrusionOk="0">
                  <a:moveTo>
                    <a:pt x="1" y="1"/>
                  </a:moveTo>
                  <a:cubicBezTo>
                    <a:pt x="217" y="1"/>
                    <a:pt x="392" y="176"/>
                    <a:pt x="392" y="392"/>
                  </a:cubicBezTo>
                  <a:lnTo>
                    <a:pt x="392" y="5704"/>
                  </a:lnTo>
                  <a:cubicBezTo>
                    <a:pt x="392" y="5920"/>
                    <a:pt x="217" y="6096"/>
                    <a:pt x="1" y="6096"/>
                  </a:cubicBezTo>
                  <a:lnTo>
                    <a:pt x="792" y="6096"/>
                  </a:lnTo>
                  <a:cubicBezTo>
                    <a:pt x="1010" y="6096"/>
                    <a:pt x="1185" y="5920"/>
                    <a:pt x="1185" y="5704"/>
                  </a:cubicBezTo>
                  <a:lnTo>
                    <a:pt x="1185" y="392"/>
                  </a:lnTo>
                  <a:cubicBezTo>
                    <a:pt x="1185" y="176"/>
                    <a:pt x="1008" y="1"/>
                    <a:pt x="792" y="1"/>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1" name="Google Shape;3031;p69">
              <a:extLst>
                <a:ext uri="{FF2B5EF4-FFF2-40B4-BE49-F238E27FC236}">
                  <a16:creationId xmlns:a16="http://schemas.microsoft.com/office/drawing/2014/main" id="{9287E3BC-9C0F-EC9F-4029-E59AFE829373}"/>
                </a:ext>
              </a:extLst>
            </p:cNvPr>
            <p:cNvSpPr/>
            <p:nvPr/>
          </p:nvSpPr>
          <p:spPr>
            <a:xfrm>
              <a:off x="3639600" y="3170125"/>
              <a:ext cx="96975" cy="150950"/>
            </a:xfrm>
            <a:custGeom>
              <a:avLst/>
              <a:gdLst/>
              <a:ahLst/>
              <a:cxnLst/>
              <a:rect l="l" t="t" r="r" b="b"/>
              <a:pathLst>
                <a:path w="3879" h="6038" extrusionOk="0">
                  <a:moveTo>
                    <a:pt x="3429" y="0"/>
                  </a:moveTo>
                  <a:cubicBezTo>
                    <a:pt x="3347" y="0"/>
                    <a:pt x="3264" y="25"/>
                    <a:pt x="3193" y="78"/>
                  </a:cubicBezTo>
                  <a:lnTo>
                    <a:pt x="2012" y="953"/>
                  </a:lnTo>
                  <a:lnTo>
                    <a:pt x="1360" y="148"/>
                  </a:lnTo>
                  <a:cubicBezTo>
                    <a:pt x="1282" y="51"/>
                    <a:pt x="1167" y="1"/>
                    <a:pt x="1052" y="1"/>
                  </a:cubicBezTo>
                  <a:cubicBezTo>
                    <a:pt x="965" y="1"/>
                    <a:pt x="877" y="30"/>
                    <a:pt x="804" y="89"/>
                  </a:cubicBezTo>
                  <a:cubicBezTo>
                    <a:pt x="633" y="226"/>
                    <a:pt x="606" y="476"/>
                    <a:pt x="744" y="645"/>
                  </a:cubicBezTo>
                  <a:lnTo>
                    <a:pt x="1494" y="1572"/>
                  </a:lnTo>
                  <a:lnTo>
                    <a:pt x="75" y="5507"/>
                  </a:lnTo>
                  <a:cubicBezTo>
                    <a:pt x="1" y="5711"/>
                    <a:pt x="107" y="5939"/>
                    <a:pt x="313" y="6013"/>
                  </a:cubicBezTo>
                  <a:cubicBezTo>
                    <a:pt x="358" y="6029"/>
                    <a:pt x="403" y="6037"/>
                    <a:pt x="448" y="6037"/>
                  </a:cubicBezTo>
                  <a:cubicBezTo>
                    <a:pt x="610" y="6037"/>
                    <a:pt x="761" y="5937"/>
                    <a:pt x="820" y="5775"/>
                  </a:cubicBezTo>
                  <a:lnTo>
                    <a:pt x="2274" y="1745"/>
                  </a:lnTo>
                  <a:lnTo>
                    <a:pt x="3665" y="716"/>
                  </a:lnTo>
                  <a:cubicBezTo>
                    <a:pt x="3842" y="586"/>
                    <a:pt x="3878" y="337"/>
                    <a:pt x="3748" y="161"/>
                  </a:cubicBezTo>
                  <a:cubicBezTo>
                    <a:pt x="3670" y="56"/>
                    <a:pt x="3550" y="0"/>
                    <a:pt x="3429" y="0"/>
                  </a:cubicBezTo>
                  <a:close/>
                </a:path>
              </a:pathLst>
            </a:custGeom>
            <a:solidFill>
              <a:srgbClr val="FDFC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2" name="Google Shape;3032;p69">
              <a:extLst>
                <a:ext uri="{FF2B5EF4-FFF2-40B4-BE49-F238E27FC236}">
                  <a16:creationId xmlns:a16="http://schemas.microsoft.com/office/drawing/2014/main" id="{2484BE81-C9A4-B0AF-7A49-DB8F31D9C1EF}"/>
                </a:ext>
              </a:extLst>
            </p:cNvPr>
            <p:cNvSpPr/>
            <p:nvPr/>
          </p:nvSpPr>
          <p:spPr>
            <a:xfrm>
              <a:off x="3654750" y="3170125"/>
              <a:ext cx="81825" cy="62000"/>
            </a:xfrm>
            <a:custGeom>
              <a:avLst/>
              <a:gdLst/>
              <a:ahLst/>
              <a:cxnLst/>
              <a:rect l="l" t="t" r="r" b="b"/>
              <a:pathLst>
                <a:path w="3273" h="2480" extrusionOk="0">
                  <a:moveTo>
                    <a:pt x="2823" y="0"/>
                  </a:moveTo>
                  <a:cubicBezTo>
                    <a:pt x="2741" y="0"/>
                    <a:pt x="2658" y="25"/>
                    <a:pt x="2587" y="78"/>
                  </a:cubicBezTo>
                  <a:lnTo>
                    <a:pt x="1406" y="953"/>
                  </a:lnTo>
                  <a:lnTo>
                    <a:pt x="754" y="148"/>
                  </a:lnTo>
                  <a:cubicBezTo>
                    <a:pt x="676" y="51"/>
                    <a:pt x="561" y="1"/>
                    <a:pt x="446" y="1"/>
                  </a:cubicBezTo>
                  <a:cubicBezTo>
                    <a:pt x="359" y="1"/>
                    <a:pt x="271" y="30"/>
                    <a:pt x="198" y="89"/>
                  </a:cubicBezTo>
                  <a:cubicBezTo>
                    <a:pt x="27" y="226"/>
                    <a:pt x="0" y="476"/>
                    <a:pt x="138" y="645"/>
                  </a:cubicBezTo>
                  <a:lnTo>
                    <a:pt x="888" y="1572"/>
                  </a:lnTo>
                  <a:lnTo>
                    <a:pt x="561" y="2479"/>
                  </a:lnTo>
                  <a:lnTo>
                    <a:pt x="1403" y="2479"/>
                  </a:lnTo>
                  <a:lnTo>
                    <a:pt x="1668" y="1745"/>
                  </a:lnTo>
                  <a:lnTo>
                    <a:pt x="3059" y="716"/>
                  </a:lnTo>
                  <a:cubicBezTo>
                    <a:pt x="3236" y="586"/>
                    <a:pt x="3272" y="337"/>
                    <a:pt x="3142" y="161"/>
                  </a:cubicBezTo>
                  <a:cubicBezTo>
                    <a:pt x="3064" y="56"/>
                    <a:pt x="2944" y="0"/>
                    <a:pt x="2823" y="0"/>
                  </a:cubicBezTo>
                  <a:close/>
                </a:path>
              </a:pathLst>
            </a:custGeom>
            <a:solidFill>
              <a:srgbClr val="07DE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3" name="Google Shape;3033;p69">
              <a:extLst>
                <a:ext uri="{FF2B5EF4-FFF2-40B4-BE49-F238E27FC236}">
                  <a16:creationId xmlns:a16="http://schemas.microsoft.com/office/drawing/2014/main" id="{25E5A777-F3B9-54EE-BB61-1F7C4553FE00}"/>
                </a:ext>
              </a:extLst>
            </p:cNvPr>
            <p:cNvSpPr/>
            <p:nvPr/>
          </p:nvSpPr>
          <p:spPr>
            <a:xfrm>
              <a:off x="3639525" y="3290275"/>
              <a:ext cx="29300" cy="30900"/>
            </a:xfrm>
            <a:custGeom>
              <a:avLst/>
              <a:gdLst/>
              <a:ahLst/>
              <a:cxnLst/>
              <a:rect l="l" t="t" r="r" b="b"/>
              <a:pathLst>
                <a:path w="1172" h="1236" extrusionOk="0">
                  <a:moveTo>
                    <a:pt x="331" y="0"/>
                  </a:moveTo>
                  <a:lnTo>
                    <a:pt x="78" y="699"/>
                  </a:lnTo>
                  <a:cubicBezTo>
                    <a:pt x="1" y="907"/>
                    <a:pt x="106" y="1137"/>
                    <a:pt x="315" y="1212"/>
                  </a:cubicBezTo>
                  <a:cubicBezTo>
                    <a:pt x="359" y="1228"/>
                    <a:pt x="404" y="1235"/>
                    <a:pt x="448" y="1235"/>
                  </a:cubicBezTo>
                  <a:cubicBezTo>
                    <a:pt x="612" y="1235"/>
                    <a:pt x="766" y="1133"/>
                    <a:pt x="823" y="969"/>
                  </a:cubicBezTo>
                  <a:lnTo>
                    <a:pt x="1172" y="0"/>
                  </a:ln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4" name="Google Shape;3034;p69">
              <a:extLst>
                <a:ext uri="{FF2B5EF4-FFF2-40B4-BE49-F238E27FC236}">
                  <a16:creationId xmlns:a16="http://schemas.microsoft.com/office/drawing/2014/main" id="{1EC02E17-A39D-28E3-CE92-B72482C08708}"/>
                </a:ext>
              </a:extLst>
            </p:cNvPr>
            <p:cNvSpPr/>
            <p:nvPr/>
          </p:nvSpPr>
          <p:spPr>
            <a:xfrm>
              <a:off x="3612425" y="3301625"/>
              <a:ext cx="76725" cy="22200"/>
            </a:xfrm>
            <a:custGeom>
              <a:avLst/>
              <a:gdLst/>
              <a:ahLst/>
              <a:cxnLst/>
              <a:rect l="l" t="t" r="r" b="b"/>
              <a:pathLst>
                <a:path w="3069" h="888" extrusionOk="0">
                  <a:moveTo>
                    <a:pt x="444" y="0"/>
                  </a:moveTo>
                  <a:cubicBezTo>
                    <a:pt x="199" y="0"/>
                    <a:pt x="0" y="199"/>
                    <a:pt x="0" y="444"/>
                  </a:cubicBezTo>
                  <a:cubicBezTo>
                    <a:pt x="0" y="689"/>
                    <a:pt x="199" y="888"/>
                    <a:pt x="444" y="888"/>
                  </a:cubicBezTo>
                  <a:lnTo>
                    <a:pt x="2625" y="888"/>
                  </a:lnTo>
                  <a:cubicBezTo>
                    <a:pt x="2870" y="888"/>
                    <a:pt x="3069" y="689"/>
                    <a:pt x="3069" y="444"/>
                  </a:cubicBezTo>
                  <a:cubicBezTo>
                    <a:pt x="3069" y="199"/>
                    <a:pt x="2870" y="0"/>
                    <a:pt x="2625" y="0"/>
                  </a:cubicBezTo>
                  <a:close/>
                </a:path>
              </a:pathLst>
            </a:custGeom>
            <a:solidFill>
              <a:srgbClr val="3F4C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5" name="Google Shape;3035;p69">
              <a:extLst>
                <a:ext uri="{FF2B5EF4-FFF2-40B4-BE49-F238E27FC236}">
                  <a16:creationId xmlns:a16="http://schemas.microsoft.com/office/drawing/2014/main" id="{695830B8-6CA0-45EE-404F-FBB18A562319}"/>
                </a:ext>
              </a:extLst>
            </p:cNvPr>
            <p:cNvSpPr/>
            <p:nvPr/>
          </p:nvSpPr>
          <p:spPr>
            <a:xfrm>
              <a:off x="3869275" y="3170025"/>
              <a:ext cx="97025" cy="151150"/>
            </a:xfrm>
            <a:custGeom>
              <a:avLst/>
              <a:gdLst/>
              <a:ahLst/>
              <a:cxnLst/>
              <a:rect l="l" t="t" r="r" b="b"/>
              <a:pathLst>
                <a:path w="3881" h="6046" extrusionOk="0">
                  <a:moveTo>
                    <a:pt x="2830" y="0"/>
                  </a:moveTo>
                  <a:cubicBezTo>
                    <a:pt x="2713" y="0"/>
                    <a:pt x="2597" y="52"/>
                    <a:pt x="2519" y="152"/>
                  </a:cubicBezTo>
                  <a:lnTo>
                    <a:pt x="1866" y="957"/>
                  </a:lnTo>
                  <a:lnTo>
                    <a:pt x="684" y="82"/>
                  </a:lnTo>
                  <a:cubicBezTo>
                    <a:pt x="613" y="29"/>
                    <a:pt x="531" y="4"/>
                    <a:pt x="450" y="4"/>
                  </a:cubicBezTo>
                  <a:cubicBezTo>
                    <a:pt x="328" y="4"/>
                    <a:pt x="208" y="60"/>
                    <a:pt x="130" y="165"/>
                  </a:cubicBezTo>
                  <a:cubicBezTo>
                    <a:pt x="1" y="341"/>
                    <a:pt x="37" y="590"/>
                    <a:pt x="214" y="720"/>
                  </a:cubicBezTo>
                  <a:lnTo>
                    <a:pt x="1603" y="1749"/>
                  </a:lnTo>
                  <a:lnTo>
                    <a:pt x="3059" y="5779"/>
                  </a:lnTo>
                  <a:cubicBezTo>
                    <a:pt x="3115" y="5943"/>
                    <a:pt x="3269" y="6045"/>
                    <a:pt x="3433" y="6045"/>
                  </a:cubicBezTo>
                  <a:cubicBezTo>
                    <a:pt x="3477" y="6045"/>
                    <a:pt x="3523" y="6038"/>
                    <a:pt x="3567" y="6022"/>
                  </a:cubicBezTo>
                  <a:cubicBezTo>
                    <a:pt x="3774" y="5947"/>
                    <a:pt x="3881" y="5717"/>
                    <a:pt x="3804" y="5511"/>
                  </a:cubicBezTo>
                  <a:lnTo>
                    <a:pt x="2385" y="1576"/>
                  </a:lnTo>
                  <a:lnTo>
                    <a:pt x="3133" y="649"/>
                  </a:lnTo>
                  <a:cubicBezTo>
                    <a:pt x="3275" y="480"/>
                    <a:pt x="3250" y="228"/>
                    <a:pt x="3079" y="89"/>
                  </a:cubicBezTo>
                  <a:cubicBezTo>
                    <a:pt x="3006" y="29"/>
                    <a:pt x="2918" y="0"/>
                    <a:pt x="2830" y="0"/>
                  </a:cubicBezTo>
                  <a:close/>
                </a:path>
              </a:pathLst>
            </a:custGeom>
            <a:solidFill>
              <a:srgbClr val="FDFC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6" name="Google Shape;3036;p69">
              <a:extLst>
                <a:ext uri="{FF2B5EF4-FFF2-40B4-BE49-F238E27FC236}">
                  <a16:creationId xmlns:a16="http://schemas.microsoft.com/office/drawing/2014/main" id="{71BD3004-455D-7A0B-8E70-E1F0DD334D60}"/>
                </a:ext>
              </a:extLst>
            </p:cNvPr>
            <p:cNvSpPr/>
            <p:nvPr/>
          </p:nvSpPr>
          <p:spPr>
            <a:xfrm>
              <a:off x="3869275" y="3170125"/>
              <a:ext cx="81700" cy="62000"/>
            </a:xfrm>
            <a:custGeom>
              <a:avLst/>
              <a:gdLst/>
              <a:ahLst/>
              <a:cxnLst/>
              <a:rect l="l" t="t" r="r" b="b"/>
              <a:pathLst>
                <a:path w="3268" h="2480" extrusionOk="0">
                  <a:moveTo>
                    <a:pt x="450" y="0"/>
                  </a:moveTo>
                  <a:cubicBezTo>
                    <a:pt x="328" y="0"/>
                    <a:pt x="208" y="56"/>
                    <a:pt x="130" y="161"/>
                  </a:cubicBezTo>
                  <a:cubicBezTo>
                    <a:pt x="1" y="337"/>
                    <a:pt x="37" y="586"/>
                    <a:pt x="214" y="716"/>
                  </a:cubicBezTo>
                  <a:lnTo>
                    <a:pt x="1603" y="1745"/>
                  </a:lnTo>
                  <a:lnTo>
                    <a:pt x="1869" y="2479"/>
                  </a:lnTo>
                  <a:lnTo>
                    <a:pt x="2710" y="2479"/>
                  </a:lnTo>
                  <a:lnTo>
                    <a:pt x="2385" y="1572"/>
                  </a:lnTo>
                  <a:lnTo>
                    <a:pt x="3133" y="645"/>
                  </a:lnTo>
                  <a:cubicBezTo>
                    <a:pt x="3268" y="476"/>
                    <a:pt x="3240" y="229"/>
                    <a:pt x="3071" y="94"/>
                  </a:cubicBezTo>
                  <a:cubicBezTo>
                    <a:pt x="2997" y="34"/>
                    <a:pt x="2909" y="5"/>
                    <a:pt x="2822" y="5"/>
                  </a:cubicBezTo>
                  <a:cubicBezTo>
                    <a:pt x="2708" y="5"/>
                    <a:pt x="2596" y="54"/>
                    <a:pt x="2519" y="148"/>
                  </a:cubicBezTo>
                  <a:lnTo>
                    <a:pt x="1866" y="953"/>
                  </a:lnTo>
                  <a:lnTo>
                    <a:pt x="684" y="78"/>
                  </a:lnTo>
                  <a:cubicBezTo>
                    <a:pt x="613" y="25"/>
                    <a:pt x="531" y="0"/>
                    <a:pt x="450" y="0"/>
                  </a:cubicBezTo>
                  <a:close/>
                </a:path>
              </a:pathLst>
            </a:custGeom>
            <a:solidFill>
              <a:srgbClr val="07DE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7" name="Google Shape;3037;p69">
              <a:extLst>
                <a:ext uri="{FF2B5EF4-FFF2-40B4-BE49-F238E27FC236}">
                  <a16:creationId xmlns:a16="http://schemas.microsoft.com/office/drawing/2014/main" id="{F40134AB-3451-556C-5A79-86491B953A99}"/>
                </a:ext>
              </a:extLst>
            </p:cNvPr>
            <p:cNvSpPr/>
            <p:nvPr/>
          </p:nvSpPr>
          <p:spPr>
            <a:xfrm>
              <a:off x="3936975" y="3290275"/>
              <a:ext cx="29325" cy="30900"/>
            </a:xfrm>
            <a:custGeom>
              <a:avLst/>
              <a:gdLst/>
              <a:ahLst/>
              <a:cxnLst/>
              <a:rect l="l" t="t" r="r" b="b"/>
              <a:pathLst>
                <a:path w="1173" h="1236" extrusionOk="0">
                  <a:moveTo>
                    <a:pt x="1" y="0"/>
                  </a:moveTo>
                  <a:lnTo>
                    <a:pt x="351" y="969"/>
                  </a:lnTo>
                  <a:cubicBezTo>
                    <a:pt x="407" y="1133"/>
                    <a:pt x="561" y="1235"/>
                    <a:pt x="725" y="1235"/>
                  </a:cubicBezTo>
                  <a:cubicBezTo>
                    <a:pt x="770" y="1235"/>
                    <a:pt x="815" y="1228"/>
                    <a:pt x="859" y="1212"/>
                  </a:cubicBezTo>
                  <a:cubicBezTo>
                    <a:pt x="1066" y="1137"/>
                    <a:pt x="1173" y="907"/>
                    <a:pt x="1096" y="699"/>
                  </a:cubicBezTo>
                  <a:lnTo>
                    <a:pt x="843" y="0"/>
                  </a:ln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8" name="Google Shape;3038;p69">
              <a:extLst>
                <a:ext uri="{FF2B5EF4-FFF2-40B4-BE49-F238E27FC236}">
                  <a16:creationId xmlns:a16="http://schemas.microsoft.com/office/drawing/2014/main" id="{35F9E603-C8C9-C5B4-6EF3-A8C77BEFFB41}"/>
                </a:ext>
              </a:extLst>
            </p:cNvPr>
            <p:cNvSpPr/>
            <p:nvPr/>
          </p:nvSpPr>
          <p:spPr>
            <a:xfrm>
              <a:off x="3916675" y="3301625"/>
              <a:ext cx="76750" cy="22200"/>
            </a:xfrm>
            <a:custGeom>
              <a:avLst/>
              <a:gdLst/>
              <a:ahLst/>
              <a:cxnLst/>
              <a:rect l="l" t="t" r="r" b="b"/>
              <a:pathLst>
                <a:path w="3070" h="888" extrusionOk="0">
                  <a:moveTo>
                    <a:pt x="445" y="0"/>
                  </a:moveTo>
                  <a:cubicBezTo>
                    <a:pt x="199" y="0"/>
                    <a:pt x="1" y="199"/>
                    <a:pt x="1" y="444"/>
                  </a:cubicBezTo>
                  <a:cubicBezTo>
                    <a:pt x="1" y="689"/>
                    <a:pt x="199" y="888"/>
                    <a:pt x="445" y="888"/>
                  </a:cubicBezTo>
                  <a:lnTo>
                    <a:pt x="2626" y="888"/>
                  </a:lnTo>
                  <a:cubicBezTo>
                    <a:pt x="2871" y="888"/>
                    <a:pt x="3070" y="689"/>
                    <a:pt x="3070" y="444"/>
                  </a:cubicBezTo>
                  <a:cubicBezTo>
                    <a:pt x="3070" y="199"/>
                    <a:pt x="2871" y="0"/>
                    <a:pt x="2626" y="0"/>
                  </a:cubicBezTo>
                  <a:close/>
                </a:path>
              </a:pathLst>
            </a:custGeom>
            <a:solidFill>
              <a:srgbClr val="3F4C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9" name="Google Shape;3039;p69">
              <a:extLst>
                <a:ext uri="{FF2B5EF4-FFF2-40B4-BE49-F238E27FC236}">
                  <a16:creationId xmlns:a16="http://schemas.microsoft.com/office/drawing/2014/main" id="{B0C917A7-79D2-0366-E942-6FCE4D248448}"/>
                </a:ext>
              </a:extLst>
            </p:cNvPr>
            <p:cNvSpPr/>
            <p:nvPr/>
          </p:nvSpPr>
          <p:spPr>
            <a:xfrm>
              <a:off x="3719500" y="3101025"/>
              <a:ext cx="11175" cy="20350"/>
            </a:xfrm>
            <a:custGeom>
              <a:avLst/>
              <a:gdLst/>
              <a:ahLst/>
              <a:cxnLst/>
              <a:rect l="l" t="t" r="r" b="b"/>
              <a:pathLst>
                <a:path w="447" h="814" extrusionOk="0">
                  <a:moveTo>
                    <a:pt x="224" y="1"/>
                  </a:moveTo>
                  <a:cubicBezTo>
                    <a:pt x="102" y="1"/>
                    <a:pt x="3" y="97"/>
                    <a:pt x="0" y="217"/>
                  </a:cubicBezTo>
                  <a:lnTo>
                    <a:pt x="0" y="590"/>
                  </a:lnTo>
                  <a:cubicBezTo>
                    <a:pt x="0" y="713"/>
                    <a:pt x="100" y="814"/>
                    <a:pt x="224" y="814"/>
                  </a:cubicBezTo>
                  <a:cubicBezTo>
                    <a:pt x="346" y="814"/>
                    <a:pt x="447" y="713"/>
                    <a:pt x="447" y="590"/>
                  </a:cubicBezTo>
                  <a:lnTo>
                    <a:pt x="447" y="217"/>
                  </a:lnTo>
                  <a:cubicBezTo>
                    <a:pt x="443" y="97"/>
                    <a:pt x="343" y="1"/>
                    <a:pt x="224" y="1"/>
                  </a:cubicBezTo>
                  <a:close/>
                </a:path>
              </a:pathLst>
            </a:custGeom>
            <a:solidFill>
              <a:srgbClr val="3F4C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0" name="Google Shape;3040;p69">
              <a:extLst>
                <a:ext uri="{FF2B5EF4-FFF2-40B4-BE49-F238E27FC236}">
                  <a16:creationId xmlns:a16="http://schemas.microsoft.com/office/drawing/2014/main" id="{2049DCB7-724F-5A05-FADA-9554D588D7C7}"/>
                </a:ext>
              </a:extLst>
            </p:cNvPr>
            <p:cNvSpPr/>
            <p:nvPr/>
          </p:nvSpPr>
          <p:spPr>
            <a:xfrm>
              <a:off x="3875150" y="3101025"/>
              <a:ext cx="11200" cy="20350"/>
            </a:xfrm>
            <a:custGeom>
              <a:avLst/>
              <a:gdLst/>
              <a:ahLst/>
              <a:cxnLst/>
              <a:rect l="l" t="t" r="r" b="b"/>
              <a:pathLst>
                <a:path w="448" h="814" extrusionOk="0">
                  <a:moveTo>
                    <a:pt x="224" y="1"/>
                  </a:moveTo>
                  <a:cubicBezTo>
                    <a:pt x="103" y="1"/>
                    <a:pt x="4" y="97"/>
                    <a:pt x="1" y="217"/>
                  </a:cubicBezTo>
                  <a:lnTo>
                    <a:pt x="1" y="590"/>
                  </a:lnTo>
                  <a:cubicBezTo>
                    <a:pt x="1" y="713"/>
                    <a:pt x="100" y="814"/>
                    <a:pt x="224" y="814"/>
                  </a:cubicBezTo>
                  <a:cubicBezTo>
                    <a:pt x="347" y="814"/>
                    <a:pt x="447" y="713"/>
                    <a:pt x="447" y="590"/>
                  </a:cubicBezTo>
                  <a:lnTo>
                    <a:pt x="447" y="217"/>
                  </a:lnTo>
                  <a:cubicBezTo>
                    <a:pt x="444" y="97"/>
                    <a:pt x="345" y="1"/>
                    <a:pt x="224" y="1"/>
                  </a:cubicBezTo>
                  <a:close/>
                </a:path>
              </a:pathLst>
            </a:custGeom>
            <a:solidFill>
              <a:srgbClr val="3F4C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1" name="Google Shape;3041;p69">
              <a:extLst>
                <a:ext uri="{FF2B5EF4-FFF2-40B4-BE49-F238E27FC236}">
                  <a16:creationId xmlns:a16="http://schemas.microsoft.com/office/drawing/2014/main" id="{D80B2681-A7B0-293D-2D9C-B964B1D467A7}"/>
                </a:ext>
              </a:extLst>
            </p:cNvPr>
            <p:cNvSpPr/>
            <p:nvPr/>
          </p:nvSpPr>
          <p:spPr>
            <a:xfrm>
              <a:off x="3785675" y="3118450"/>
              <a:ext cx="34475" cy="16775"/>
            </a:xfrm>
            <a:custGeom>
              <a:avLst/>
              <a:gdLst/>
              <a:ahLst/>
              <a:cxnLst/>
              <a:rect l="l" t="t" r="r" b="b"/>
              <a:pathLst>
                <a:path w="1379" h="671" extrusionOk="0">
                  <a:moveTo>
                    <a:pt x="253" y="0"/>
                  </a:moveTo>
                  <a:cubicBezTo>
                    <a:pt x="208" y="0"/>
                    <a:pt x="162" y="14"/>
                    <a:pt x="123" y="42"/>
                  </a:cubicBezTo>
                  <a:cubicBezTo>
                    <a:pt x="23" y="114"/>
                    <a:pt x="0" y="254"/>
                    <a:pt x="73" y="355"/>
                  </a:cubicBezTo>
                  <a:cubicBezTo>
                    <a:pt x="216" y="552"/>
                    <a:pt x="445" y="670"/>
                    <a:pt x="689" y="670"/>
                  </a:cubicBezTo>
                  <a:cubicBezTo>
                    <a:pt x="934" y="670"/>
                    <a:pt x="1164" y="552"/>
                    <a:pt x="1307" y="355"/>
                  </a:cubicBezTo>
                  <a:cubicBezTo>
                    <a:pt x="1378" y="254"/>
                    <a:pt x="1356" y="114"/>
                    <a:pt x="1255" y="42"/>
                  </a:cubicBezTo>
                  <a:cubicBezTo>
                    <a:pt x="1216" y="14"/>
                    <a:pt x="1171" y="0"/>
                    <a:pt x="1125" y="0"/>
                  </a:cubicBezTo>
                  <a:cubicBezTo>
                    <a:pt x="1056" y="0"/>
                    <a:pt x="988" y="33"/>
                    <a:pt x="945" y="93"/>
                  </a:cubicBezTo>
                  <a:cubicBezTo>
                    <a:pt x="882" y="180"/>
                    <a:pt x="786" y="224"/>
                    <a:pt x="690" y="224"/>
                  </a:cubicBezTo>
                  <a:cubicBezTo>
                    <a:pt x="594" y="224"/>
                    <a:pt x="498" y="180"/>
                    <a:pt x="435" y="93"/>
                  </a:cubicBezTo>
                  <a:cubicBezTo>
                    <a:pt x="391" y="33"/>
                    <a:pt x="323" y="0"/>
                    <a:pt x="253" y="0"/>
                  </a:cubicBezTo>
                  <a:close/>
                </a:path>
              </a:pathLst>
            </a:custGeom>
            <a:solidFill>
              <a:srgbClr val="3F4C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2" name="Google Shape;3042;p69">
              <a:extLst>
                <a:ext uri="{FF2B5EF4-FFF2-40B4-BE49-F238E27FC236}">
                  <a16:creationId xmlns:a16="http://schemas.microsoft.com/office/drawing/2014/main" id="{6557E2DE-CC9C-9E96-B89F-BA44B6308E56}"/>
                </a:ext>
              </a:extLst>
            </p:cNvPr>
            <p:cNvSpPr/>
            <p:nvPr/>
          </p:nvSpPr>
          <p:spPr>
            <a:xfrm>
              <a:off x="3774350" y="3174325"/>
              <a:ext cx="57275" cy="148075"/>
            </a:xfrm>
            <a:custGeom>
              <a:avLst/>
              <a:gdLst/>
              <a:ahLst/>
              <a:cxnLst/>
              <a:rect l="l" t="t" r="r" b="b"/>
              <a:pathLst>
                <a:path w="2291" h="5923" extrusionOk="0">
                  <a:moveTo>
                    <a:pt x="1850" y="0"/>
                  </a:moveTo>
                  <a:cubicBezTo>
                    <a:pt x="1742" y="0"/>
                    <a:pt x="1634" y="44"/>
                    <a:pt x="1557" y="130"/>
                  </a:cubicBezTo>
                  <a:lnTo>
                    <a:pt x="1142" y="587"/>
                  </a:lnTo>
                  <a:lnTo>
                    <a:pt x="729" y="130"/>
                  </a:lnTo>
                  <a:cubicBezTo>
                    <a:pt x="651" y="47"/>
                    <a:pt x="547" y="5"/>
                    <a:pt x="441" y="5"/>
                  </a:cubicBezTo>
                  <a:cubicBezTo>
                    <a:pt x="346" y="5"/>
                    <a:pt x="250" y="40"/>
                    <a:pt x="174" y="108"/>
                  </a:cubicBezTo>
                  <a:cubicBezTo>
                    <a:pt x="15" y="253"/>
                    <a:pt x="0" y="499"/>
                    <a:pt x="142" y="661"/>
                  </a:cubicBezTo>
                  <a:lnTo>
                    <a:pt x="746" y="1330"/>
                  </a:lnTo>
                  <a:lnTo>
                    <a:pt x="746" y="5536"/>
                  </a:lnTo>
                  <a:cubicBezTo>
                    <a:pt x="751" y="5750"/>
                    <a:pt x="927" y="5923"/>
                    <a:pt x="1142" y="5923"/>
                  </a:cubicBezTo>
                  <a:cubicBezTo>
                    <a:pt x="1358" y="5923"/>
                    <a:pt x="1533" y="5750"/>
                    <a:pt x="1539" y="5536"/>
                  </a:cubicBezTo>
                  <a:lnTo>
                    <a:pt x="1539" y="1330"/>
                  </a:lnTo>
                  <a:lnTo>
                    <a:pt x="2144" y="663"/>
                  </a:lnTo>
                  <a:cubicBezTo>
                    <a:pt x="2291" y="499"/>
                    <a:pt x="2278" y="250"/>
                    <a:pt x="2116" y="102"/>
                  </a:cubicBezTo>
                  <a:cubicBezTo>
                    <a:pt x="2040" y="34"/>
                    <a:pt x="1945" y="0"/>
                    <a:pt x="1850" y="0"/>
                  </a:cubicBezTo>
                  <a:close/>
                </a:path>
              </a:pathLst>
            </a:custGeom>
            <a:solidFill>
              <a:srgbClr val="FDFC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3" name="Google Shape;3043;p69">
              <a:extLst>
                <a:ext uri="{FF2B5EF4-FFF2-40B4-BE49-F238E27FC236}">
                  <a16:creationId xmlns:a16="http://schemas.microsoft.com/office/drawing/2014/main" id="{19B2CF09-91C2-BD69-AF30-4B39BAE80FDC}"/>
                </a:ext>
              </a:extLst>
            </p:cNvPr>
            <p:cNvSpPr/>
            <p:nvPr/>
          </p:nvSpPr>
          <p:spPr>
            <a:xfrm>
              <a:off x="3774350" y="3174325"/>
              <a:ext cx="57275" cy="57800"/>
            </a:xfrm>
            <a:custGeom>
              <a:avLst/>
              <a:gdLst/>
              <a:ahLst/>
              <a:cxnLst/>
              <a:rect l="l" t="t" r="r" b="b"/>
              <a:pathLst>
                <a:path w="2291" h="2312" extrusionOk="0">
                  <a:moveTo>
                    <a:pt x="1850" y="0"/>
                  </a:moveTo>
                  <a:cubicBezTo>
                    <a:pt x="1742" y="0"/>
                    <a:pt x="1634" y="44"/>
                    <a:pt x="1557" y="130"/>
                  </a:cubicBezTo>
                  <a:lnTo>
                    <a:pt x="1142" y="587"/>
                  </a:lnTo>
                  <a:lnTo>
                    <a:pt x="729" y="130"/>
                  </a:lnTo>
                  <a:cubicBezTo>
                    <a:pt x="651" y="47"/>
                    <a:pt x="547" y="5"/>
                    <a:pt x="441" y="5"/>
                  </a:cubicBezTo>
                  <a:cubicBezTo>
                    <a:pt x="346" y="5"/>
                    <a:pt x="250" y="40"/>
                    <a:pt x="174" y="108"/>
                  </a:cubicBezTo>
                  <a:cubicBezTo>
                    <a:pt x="15" y="253"/>
                    <a:pt x="0" y="499"/>
                    <a:pt x="142" y="661"/>
                  </a:cubicBezTo>
                  <a:lnTo>
                    <a:pt x="746" y="1330"/>
                  </a:lnTo>
                  <a:lnTo>
                    <a:pt x="746" y="2311"/>
                  </a:lnTo>
                  <a:lnTo>
                    <a:pt x="1539" y="2311"/>
                  </a:lnTo>
                  <a:lnTo>
                    <a:pt x="1539" y="1330"/>
                  </a:lnTo>
                  <a:lnTo>
                    <a:pt x="2144" y="661"/>
                  </a:lnTo>
                  <a:cubicBezTo>
                    <a:pt x="2291" y="499"/>
                    <a:pt x="2278" y="250"/>
                    <a:pt x="2116" y="102"/>
                  </a:cubicBezTo>
                  <a:cubicBezTo>
                    <a:pt x="2040" y="34"/>
                    <a:pt x="1945" y="0"/>
                    <a:pt x="1850" y="0"/>
                  </a:cubicBezTo>
                  <a:close/>
                </a:path>
              </a:pathLst>
            </a:custGeom>
            <a:solidFill>
              <a:srgbClr val="07DE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4" name="Google Shape;3044;p69">
              <a:extLst>
                <a:ext uri="{FF2B5EF4-FFF2-40B4-BE49-F238E27FC236}">
                  <a16:creationId xmlns:a16="http://schemas.microsoft.com/office/drawing/2014/main" id="{0E8507F3-C5F4-3DC9-3064-5E7027C57684}"/>
                </a:ext>
              </a:extLst>
            </p:cNvPr>
            <p:cNvSpPr/>
            <p:nvPr/>
          </p:nvSpPr>
          <p:spPr>
            <a:xfrm>
              <a:off x="3792900" y="3290275"/>
              <a:ext cx="20050" cy="32575"/>
            </a:xfrm>
            <a:custGeom>
              <a:avLst/>
              <a:gdLst/>
              <a:ahLst/>
              <a:cxnLst/>
              <a:rect l="l" t="t" r="r" b="b"/>
              <a:pathLst>
                <a:path w="802" h="1303" extrusionOk="0">
                  <a:moveTo>
                    <a:pt x="4" y="0"/>
                  </a:moveTo>
                  <a:lnTo>
                    <a:pt x="4" y="898"/>
                  </a:lnTo>
                  <a:cubicBezTo>
                    <a:pt x="0" y="1120"/>
                    <a:pt x="178" y="1302"/>
                    <a:pt x="400" y="1302"/>
                  </a:cubicBezTo>
                  <a:cubicBezTo>
                    <a:pt x="622" y="1302"/>
                    <a:pt x="802" y="1120"/>
                    <a:pt x="797" y="898"/>
                  </a:cubicBezTo>
                  <a:lnTo>
                    <a:pt x="797" y="0"/>
                  </a:ln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5" name="Google Shape;3045;p69">
              <a:extLst>
                <a:ext uri="{FF2B5EF4-FFF2-40B4-BE49-F238E27FC236}">
                  <a16:creationId xmlns:a16="http://schemas.microsoft.com/office/drawing/2014/main" id="{B5AD7B4D-73F6-D02D-FAFE-BCDED462C69A}"/>
                </a:ext>
              </a:extLst>
            </p:cNvPr>
            <p:cNvSpPr/>
            <p:nvPr/>
          </p:nvSpPr>
          <p:spPr>
            <a:xfrm>
              <a:off x="3764575" y="3301625"/>
              <a:ext cx="76700" cy="22200"/>
            </a:xfrm>
            <a:custGeom>
              <a:avLst/>
              <a:gdLst/>
              <a:ahLst/>
              <a:cxnLst/>
              <a:rect l="l" t="t" r="r" b="b"/>
              <a:pathLst>
                <a:path w="3068" h="888" extrusionOk="0">
                  <a:moveTo>
                    <a:pt x="443" y="0"/>
                  </a:moveTo>
                  <a:cubicBezTo>
                    <a:pt x="197" y="0"/>
                    <a:pt x="0" y="199"/>
                    <a:pt x="0" y="444"/>
                  </a:cubicBezTo>
                  <a:cubicBezTo>
                    <a:pt x="0" y="689"/>
                    <a:pt x="197" y="888"/>
                    <a:pt x="443" y="888"/>
                  </a:cubicBezTo>
                  <a:lnTo>
                    <a:pt x="2624" y="888"/>
                  </a:lnTo>
                  <a:cubicBezTo>
                    <a:pt x="2869" y="888"/>
                    <a:pt x="3067" y="689"/>
                    <a:pt x="3067" y="444"/>
                  </a:cubicBezTo>
                  <a:cubicBezTo>
                    <a:pt x="3067" y="199"/>
                    <a:pt x="2869" y="0"/>
                    <a:pt x="2624" y="0"/>
                  </a:cubicBezTo>
                  <a:close/>
                </a:path>
              </a:pathLst>
            </a:custGeom>
            <a:solidFill>
              <a:srgbClr val="3F4C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46" name="Google Shape;3046;p69">
            <a:extLst>
              <a:ext uri="{FF2B5EF4-FFF2-40B4-BE49-F238E27FC236}">
                <a16:creationId xmlns:a16="http://schemas.microsoft.com/office/drawing/2014/main" id="{EBD311B7-63D3-05B5-7CCE-D50990F118DC}"/>
              </a:ext>
            </a:extLst>
          </p:cNvPr>
          <p:cNvGrpSpPr/>
          <p:nvPr/>
        </p:nvGrpSpPr>
        <p:grpSpPr>
          <a:xfrm>
            <a:off x="1889120" y="1221129"/>
            <a:ext cx="440213" cy="410527"/>
            <a:chOff x="231350" y="2334075"/>
            <a:chExt cx="408550" cy="381000"/>
          </a:xfrm>
        </p:grpSpPr>
        <p:sp>
          <p:nvSpPr>
            <p:cNvPr id="3047" name="Google Shape;3047;p69">
              <a:extLst>
                <a:ext uri="{FF2B5EF4-FFF2-40B4-BE49-F238E27FC236}">
                  <a16:creationId xmlns:a16="http://schemas.microsoft.com/office/drawing/2014/main" id="{B49573DE-717B-B832-172B-51184A1D0EBE}"/>
                </a:ext>
              </a:extLst>
            </p:cNvPr>
            <p:cNvSpPr/>
            <p:nvPr/>
          </p:nvSpPr>
          <p:spPr>
            <a:xfrm>
              <a:off x="231350" y="2590575"/>
              <a:ext cx="71250" cy="62025"/>
            </a:xfrm>
            <a:custGeom>
              <a:avLst/>
              <a:gdLst/>
              <a:ahLst/>
              <a:cxnLst/>
              <a:rect l="l" t="t" r="r" b="b"/>
              <a:pathLst>
                <a:path w="2850" h="2481" extrusionOk="0">
                  <a:moveTo>
                    <a:pt x="1772" y="0"/>
                  </a:moveTo>
                  <a:cubicBezTo>
                    <a:pt x="1519" y="0"/>
                    <a:pt x="1267" y="98"/>
                    <a:pt x="1075" y="293"/>
                  </a:cubicBezTo>
                  <a:cubicBezTo>
                    <a:pt x="694" y="674"/>
                    <a:pt x="1" y="1986"/>
                    <a:pt x="382" y="2369"/>
                  </a:cubicBezTo>
                  <a:cubicBezTo>
                    <a:pt x="460" y="2447"/>
                    <a:pt x="578" y="2480"/>
                    <a:pt x="718" y="2480"/>
                  </a:cubicBezTo>
                  <a:cubicBezTo>
                    <a:pt x="1263" y="2480"/>
                    <a:pt x="2156" y="1980"/>
                    <a:pt x="2459" y="1675"/>
                  </a:cubicBezTo>
                  <a:cubicBezTo>
                    <a:pt x="2846" y="1294"/>
                    <a:pt x="2849" y="671"/>
                    <a:pt x="2464" y="287"/>
                  </a:cubicBezTo>
                  <a:cubicBezTo>
                    <a:pt x="2273" y="96"/>
                    <a:pt x="2022" y="0"/>
                    <a:pt x="1772" y="0"/>
                  </a:cubicBezTo>
                  <a:close/>
                </a:path>
              </a:pathLst>
            </a:custGeom>
            <a:solidFill>
              <a:srgbClr val="FDFC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8" name="Google Shape;3048;p69">
              <a:extLst>
                <a:ext uri="{FF2B5EF4-FFF2-40B4-BE49-F238E27FC236}">
                  <a16:creationId xmlns:a16="http://schemas.microsoft.com/office/drawing/2014/main" id="{C718DCF1-9988-9D7E-20AB-E0596ED9D114}"/>
                </a:ext>
              </a:extLst>
            </p:cNvPr>
            <p:cNvSpPr/>
            <p:nvPr/>
          </p:nvSpPr>
          <p:spPr>
            <a:xfrm>
              <a:off x="293850" y="2653200"/>
              <a:ext cx="71000" cy="61875"/>
            </a:xfrm>
            <a:custGeom>
              <a:avLst/>
              <a:gdLst/>
              <a:ahLst/>
              <a:cxnLst/>
              <a:rect l="l" t="t" r="r" b="b"/>
              <a:pathLst>
                <a:path w="2840" h="2475" extrusionOk="0">
                  <a:moveTo>
                    <a:pt x="1767" y="0"/>
                  </a:moveTo>
                  <a:cubicBezTo>
                    <a:pt x="1517" y="0"/>
                    <a:pt x="1267" y="96"/>
                    <a:pt x="1076" y="287"/>
                  </a:cubicBezTo>
                  <a:cubicBezTo>
                    <a:pt x="694" y="670"/>
                    <a:pt x="0" y="1982"/>
                    <a:pt x="383" y="2363"/>
                  </a:cubicBezTo>
                  <a:cubicBezTo>
                    <a:pt x="461" y="2442"/>
                    <a:pt x="578" y="2475"/>
                    <a:pt x="718" y="2475"/>
                  </a:cubicBezTo>
                  <a:cubicBezTo>
                    <a:pt x="1262" y="2475"/>
                    <a:pt x="2154" y="1974"/>
                    <a:pt x="2459" y="1670"/>
                  </a:cubicBezTo>
                  <a:cubicBezTo>
                    <a:pt x="2840" y="1289"/>
                    <a:pt x="2840" y="670"/>
                    <a:pt x="2459" y="287"/>
                  </a:cubicBezTo>
                  <a:cubicBezTo>
                    <a:pt x="2267" y="96"/>
                    <a:pt x="2017" y="0"/>
                    <a:pt x="1767" y="0"/>
                  </a:cubicBezTo>
                  <a:close/>
                </a:path>
              </a:pathLst>
            </a:custGeom>
            <a:solidFill>
              <a:srgbClr val="FDFC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9" name="Google Shape;3049;p69">
              <a:extLst>
                <a:ext uri="{FF2B5EF4-FFF2-40B4-BE49-F238E27FC236}">
                  <a16:creationId xmlns:a16="http://schemas.microsoft.com/office/drawing/2014/main" id="{BD11C5F1-F43E-E4CA-5346-B13D61FB0ECE}"/>
                </a:ext>
              </a:extLst>
            </p:cNvPr>
            <p:cNvSpPr/>
            <p:nvPr/>
          </p:nvSpPr>
          <p:spPr>
            <a:xfrm>
              <a:off x="265075" y="2566600"/>
              <a:ext cx="59925" cy="57275"/>
            </a:xfrm>
            <a:custGeom>
              <a:avLst/>
              <a:gdLst/>
              <a:ahLst/>
              <a:cxnLst/>
              <a:rect l="l" t="t" r="r" b="b"/>
              <a:pathLst>
                <a:path w="2397" h="2291" extrusionOk="0">
                  <a:moveTo>
                    <a:pt x="1389" y="0"/>
                  </a:moveTo>
                  <a:cubicBezTo>
                    <a:pt x="1048" y="0"/>
                    <a:pt x="602" y="180"/>
                    <a:pt x="275" y="340"/>
                  </a:cubicBezTo>
                  <a:cubicBezTo>
                    <a:pt x="50" y="449"/>
                    <a:pt x="1" y="748"/>
                    <a:pt x="177" y="925"/>
                  </a:cubicBezTo>
                  <a:lnTo>
                    <a:pt x="1436" y="2183"/>
                  </a:lnTo>
                  <a:cubicBezTo>
                    <a:pt x="1508" y="2256"/>
                    <a:pt x="1601" y="2290"/>
                    <a:pt x="1693" y="2290"/>
                  </a:cubicBezTo>
                  <a:cubicBezTo>
                    <a:pt x="1826" y="2290"/>
                    <a:pt x="1957" y="2218"/>
                    <a:pt x="2023" y="2086"/>
                  </a:cubicBezTo>
                  <a:cubicBezTo>
                    <a:pt x="2196" y="1728"/>
                    <a:pt x="2396" y="1229"/>
                    <a:pt x="2357" y="877"/>
                  </a:cubicBezTo>
                  <a:lnTo>
                    <a:pt x="1484" y="5"/>
                  </a:lnTo>
                  <a:cubicBezTo>
                    <a:pt x="1454" y="2"/>
                    <a:pt x="1422" y="0"/>
                    <a:pt x="1389" y="0"/>
                  </a:cubicBezTo>
                  <a:close/>
                </a:path>
              </a:pathLst>
            </a:custGeom>
            <a:solidFill>
              <a:srgbClr val="A9B3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0" name="Google Shape;3050;p69">
              <a:extLst>
                <a:ext uri="{FF2B5EF4-FFF2-40B4-BE49-F238E27FC236}">
                  <a16:creationId xmlns:a16="http://schemas.microsoft.com/office/drawing/2014/main" id="{38FAD2A1-0555-F646-F96C-A0692D10376D}"/>
                </a:ext>
              </a:extLst>
            </p:cNvPr>
            <p:cNvSpPr/>
            <p:nvPr/>
          </p:nvSpPr>
          <p:spPr>
            <a:xfrm>
              <a:off x="327575" y="2629075"/>
              <a:ext cx="59900" cy="57275"/>
            </a:xfrm>
            <a:custGeom>
              <a:avLst/>
              <a:gdLst/>
              <a:ahLst/>
              <a:cxnLst/>
              <a:rect l="l" t="t" r="r" b="b"/>
              <a:pathLst>
                <a:path w="2396" h="2291" extrusionOk="0">
                  <a:moveTo>
                    <a:pt x="1389" y="1"/>
                  </a:moveTo>
                  <a:cubicBezTo>
                    <a:pt x="1048" y="1"/>
                    <a:pt x="603" y="181"/>
                    <a:pt x="276" y="340"/>
                  </a:cubicBezTo>
                  <a:cubicBezTo>
                    <a:pt x="50" y="449"/>
                    <a:pt x="0" y="749"/>
                    <a:pt x="178" y="927"/>
                  </a:cubicBezTo>
                  <a:lnTo>
                    <a:pt x="1435" y="2184"/>
                  </a:lnTo>
                  <a:cubicBezTo>
                    <a:pt x="1507" y="2256"/>
                    <a:pt x="1600" y="2290"/>
                    <a:pt x="1692" y="2290"/>
                  </a:cubicBezTo>
                  <a:cubicBezTo>
                    <a:pt x="1825" y="2290"/>
                    <a:pt x="1957" y="2219"/>
                    <a:pt x="2022" y="2086"/>
                  </a:cubicBezTo>
                  <a:cubicBezTo>
                    <a:pt x="2196" y="1728"/>
                    <a:pt x="2396" y="1227"/>
                    <a:pt x="2356" y="877"/>
                  </a:cubicBezTo>
                  <a:lnTo>
                    <a:pt x="1483" y="6"/>
                  </a:lnTo>
                  <a:cubicBezTo>
                    <a:pt x="1453" y="2"/>
                    <a:pt x="1422" y="1"/>
                    <a:pt x="1389" y="1"/>
                  </a:cubicBezTo>
                  <a:close/>
                </a:path>
              </a:pathLst>
            </a:custGeom>
            <a:solidFill>
              <a:srgbClr val="A9B3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1" name="Google Shape;3051;p69">
              <a:extLst>
                <a:ext uri="{FF2B5EF4-FFF2-40B4-BE49-F238E27FC236}">
                  <a16:creationId xmlns:a16="http://schemas.microsoft.com/office/drawing/2014/main" id="{7089DBA3-95D9-EDDF-D238-622C15D152A4}"/>
                </a:ext>
              </a:extLst>
            </p:cNvPr>
            <p:cNvSpPr/>
            <p:nvPr/>
          </p:nvSpPr>
          <p:spPr>
            <a:xfrm>
              <a:off x="258375" y="2421750"/>
              <a:ext cx="186225" cy="136025"/>
            </a:xfrm>
            <a:custGeom>
              <a:avLst/>
              <a:gdLst/>
              <a:ahLst/>
              <a:cxnLst/>
              <a:rect l="l" t="t" r="r" b="b"/>
              <a:pathLst>
                <a:path w="7449" h="5441" extrusionOk="0">
                  <a:moveTo>
                    <a:pt x="6374" y="1"/>
                  </a:moveTo>
                  <a:cubicBezTo>
                    <a:pt x="5131" y="1"/>
                    <a:pt x="2318" y="1099"/>
                    <a:pt x="713" y="1771"/>
                  </a:cubicBezTo>
                  <a:cubicBezTo>
                    <a:pt x="145" y="2008"/>
                    <a:pt x="0" y="2747"/>
                    <a:pt x="435" y="3182"/>
                  </a:cubicBezTo>
                  <a:lnTo>
                    <a:pt x="2694" y="5440"/>
                  </a:lnTo>
                  <a:lnTo>
                    <a:pt x="7448" y="685"/>
                  </a:lnTo>
                  <a:lnTo>
                    <a:pt x="6910" y="145"/>
                  </a:lnTo>
                  <a:cubicBezTo>
                    <a:pt x="6809" y="45"/>
                    <a:pt x="6623" y="1"/>
                    <a:pt x="6374" y="1"/>
                  </a:cubicBezTo>
                  <a:close/>
                </a:path>
              </a:pathLst>
            </a:custGeom>
            <a:solidFill>
              <a:srgbClr val="07DE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2" name="Google Shape;3052;p69">
              <a:extLst>
                <a:ext uri="{FF2B5EF4-FFF2-40B4-BE49-F238E27FC236}">
                  <a16:creationId xmlns:a16="http://schemas.microsoft.com/office/drawing/2014/main" id="{5A2E0574-147E-0A16-E5F9-84C4A2EE22E8}"/>
                </a:ext>
              </a:extLst>
            </p:cNvPr>
            <p:cNvSpPr/>
            <p:nvPr/>
          </p:nvSpPr>
          <p:spPr>
            <a:xfrm>
              <a:off x="288575" y="2421750"/>
              <a:ext cx="156025" cy="136025"/>
            </a:xfrm>
            <a:custGeom>
              <a:avLst/>
              <a:gdLst/>
              <a:ahLst/>
              <a:cxnLst/>
              <a:rect l="l" t="t" r="r" b="b"/>
              <a:pathLst>
                <a:path w="6241" h="5441" extrusionOk="0">
                  <a:moveTo>
                    <a:pt x="5166" y="0"/>
                  </a:moveTo>
                  <a:cubicBezTo>
                    <a:pt x="4794" y="0"/>
                    <a:pt x="4280" y="99"/>
                    <a:pt x="3700" y="255"/>
                  </a:cubicBezTo>
                  <a:lnTo>
                    <a:pt x="1" y="3955"/>
                  </a:lnTo>
                  <a:lnTo>
                    <a:pt x="1486" y="5440"/>
                  </a:lnTo>
                  <a:lnTo>
                    <a:pt x="6240" y="685"/>
                  </a:lnTo>
                  <a:lnTo>
                    <a:pt x="5702" y="145"/>
                  </a:lnTo>
                  <a:cubicBezTo>
                    <a:pt x="5601" y="45"/>
                    <a:pt x="5415" y="0"/>
                    <a:pt x="5166" y="0"/>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3" name="Google Shape;3053;p69">
              <a:extLst>
                <a:ext uri="{FF2B5EF4-FFF2-40B4-BE49-F238E27FC236}">
                  <a16:creationId xmlns:a16="http://schemas.microsoft.com/office/drawing/2014/main" id="{DD9911FC-CBAD-B82B-D5BA-3BA37F6AB908}"/>
                </a:ext>
              </a:extLst>
            </p:cNvPr>
            <p:cNvSpPr/>
            <p:nvPr/>
          </p:nvSpPr>
          <p:spPr>
            <a:xfrm>
              <a:off x="395450" y="2508625"/>
              <a:ext cx="147425" cy="181700"/>
            </a:xfrm>
            <a:custGeom>
              <a:avLst/>
              <a:gdLst/>
              <a:ahLst/>
              <a:cxnLst/>
              <a:rect l="l" t="t" r="r" b="b"/>
              <a:pathLst>
                <a:path w="5897" h="7268" extrusionOk="0">
                  <a:moveTo>
                    <a:pt x="4755" y="0"/>
                  </a:moveTo>
                  <a:lnTo>
                    <a:pt x="0" y="4755"/>
                  </a:lnTo>
                  <a:lnTo>
                    <a:pt x="2259" y="7013"/>
                  </a:lnTo>
                  <a:cubicBezTo>
                    <a:pt x="2431" y="7186"/>
                    <a:pt x="2652" y="7267"/>
                    <a:pt x="2869" y="7267"/>
                  </a:cubicBezTo>
                  <a:cubicBezTo>
                    <a:pt x="3201" y="7267"/>
                    <a:pt x="3526" y="7079"/>
                    <a:pt x="3669" y="6736"/>
                  </a:cubicBezTo>
                  <a:cubicBezTo>
                    <a:pt x="4476" y="4810"/>
                    <a:pt x="5897" y="1142"/>
                    <a:pt x="5295" y="539"/>
                  </a:cubicBezTo>
                  <a:lnTo>
                    <a:pt x="4755" y="0"/>
                  </a:lnTo>
                  <a:close/>
                </a:path>
              </a:pathLst>
            </a:custGeom>
            <a:solidFill>
              <a:srgbClr val="07DE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4" name="Google Shape;3054;p69">
              <a:extLst>
                <a:ext uri="{FF2B5EF4-FFF2-40B4-BE49-F238E27FC236}">
                  <a16:creationId xmlns:a16="http://schemas.microsoft.com/office/drawing/2014/main" id="{789EA173-8A2F-C0C1-1421-DC4C8EBCE35A}"/>
                </a:ext>
              </a:extLst>
            </p:cNvPr>
            <p:cNvSpPr/>
            <p:nvPr/>
          </p:nvSpPr>
          <p:spPr>
            <a:xfrm>
              <a:off x="395450" y="2508625"/>
              <a:ext cx="138675" cy="156000"/>
            </a:xfrm>
            <a:custGeom>
              <a:avLst/>
              <a:gdLst/>
              <a:ahLst/>
              <a:cxnLst/>
              <a:rect l="l" t="t" r="r" b="b"/>
              <a:pathLst>
                <a:path w="5547" h="6240" extrusionOk="0">
                  <a:moveTo>
                    <a:pt x="4755" y="0"/>
                  </a:moveTo>
                  <a:lnTo>
                    <a:pt x="0" y="4755"/>
                  </a:lnTo>
                  <a:lnTo>
                    <a:pt x="1485" y="6240"/>
                  </a:lnTo>
                  <a:lnTo>
                    <a:pt x="5186" y="2540"/>
                  </a:lnTo>
                  <a:cubicBezTo>
                    <a:pt x="5446" y="1572"/>
                    <a:pt x="5547" y="790"/>
                    <a:pt x="5295" y="539"/>
                  </a:cubicBezTo>
                  <a:lnTo>
                    <a:pt x="4755" y="0"/>
                  </a:ln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5" name="Google Shape;3055;p69">
              <a:extLst>
                <a:ext uri="{FF2B5EF4-FFF2-40B4-BE49-F238E27FC236}">
                  <a16:creationId xmlns:a16="http://schemas.microsoft.com/office/drawing/2014/main" id="{9C88138D-73AE-9214-58A4-9B5D5B08B8C4}"/>
                </a:ext>
              </a:extLst>
            </p:cNvPr>
            <p:cNvSpPr/>
            <p:nvPr/>
          </p:nvSpPr>
          <p:spPr>
            <a:xfrm>
              <a:off x="290300" y="2334075"/>
              <a:ext cx="349600" cy="327700"/>
            </a:xfrm>
            <a:custGeom>
              <a:avLst/>
              <a:gdLst/>
              <a:ahLst/>
              <a:cxnLst/>
              <a:rect l="l" t="t" r="r" b="b"/>
              <a:pathLst>
                <a:path w="13984" h="13108" extrusionOk="0">
                  <a:moveTo>
                    <a:pt x="10476" y="0"/>
                  </a:moveTo>
                  <a:cubicBezTo>
                    <a:pt x="9141" y="0"/>
                    <a:pt x="7663" y="878"/>
                    <a:pt x="6494" y="2048"/>
                  </a:cubicBezTo>
                  <a:lnTo>
                    <a:pt x="180" y="8362"/>
                  </a:lnTo>
                  <a:cubicBezTo>
                    <a:pt x="1" y="8541"/>
                    <a:pt x="1" y="8832"/>
                    <a:pt x="180" y="9010"/>
                  </a:cubicBezTo>
                  <a:lnTo>
                    <a:pt x="4142" y="12973"/>
                  </a:lnTo>
                  <a:cubicBezTo>
                    <a:pt x="4232" y="13062"/>
                    <a:pt x="4349" y="13107"/>
                    <a:pt x="4466" y="13107"/>
                  </a:cubicBezTo>
                  <a:cubicBezTo>
                    <a:pt x="4583" y="13107"/>
                    <a:pt x="4701" y="13062"/>
                    <a:pt x="4790" y="12973"/>
                  </a:cubicBezTo>
                  <a:lnTo>
                    <a:pt x="11104" y="6660"/>
                  </a:lnTo>
                  <a:cubicBezTo>
                    <a:pt x="12878" y="4884"/>
                    <a:pt x="13983" y="2401"/>
                    <a:pt x="12367" y="785"/>
                  </a:cubicBezTo>
                  <a:cubicBezTo>
                    <a:pt x="11816" y="235"/>
                    <a:pt x="11165" y="0"/>
                    <a:pt x="10476" y="0"/>
                  </a:cubicBez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6" name="Google Shape;3056;p69">
              <a:extLst>
                <a:ext uri="{FF2B5EF4-FFF2-40B4-BE49-F238E27FC236}">
                  <a16:creationId xmlns:a16="http://schemas.microsoft.com/office/drawing/2014/main" id="{84184190-77C9-02C0-6D7B-A4D25E22EE2D}"/>
                </a:ext>
              </a:extLst>
            </p:cNvPr>
            <p:cNvSpPr/>
            <p:nvPr/>
          </p:nvSpPr>
          <p:spPr>
            <a:xfrm>
              <a:off x="290300" y="2513750"/>
              <a:ext cx="149150" cy="148025"/>
            </a:xfrm>
            <a:custGeom>
              <a:avLst/>
              <a:gdLst/>
              <a:ahLst/>
              <a:cxnLst/>
              <a:rect l="l" t="t" r="r" b="b"/>
              <a:pathLst>
                <a:path w="5966" h="5921" extrusionOk="0">
                  <a:moveTo>
                    <a:pt x="1355" y="1"/>
                  </a:moveTo>
                  <a:lnTo>
                    <a:pt x="180" y="1176"/>
                  </a:lnTo>
                  <a:cubicBezTo>
                    <a:pt x="1" y="1354"/>
                    <a:pt x="1" y="1645"/>
                    <a:pt x="180" y="1823"/>
                  </a:cubicBezTo>
                  <a:lnTo>
                    <a:pt x="4142" y="5786"/>
                  </a:lnTo>
                  <a:cubicBezTo>
                    <a:pt x="4232" y="5875"/>
                    <a:pt x="4349" y="5920"/>
                    <a:pt x="4466" y="5920"/>
                  </a:cubicBezTo>
                  <a:cubicBezTo>
                    <a:pt x="4583" y="5920"/>
                    <a:pt x="4701" y="5875"/>
                    <a:pt x="4790" y="5786"/>
                  </a:cubicBezTo>
                  <a:lnTo>
                    <a:pt x="5966" y="4611"/>
                  </a:lnTo>
                  <a:lnTo>
                    <a:pt x="1355" y="1"/>
                  </a:ln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7" name="Google Shape;3057;p69">
              <a:extLst>
                <a:ext uri="{FF2B5EF4-FFF2-40B4-BE49-F238E27FC236}">
                  <a16:creationId xmlns:a16="http://schemas.microsoft.com/office/drawing/2014/main" id="{346B482A-82D6-A530-5B29-9CF6FCD18EA2}"/>
                </a:ext>
              </a:extLst>
            </p:cNvPr>
            <p:cNvSpPr/>
            <p:nvPr/>
          </p:nvSpPr>
          <p:spPr>
            <a:xfrm>
              <a:off x="347350" y="2629075"/>
              <a:ext cx="40125" cy="57300"/>
            </a:xfrm>
            <a:custGeom>
              <a:avLst/>
              <a:gdLst/>
              <a:ahLst/>
              <a:cxnLst/>
              <a:rect l="l" t="t" r="r" b="b"/>
              <a:pathLst>
                <a:path w="1605" h="2292" extrusionOk="0">
                  <a:moveTo>
                    <a:pt x="282" y="1822"/>
                  </a:moveTo>
                  <a:cubicBezTo>
                    <a:pt x="283" y="1822"/>
                    <a:pt x="284" y="1823"/>
                    <a:pt x="284" y="1824"/>
                  </a:cubicBezTo>
                  <a:lnTo>
                    <a:pt x="284" y="1824"/>
                  </a:lnTo>
                  <a:lnTo>
                    <a:pt x="282" y="1822"/>
                  </a:lnTo>
                  <a:close/>
                  <a:moveTo>
                    <a:pt x="601" y="1"/>
                  </a:moveTo>
                  <a:cubicBezTo>
                    <a:pt x="419" y="1"/>
                    <a:pt x="208" y="51"/>
                    <a:pt x="0" y="122"/>
                  </a:cubicBezTo>
                  <a:lnTo>
                    <a:pt x="1085" y="1208"/>
                  </a:lnTo>
                  <a:cubicBezTo>
                    <a:pt x="1022" y="1384"/>
                    <a:pt x="951" y="1556"/>
                    <a:pt x="869" y="1724"/>
                  </a:cubicBezTo>
                  <a:cubicBezTo>
                    <a:pt x="804" y="1857"/>
                    <a:pt x="672" y="1929"/>
                    <a:pt x="540" y="1929"/>
                  </a:cubicBezTo>
                  <a:cubicBezTo>
                    <a:pt x="448" y="1929"/>
                    <a:pt x="356" y="1895"/>
                    <a:pt x="284" y="1824"/>
                  </a:cubicBezTo>
                  <a:lnTo>
                    <a:pt x="284" y="1824"/>
                  </a:lnTo>
                  <a:lnTo>
                    <a:pt x="644" y="2184"/>
                  </a:lnTo>
                  <a:cubicBezTo>
                    <a:pt x="717" y="2257"/>
                    <a:pt x="810" y="2291"/>
                    <a:pt x="902" y="2291"/>
                  </a:cubicBezTo>
                  <a:cubicBezTo>
                    <a:pt x="1035" y="2291"/>
                    <a:pt x="1166" y="2219"/>
                    <a:pt x="1231" y="2086"/>
                  </a:cubicBezTo>
                  <a:cubicBezTo>
                    <a:pt x="1405" y="1728"/>
                    <a:pt x="1605" y="1229"/>
                    <a:pt x="1565" y="877"/>
                  </a:cubicBezTo>
                  <a:lnTo>
                    <a:pt x="694" y="6"/>
                  </a:lnTo>
                  <a:cubicBezTo>
                    <a:pt x="664" y="2"/>
                    <a:pt x="633" y="1"/>
                    <a:pt x="601" y="1"/>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8" name="Google Shape;3058;p69">
              <a:extLst>
                <a:ext uri="{FF2B5EF4-FFF2-40B4-BE49-F238E27FC236}">
                  <a16:creationId xmlns:a16="http://schemas.microsoft.com/office/drawing/2014/main" id="{31DD225C-3731-0181-D7F0-2803F4EB45B8}"/>
                </a:ext>
              </a:extLst>
            </p:cNvPr>
            <p:cNvSpPr/>
            <p:nvPr/>
          </p:nvSpPr>
          <p:spPr>
            <a:xfrm>
              <a:off x="284825" y="2566575"/>
              <a:ext cx="40175" cy="57325"/>
            </a:xfrm>
            <a:custGeom>
              <a:avLst/>
              <a:gdLst/>
              <a:ahLst/>
              <a:cxnLst/>
              <a:rect l="l" t="t" r="r" b="b"/>
              <a:pathLst>
                <a:path w="1607" h="2293" extrusionOk="0">
                  <a:moveTo>
                    <a:pt x="597" y="1"/>
                  </a:moveTo>
                  <a:cubicBezTo>
                    <a:pt x="416" y="1"/>
                    <a:pt x="206" y="52"/>
                    <a:pt x="1" y="123"/>
                  </a:cubicBezTo>
                  <a:lnTo>
                    <a:pt x="1087" y="1209"/>
                  </a:lnTo>
                  <a:cubicBezTo>
                    <a:pt x="1024" y="1384"/>
                    <a:pt x="951" y="1557"/>
                    <a:pt x="869" y="1725"/>
                  </a:cubicBezTo>
                  <a:cubicBezTo>
                    <a:pt x="805" y="1857"/>
                    <a:pt x="674" y="1929"/>
                    <a:pt x="541" y="1929"/>
                  </a:cubicBezTo>
                  <a:cubicBezTo>
                    <a:pt x="448" y="1929"/>
                    <a:pt x="355" y="1895"/>
                    <a:pt x="282" y="1822"/>
                  </a:cubicBezTo>
                  <a:lnTo>
                    <a:pt x="282" y="1822"/>
                  </a:lnTo>
                  <a:lnTo>
                    <a:pt x="646" y="2184"/>
                  </a:lnTo>
                  <a:cubicBezTo>
                    <a:pt x="718" y="2257"/>
                    <a:pt x="811" y="2292"/>
                    <a:pt x="903" y="2292"/>
                  </a:cubicBezTo>
                  <a:cubicBezTo>
                    <a:pt x="1036" y="2292"/>
                    <a:pt x="1167" y="2220"/>
                    <a:pt x="1233" y="2087"/>
                  </a:cubicBezTo>
                  <a:cubicBezTo>
                    <a:pt x="1406" y="1729"/>
                    <a:pt x="1606" y="1230"/>
                    <a:pt x="1567" y="878"/>
                  </a:cubicBezTo>
                  <a:lnTo>
                    <a:pt x="694" y="6"/>
                  </a:lnTo>
                  <a:cubicBezTo>
                    <a:pt x="663" y="3"/>
                    <a:pt x="631" y="1"/>
                    <a:pt x="597" y="1"/>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9" name="Google Shape;3059;p69">
              <a:extLst>
                <a:ext uri="{FF2B5EF4-FFF2-40B4-BE49-F238E27FC236}">
                  <a16:creationId xmlns:a16="http://schemas.microsoft.com/office/drawing/2014/main" id="{849D3536-5B38-DECC-C8CA-710222018ECD}"/>
                </a:ext>
              </a:extLst>
            </p:cNvPr>
            <p:cNvSpPr/>
            <p:nvPr/>
          </p:nvSpPr>
          <p:spPr>
            <a:xfrm>
              <a:off x="457250" y="2372375"/>
              <a:ext cx="124325" cy="122850"/>
            </a:xfrm>
            <a:custGeom>
              <a:avLst/>
              <a:gdLst/>
              <a:ahLst/>
              <a:cxnLst/>
              <a:rect l="l" t="t" r="r" b="b"/>
              <a:pathLst>
                <a:path w="4973" h="4914" extrusionOk="0">
                  <a:moveTo>
                    <a:pt x="1517" y="0"/>
                  </a:moveTo>
                  <a:cubicBezTo>
                    <a:pt x="1438" y="0"/>
                    <a:pt x="1358" y="30"/>
                    <a:pt x="1298" y="91"/>
                  </a:cubicBezTo>
                  <a:lnTo>
                    <a:pt x="121" y="1269"/>
                  </a:lnTo>
                  <a:cubicBezTo>
                    <a:pt x="0" y="1390"/>
                    <a:pt x="0" y="1586"/>
                    <a:pt x="121" y="1707"/>
                  </a:cubicBezTo>
                  <a:lnTo>
                    <a:pt x="3237" y="4822"/>
                  </a:lnTo>
                  <a:cubicBezTo>
                    <a:pt x="3296" y="4883"/>
                    <a:pt x="3375" y="4913"/>
                    <a:pt x="3454" y="4913"/>
                  </a:cubicBezTo>
                  <a:cubicBezTo>
                    <a:pt x="3533" y="4913"/>
                    <a:pt x="3612" y="4883"/>
                    <a:pt x="3673" y="4822"/>
                  </a:cubicBezTo>
                  <a:lnTo>
                    <a:pt x="4851" y="3646"/>
                  </a:lnTo>
                  <a:cubicBezTo>
                    <a:pt x="4972" y="3525"/>
                    <a:pt x="4972" y="3329"/>
                    <a:pt x="4851" y="3208"/>
                  </a:cubicBezTo>
                  <a:lnTo>
                    <a:pt x="1736" y="91"/>
                  </a:lnTo>
                  <a:cubicBezTo>
                    <a:pt x="1675" y="30"/>
                    <a:pt x="1596" y="0"/>
                    <a:pt x="1517" y="0"/>
                  </a:cubicBezTo>
                  <a:close/>
                </a:path>
              </a:pathLst>
            </a:custGeom>
            <a:solidFill>
              <a:srgbClr val="3F4C5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0" name="Google Shape;3060;p69">
              <a:extLst>
                <a:ext uri="{FF2B5EF4-FFF2-40B4-BE49-F238E27FC236}">
                  <a16:creationId xmlns:a16="http://schemas.microsoft.com/office/drawing/2014/main" id="{C841FEE9-8DD3-42EC-DD48-9774EC8BECB1}"/>
                </a:ext>
              </a:extLst>
            </p:cNvPr>
            <p:cNvSpPr/>
            <p:nvPr/>
          </p:nvSpPr>
          <p:spPr>
            <a:xfrm>
              <a:off x="537250" y="2334100"/>
              <a:ext cx="83875" cy="78725"/>
            </a:xfrm>
            <a:custGeom>
              <a:avLst/>
              <a:gdLst/>
              <a:ahLst/>
              <a:cxnLst/>
              <a:rect l="l" t="t" r="r" b="b"/>
              <a:pathLst>
                <a:path w="3355" h="3149" extrusionOk="0">
                  <a:moveTo>
                    <a:pt x="597" y="1"/>
                  </a:moveTo>
                  <a:cubicBezTo>
                    <a:pt x="460" y="1"/>
                    <a:pt x="321" y="10"/>
                    <a:pt x="181" y="28"/>
                  </a:cubicBezTo>
                  <a:cubicBezTo>
                    <a:pt x="0" y="883"/>
                    <a:pt x="264" y="1772"/>
                    <a:pt x="883" y="2391"/>
                  </a:cubicBezTo>
                  <a:cubicBezTo>
                    <a:pt x="1374" y="2882"/>
                    <a:pt x="2035" y="3149"/>
                    <a:pt x="2714" y="3149"/>
                  </a:cubicBezTo>
                  <a:cubicBezTo>
                    <a:pt x="2891" y="3149"/>
                    <a:pt x="3070" y="3131"/>
                    <a:pt x="3247" y="3094"/>
                  </a:cubicBezTo>
                  <a:cubicBezTo>
                    <a:pt x="3355" y="2250"/>
                    <a:pt x="3149" y="1445"/>
                    <a:pt x="2489" y="785"/>
                  </a:cubicBezTo>
                  <a:cubicBezTo>
                    <a:pt x="1939" y="235"/>
                    <a:pt x="1287" y="1"/>
                    <a:pt x="597" y="1"/>
                  </a:cubicBezTo>
                  <a:close/>
                </a:path>
              </a:pathLst>
            </a:custGeom>
            <a:solidFill>
              <a:srgbClr val="07DE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1" name="Google Shape;3061;p69">
              <a:extLst>
                <a:ext uri="{FF2B5EF4-FFF2-40B4-BE49-F238E27FC236}">
                  <a16:creationId xmlns:a16="http://schemas.microsoft.com/office/drawing/2014/main" id="{C0676F27-DB25-D165-CCC0-ACB2E6232A80}"/>
                </a:ext>
              </a:extLst>
            </p:cNvPr>
            <p:cNvSpPr/>
            <p:nvPr/>
          </p:nvSpPr>
          <p:spPr>
            <a:xfrm>
              <a:off x="353475" y="2474850"/>
              <a:ext cx="125500" cy="124250"/>
            </a:xfrm>
            <a:custGeom>
              <a:avLst/>
              <a:gdLst/>
              <a:ahLst/>
              <a:cxnLst/>
              <a:rect l="l" t="t" r="r" b="b"/>
              <a:pathLst>
                <a:path w="5020" h="4970" extrusionOk="0">
                  <a:moveTo>
                    <a:pt x="4375" y="0"/>
                  </a:moveTo>
                  <a:cubicBezTo>
                    <a:pt x="4311" y="0"/>
                    <a:pt x="4247" y="24"/>
                    <a:pt x="4199" y="72"/>
                  </a:cubicBezTo>
                  <a:lnTo>
                    <a:pt x="98" y="4173"/>
                  </a:lnTo>
                  <a:cubicBezTo>
                    <a:pt x="1" y="4269"/>
                    <a:pt x="1" y="4429"/>
                    <a:pt x="98" y="4526"/>
                  </a:cubicBezTo>
                  <a:lnTo>
                    <a:pt x="469" y="4896"/>
                  </a:lnTo>
                  <a:cubicBezTo>
                    <a:pt x="518" y="4945"/>
                    <a:pt x="582" y="4969"/>
                    <a:pt x="646" y="4969"/>
                  </a:cubicBezTo>
                  <a:cubicBezTo>
                    <a:pt x="710" y="4969"/>
                    <a:pt x="774" y="4945"/>
                    <a:pt x="823" y="4896"/>
                  </a:cubicBezTo>
                  <a:lnTo>
                    <a:pt x="4922" y="796"/>
                  </a:lnTo>
                  <a:cubicBezTo>
                    <a:pt x="5020" y="699"/>
                    <a:pt x="5020" y="541"/>
                    <a:pt x="4922" y="443"/>
                  </a:cubicBezTo>
                  <a:lnTo>
                    <a:pt x="4553" y="72"/>
                  </a:lnTo>
                  <a:cubicBezTo>
                    <a:pt x="4504" y="24"/>
                    <a:pt x="4439" y="0"/>
                    <a:pt x="4375" y="0"/>
                  </a:cubicBezTo>
                  <a:close/>
                </a:path>
              </a:pathLst>
            </a:custGeom>
            <a:solidFill>
              <a:srgbClr val="07DE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2" name="Google Shape;3062;p69">
              <a:extLst>
                <a:ext uri="{FF2B5EF4-FFF2-40B4-BE49-F238E27FC236}">
                  <a16:creationId xmlns:a16="http://schemas.microsoft.com/office/drawing/2014/main" id="{1514FB75-8874-04BF-E8AD-33FDEB1D0F34}"/>
                </a:ext>
              </a:extLst>
            </p:cNvPr>
            <p:cNvSpPr/>
            <p:nvPr/>
          </p:nvSpPr>
          <p:spPr>
            <a:xfrm>
              <a:off x="309125" y="2536200"/>
              <a:ext cx="45400" cy="45350"/>
            </a:xfrm>
            <a:custGeom>
              <a:avLst/>
              <a:gdLst/>
              <a:ahLst/>
              <a:cxnLst/>
              <a:rect l="l" t="t" r="r" b="b"/>
              <a:pathLst>
                <a:path w="1816" h="1814" extrusionOk="0">
                  <a:moveTo>
                    <a:pt x="1499" y="1"/>
                  </a:moveTo>
                  <a:lnTo>
                    <a:pt x="1" y="1499"/>
                  </a:lnTo>
                  <a:lnTo>
                    <a:pt x="316" y="1814"/>
                  </a:lnTo>
                  <a:lnTo>
                    <a:pt x="1816" y="316"/>
                  </a:lnTo>
                  <a:lnTo>
                    <a:pt x="1499" y="1"/>
                  </a:ln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3" name="Google Shape;3063;p69">
              <a:extLst>
                <a:ext uri="{FF2B5EF4-FFF2-40B4-BE49-F238E27FC236}">
                  <a16:creationId xmlns:a16="http://schemas.microsoft.com/office/drawing/2014/main" id="{FE04E7CF-BD09-02F0-D333-420E085B64BF}"/>
                </a:ext>
              </a:extLst>
            </p:cNvPr>
            <p:cNvSpPr/>
            <p:nvPr/>
          </p:nvSpPr>
          <p:spPr>
            <a:xfrm>
              <a:off x="371625" y="2598700"/>
              <a:ext cx="45375" cy="45375"/>
            </a:xfrm>
            <a:custGeom>
              <a:avLst/>
              <a:gdLst/>
              <a:ahLst/>
              <a:cxnLst/>
              <a:rect l="l" t="t" r="r" b="b"/>
              <a:pathLst>
                <a:path w="1815" h="1815" extrusionOk="0">
                  <a:moveTo>
                    <a:pt x="1498" y="0"/>
                  </a:moveTo>
                  <a:lnTo>
                    <a:pt x="0" y="1499"/>
                  </a:lnTo>
                  <a:lnTo>
                    <a:pt x="316" y="1815"/>
                  </a:lnTo>
                  <a:lnTo>
                    <a:pt x="1815" y="315"/>
                  </a:lnTo>
                  <a:lnTo>
                    <a:pt x="1498" y="0"/>
                  </a:ln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4" name="Google Shape;3064;p69">
              <a:extLst>
                <a:ext uri="{FF2B5EF4-FFF2-40B4-BE49-F238E27FC236}">
                  <a16:creationId xmlns:a16="http://schemas.microsoft.com/office/drawing/2014/main" id="{4FF8EF9E-0EC6-DF31-566F-B3470E1AE9DF}"/>
                </a:ext>
              </a:extLst>
            </p:cNvPr>
            <p:cNvSpPr/>
            <p:nvPr/>
          </p:nvSpPr>
          <p:spPr>
            <a:xfrm>
              <a:off x="340375" y="2588650"/>
              <a:ext cx="24175" cy="24200"/>
            </a:xfrm>
            <a:custGeom>
              <a:avLst/>
              <a:gdLst/>
              <a:ahLst/>
              <a:cxnLst/>
              <a:rect l="l" t="t" r="r" b="b"/>
              <a:pathLst>
                <a:path w="967" h="968" extrusionOk="0">
                  <a:moveTo>
                    <a:pt x="650" y="1"/>
                  </a:moveTo>
                  <a:lnTo>
                    <a:pt x="1" y="650"/>
                  </a:lnTo>
                  <a:lnTo>
                    <a:pt x="316" y="967"/>
                  </a:lnTo>
                  <a:lnTo>
                    <a:pt x="967" y="317"/>
                  </a:lnTo>
                  <a:lnTo>
                    <a:pt x="650" y="1"/>
                  </a:ln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5" name="Google Shape;3065;p69">
              <a:extLst>
                <a:ext uri="{FF2B5EF4-FFF2-40B4-BE49-F238E27FC236}">
                  <a16:creationId xmlns:a16="http://schemas.microsoft.com/office/drawing/2014/main" id="{BDA26D0D-F514-A633-4237-3CA9FB1F855D}"/>
                </a:ext>
              </a:extLst>
            </p:cNvPr>
            <p:cNvSpPr/>
            <p:nvPr/>
          </p:nvSpPr>
          <p:spPr>
            <a:xfrm>
              <a:off x="378800" y="2346750"/>
              <a:ext cx="261100" cy="315050"/>
            </a:xfrm>
            <a:custGeom>
              <a:avLst/>
              <a:gdLst/>
              <a:ahLst/>
              <a:cxnLst/>
              <a:rect l="l" t="t" r="r" b="b"/>
              <a:pathLst>
                <a:path w="10444" h="12602" extrusionOk="0">
                  <a:moveTo>
                    <a:pt x="8505" y="1"/>
                  </a:moveTo>
                  <a:lnTo>
                    <a:pt x="8505" y="1"/>
                  </a:lnTo>
                  <a:cubicBezTo>
                    <a:pt x="9696" y="1611"/>
                    <a:pt x="8621" y="3891"/>
                    <a:pt x="6963" y="5551"/>
                  </a:cubicBezTo>
                  <a:lnTo>
                    <a:pt x="649" y="11865"/>
                  </a:lnTo>
                  <a:cubicBezTo>
                    <a:pt x="559" y="11954"/>
                    <a:pt x="442" y="11999"/>
                    <a:pt x="324" y="11999"/>
                  </a:cubicBezTo>
                  <a:cubicBezTo>
                    <a:pt x="207" y="11999"/>
                    <a:pt x="90" y="11954"/>
                    <a:pt x="1" y="11865"/>
                  </a:cubicBezTo>
                  <a:lnTo>
                    <a:pt x="1" y="11865"/>
                  </a:lnTo>
                  <a:lnTo>
                    <a:pt x="602" y="12466"/>
                  </a:lnTo>
                  <a:cubicBezTo>
                    <a:pt x="692" y="12556"/>
                    <a:pt x="810" y="12601"/>
                    <a:pt x="927" y="12601"/>
                  </a:cubicBezTo>
                  <a:cubicBezTo>
                    <a:pt x="1044" y="12601"/>
                    <a:pt x="1161" y="12556"/>
                    <a:pt x="1250" y="12466"/>
                  </a:cubicBezTo>
                  <a:lnTo>
                    <a:pt x="7564" y="6153"/>
                  </a:lnTo>
                  <a:cubicBezTo>
                    <a:pt x="9338" y="4379"/>
                    <a:pt x="10443" y="1896"/>
                    <a:pt x="8827" y="279"/>
                  </a:cubicBezTo>
                  <a:cubicBezTo>
                    <a:pt x="8726" y="179"/>
                    <a:pt x="8618" y="85"/>
                    <a:pt x="8505" y="1"/>
                  </a:cubicBezTo>
                  <a:close/>
                </a:path>
              </a:pathLst>
            </a:custGeom>
            <a:solidFill>
              <a:srgbClr val="000000">
                <a:alpha val="165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48694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059">
          <a:extLst>
            <a:ext uri="{FF2B5EF4-FFF2-40B4-BE49-F238E27FC236}">
              <a16:creationId xmlns:a16="http://schemas.microsoft.com/office/drawing/2014/main" id="{B48D176C-2701-65C9-2F69-5CF9A85FED8A}"/>
            </a:ext>
          </a:extLst>
        </p:cNvPr>
        <p:cNvGrpSpPr/>
        <p:nvPr/>
      </p:nvGrpSpPr>
      <p:grpSpPr>
        <a:xfrm>
          <a:off x="0" y="0"/>
          <a:ext cx="0" cy="0"/>
          <a:chOff x="0" y="0"/>
          <a:chExt cx="0" cy="0"/>
        </a:xfrm>
      </p:grpSpPr>
      <p:sp>
        <p:nvSpPr>
          <p:cNvPr id="2060" name="Google Shape;2060;p55">
            <a:extLst>
              <a:ext uri="{FF2B5EF4-FFF2-40B4-BE49-F238E27FC236}">
                <a16:creationId xmlns:a16="http://schemas.microsoft.com/office/drawing/2014/main" id="{E70B4A8E-52DE-79BE-5BE8-737793B013AC}"/>
              </a:ext>
            </a:extLst>
          </p:cNvPr>
          <p:cNvSpPr/>
          <p:nvPr/>
        </p:nvSpPr>
        <p:spPr>
          <a:xfrm>
            <a:off x="8216176" y="2597527"/>
            <a:ext cx="352324" cy="35277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061" name="Google Shape;2061;p55">
            <a:extLst>
              <a:ext uri="{FF2B5EF4-FFF2-40B4-BE49-F238E27FC236}">
                <a16:creationId xmlns:a16="http://schemas.microsoft.com/office/drawing/2014/main" id="{7398909C-561A-6879-DAFD-5A7BAB07F18D}"/>
              </a:ext>
            </a:extLst>
          </p:cNvPr>
          <p:cNvSpPr/>
          <p:nvPr/>
        </p:nvSpPr>
        <p:spPr>
          <a:xfrm>
            <a:off x="3450499" y="2597527"/>
            <a:ext cx="352324" cy="35277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nvGrpSpPr>
          <p:cNvPr id="2062" name="Google Shape;2062;p55">
            <a:extLst>
              <a:ext uri="{FF2B5EF4-FFF2-40B4-BE49-F238E27FC236}">
                <a16:creationId xmlns:a16="http://schemas.microsoft.com/office/drawing/2014/main" id="{155BBA3A-85B3-EB9B-93BA-C4C9234EAEBD}"/>
              </a:ext>
            </a:extLst>
          </p:cNvPr>
          <p:cNvGrpSpPr/>
          <p:nvPr/>
        </p:nvGrpSpPr>
        <p:grpSpPr>
          <a:xfrm rot="1096058" flipH="1">
            <a:off x="317390" y="2483947"/>
            <a:ext cx="3173116" cy="1901918"/>
            <a:chOff x="6335813" y="1933061"/>
            <a:chExt cx="2093081" cy="1254561"/>
          </a:xfrm>
        </p:grpSpPr>
        <p:sp>
          <p:nvSpPr>
            <p:cNvPr id="2063" name="Google Shape;2063;p55">
              <a:extLst>
                <a:ext uri="{FF2B5EF4-FFF2-40B4-BE49-F238E27FC236}">
                  <a16:creationId xmlns:a16="http://schemas.microsoft.com/office/drawing/2014/main" id="{0B72E92C-0C39-B293-2494-D6BA18061C7F}"/>
                </a:ext>
              </a:extLst>
            </p:cNvPr>
            <p:cNvSpPr/>
            <p:nvPr/>
          </p:nvSpPr>
          <p:spPr>
            <a:xfrm>
              <a:off x="6335813" y="2368706"/>
              <a:ext cx="2093081" cy="569373"/>
            </a:xfrm>
            <a:custGeom>
              <a:avLst/>
              <a:gdLst/>
              <a:ahLst/>
              <a:cxnLst/>
              <a:rect l="l" t="t" r="r" b="b"/>
              <a:pathLst>
                <a:path w="22303" h="6067" extrusionOk="0">
                  <a:moveTo>
                    <a:pt x="14354" y="874"/>
                  </a:moveTo>
                  <a:cubicBezTo>
                    <a:pt x="16739" y="874"/>
                    <a:pt x="18644" y="1244"/>
                    <a:pt x="18732" y="2119"/>
                  </a:cubicBezTo>
                  <a:cubicBezTo>
                    <a:pt x="18861" y="3400"/>
                    <a:pt x="14976" y="4582"/>
                    <a:pt x="11255" y="5044"/>
                  </a:cubicBezTo>
                  <a:cubicBezTo>
                    <a:pt x="10076" y="5190"/>
                    <a:pt x="8866" y="5270"/>
                    <a:pt x="7759" y="5270"/>
                  </a:cubicBezTo>
                  <a:cubicBezTo>
                    <a:pt x="5374" y="5270"/>
                    <a:pt x="3469" y="4899"/>
                    <a:pt x="3381" y="4025"/>
                  </a:cubicBezTo>
                  <a:cubicBezTo>
                    <a:pt x="3252" y="2745"/>
                    <a:pt x="7138" y="1562"/>
                    <a:pt x="10858" y="1100"/>
                  </a:cubicBezTo>
                  <a:cubicBezTo>
                    <a:pt x="12037" y="954"/>
                    <a:pt x="13247" y="874"/>
                    <a:pt x="14354" y="874"/>
                  </a:cubicBezTo>
                  <a:close/>
                  <a:moveTo>
                    <a:pt x="15856" y="0"/>
                  </a:moveTo>
                  <a:cubicBezTo>
                    <a:pt x="14350" y="0"/>
                    <a:pt x="12658" y="105"/>
                    <a:pt x="10878" y="325"/>
                  </a:cubicBezTo>
                  <a:cubicBezTo>
                    <a:pt x="4803" y="1079"/>
                    <a:pt x="0" y="2904"/>
                    <a:pt x="151" y="4399"/>
                  </a:cubicBezTo>
                  <a:cubicBezTo>
                    <a:pt x="257" y="5456"/>
                    <a:pt x="2813" y="6066"/>
                    <a:pt x="6450" y="6066"/>
                  </a:cubicBezTo>
                  <a:cubicBezTo>
                    <a:pt x="7955" y="6066"/>
                    <a:pt x="9646" y="5961"/>
                    <a:pt x="11425" y="5741"/>
                  </a:cubicBezTo>
                  <a:cubicBezTo>
                    <a:pt x="17500" y="4986"/>
                    <a:pt x="22303" y="3163"/>
                    <a:pt x="22152" y="1667"/>
                  </a:cubicBezTo>
                  <a:cubicBezTo>
                    <a:pt x="22045" y="610"/>
                    <a:pt x="19491" y="0"/>
                    <a:pt x="1585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55">
              <a:extLst>
                <a:ext uri="{FF2B5EF4-FFF2-40B4-BE49-F238E27FC236}">
                  <a16:creationId xmlns:a16="http://schemas.microsoft.com/office/drawing/2014/main" id="{9AAE0395-4297-0E19-9845-1BDE182CF1A7}"/>
                </a:ext>
              </a:extLst>
            </p:cNvPr>
            <p:cNvSpPr/>
            <p:nvPr/>
          </p:nvSpPr>
          <p:spPr>
            <a:xfrm>
              <a:off x="6748276" y="1933061"/>
              <a:ext cx="1254553" cy="1254553"/>
            </a:xfrm>
            <a:custGeom>
              <a:avLst/>
              <a:gdLst/>
              <a:ahLst/>
              <a:cxnLst/>
              <a:rect l="l" t="t" r="r" b="b"/>
              <a:pathLst>
                <a:path w="13368" h="13368" extrusionOk="0">
                  <a:moveTo>
                    <a:pt x="6684" y="0"/>
                  </a:moveTo>
                  <a:cubicBezTo>
                    <a:pt x="2993" y="0"/>
                    <a:pt x="0" y="2992"/>
                    <a:pt x="0" y="6683"/>
                  </a:cubicBezTo>
                  <a:cubicBezTo>
                    <a:pt x="0" y="10375"/>
                    <a:pt x="2993" y="13368"/>
                    <a:pt x="6684" y="13368"/>
                  </a:cubicBezTo>
                  <a:cubicBezTo>
                    <a:pt x="10375" y="13368"/>
                    <a:pt x="13368" y="10375"/>
                    <a:pt x="13368" y="6683"/>
                  </a:cubicBezTo>
                  <a:cubicBezTo>
                    <a:pt x="13368" y="2992"/>
                    <a:pt x="10375" y="0"/>
                    <a:pt x="668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55">
              <a:extLst>
                <a:ext uri="{FF2B5EF4-FFF2-40B4-BE49-F238E27FC236}">
                  <a16:creationId xmlns:a16="http://schemas.microsoft.com/office/drawing/2014/main" id="{23712504-8E58-F9D7-E8BA-F37ED1D7A2BC}"/>
                </a:ext>
              </a:extLst>
            </p:cNvPr>
            <p:cNvSpPr/>
            <p:nvPr/>
          </p:nvSpPr>
          <p:spPr>
            <a:xfrm>
              <a:off x="7157361" y="2190018"/>
              <a:ext cx="576787" cy="138237"/>
            </a:xfrm>
            <a:custGeom>
              <a:avLst/>
              <a:gdLst/>
              <a:ahLst/>
              <a:cxnLst/>
              <a:rect l="l" t="t" r="r" b="b"/>
              <a:pathLst>
                <a:path w="6146" h="1473" extrusionOk="0">
                  <a:moveTo>
                    <a:pt x="2234" y="1"/>
                  </a:moveTo>
                  <a:cubicBezTo>
                    <a:pt x="2190" y="1"/>
                    <a:pt x="2146" y="1"/>
                    <a:pt x="2102" y="2"/>
                  </a:cubicBezTo>
                  <a:cubicBezTo>
                    <a:pt x="1739" y="13"/>
                    <a:pt x="1" y="132"/>
                    <a:pt x="262" y="849"/>
                  </a:cubicBezTo>
                  <a:cubicBezTo>
                    <a:pt x="347" y="1081"/>
                    <a:pt x="685" y="1160"/>
                    <a:pt x="889" y="1237"/>
                  </a:cubicBezTo>
                  <a:cubicBezTo>
                    <a:pt x="1282" y="1385"/>
                    <a:pt x="1701" y="1473"/>
                    <a:pt x="2121" y="1473"/>
                  </a:cubicBezTo>
                  <a:cubicBezTo>
                    <a:pt x="2258" y="1473"/>
                    <a:pt x="2395" y="1463"/>
                    <a:pt x="2531" y="1444"/>
                  </a:cubicBezTo>
                  <a:cubicBezTo>
                    <a:pt x="2896" y="1392"/>
                    <a:pt x="3239" y="1228"/>
                    <a:pt x="3610" y="1215"/>
                  </a:cubicBezTo>
                  <a:cubicBezTo>
                    <a:pt x="4040" y="1197"/>
                    <a:pt x="4469" y="1191"/>
                    <a:pt x="4898" y="1188"/>
                  </a:cubicBezTo>
                  <a:cubicBezTo>
                    <a:pt x="4900" y="1188"/>
                    <a:pt x="4902" y="1188"/>
                    <a:pt x="4904" y="1188"/>
                  </a:cubicBezTo>
                  <a:cubicBezTo>
                    <a:pt x="4970" y="1188"/>
                    <a:pt x="5136" y="1197"/>
                    <a:pt x="5324" y="1197"/>
                  </a:cubicBezTo>
                  <a:cubicBezTo>
                    <a:pt x="5423" y="1197"/>
                    <a:pt x="5528" y="1195"/>
                    <a:pt x="5628" y="1187"/>
                  </a:cubicBezTo>
                  <a:cubicBezTo>
                    <a:pt x="5905" y="1164"/>
                    <a:pt x="6146" y="1100"/>
                    <a:pt x="6111" y="934"/>
                  </a:cubicBezTo>
                  <a:cubicBezTo>
                    <a:pt x="6052" y="658"/>
                    <a:pt x="5551" y="516"/>
                    <a:pt x="5324" y="454"/>
                  </a:cubicBezTo>
                  <a:cubicBezTo>
                    <a:pt x="5003" y="365"/>
                    <a:pt x="4670" y="330"/>
                    <a:pt x="4343" y="273"/>
                  </a:cubicBezTo>
                  <a:cubicBezTo>
                    <a:pt x="3648" y="151"/>
                    <a:pt x="2943" y="1"/>
                    <a:pt x="22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55">
              <a:extLst>
                <a:ext uri="{FF2B5EF4-FFF2-40B4-BE49-F238E27FC236}">
                  <a16:creationId xmlns:a16="http://schemas.microsoft.com/office/drawing/2014/main" id="{F4110281-4D6F-8D40-220A-FA0A61ACD60E}"/>
                </a:ext>
              </a:extLst>
            </p:cNvPr>
            <p:cNvSpPr/>
            <p:nvPr/>
          </p:nvSpPr>
          <p:spPr>
            <a:xfrm>
              <a:off x="7724487" y="2664328"/>
              <a:ext cx="268873" cy="75735"/>
            </a:xfrm>
            <a:custGeom>
              <a:avLst/>
              <a:gdLst/>
              <a:ahLst/>
              <a:cxnLst/>
              <a:rect l="l" t="t" r="r" b="b"/>
              <a:pathLst>
                <a:path w="2865" h="807" extrusionOk="0">
                  <a:moveTo>
                    <a:pt x="709" y="0"/>
                  </a:moveTo>
                  <a:cubicBezTo>
                    <a:pt x="639" y="0"/>
                    <a:pt x="570" y="6"/>
                    <a:pt x="502" y="21"/>
                  </a:cubicBezTo>
                  <a:cubicBezTo>
                    <a:pt x="329" y="59"/>
                    <a:pt x="1" y="256"/>
                    <a:pt x="250" y="443"/>
                  </a:cubicBezTo>
                  <a:cubicBezTo>
                    <a:pt x="318" y="494"/>
                    <a:pt x="503" y="504"/>
                    <a:pt x="585" y="520"/>
                  </a:cubicBezTo>
                  <a:cubicBezTo>
                    <a:pt x="1123" y="624"/>
                    <a:pt x="1687" y="709"/>
                    <a:pt x="2232" y="773"/>
                  </a:cubicBezTo>
                  <a:cubicBezTo>
                    <a:pt x="2383" y="790"/>
                    <a:pt x="2534" y="800"/>
                    <a:pt x="2685" y="807"/>
                  </a:cubicBezTo>
                  <a:cubicBezTo>
                    <a:pt x="2759" y="558"/>
                    <a:pt x="2819" y="302"/>
                    <a:pt x="2865" y="42"/>
                  </a:cubicBezTo>
                  <a:lnTo>
                    <a:pt x="2865" y="42"/>
                  </a:lnTo>
                  <a:cubicBezTo>
                    <a:pt x="2557" y="76"/>
                    <a:pt x="2248" y="96"/>
                    <a:pt x="1939" y="96"/>
                  </a:cubicBezTo>
                  <a:cubicBezTo>
                    <a:pt x="1716" y="96"/>
                    <a:pt x="1494" y="86"/>
                    <a:pt x="1272" y="62"/>
                  </a:cubicBezTo>
                  <a:cubicBezTo>
                    <a:pt x="1089" y="43"/>
                    <a:pt x="897" y="0"/>
                    <a:pt x="70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55">
              <a:extLst>
                <a:ext uri="{FF2B5EF4-FFF2-40B4-BE49-F238E27FC236}">
                  <a16:creationId xmlns:a16="http://schemas.microsoft.com/office/drawing/2014/main" id="{B7224410-A7F0-B51C-C274-085960840306}"/>
                </a:ext>
              </a:extLst>
            </p:cNvPr>
            <p:cNvSpPr/>
            <p:nvPr/>
          </p:nvSpPr>
          <p:spPr>
            <a:xfrm>
              <a:off x="6835273" y="2794214"/>
              <a:ext cx="1108621" cy="393409"/>
            </a:xfrm>
            <a:custGeom>
              <a:avLst/>
              <a:gdLst/>
              <a:ahLst/>
              <a:cxnLst/>
              <a:rect l="l" t="t" r="r" b="b"/>
              <a:pathLst>
                <a:path w="11813" h="4192" extrusionOk="0">
                  <a:moveTo>
                    <a:pt x="8551" y="1"/>
                  </a:moveTo>
                  <a:cubicBezTo>
                    <a:pt x="8269" y="1"/>
                    <a:pt x="8073" y="32"/>
                    <a:pt x="8051" y="119"/>
                  </a:cubicBezTo>
                  <a:cubicBezTo>
                    <a:pt x="7979" y="397"/>
                    <a:pt x="7762" y="1058"/>
                    <a:pt x="7689" y="1233"/>
                  </a:cubicBezTo>
                  <a:cubicBezTo>
                    <a:pt x="7617" y="1406"/>
                    <a:pt x="6967" y="1616"/>
                    <a:pt x="6967" y="1616"/>
                  </a:cubicBezTo>
                  <a:cubicBezTo>
                    <a:pt x="6967" y="1616"/>
                    <a:pt x="6908" y="1610"/>
                    <a:pt x="6805" y="1610"/>
                  </a:cubicBezTo>
                  <a:cubicBezTo>
                    <a:pt x="6653" y="1610"/>
                    <a:pt x="6402" y="1623"/>
                    <a:pt x="6100" y="1685"/>
                  </a:cubicBezTo>
                  <a:cubicBezTo>
                    <a:pt x="5993" y="1707"/>
                    <a:pt x="5887" y="1717"/>
                    <a:pt x="5780" y="1717"/>
                  </a:cubicBezTo>
                  <a:cubicBezTo>
                    <a:pt x="4548" y="1717"/>
                    <a:pt x="3364" y="350"/>
                    <a:pt x="2194" y="350"/>
                  </a:cubicBezTo>
                  <a:cubicBezTo>
                    <a:pt x="1906" y="350"/>
                    <a:pt x="1618" y="433"/>
                    <a:pt x="1331" y="640"/>
                  </a:cubicBezTo>
                  <a:cubicBezTo>
                    <a:pt x="1042" y="850"/>
                    <a:pt x="356" y="780"/>
                    <a:pt x="68" y="885"/>
                  </a:cubicBezTo>
                  <a:cubicBezTo>
                    <a:pt x="43" y="893"/>
                    <a:pt x="21" y="899"/>
                    <a:pt x="1" y="904"/>
                  </a:cubicBezTo>
                  <a:cubicBezTo>
                    <a:pt x="1164" y="2871"/>
                    <a:pt x="3306" y="4192"/>
                    <a:pt x="5757" y="4192"/>
                  </a:cubicBezTo>
                  <a:cubicBezTo>
                    <a:pt x="8437" y="4192"/>
                    <a:pt x="10748" y="2613"/>
                    <a:pt x="11812" y="336"/>
                  </a:cubicBezTo>
                  <a:cubicBezTo>
                    <a:pt x="11571" y="295"/>
                    <a:pt x="11304" y="265"/>
                    <a:pt x="11013" y="258"/>
                  </a:cubicBezTo>
                  <a:cubicBezTo>
                    <a:pt x="10816" y="253"/>
                    <a:pt x="9344" y="1"/>
                    <a:pt x="855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55">
              <a:extLst>
                <a:ext uri="{FF2B5EF4-FFF2-40B4-BE49-F238E27FC236}">
                  <a16:creationId xmlns:a16="http://schemas.microsoft.com/office/drawing/2014/main" id="{837DD455-9F7D-F05E-3C2B-9379B57C5D84}"/>
                </a:ext>
              </a:extLst>
            </p:cNvPr>
            <p:cNvSpPr/>
            <p:nvPr/>
          </p:nvSpPr>
          <p:spPr>
            <a:xfrm>
              <a:off x="6793136" y="2253647"/>
              <a:ext cx="243065" cy="73764"/>
            </a:xfrm>
            <a:custGeom>
              <a:avLst/>
              <a:gdLst/>
              <a:ahLst/>
              <a:cxnLst/>
              <a:rect l="l" t="t" r="r" b="b"/>
              <a:pathLst>
                <a:path w="2590" h="786" extrusionOk="0">
                  <a:moveTo>
                    <a:pt x="1259" y="0"/>
                  </a:moveTo>
                  <a:cubicBezTo>
                    <a:pt x="960" y="0"/>
                    <a:pt x="660" y="6"/>
                    <a:pt x="366" y="17"/>
                  </a:cubicBezTo>
                  <a:cubicBezTo>
                    <a:pt x="228" y="264"/>
                    <a:pt x="106" y="521"/>
                    <a:pt x="0" y="785"/>
                  </a:cubicBezTo>
                  <a:cubicBezTo>
                    <a:pt x="447" y="674"/>
                    <a:pt x="904" y="595"/>
                    <a:pt x="1365" y="572"/>
                  </a:cubicBezTo>
                  <a:cubicBezTo>
                    <a:pt x="1616" y="558"/>
                    <a:pt x="1894" y="586"/>
                    <a:pt x="2132" y="492"/>
                  </a:cubicBezTo>
                  <a:cubicBezTo>
                    <a:pt x="2298" y="427"/>
                    <a:pt x="2590" y="181"/>
                    <a:pt x="2314" y="36"/>
                  </a:cubicBezTo>
                  <a:cubicBezTo>
                    <a:pt x="2275" y="15"/>
                    <a:pt x="2203" y="10"/>
                    <a:pt x="2132" y="10"/>
                  </a:cubicBezTo>
                  <a:cubicBezTo>
                    <a:pt x="2082" y="10"/>
                    <a:pt x="2033" y="12"/>
                    <a:pt x="1996" y="12"/>
                  </a:cubicBezTo>
                  <a:cubicBezTo>
                    <a:pt x="1987" y="12"/>
                    <a:pt x="1980" y="12"/>
                    <a:pt x="1972" y="12"/>
                  </a:cubicBezTo>
                  <a:cubicBezTo>
                    <a:pt x="1737" y="4"/>
                    <a:pt x="1498" y="0"/>
                    <a:pt x="125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55">
              <a:extLst>
                <a:ext uri="{FF2B5EF4-FFF2-40B4-BE49-F238E27FC236}">
                  <a16:creationId xmlns:a16="http://schemas.microsoft.com/office/drawing/2014/main" id="{6F355E77-B7EF-F5F2-AEF4-C954AA153D44}"/>
                </a:ext>
              </a:extLst>
            </p:cNvPr>
            <p:cNvSpPr/>
            <p:nvPr/>
          </p:nvSpPr>
          <p:spPr>
            <a:xfrm>
              <a:off x="6749027" y="2413283"/>
              <a:ext cx="1253709" cy="160104"/>
            </a:xfrm>
            <a:custGeom>
              <a:avLst/>
              <a:gdLst/>
              <a:ahLst/>
              <a:cxnLst/>
              <a:rect l="l" t="t" r="r" b="b"/>
              <a:pathLst>
                <a:path w="13359" h="1706" extrusionOk="0">
                  <a:moveTo>
                    <a:pt x="11571" y="0"/>
                  </a:moveTo>
                  <a:lnTo>
                    <a:pt x="9873" y="140"/>
                  </a:lnTo>
                  <a:cubicBezTo>
                    <a:pt x="9873" y="140"/>
                    <a:pt x="8934" y="627"/>
                    <a:pt x="8681" y="696"/>
                  </a:cubicBezTo>
                  <a:cubicBezTo>
                    <a:pt x="8554" y="731"/>
                    <a:pt x="8401" y="740"/>
                    <a:pt x="8256" y="740"/>
                  </a:cubicBezTo>
                  <a:cubicBezTo>
                    <a:pt x="8112" y="740"/>
                    <a:pt x="7976" y="731"/>
                    <a:pt x="7886" y="731"/>
                  </a:cubicBezTo>
                  <a:cubicBezTo>
                    <a:pt x="7705" y="731"/>
                    <a:pt x="6729" y="661"/>
                    <a:pt x="6729" y="661"/>
                  </a:cubicBezTo>
                  <a:cubicBezTo>
                    <a:pt x="6729" y="661"/>
                    <a:pt x="6008" y="487"/>
                    <a:pt x="5357" y="487"/>
                  </a:cubicBezTo>
                  <a:cubicBezTo>
                    <a:pt x="4924" y="487"/>
                    <a:pt x="4120" y="456"/>
                    <a:pt x="3569" y="456"/>
                  </a:cubicBezTo>
                  <a:cubicBezTo>
                    <a:pt x="3293" y="456"/>
                    <a:pt x="3081" y="464"/>
                    <a:pt x="3008" y="487"/>
                  </a:cubicBezTo>
                  <a:cubicBezTo>
                    <a:pt x="2791" y="557"/>
                    <a:pt x="2287" y="557"/>
                    <a:pt x="2178" y="557"/>
                  </a:cubicBezTo>
                  <a:lnTo>
                    <a:pt x="68" y="557"/>
                  </a:lnTo>
                  <a:cubicBezTo>
                    <a:pt x="35" y="771"/>
                    <a:pt x="13" y="989"/>
                    <a:pt x="1" y="1210"/>
                  </a:cubicBezTo>
                  <a:cubicBezTo>
                    <a:pt x="13" y="1210"/>
                    <a:pt x="26" y="1209"/>
                    <a:pt x="38" y="1209"/>
                  </a:cubicBezTo>
                  <a:cubicBezTo>
                    <a:pt x="126" y="1209"/>
                    <a:pt x="228" y="1222"/>
                    <a:pt x="372" y="1254"/>
                  </a:cubicBezTo>
                  <a:cubicBezTo>
                    <a:pt x="841" y="1358"/>
                    <a:pt x="877" y="1289"/>
                    <a:pt x="1492" y="1462"/>
                  </a:cubicBezTo>
                  <a:cubicBezTo>
                    <a:pt x="2106" y="1637"/>
                    <a:pt x="3045" y="1637"/>
                    <a:pt x="3190" y="1672"/>
                  </a:cubicBezTo>
                  <a:cubicBezTo>
                    <a:pt x="3335" y="1706"/>
                    <a:pt x="3624" y="1706"/>
                    <a:pt x="3731" y="1706"/>
                  </a:cubicBezTo>
                  <a:lnTo>
                    <a:pt x="7199" y="1706"/>
                  </a:lnTo>
                  <a:cubicBezTo>
                    <a:pt x="7344" y="1706"/>
                    <a:pt x="8283" y="1637"/>
                    <a:pt x="8572" y="1602"/>
                  </a:cubicBezTo>
                  <a:cubicBezTo>
                    <a:pt x="8861" y="1566"/>
                    <a:pt x="9584" y="1531"/>
                    <a:pt x="9584" y="1531"/>
                  </a:cubicBezTo>
                  <a:cubicBezTo>
                    <a:pt x="9584" y="1531"/>
                    <a:pt x="9656" y="1531"/>
                    <a:pt x="10414" y="1427"/>
                  </a:cubicBezTo>
                  <a:cubicBezTo>
                    <a:pt x="10912" y="1359"/>
                    <a:pt x="11442" y="1275"/>
                    <a:pt x="11838" y="1275"/>
                  </a:cubicBezTo>
                  <a:cubicBezTo>
                    <a:pt x="12046" y="1275"/>
                    <a:pt x="12218" y="1298"/>
                    <a:pt x="12329" y="1358"/>
                  </a:cubicBezTo>
                  <a:cubicBezTo>
                    <a:pt x="12509" y="1454"/>
                    <a:pt x="12968" y="1497"/>
                    <a:pt x="13359" y="1534"/>
                  </a:cubicBezTo>
                  <a:cubicBezTo>
                    <a:pt x="13357" y="1163"/>
                    <a:pt x="13324" y="799"/>
                    <a:pt x="13264" y="445"/>
                  </a:cubicBezTo>
                  <a:lnTo>
                    <a:pt x="1157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55">
              <a:extLst>
                <a:ext uri="{FF2B5EF4-FFF2-40B4-BE49-F238E27FC236}">
                  <a16:creationId xmlns:a16="http://schemas.microsoft.com/office/drawing/2014/main" id="{6CC7E62C-7186-A2F9-8181-E1FB1718C4F1}"/>
                </a:ext>
              </a:extLst>
            </p:cNvPr>
            <p:cNvSpPr/>
            <p:nvPr/>
          </p:nvSpPr>
          <p:spPr>
            <a:xfrm>
              <a:off x="7025129" y="2346276"/>
              <a:ext cx="157758" cy="56496"/>
            </a:xfrm>
            <a:custGeom>
              <a:avLst/>
              <a:gdLst/>
              <a:ahLst/>
              <a:cxnLst/>
              <a:rect l="l" t="t" r="r" b="b"/>
              <a:pathLst>
                <a:path w="1681" h="602" extrusionOk="0">
                  <a:moveTo>
                    <a:pt x="841" y="1"/>
                  </a:moveTo>
                  <a:cubicBezTo>
                    <a:pt x="376" y="1"/>
                    <a:pt x="0" y="135"/>
                    <a:pt x="0" y="301"/>
                  </a:cubicBezTo>
                  <a:cubicBezTo>
                    <a:pt x="0" y="467"/>
                    <a:pt x="376" y="602"/>
                    <a:pt x="841" y="602"/>
                  </a:cubicBezTo>
                  <a:cubicBezTo>
                    <a:pt x="1304" y="602"/>
                    <a:pt x="1680" y="466"/>
                    <a:pt x="1680" y="301"/>
                  </a:cubicBezTo>
                  <a:cubicBezTo>
                    <a:pt x="1680" y="135"/>
                    <a:pt x="1304" y="1"/>
                    <a:pt x="84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55">
              <a:extLst>
                <a:ext uri="{FF2B5EF4-FFF2-40B4-BE49-F238E27FC236}">
                  <a16:creationId xmlns:a16="http://schemas.microsoft.com/office/drawing/2014/main" id="{17AD5C19-01E0-BEC5-F62B-7C4A0F42A27B}"/>
                </a:ext>
              </a:extLst>
            </p:cNvPr>
            <p:cNvSpPr/>
            <p:nvPr/>
          </p:nvSpPr>
          <p:spPr>
            <a:xfrm>
              <a:off x="7750013" y="2583149"/>
              <a:ext cx="100511" cy="36037"/>
            </a:xfrm>
            <a:custGeom>
              <a:avLst/>
              <a:gdLst/>
              <a:ahLst/>
              <a:cxnLst/>
              <a:rect l="l" t="t" r="r" b="b"/>
              <a:pathLst>
                <a:path w="1071" h="384" extrusionOk="0">
                  <a:moveTo>
                    <a:pt x="535" y="0"/>
                  </a:moveTo>
                  <a:cubicBezTo>
                    <a:pt x="240" y="0"/>
                    <a:pt x="0" y="86"/>
                    <a:pt x="0" y="192"/>
                  </a:cubicBezTo>
                  <a:cubicBezTo>
                    <a:pt x="0" y="297"/>
                    <a:pt x="240" y="383"/>
                    <a:pt x="535" y="383"/>
                  </a:cubicBezTo>
                  <a:cubicBezTo>
                    <a:pt x="831" y="383"/>
                    <a:pt x="1071" y="297"/>
                    <a:pt x="1071" y="192"/>
                  </a:cubicBezTo>
                  <a:cubicBezTo>
                    <a:pt x="1071" y="86"/>
                    <a:pt x="830" y="0"/>
                    <a:pt x="53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55">
              <a:extLst>
                <a:ext uri="{FF2B5EF4-FFF2-40B4-BE49-F238E27FC236}">
                  <a16:creationId xmlns:a16="http://schemas.microsoft.com/office/drawing/2014/main" id="{E02FA441-2FB1-9D23-7DAA-F47D5395A3EF}"/>
                </a:ext>
              </a:extLst>
            </p:cNvPr>
            <p:cNvSpPr/>
            <p:nvPr/>
          </p:nvSpPr>
          <p:spPr>
            <a:xfrm>
              <a:off x="6853199" y="2622378"/>
              <a:ext cx="100605" cy="36037"/>
            </a:xfrm>
            <a:custGeom>
              <a:avLst/>
              <a:gdLst/>
              <a:ahLst/>
              <a:cxnLst/>
              <a:rect l="l" t="t" r="r" b="b"/>
              <a:pathLst>
                <a:path w="1072" h="384" extrusionOk="0">
                  <a:moveTo>
                    <a:pt x="535" y="0"/>
                  </a:moveTo>
                  <a:cubicBezTo>
                    <a:pt x="240" y="0"/>
                    <a:pt x="1" y="86"/>
                    <a:pt x="1" y="191"/>
                  </a:cubicBezTo>
                  <a:cubicBezTo>
                    <a:pt x="1" y="298"/>
                    <a:pt x="240" y="383"/>
                    <a:pt x="535" y="383"/>
                  </a:cubicBezTo>
                  <a:cubicBezTo>
                    <a:pt x="832" y="383"/>
                    <a:pt x="1071" y="298"/>
                    <a:pt x="1071" y="191"/>
                  </a:cubicBezTo>
                  <a:cubicBezTo>
                    <a:pt x="1071" y="86"/>
                    <a:pt x="832" y="0"/>
                    <a:pt x="53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55">
              <a:extLst>
                <a:ext uri="{FF2B5EF4-FFF2-40B4-BE49-F238E27FC236}">
                  <a16:creationId xmlns:a16="http://schemas.microsoft.com/office/drawing/2014/main" id="{C5B4810F-B7D4-8990-F41A-E8AD5EE0874B}"/>
                </a:ext>
              </a:extLst>
            </p:cNvPr>
            <p:cNvSpPr/>
            <p:nvPr/>
          </p:nvSpPr>
          <p:spPr>
            <a:xfrm>
              <a:off x="7818617" y="2325066"/>
              <a:ext cx="86809" cy="31064"/>
            </a:xfrm>
            <a:custGeom>
              <a:avLst/>
              <a:gdLst/>
              <a:ahLst/>
              <a:cxnLst/>
              <a:rect l="l" t="t" r="r" b="b"/>
              <a:pathLst>
                <a:path w="925" h="331" extrusionOk="0">
                  <a:moveTo>
                    <a:pt x="463" y="1"/>
                  </a:moveTo>
                  <a:cubicBezTo>
                    <a:pt x="207" y="1"/>
                    <a:pt x="0" y="75"/>
                    <a:pt x="0" y="166"/>
                  </a:cubicBezTo>
                  <a:cubicBezTo>
                    <a:pt x="0" y="257"/>
                    <a:pt x="207" y="331"/>
                    <a:pt x="463" y="331"/>
                  </a:cubicBezTo>
                  <a:cubicBezTo>
                    <a:pt x="718" y="331"/>
                    <a:pt x="924" y="257"/>
                    <a:pt x="924" y="166"/>
                  </a:cubicBezTo>
                  <a:cubicBezTo>
                    <a:pt x="924" y="75"/>
                    <a:pt x="718" y="1"/>
                    <a:pt x="4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55">
              <a:extLst>
                <a:ext uri="{FF2B5EF4-FFF2-40B4-BE49-F238E27FC236}">
                  <a16:creationId xmlns:a16="http://schemas.microsoft.com/office/drawing/2014/main" id="{E674D4DF-2DEC-3D74-8A14-95C3B49DE8E9}"/>
                </a:ext>
              </a:extLst>
            </p:cNvPr>
            <p:cNvSpPr/>
            <p:nvPr/>
          </p:nvSpPr>
          <p:spPr>
            <a:xfrm>
              <a:off x="7434683" y="2857655"/>
              <a:ext cx="86903" cy="30970"/>
            </a:xfrm>
            <a:custGeom>
              <a:avLst/>
              <a:gdLst/>
              <a:ahLst/>
              <a:cxnLst/>
              <a:rect l="l" t="t" r="r" b="b"/>
              <a:pathLst>
                <a:path w="926" h="330" extrusionOk="0">
                  <a:moveTo>
                    <a:pt x="463" y="0"/>
                  </a:moveTo>
                  <a:cubicBezTo>
                    <a:pt x="208" y="0"/>
                    <a:pt x="0" y="73"/>
                    <a:pt x="0" y="164"/>
                  </a:cubicBezTo>
                  <a:cubicBezTo>
                    <a:pt x="0" y="256"/>
                    <a:pt x="208" y="329"/>
                    <a:pt x="463" y="329"/>
                  </a:cubicBezTo>
                  <a:cubicBezTo>
                    <a:pt x="718" y="329"/>
                    <a:pt x="926" y="256"/>
                    <a:pt x="926" y="164"/>
                  </a:cubicBezTo>
                  <a:cubicBezTo>
                    <a:pt x="926" y="73"/>
                    <a:pt x="718" y="0"/>
                    <a:pt x="463" y="0"/>
                  </a:cubicBezTo>
                  <a:close/>
                </a:path>
              </a:pathLst>
            </a:custGeom>
            <a:solidFill>
              <a:srgbClr val="F9B0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55">
              <a:extLst>
                <a:ext uri="{FF2B5EF4-FFF2-40B4-BE49-F238E27FC236}">
                  <a16:creationId xmlns:a16="http://schemas.microsoft.com/office/drawing/2014/main" id="{0031127F-2F80-71D7-7D44-DF4B8C160515}"/>
                </a:ext>
              </a:extLst>
            </p:cNvPr>
            <p:cNvSpPr/>
            <p:nvPr/>
          </p:nvSpPr>
          <p:spPr>
            <a:xfrm>
              <a:off x="6929966" y="2166650"/>
              <a:ext cx="86903" cy="31064"/>
            </a:xfrm>
            <a:custGeom>
              <a:avLst/>
              <a:gdLst/>
              <a:ahLst/>
              <a:cxnLst/>
              <a:rect l="l" t="t" r="r" b="b"/>
              <a:pathLst>
                <a:path w="926" h="331" extrusionOk="0">
                  <a:moveTo>
                    <a:pt x="463" y="0"/>
                  </a:moveTo>
                  <a:cubicBezTo>
                    <a:pt x="207" y="0"/>
                    <a:pt x="0" y="74"/>
                    <a:pt x="0" y="166"/>
                  </a:cubicBezTo>
                  <a:cubicBezTo>
                    <a:pt x="0" y="257"/>
                    <a:pt x="207" y="331"/>
                    <a:pt x="463" y="331"/>
                  </a:cubicBezTo>
                  <a:cubicBezTo>
                    <a:pt x="718" y="331"/>
                    <a:pt x="925" y="257"/>
                    <a:pt x="925" y="166"/>
                  </a:cubicBezTo>
                  <a:cubicBezTo>
                    <a:pt x="925" y="74"/>
                    <a:pt x="718" y="0"/>
                    <a:pt x="4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55">
              <a:extLst>
                <a:ext uri="{FF2B5EF4-FFF2-40B4-BE49-F238E27FC236}">
                  <a16:creationId xmlns:a16="http://schemas.microsoft.com/office/drawing/2014/main" id="{2DE1FFE2-3A46-B062-FD02-9330104117EB}"/>
                </a:ext>
              </a:extLst>
            </p:cNvPr>
            <p:cNvSpPr/>
            <p:nvPr/>
          </p:nvSpPr>
          <p:spPr>
            <a:xfrm>
              <a:off x="6944982" y="2500281"/>
              <a:ext cx="1057755" cy="687339"/>
            </a:xfrm>
            <a:custGeom>
              <a:avLst/>
              <a:gdLst/>
              <a:ahLst/>
              <a:cxnLst/>
              <a:rect l="l" t="t" r="r" b="b"/>
              <a:pathLst>
                <a:path w="11271" h="7324" extrusionOk="0">
                  <a:moveTo>
                    <a:pt x="11240" y="0"/>
                  </a:moveTo>
                  <a:cubicBezTo>
                    <a:pt x="9474" y="2372"/>
                    <a:pt x="6217" y="5727"/>
                    <a:pt x="1941" y="5727"/>
                  </a:cubicBezTo>
                  <a:cubicBezTo>
                    <a:pt x="1316" y="5727"/>
                    <a:pt x="668" y="5655"/>
                    <a:pt x="0" y="5498"/>
                  </a:cubicBezTo>
                  <a:lnTo>
                    <a:pt x="0" y="5498"/>
                  </a:lnTo>
                  <a:cubicBezTo>
                    <a:pt x="1197" y="6629"/>
                    <a:pt x="2811" y="7324"/>
                    <a:pt x="4588" y="7324"/>
                  </a:cubicBezTo>
                  <a:cubicBezTo>
                    <a:pt x="8279" y="7324"/>
                    <a:pt x="11271" y="4332"/>
                    <a:pt x="11271" y="639"/>
                  </a:cubicBezTo>
                  <a:cubicBezTo>
                    <a:pt x="11271" y="424"/>
                    <a:pt x="11261" y="211"/>
                    <a:pt x="11240" y="0"/>
                  </a:cubicBezTo>
                  <a:close/>
                </a:path>
              </a:pathLst>
            </a:cu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55">
              <a:extLst>
                <a:ext uri="{FF2B5EF4-FFF2-40B4-BE49-F238E27FC236}">
                  <a16:creationId xmlns:a16="http://schemas.microsoft.com/office/drawing/2014/main" id="{7226CE63-FFC0-7C7B-825B-7ED568177172}"/>
                </a:ext>
              </a:extLst>
            </p:cNvPr>
            <p:cNvSpPr/>
            <p:nvPr/>
          </p:nvSpPr>
          <p:spPr>
            <a:xfrm>
              <a:off x="6342194" y="2375556"/>
              <a:ext cx="2086699" cy="562428"/>
            </a:xfrm>
            <a:custGeom>
              <a:avLst/>
              <a:gdLst/>
              <a:ahLst/>
              <a:cxnLst/>
              <a:rect l="l" t="t" r="r" b="b"/>
              <a:pathLst>
                <a:path w="22235" h="5993" extrusionOk="0">
                  <a:moveTo>
                    <a:pt x="17847" y="1"/>
                  </a:moveTo>
                  <a:lnTo>
                    <a:pt x="17847" y="1"/>
                  </a:lnTo>
                  <a:cubicBezTo>
                    <a:pt x="17870" y="418"/>
                    <a:pt x="17868" y="839"/>
                    <a:pt x="17835" y="1256"/>
                  </a:cubicBezTo>
                  <a:cubicBezTo>
                    <a:pt x="18328" y="1450"/>
                    <a:pt x="18630" y="1711"/>
                    <a:pt x="18664" y="2046"/>
                  </a:cubicBezTo>
                  <a:cubicBezTo>
                    <a:pt x="18793" y="3327"/>
                    <a:pt x="14908" y="4509"/>
                    <a:pt x="11187" y="4971"/>
                  </a:cubicBezTo>
                  <a:cubicBezTo>
                    <a:pt x="10008" y="5117"/>
                    <a:pt x="8798" y="5197"/>
                    <a:pt x="7691" y="5197"/>
                  </a:cubicBezTo>
                  <a:cubicBezTo>
                    <a:pt x="5306" y="5197"/>
                    <a:pt x="3401" y="4826"/>
                    <a:pt x="3313" y="3952"/>
                  </a:cubicBezTo>
                  <a:cubicBezTo>
                    <a:pt x="3283" y="3651"/>
                    <a:pt x="3475" y="3357"/>
                    <a:pt x="3831" y="3076"/>
                  </a:cubicBezTo>
                  <a:cubicBezTo>
                    <a:pt x="3696" y="2689"/>
                    <a:pt x="3661" y="2234"/>
                    <a:pt x="3671" y="1808"/>
                  </a:cubicBezTo>
                  <a:lnTo>
                    <a:pt x="3671" y="1808"/>
                  </a:lnTo>
                  <a:cubicBezTo>
                    <a:pt x="1396" y="2594"/>
                    <a:pt x="0" y="3509"/>
                    <a:pt x="83" y="4326"/>
                  </a:cubicBezTo>
                  <a:cubicBezTo>
                    <a:pt x="189" y="5383"/>
                    <a:pt x="2743" y="5993"/>
                    <a:pt x="6378" y="5993"/>
                  </a:cubicBezTo>
                  <a:cubicBezTo>
                    <a:pt x="7884" y="5993"/>
                    <a:pt x="9576" y="5888"/>
                    <a:pt x="11355" y="5667"/>
                  </a:cubicBezTo>
                  <a:cubicBezTo>
                    <a:pt x="17432" y="4913"/>
                    <a:pt x="22235" y="3090"/>
                    <a:pt x="22084" y="1594"/>
                  </a:cubicBezTo>
                  <a:cubicBezTo>
                    <a:pt x="21999" y="750"/>
                    <a:pt x="20355" y="192"/>
                    <a:pt x="1784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78" name="Google Shape;2078;p55">
            <a:extLst>
              <a:ext uri="{FF2B5EF4-FFF2-40B4-BE49-F238E27FC236}">
                <a16:creationId xmlns:a16="http://schemas.microsoft.com/office/drawing/2014/main" id="{F2C67F93-1E39-A91F-B765-734EF5F37848}"/>
              </a:ext>
            </a:extLst>
          </p:cNvPr>
          <p:cNvGrpSpPr/>
          <p:nvPr/>
        </p:nvGrpSpPr>
        <p:grpSpPr>
          <a:xfrm>
            <a:off x="180860" y="-265962"/>
            <a:ext cx="3446192" cy="2579183"/>
            <a:chOff x="339885" y="-193412"/>
            <a:chExt cx="3446192" cy="2579183"/>
          </a:xfrm>
        </p:grpSpPr>
        <p:sp>
          <p:nvSpPr>
            <p:cNvPr id="2079" name="Google Shape;2079;p55">
              <a:extLst>
                <a:ext uri="{FF2B5EF4-FFF2-40B4-BE49-F238E27FC236}">
                  <a16:creationId xmlns:a16="http://schemas.microsoft.com/office/drawing/2014/main" id="{E1779BF5-EA66-62B0-4137-55189745D03F}"/>
                </a:ext>
              </a:extLst>
            </p:cNvPr>
            <p:cNvSpPr/>
            <p:nvPr/>
          </p:nvSpPr>
          <p:spPr>
            <a:xfrm rot="1800002">
              <a:off x="504042" y="322526"/>
              <a:ext cx="2412919" cy="1303211"/>
            </a:xfrm>
            <a:custGeom>
              <a:avLst/>
              <a:gdLst/>
              <a:ahLst/>
              <a:cxnLst/>
              <a:rect l="l" t="t" r="r" b="b"/>
              <a:pathLst>
                <a:path w="40625" h="25351" extrusionOk="0">
                  <a:moveTo>
                    <a:pt x="20434" y="5671"/>
                  </a:moveTo>
                  <a:cubicBezTo>
                    <a:pt x="20717" y="5671"/>
                    <a:pt x="21000" y="5727"/>
                    <a:pt x="21265" y="5834"/>
                  </a:cubicBezTo>
                  <a:cubicBezTo>
                    <a:pt x="21800" y="6049"/>
                    <a:pt x="22265" y="6418"/>
                    <a:pt x="22681" y="6834"/>
                  </a:cubicBezTo>
                  <a:cubicBezTo>
                    <a:pt x="23967" y="8156"/>
                    <a:pt x="24765" y="9978"/>
                    <a:pt x="24896" y="11835"/>
                  </a:cubicBezTo>
                  <a:cubicBezTo>
                    <a:pt x="25015" y="13669"/>
                    <a:pt x="24503" y="15502"/>
                    <a:pt x="23658" y="17121"/>
                  </a:cubicBezTo>
                  <a:cubicBezTo>
                    <a:pt x="22384" y="17110"/>
                    <a:pt x="21098" y="16990"/>
                    <a:pt x="19872" y="16633"/>
                  </a:cubicBezTo>
                  <a:cubicBezTo>
                    <a:pt x="18657" y="16276"/>
                    <a:pt x="17431" y="15633"/>
                    <a:pt x="16693" y="14585"/>
                  </a:cubicBezTo>
                  <a:cubicBezTo>
                    <a:pt x="15764" y="13252"/>
                    <a:pt x="15835" y="11514"/>
                    <a:pt x="16240" y="9966"/>
                  </a:cubicBezTo>
                  <a:cubicBezTo>
                    <a:pt x="16324" y="9656"/>
                    <a:pt x="16419" y="9335"/>
                    <a:pt x="16550" y="9037"/>
                  </a:cubicBezTo>
                  <a:cubicBezTo>
                    <a:pt x="16955" y="8120"/>
                    <a:pt x="17598" y="7275"/>
                    <a:pt x="18371" y="6608"/>
                  </a:cubicBezTo>
                  <a:cubicBezTo>
                    <a:pt x="18871" y="6191"/>
                    <a:pt x="19431" y="5834"/>
                    <a:pt x="20062" y="5703"/>
                  </a:cubicBezTo>
                  <a:cubicBezTo>
                    <a:pt x="20185" y="5682"/>
                    <a:pt x="20310" y="5671"/>
                    <a:pt x="20434" y="5671"/>
                  </a:cubicBezTo>
                  <a:close/>
                  <a:moveTo>
                    <a:pt x="3798" y="0"/>
                  </a:moveTo>
                  <a:lnTo>
                    <a:pt x="3739" y="24"/>
                  </a:lnTo>
                  <a:cubicBezTo>
                    <a:pt x="3108" y="441"/>
                    <a:pt x="2643" y="1024"/>
                    <a:pt x="2274" y="1655"/>
                  </a:cubicBezTo>
                  <a:cubicBezTo>
                    <a:pt x="1703" y="2643"/>
                    <a:pt x="1381" y="3715"/>
                    <a:pt x="1072" y="4787"/>
                  </a:cubicBezTo>
                  <a:cubicBezTo>
                    <a:pt x="857" y="5501"/>
                    <a:pt x="655" y="6227"/>
                    <a:pt x="500" y="6965"/>
                  </a:cubicBezTo>
                  <a:cubicBezTo>
                    <a:pt x="298" y="7858"/>
                    <a:pt x="143" y="8763"/>
                    <a:pt x="95" y="9680"/>
                  </a:cubicBezTo>
                  <a:cubicBezTo>
                    <a:pt x="0" y="11061"/>
                    <a:pt x="155" y="12454"/>
                    <a:pt x="488" y="13800"/>
                  </a:cubicBezTo>
                  <a:cubicBezTo>
                    <a:pt x="1084" y="16133"/>
                    <a:pt x="2167" y="18348"/>
                    <a:pt x="3631" y="20265"/>
                  </a:cubicBezTo>
                  <a:cubicBezTo>
                    <a:pt x="4846" y="21836"/>
                    <a:pt x="6358" y="23241"/>
                    <a:pt x="8144" y="24182"/>
                  </a:cubicBezTo>
                  <a:cubicBezTo>
                    <a:pt x="9575" y="24926"/>
                    <a:pt x="11171" y="25351"/>
                    <a:pt x="12783" y="25351"/>
                  </a:cubicBezTo>
                  <a:cubicBezTo>
                    <a:pt x="12848" y="25351"/>
                    <a:pt x="12913" y="25350"/>
                    <a:pt x="12978" y="25349"/>
                  </a:cubicBezTo>
                  <a:cubicBezTo>
                    <a:pt x="14680" y="25301"/>
                    <a:pt x="16359" y="24801"/>
                    <a:pt x="17883" y="24027"/>
                  </a:cubicBezTo>
                  <a:cubicBezTo>
                    <a:pt x="20348" y="22789"/>
                    <a:pt x="22491" y="20836"/>
                    <a:pt x="23979" y="18526"/>
                  </a:cubicBezTo>
                  <a:cubicBezTo>
                    <a:pt x="24694" y="18526"/>
                    <a:pt x="25408" y="18491"/>
                    <a:pt x="26134" y="18431"/>
                  </a:cubicBezTo>
                  <a:cubicBezTo>
                    <a:pt x="28670" y="18193"/>
                    <a:pt x="31206" y="17598"/>
                    <a:pt x="33600" y="16669"/>
                  </a:cubicBezTo>
                  <a:lnTo>
                    <a:pt x="33611" y="16669"/>
                  </a:lnTo>
                  <a:cubicBezTo>
                    <a:pt x="33921" y="16538"/>
                    <a:pt x="34219" y="16419"/>
                    <a:pt x="34516" y="16288"/>
                  </a:cubicBezTo>
                  <a:lnTo>
                    <a:pt x="34540" y="16276"/>
                  </a:lnTo>
                  <a:cubicBezTo>
                    <a:pt x="34826" y="16145"/>
                    <a:pt x="35124" y="16002"/>
                    <a:pt x="35409" y="15859"/>
                  </a:cubicBezTo>
                  <a:cubicBezTo>
                    <a:pt x="36016" y="15538"/>
                    <a:pt x="36612" y="15193"/>
                    <a:pt x="37159" y="14800"/>
                  </a:cubicBezTo>
                  <a:cubicBezTo>
                    <a:pt x="38076" y="14145"/>
                    <a:pt x="38945" y="13383"/>
                    <a:pt x="39600" y="12454"/>
                  </a:cubicBezTo>
                  <a:cubicBezTo>
                    <a:pt x="39600" y="12454"/>
                    <a:pt x="39612" y="12442"/>
                    <a:pt x="39612" y="12430"/>
                  </a:cubicBezTo>
                  <a:cubicBezTo>
                    <a:pt x="39624" y="12418"/>
                    <a:pt x="39636" y="12407"/>
                    <a:pt x="39636" y="12395"/>
                  </a:cubicBezTo>
                  <a:cubicBezTo>
                    <a:pt x="40255" y="11454"/>
                    <a:pt x="40624" y="10204"/>
                    <a:pt x="40279" y="9156"/>
                  </a:cubicBezTo>
                  <a:lnTo>
                    <a:pt x="40207" y="9061"/>
                  </a:lnTo>
                  <a:lnTo>
                    <a:pt x="40148" y="9037"/>
                  </a:lnTo>
                  <a:lnTo>
                    <a:pt x="40100" y="9037"/>
                  </a:lnTo>
                  <a:lnTo>
                    <a:pt x="40041" y="9061"/>
                  </a:lnTo>
                  <a:lnTo>
                    <a:pt x="40005" y="9097"/>
                  </a:lnTo>
                  <a:lnTo>
                    <a:pt x="39981" y="9216"/>
                  </a:lnTo>
                  <a:cubicBezTo>
                    <a:pt x="39993" y="9394"/>
                    <a:pt x="40005" y="9585"/>
                    <a:pt x="39993" y="9763"/>
                  </a:cubicBezTo>
                  <a:cubicBezTo>
                    <a:pt x="39922" y="10609"/>
                    <a:pt x="39469" y="11323"/>
                    <a:pt x="38910" y="11906"/>
                  </a:cubicBezTo>
                  <a:cubicBezTo>
                    <a:pt x="38302" y="12573"/>
                    <a:pt x="37564" y="13109"/>
                    <a:pt x="36790" y="13561"/>
                  </a:cubicBezTo>
                  <a:cubicBezTo>
                    <a:pt x="36612" y="13657"/>
                    <a:pt x="36386" y="13776"/>
                    <a:pt x="36386" y="13776"/>
                  </a:cubicBezTo>
                  <a:cubicBezTo>
                    <a:pt x="35766" y="14133"/>
                    <a:pt x="35124" y="14443"/>
                    <a:pt x="34469" y="14740"/>
                  </a:cubicBezTo>
                  <a:cubicBezTo>
                    <a:pt x="34219" y="14847"/>
                    <a:pt x="33921" y="14966"/>
                    <a:pt x="33921" y="14966"/>
                  </a:cubicBezTo>
                  <a:cubicBezTo>
                    <a:pt x="32849" y="15419"/>
                    <a:pt x="31718" y="15824"/>
                    <a:pt x="30563" y="16133"/>
                  </a:cubicBezTo>
                  <a:cubicBezTo>
                    <a:pt x="28635" y="16669"/>
                    <a:pt x="26730" y="17002"/>
                    <a:pt x="24789" y="17098"/>
                  </a:cubicBezTo>
                  <a:lnTo>
                    <a:pt x="24789" y="17074"/>
                  </a:lnTo>
                  <a:cubicBezTo>
                    <a:pt x="25563" y="15502"/>
                    <a:pt x="26003" y="13788"/>
                    <a:pt x="25968" y="12061"/>
                  </a:cubicBezTo>
                  <a:cubicBezTo>
                    <a:pt x="25932" y="10109"/>
                    <a:pt x="25229" y="8192"/>
                    <a:pt x="24027" y="6656"/>
                  </a:cubicBezTo>
                  <a:cubicBezTo>
                    <a:pt x="23146" y="5513"/>
                    <a:pt x="21919" y="4537"/>
                    <a:pt x="20574" y="4477"/>
                  </a:cubicBezTo>
                  <a:cubicBezTo>
                    <a:pt x="20529" y="4475"/>
                    <a:pt x="20484" y="4474"/>
                    <a:pt x="20439" y="4474"/>
                  </a:cubicBezTo>
                  <a:cubicBezTo>
                    <a:pt x="19690" y="4474"/>
                    <a:pt x="18977" y="4750"/>
                    <a:pt x="18348" y="5132"/>
                  </a:cubicBezTo>
                  <a:cubicBezTo>
                    <a:pt x="16955" y="5977"/>
                    <a:pt x="15704" y="7454"/>
                    <a:pt x="15181" y="9109"/>
                  </a:cubicBezTo>
                  <a:cubicBezTo>
                    <a:pt x="14800" y="10275"/>
                    <a:pt x="14573" y="11525"/>
                    <a:pt x="14692" y="12764"/>
                  </a:cubicBezTo>
                  <a:cubicBezTo>
                    <a:pt x="14788" y="13788"/>
                    <a:pt x="15157" y="14776"/>
                    <a:pt x="15776" y="15586"/>
                  </a:cubicBezTo>
                  <a:cubicBezTo>
                    <a:pt x="16407" y="16419"/>
                    <a:pt x="17300" y="17050"/>
                    <a:pt x="18264" y="17491"/>
                  </a:cubicBezTo>
                  <a:cubicBezTo>
                    <a:pt x="19669" y="18122"/>
                    <a:pt x="21205" y="18395"/>
                    <a:pt x="22741" y="18491"/>
                  </a:cubicBezTo>
                  <a:cubicBezTo>
                    <a:pt x="22777" y="18491"/>
                    <a:pt x="22801" y="18491"/>
                    <a:pt x="22824" y="18503"/>
                  </a:cubicBezTo>
                  <a:cubicBezTo>
                    <a:pt x="21824" y="19967"/>
                    <a:pt x="20574" y="21229"/>
                    <a:pt x="19145" y="22241"/>
                  </a:cubicBezTo>
                  <a:cubicBezTo>
                    <a:pt x="17288" y="23563"/>
                    <a:pt x="15133" y="24491"/>
                    <a:pt x="12895" y="24563"/>
                  </a:cubicBezTo>
                  <a:cubicBezTo>
                    <a:pt x="12814" y="24565"/>
                    <a:pt x="12734" y="24566"/>
                    <a:pt x="12654" y="24566"/>
                  </a:cubicBezTo>
                  <a:cubicBezTo>
                    <a:pt x="11854" y="24566"/>
                    <a:pt x="11056" y="24458"/>
                    <a:pt x="10287" y="24241"/>
                  </a:cubicBezTo>
                  <a:cubicBezTo>
                    <a:pt x="8394" y="23717"/>
                    <a:pt x="6739" y="22622"/>
                    <a:pt x="5370" y="21253"/>
                  </a:cubicBezTo>
                  <a:cubicBezTo>
                    <a:pt x="2881" y="18788"/>
                    <a:pt x="1107" y="15395"/>
                    <a:pt x="643" y="11835"/>
                  </a:cubicBezTo>
                  <a:cubicBezTo>
                    <a:pt x="441" y="10359"/>
                    <a:pt x="560" y="8870"/>
                    <a:pt x="834" y="7418"/>
                  </a:cubicBezTo>
                  <a:cubicBezTo>
                    <a:pt x="1119" y="5930"/>
                    <a:pt x="1488" y="4441"/>
                    <a:pt x="2024" y="3013"/>
                  </a:cubicBezTo>
                  <a:cubicBezTo>
                    <a:pt x="2405" y="2012"/>
                    <a:pt x="2953" y="977"/>
                    <a:pt x="3846" y="334"/>
                  </a:cubicBezTo>
                  <a:cubicBezTo>
                    <a:pt x="3882" y="298"/>
                    <a:pt x="3929" y="274"/>
                    <a:pt x="3953" y="238"/>
                  </a:cubicBezTo>
                  <a:cubicBezTo>
                    <a:pt x="4001" y="167"/>
                    <a:pt x="3953" y="72"/>
                    <a:pt x="3953" y="72"/>
                  </a:cubicBezTo>
                  <a:cubicBezTo>
                    <a:pt x="3917" y="24"/>
                    <a:pt x="3917" y="24"/>
                    <a:pt x="385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80" name="Google Shape;2080;p55">
              <a:extLst>
                <a:ext uri="{FF2B5EF4-FFF2-40B4-BE49-F238E27FC236}">
                  <a16:creationId xmlns:a16="http://schemas.microsoft.com/office/drawing/2014/main" id="{F7D79C82-CF7D-4B42-C383-5E1EE7C8A340}"/>
                </a:ext>
              </a:extLst>
            </p:cNvPr>
            <p:cNvGrpSpPr/>
            <p:nvPr/>
          </p:nvGrpSpPr>
          <p:grpSpPr>
            <a:xfrm rot="-1604761">
              <a:off x="2258801" y="486889"/>
              <a:ext cx="1204737" cy="1719795"/>
              <a:chOff x="1879300" y="238100"/>
              <a:chExt cx="1466925" cy="2094075"/>
            </a:xfrm>
          </p:grpSpPr>
          <p:sp>
            <p:nvSpPr>
              <p:cNvPr id="2081" name="Google Shape;2081;p55">
                <a:extLst>
                  <a:ext uri="{FF2B5EF4-FFF2-40B4-BE49-F238E27FC236}">
                    <a16:creationId xmlns:a16="http://schemas.microsoft.com/office/drawing/2014/main" id="{F24F48B5-F3FA-669B-70C6-FC22D92C1591}"/>
                  </a:ext>
                </a:extLst>
              </p:cNvPr>
              <p:cNvSpPr/>
              <p:nvPr/>
            </p:nvSpPr>
            <p:spPr>
              <a:xfrm>
                <a:off x="2622700" y="1429625"/>
                <a:ext cx="251300" cy="613900"/>
              </a:xfrm>
              <a:custGeom>
                <a:avLst/>
                <a:gdLst/>
                <a:ahLst/>
                <a:cxnLst/>
                <a:rect l="l" t="t" r="r" b="b"/>
                <a:pathLst>
                  <a:path w="10052" h="24556" extrusionOk="0">
                    <a:moveTo>
                      <a:pt x="8446" y="0"/>
                    </a:moveTo>
                    <a:cubicBezTo>
                      <a:pt x="7582" y="0"/>
                      <a:pt x="6624" y="1644"/>
                      <a:pt x="5918" y="1769"/>
                    </a:cubicBezTo>
                    <a:cubicBezTo>
                      <a:pt x="4742" y="1979"/>
                      <a:pt x="2871" y="1893"/>
                      <a:pt x="1603" y="4567"/>
                    </a:cubicBezTo>
                    <a:cubicBezTo>
                      <a:pt x="337" y="7242"/>
                      <a:pt x="0" y="24556"/>
                      <a:pt x="0" y="24556"/>
                    </a:cubicBezTo>
                    <a:cubicBezTo>
                      <a:pt x="803" y="23581"/>
                      <a:pt x="1633" y="23264"/>
                      <a:pt x="2372" y="23264"/>
                    </a:cubicBezTo>
                    <a:cubicBezTo>
                      <a:pt x="3745" y="23264"/>
                      <a:pt x="4805" y="24359"/>
                      <a:pt x="4805" y="24359"/>
                    </a:cubicBezTo>
                    <a:cubicBezTo>
                      <a:pt x="6586" y="21157"/>
                      <a:pt x="10051" y="2365"/>
                      <a:pt x="9346" y="827"/>
                    </a:cubicBezTo>
                    <a:cubicBezTo>
                      <a:pt x="9070" y="223"/>
                      <a:pt x="8765" y="0"/>
                      <a:pt x="844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55">
                <a:extLst>
                  <a:ext uri="{FF2B5EF4-FFF2-40B4-BE49-F238E27FC236}">
                    <a16:creationId xmlns:a16="http://schemas.microsoft.com/office/drawing/2014/main" id="{89EED94E-7991-0487-BA11-19873670B99E}"/>
                  </a:ext>
                </a:extLst>
              </p:cNvPr>
              <p:cNvSpPr/>
              <p:nvPr/>
            </p:nvSpPr>
            <p:spPr>
              <a:xfrm>
                <a:off x="2301300" y="1347300"/>
                <a:ext cx="303700" cy="644100"/>
              </a:xfrm>
              <a:custGeom>
                <a:avLst/>
                <a:gdLst/>
                <a:ahLst/>
                <a:cxnLst/>
                <a:rect l="l" t="t" r="r" b="b"/>
                <a:pathLst>
                  <a:path w="12148" h="25764" extrusionOk="0">
                    <a:moveTo>
                      <a:pt x="7762" y="1"/>
                    </a:moveTo>
                    <a:cubicBezTo>
                      <a:pt x="7526" y="1"/>
                      <a:pt x="7240" y="116"/>
                      <a:pt x="6886" y="394"/>
                    </a:cubicBezTo>
                    <a:cubicBezTo>
                      <a:pt x="5554" y="1437"/>
                      <a:pt x="0" y="19721"/>
                      <a:pt x="111" y="23382"/>
                    </a:cubicBezTo>
                    <a:cubicBezTo>
                      <a:pt x="111" y="23382"/>
                      <a:pt x="642" y="23204"/>
                      <a:pt x="1331" y="23204"/>
                    </a:cubicBezTo>
                    <a:cubicBezTo>
                      <a:pt x="2391" y="23204"/>
                      <a:pt x="3827" y="23625"/>
                      <a:pt x="4288" y="25764"/>
                    </a:cubicBezTo>
                    <a:cubicBezTo>
                      <a:pt x="4288" y="25764"/>
                      <a:pt x="11941" y="10230"/>
                      <a:pt x="12045" y="7273"/>
                    </a:cubicBezTo>
                    <a:cubicBezTo>
                      <a:pt x="12148" y="4315"/>
                      <a:pt x="10447" y="3532"/>
                      <a:pt x="9498" y="2806"/>
                    </a:cubicBezTo>
                    <a:cubicBezTo>
                      <a:pt x="8862" y="2319"/>
                      <a:pt x="8818" y="1"/>
                      <a:pt x="776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55">
                <a:extLst>
                  <a:ext uri="{FF2B5EF4-FFF2-40B4-BE49-F238E27FC236}">
                    <a16:creationId xmlns:a16="http://schemas.microsoft.com/office/drawing/2014/main" id="{D1C43262-268F-028F-C6A4-9B9F131EE783}"/>
                  </a:ext>
                </a:extLst>
              </p:cNvPr>
              <p:cNvSpPr/>
              <p:nvPr/>
            </p:nvSpPr>
            <p:spPr>
              <a:xfrm>
                <a:off x="2646375" y="1429625"/>
                <a:ext cx="217450" cy="237950"/>
              </a:xfrm>
              <a:custGeom>
                <a:avLst/>
                <a:gdLst/>
                <a:ahLst/>
                <a:cxnLst/>
                <a:rect l="l" t="t" r="r" b="b"/>
                <a:pathLst>
                  <a:path w="8698" h="9518" extrusionOk="0">
                    <a:moveTo>
                      <a:pt x="7499" y="0"/>
                    </a:moveTo>
                    <a:cubicBezTo>
                      <a:pt x="6634" y="0"/>
                      <a:pt x="5677" y="1644"/>
                      <a:pt x="4971" y="1769"/>
                    </a:cubicBezTo>
                    <a:cubicBezTo>
                      <a:pt x="2178" y="1875"/>
                      <a:pt x="248" y="3626"/>
                      <a:pt x="0" y="7692"/>
                    </a:cubicBezTo>
                    <a:lnTo>
                      <a:pt x="7504" y="9517"/>
                    </a:lnTo>
                    <a:cubicBezTo>
                      <a:pt x="8251" y="5194"/>
                      <a:pt x="8697" y="1476"/>
                      <a:pt x="8399" y="827"/>
                    </a:cubicBezTo>
                    <a:cubicBezTo>
                      <a:pt x="8123" y="223"/>
                      <a:pt x="7817" y="0"/>
                      <a:pt x="7499"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55">
                <a:extLst>
                  <a:ext uri="{FF2B5EF4-FFF2-40B4-BE49-F238E27FC236}">
                    <a16:creationId xmlns:a16="http://schemas.microsoft.com/office/drawing/2014/main" id="{BA43038C-B350-FD82-5AD3-E216ED64E091}"/>
                  </a:ext>
                </a:extLst>
              </p:cNvPr>
              <p:cNvSpPr/>
              <p:nvPr/>
            </p:nvSpPr>
            <p:spPr>
              <a:xfrm>
                <a:off x="2393500" y="1347300"/>
                <a:ext cx="228850" cy="258775"/>
              </a:xfrm>
              <a:custGeom>
                <a:avLst/>
                <a:gdLst/>
                <a:ahLst/>
                <a:cxnLst/>
                <a:rect l="l" t="t" r="r" b="b"/>
                <a:pathLst>
                  <a:path w="9154" h="10351" extrusionOk="0">
                    <a:moveTo>
                      <a:pt x="4074" y="1"/>
                    </a:moveTo>
                    <a:cubicBezTo>
                      <a:pt x="3838" y="1"/>
                      <a:pt x="3552" y="116"/>
                      <a:pt x="3198" y="394"/>
                    </a:cubicBezTo>
                    <a:cubicBezTo>
                      <a:pt x="2636" y="833"/>
                      <a:pt x="1324" y="4341"/>
                      <a:pt x="1" y="8524"/>
                    </a:cubicBezTo>
                    <a:lnTo>
                      <a:pt x="7505" y="10351"/>
                    </a:lnTo>
                    <a:cubicBezTo>
                      <a:pt x="9153" y="6620"/>
                      <a:pt x="8242" y="4185"/>
                      <a:pt x="5810" y="2806"/>
                    </a:cubicBezTo>
                    <a:cubicBezTo>
                      <a:pt x="5174" y="2319"/>
                      <a:pt x="5130" y="1"/>
                      <a:pt x="4074" y="1"/>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55">
                <a:extLst>
                  <a:ext uri="{FF2B5EF4-FFF2-40B4-BE49-F238E27FC236}">
                    <a16:creationId xmlns:a16="http://schemas.microsoft.com/office/drawing/2014/main" id="{A9F1B61A-C0E1-E96B-FFC5-7313FD13771E}"/>
                  </a:ext>
                </a:extLst>
              </p:cNvPr>
              <p:cNvSpPr/>
              <p:nvPr/>
            </p:nvSpPr>
            <p:spPr>
              <a:xfrm>
                <a:off x="2377975" y="1661025"/>
                <a:ext cx="119350" cy="128675"/>
              </a:xfrm>
              <a:custGeom>
                <a:avLst/>
                <a:gdLst/>
                <a:ahLst/>
                <a:cxnLst/>
                <a:rect l="l" t="t" r="r" b="b"/>
                <a:pathLst>
                  <a:path w="4774" h="5147" extrusionOk="0">
                    <a:moveTo>
                      <a:pt x="2837" y="1"/>
                    </a:moveTo>
                    <a:cubicBezTo>
                      <a:pt x="2085" y="1"/>
                      <a:pt x="1225" y="595"/>
                      <a:pt x="701" y="1949"/>
                    </a:cubicBezTo>
                    <a:cubicBezTo>
                      <a:pt x="0" y="3916"/>
                      <a:pt x="856" y="5147"/>
                      <a:pt x="1938" y="5147"/>
                    </a:cubicBezTo>
                    <a:cubicBezTo>
                      <a:pt x="2689" y="5147"/>
                      <a:pt x="3549" y="4553"/>
                      <a:pt x="4072" y="3199"/>
                    </a:cubicBezTo>
                    <a:cubicBezTo>
                      <a:pt x="4774" y="1231"/>
                      <a:pt x="3918" y="1"/>
                      <a:pt x="283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55">
                <a:extLst>
                  <a:ext uri="{FF2B5EF4-FFF2-40B4-BE49-F238E27FC236}">
                    <a16:creationId xmlns:a16="http://schemas.microsoft.com/office/drawing/2014/main" id="{BBC5C5BC-3B37-2A1E-6B33-DE398033875C}"/>
                  </a:ext>
                </a:extLst>
              </p:cNvPr>
              <p:cNvSpPr/>
              <p:nvPr/>
            </p:nvSpPr>
            <p:spPr>
              <a:xfrm>
                <a:off x="2669300" y="1727675"/>
                <a:ext cx="99425" cy="132275"/>
              </a:xfrm>
              <a:custGeom>
                <a:avLst/>
                <a:gdLst/>
                <a:ahLst/>
                <a:cxnLst/>
                <a:rect l="l" t="t" r="r" b="b"/>
                <a:pathLst>
                  <a:path w="3977" h="5291" extrusionOk="0">
                    <a:moveTo>
                      <a:pt x="2149" y="1"/>
                    </a:moveTo>
                    <a:cubicBezTo>
                      <a:pt x="1312" y="1"/>
                      <a:pt x="427" y="781"/>
                      <a:pt x="203" y="2428"/>
                    </a:cubicBezTo>
                    <a:cubicBezTo>
                      <a:pt x="0" y="4295"/>
                      <a:pt x="883" y="5291"/>
                      <a:pt x="1828" y="5291"/>
                    </a:cubicBezTo>
                    <a:cubicBezTo>
                      <a:pt x="2664" y="5291"/>
                      <a:pt x="3549" y="4511"/>
                      <a:pt x="3773" y="2864"/>
                    </a:cubicBezTo>
                    <a:cubicBezTo>
                      <a:pt x="3977" y="997"/>
                      <a:pt x="3094" y="1"/>
                      <a:pt x="214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55">
                <a:extLst>
                  <a:ext uri="{FF2B5EF4-FFF2-40B4-BE49-F238E27FC236}">
                    <a16:creationId xmlns:a16="http://schemas.microsoft.com/office/drawing/2014/main" id="{4602723F-4759-4761-BBB2-CE64DDA41528}"/>
                  </a:ext>
                </a:extLst>
              </p:cNvPr>
              <p:cNvSpPr/>
              <p:nvPr/>
            </p:nvSpPr>
            <p:spPr>
              <a:xfrm>
                <a:off x="2288325" y="736675"/>
                <a:ext cx="860750" cy="875275"/>
              </a:xfrm>
              <a:custGeom>
                <a:avLst/>
                <a:gdLst/>
                <a:ahLst/>
                <a:cxnLst/>
                <a:rect l="l" t="t" r="r" b="b"/>
                <a:pathLst>
                  <a:path w="34430" h="35011" extrusionOk="0">
                    <a:moveTo>
                      <a:pt x="9238" y="0"/>
                    </a:moveTo>
                    <a:cubicBezTo>
                      <a:pt x="7777" y="0"/>
                      <a:pt x="6441" y="998"/>
                      <a:pt x="6081" y="2478"/>
                    </a:cubicBezTo>
                    <a:lnTo>
                      <a:pt x="423" y="25740"/>
                    </a:lnTo>
                    <a:cubicBezTo>
                      <a:pt x="0" y="27474"/>
                      <a:pt x="1074" y="29238"/>
                      <a:pt x="2808" y="29660"/>
                    </a:cubicBezTo>
                    <a:lnTo>
                      <a:pt x="24429" y="34919"/>
                    </a:lnTo>
                    <a:cubicBezTo>
                      <a:pt x="24684" y="34981"/>
                      <a:pt x="24939" y="35010"/>
                      <a:pt x="25191" y="35010"/>
                    </a:cubicBezTo>
                    <a:cubicBezTo>
                      <a:pt x="26652" y="35010"/>
                      <a:pt x="27987" y="34011"/>
                      <a:pt x="28348" y="32533"/>
                    </a:cubicBezTo>
                    <a:lnTo>
                      <a:pt x="34006" y="9271"/>
                    </a:lnTo>
                    <a:cubicBezTo>
                      <a:pt x="34430" y="7537"/>
                      <a:pt x="33355" y="5773"/>
                      <a:pt x="31622" y="5351"/>
                    </a:cubicBezTo>
                    <a:lnTo>
                      <a:pt x="10001" y="92"/>
                    </a:lnTo>
                    <a:cubicBezTo>
                      <a:pt x="9746" y="30"/>
                      <a:pt x="9490" y="0"/>
                      <a:pt x="9238"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55">
                <a:extLst>
                  <a:ext uri="{FF2B5EF4-FFF2-40B4-BE49-F238E27FC236}">
                    <a16:creationId xmlns:a16="http://schemas.microsoft.com/office/drawing/2014/main" id="{AAE2B61E-2C3F-DCFC-BA35-34B5E4AD25C2}"/>
                  </a:ext>
                </a:extLst>
              </p:cNvPr>
              <p:cNvSpPr/>
              <p:nvPr/>
            </p:nvSpPr>
            <p:spPr>
              <a:xfrm>
                <a:off x="2620325" y="1403350"/>
                <a:ext cx="215550" cy="169750"/>
              </a:xfrm>
              <a:custGeom>
                <a:avLst/>
                <a:gdLst/>
                <a:ahLst/>
                <a:cxnLst/>
                <a:rect l="l" t="t" r="r" b="b"/>
                <a:pathLst>
                  <a:path w="8622" h="6790" extrusionOk="0">
                    <a:moveTo>
                      <a:pt x="7236" y="1"/>
                    </a:moveTo>
                    <a:lnTo>
                      <a:pt x="1" y="2805"/>
                    </a:lnTo>
                    <a:cubicBezTo>
                      <a:pt x="1" y="2805"/>
                      <a:pt x="998" y="6004"/>
                      <a:pt x="1365" y="6720"/>
                    </a:cubicBezTo>
                    <a:cubicBezTo>
                      <a:pt x="1389" y="6767"/>
                      <a:pt x="1439" y="6790"/>
                      <a:pt x="1511" y="6790"/>
                    </a:cubicBezTo>
                    <a:cubicBezTo>
                      <a:pt x="2531" y="6790"/>
                      <a:pt x="8010" y="2360"/>
                      <a:pt x="8305" y="1612"/>
                    </a:cubicBezTo>
                    <a:cubicBezTo>
                      <a:pt x="8621" y="813"/>
                      <a:pt x="7236" y="1"/>
                      <a:pt x="72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55">
                <a:extLst>
                  <a:ext uri="{FF2B5EF4-FFF2-40B4-BE49-F238E27FC236}">
                    <a16:creationId xmlns:a16="http://schemas.microsoft.com/office/drawing/2014/main" id="{B31CECCD-AA93-E384-C051-D5A5B891C8E7}"/>
                  </a:ext>
                </a:extLst>
              </p:cNvPr>
              <p:cNvSpPr/>
              <p:nvPr/>
            </p:nvSpPr>
            <p:spPr>
              <a:xfrm>
                <a:off x="2499625" y="1340775"/>
                <a:ext cx="172850" cy="222850"/>
              </a:xfrm>
              <a:custGeom>
                <a:avLst/>
                <a:gdLst/>
                <a:ahLst/>
                <a:cxnLst/>
                <a:rect l="l" t="t" r="r" b="b"/>
                <a:pathLst>
                  <a:path w="6914" h="8914" extrusionOk="0">
                    <a:moveTo>
                      <a:pt x="1775" y="0"/>
                    </a:moveTo>
                    <a:cubicBezTo>
                      <a:pt x="1775" y="0"/>
                      <a:pt x="172" y="85"/>
                      <a:pt x="84" y="941"/>
                    </a:cubicBezTo>
                    <a:cubicBezTo>
                      <a:pt x="0" y="1772"/>
                      <a:pt x="3006" y="8914"/>
                      <a:pt x="3783" y="8914"/>
                    </a:cubicBezTo>
                    <a:cubicBezTo>
                      <a:pt x="3807" y="8914"/>
                      <a:pt x="3829" y="8907"/>
                      <a:pt x="3849" y="8893"/>
                    </a:cubicBezTo>
                    <a:cubicBezTo>
                      <a:pt x="4501" y="8426"/>
                      <a:pt x="6914" y="5816"/>
                      <a:pt x="6914" y="5816"/>
                    </a:cubicBezTo>
                    <a:lnTo>
                      <a:pt x="177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55">
                <a:extLst>
                  <a:ext uri="{FF2B5EF4-FFF2-40B4-BE49-F238E27FC236}">
                    <a16:creationId xmlns:a16="http://schemas.microsoft.com/office/drawing/2014/main" id="{2B970683-B289-54F2-8FF7-CE513901F360}"/>
                  </a:ext>
                </a:extLst>
              </p:cNvPr>
              <p:cNvSpPr/>
              <p:nvPr/>
            </p:nvSpPr>
            <p:spPr>
              <a:xfrm>
                <a:off x="2873225" y="1019425"/>
                <a:ext cx="446400" cy="251125"/>
              </a:xfrm>
              <a:custGeom>
                <a:avLst/>
                <a:gdLst/>
                <a:ahLst/>
                <a:cxnLst/>
                <a:rect l="l" t="t" r="r" b="b"/>
                <a:pathLst>
                  <a:path w="17856" h="10045" extrusionOk="0">
                    <a:moveTo>
                      <a:pt x="6465" y="0"/>
                    </a:moveTo>
                    <a:lnTo>
                      <a:pt x="1451" y="8539"/>
                    </a:lnTo>
                    <a:lnTo>
                      <a:pt x="1" y="10045"/>
                    </a:lnTo>
                    <a:cubicBezTo>
                      <a:pt x="1" y="10045"/>
                      <a:pt x="17855" y="6039"/>
                      <a:pt x="646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55">
                <a:extLst>
                  <a:ext uri="{FF2B5EF4-FFF2-40B4-BE49-F238E27FC236}">
                    <a16:creationId xmlns:a16="http://schemas.microsoft.com/office/drawing/2014/main" id="{249CB92A-F37F-E37F-2753-A56DAADEEAA6}"/>
                  </a:ext>
                </a:extLst>
              </p:cNvPr>
              <p:cNvSpPr/>
              <p:nvPr/>
            </p:nvSpPr>
            <p:spPr>
              <a:xfrm>
                <a:off x="2958850" y="1079450"/>
                <a:ext cx="341575" cy="493800"/>
              </a:xfrm>
              <a:custGeom>
                <a:avLst/>
                <a:gdLst/>
                <a:ahLst/>
                <a:cxnLst/>
                <a:rect l="l" t="t" r="r" b="b"/>
                <a:pathLst>
                  <a:path w="13663" h="19752" extrusionOk="0">
                    <a:moveTo>
                      <a:pt x="6295" y="0"/>
                    </a:moveTo>
                    <a:cubicBezTo>
                      <a:pt x="6170" y="0"/>
                      <a:pt x="6054" y="36"/>
                      <a:pt x="5950" y="109"/>
                    </a:cubicBezTo>
                    <a:cubicBezTo>
                      <a:pt x="1" y="4315"/>
                      <a:pt x="5724" y="11891"/>
                      <a:pt x="6105" y="16636"/>
                    </a:cubicBezTo>
                    <a:cubicBezTo>
                      <a:pt x="6297" y="19028"/>
                      <a:pt x="7202" y="19752"/>
                      <a:pt x="8112" y="19752"/>
                    </a:cubicBezTo>
                    <a:cubicBezTo>
                      <a:pt x="9008" y="19752"/>
                      <a:pt x="9910" y="19050"/>
                      <a:pt x="10145" y="18548"/>
                    </a:cubicBezTo>
                    <a:cubicBezTo>
                      <a:pt x="13663" y="11010"/>
                      <a:pt x="8504" y="0"/>
                      <a:pt x="629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55">
                <a:extLst>
                  <a:ext uri="{FF2B5EF4-FFF2-40B4-BE49-F238E27FC236}">
                    <a16:creationId xmlns:a16="http://schemas.microsoft.com/office/drawing/2014/main" id="{8DA67BA4-17CE-141A-1604-690BD6830B23}"/>
                  </a:ext>
                </a:extLst>
              </p:cNvPr>
              <p:cNvSpPr/>
              <p:nvPr/>
            </p:nvSpPr>
            <p:spPr>
              <a:xfrm>
                <a:off x="3169275" y="1164200"/>
                <a:ext cx="62950" cy="349625"/>
              </a:xfrm>
              <a:custGeom>
                <a:avLst/>
                <a:gdLst/>
                <a:ahLst/>
                <a:cxnLst/>
                <a:rect l="l" t="t" r="r" b="b"/>
                <a:pathLst>
                  <a:path w="2518" h="13985" extrusionOk="0">
                    <a:moveTo>
                      <a:pt x="1" y="1"/>
                    </a:moveTo>
                    <a:cubicBezTo>
                      <a:pt x="1" y="1"/>
                      <a:pt x="1397" y="11043"/>
                      <a:pt x="1207" y="13985"/>
                    </a:cubicBezTo>
                    <a:cubicBezTo>
                      <a:pt x="1207" y="13985"/>
                      <a:pt x="1702" y="13511"/>
                      <a:pt x="1910" y="12311"/>
                    </a:cubicBezTo>
                    <a:cubicBezTo>
                      <a:pt x="2517" y="8818"/>
                      <a:pt x="1620" y="1267"/>
                      <a:pt x="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55">
                <a:extLst>
                  <a:ext uri="{FF2B5EF4-FFF2-40B4-BE49-F238E27FC236}">
                    <a16:creationId xmlns:a16="http://schemas.microsoft.com/office/drawing/2014/main" id="{4FD47CE3-E984-E725-A991-5D7BA6197BE3}"/>
                  </a:ext>
                </a:extLst>
              </p:cNvPr>
              <p:cNvSpPr/>
              <p:nvPr/>
            </p:nvSpPr>
            <p:spPr>
              <a:xfrm>
                <a:off x="2365625" y="894600"/>
                <a:ext cx="641025" cy="671400"/>
              </a:xfrm>
              <a:custGeom>
                <a:avLst/>
                <a:gdLst/>
                <a:ahLst/>
                <a:cxnLst/>
                <a:rect l="l" t="t" r="r" b="b"/>
                <a:pathLst>
                  <a:path w="25641" h="26856" extrusionOk="0">
                    <a:moveTo>
                      <a:pt x="10313" y="1"/>
                    </a:moveTo>
                    <a:cubicBezTo>
                      <a:pt x="9004" y="1"/>
                      <a:pt x="7621" y="322"/>
                      <a:pt x="6170" y="1250"/>
                    </a:cubicBezTo>
                    <a:lnTo>
                      <a:pt x="1" y="21417"/>
                    </a:lnTo>
                    <a:cubicBezTo>
                      <a:pt x="1" y="21417"/>
                      <a:pt x="1220" y="21731"/>
                      <a:pt x="1256" y="21767"/>
                    </a:cubicBezTo>
                    <a:lnTo>
                      <a:pt x="22170" y="26855"/>
                    </a:lnTo>
                    <a:cubicBezTo>
                      <a:pt x="22219" y="26841"/>
                      <a:pt x="22253" y="26831"/>
                      <a:pt x="22253" y="26831"/>
                    </a:cubicBezTo>
                    <a:lnTo>
                      <a:pt x="25641" y="5986"/>
                    </a:lnTo>
                    <a:cubicBezTo>
                      <a:pt x="23271" y="1891"/>
                      <a:pt x="18938" y="2023"/>
                      <a:pt x="16441" y="1416"/>
                    </a:cubicBezTo>
                    <a:cubicBezTo>
                      <a:pt x="14656" y="981"/>
                      <a:pt x="12599" y="1"/>
                      <a:pt x="1031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55">
                <a:extLst>
                  <a:ext uri="{FF2B5EF4-FFF2-40B4-BE49-F238E27FC236}">
                    <a16:creationId xmlns:a16="http://schemas.microsoft.com/office/drawing/2014/main" id="{CE9AF94A-BC59-D0FB-A826-C960F085DFB9}"/>
                  </a:ext>
                </a:extLst>
              </p:cNvPr>
              <p:cNvSpPr/>
              <p:nvPr/>
            </p:nvSpPr>
            <p:spPr>
              <a:xfrm>
                <a:off x="2321975" y="1363500"/>
                <a:ext cx="635800" cy="279150"/>
              </a:xfrm>
              <a:custGeom>
                <a:avLst/>
                <a:gdLst/>
                <a:ahLst/>
                <a:cxnLst/>
                <a:rect l="l" t="t" r="r" b="b"/>
                <a:pathLst>
                  <a:path w="25432" h="11166" extrusionOk="0">
                    <a:moveTo>
                      <a:pt x="3253" y="1"/>
                    </a:moveTo>
                    <a:cubicBezTo>
                      <a:pt x="2162" y="1"/>
                      <a:pt x="1163" y="747"/>
                      <a:pt x="895" y="1852"/>
                    </a:cubicBezTo>
                    <a:cubicBezTo>
                      <a:pt x="322" y="3673"/>
                      <a:pt x="0" y="5716"/>
                      <a:pt x="2284" y="6397"/>
                    </a:cubicBezTo>
                    <a:lnTo>
                      <a:pt x="21610" y="11098"/>
                    </a:lnTo>
                    <a:cubicBezTo>
                      <a:pt x="21800" y="11144"/>
                      <a:pt x="21991" y="11166"/>
                      <a:pt x="22179" y="11166"/>
                    </a:cubicBezTo>
                    <a:cubicBezTo>
                      <a:pt x="23271" y="11166"/>
                      <a:pt x="24269" y="10421"/>
                      <a:pt x="24538" y="9315"/>
                    </a:cubicBezTo>
                    <a:cubicBezTo>
                      <a:pt x="25111" y="7494"/>
                      <a:pt x="25432" y="5449"/>
                      <a:pt x="23148" y="4771"/>
                    </a:cubicBezTo>
                    <a:lnTo>
                      <a:pt x="3824" y="70"/>
                    </a:lnTo>
                    <a:cubicBezTo>
                      <a:pt x="3633" y="23"/>
                      <a:pt x="3442" y="1"/>
                      <a:pt x="325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55">
                <a:extLst>
                  <a:ext uri="{FF2B5EF4-FFF2-40B4-BE49-F238E27FC236}">
                    <a16:creationId xmlns:a16="http://schemas.microsoft.com/office/drawing/2014/main" id="{A0C78D86-41ED-1F49-6163-E28967C8E1C7}"/>
                  </a:ext>
                </a:extLst>
              </p:cNvPr>
              <p:cNvSpPr/>
              <p:nvPr/>
            </p:nvSpPr>
            <p:spPr>
              <a:xfrm>
                <a:off x="2558850" y="890525"/>
                <a:ext cx="470600" cy="166300"/>
              </a:xfrm>
              <a:custGeom>
                <a:avLst/>
                <a:gdLst/>
                <a:ahLst/>
                <a:cxnLst/>
                <a:rect l="l" t="t" r="r" b="b"/>
                <a:pathLst>
                  <a:path w="18824" h="6652" extrusionOk="0">
                    <a:moveTo>
                      <a:pt x="2419" y="1"/>
                    </a:moveTo>
                    <a:cubicBezTo>
                      <a:pt x="1637" y="1"/>
                      <a:pt x="830" y="118"/>
                      <a:pt x="0" y="410"/>
                    </a:cubicBezTo>
                    <a:cubicBezTo>
                      <a:pt x="318" y="706"/>
                      <a:pt x="611" y="1224"/>
                      <a:pt x="943" y="1504"/>
                    </a:cubicBezTo>
                    <a:cubicBezTo>
                      <a:pt x="2604" y="2856"/>
                      <a:pt x="4431" y="4038"/>
                      <a:pt x="6365" y="4964"/>
                    </a:cubicBezTo>
                    <a:cubicBezTo>
                      <a:pt x="8686" y="5804"/>
                      <a:pt x="11147" y="6195"/>
                      <a:pt x="13585" y="6519"/>
                    </a:cubicBezTo>
                    <a:cubicBezTo>
                      <a:pt x="14403" y="6609"/>
                      <a:pt x="15223" y="6651"/>
                      <a:pt x="16043" y="6651"/>
                    </a:cubicBezTo>
                    <a:cubicBezTo>
                      <a:pt x="16570" y="6651"/>
                      <a:pt x="17097" y="6634"/>
                      <a:pt x="17623" y="6600"/>
                    </a:cubicBezTo>
                    <a:cubicBezTo>
                      <a:pt x="18004" y="6551"/>
                      <a:pt x="18343" y="6333"/>
                      <a:pt x="18753" y="6232"/>
                    </a:cubicBezTo>
                    <a:cubicBezTo>
                      <a:pt x="18753" y="6232"/>
                      <a:pt x="18823" y="5949"/>
                      <a:pt x="18823" y="5949"/>
                    </a:cubicBezTo>
                    <a:cubicBezTo>
                      <a:pt x="16272" y="1964"/>
                      <a:pt x="11743" y="2314"/>
                      <a:pt x="9148" y="1684"/>
                    </a:cubicBezTo>
                    <a:cubicBezTo>
                      <a:pt x="7190" y="1208"/>
                      <a:pt x="4932" y="1"/>
                      <a:pt x="2419"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55">
                <a:extLst>
                  <a:ext uri="{FF2B5EF4-FFF2-40B4-BE49-F238E27FC236}">
                    <a16:creationId xmlns:a16="http://schemas.microsoft.com/office/drawing/2014/main" id="{3A5168BE-9907-319B-9186-54633A60841F}"/>
                  </a:ext>
                </a:extLst>
              </p:cNvPr>
              <p:cNvSpPr/>
              <p:nvPr/>
            </p:nvSpPr>
            <p:spPr>
              <a:xfrm>
                <a:off x="2465300" y="1092650"/>
                <a:ext cx="460750" cy="408750"/>
              </a:xfrm>
              <a:custGeom>
                <a:avLst/>
                <a:gdLst/>
                <a:ahLst/>
                <a:cxnLst/>
                <a:rect l="l" t="t" r="r" b="b"/>
                <a:pathLst>
                  <a:path w="18430" h="16350" extrusionOk="0">
                    <a:moveTo>
                      <a:pt x="4582" y="0"/>
                    </a:moveTo>
                    <a:cubicBezTo>
                      <a:pt x="3641" y="0"/>
                      <a:pt x="2781" y="645"/>
                      <a:pt x="2549" y="1598"/>
                    </a:cubicBezTo>
                    <a:lnTo>
                      <a:pt x="272" y="10956"/>
                    </a:lnTo>
                    <a:cubicBezTo>
                      <a:pt x="0" y="12074"/>
                      <a:pt x="692" y="13210"/>
                      <a:pt x="1810" y="13482"/>
                    </a:cubicBezTo>
                    <a:lnTo>
                      <a:pt x="13354" y="16290"/>
                    </a:lnTo>
                    <a:cubicBezTo>
                      <a:pt x="13519" y="16330"/>
                      <a:pt x="13684" y="16349"/>
                      <a:pt x="13847" y="16349"/>
                    </a:cubicBezTo>
                    <a:cubicBezTo>
                      <a:pt x="14787" y="16349"/>
                      <a:pt x="15648" y="15705"/>
                      <a:pt x="15880" y="14753"/>
                    </a:cubicBezTo>
                    <a:lnTo>
                      <a:pt x="18157" y="5394"/>
                    </a:lnTo>
                    <a:cubicBezTo>
                      <a:pt x="18429" y="4277"/>
                      <a:pt x="17737" y="3139"/>
                      <a:pt x="16619" y="2868"/>
                    </a:cubicBezTo>
                    <a:lnTo>
                      <a:pt x="5075" y="60"/>
                    </a:lnTo>
                    <a:cubicBezTo>
                      <a:pt x="4910" y="19"/>
                      <a:pt x="4745" y="0"/>
                      <a:pt x="458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55">
                <a:extLst>
                  <a:ext uri="{FF2B5EF4-FFF2-40B4-BE49-F238E27FC236}">
                    <a16:creationId xmlns:a16="http://schemas.microsoft.com/office/drawing/2014/main" id="{0E5F1364-3B70-BF7B-7AE1-69455BDE99D5}"/>
                  </a:ext>
                </a:extLst>
              </p:cNvPr>
              <p:cNvSpPr/>
              <p:nvPr/>
            </p:nvSpPr>
            <p:spPr>
              <a:xfrm>
                <a:off x="2910300" y="993700"/>
                <a:ext cx="166500" cy="340875"/>
              </a:xfrm>
              <a:custGeom>
                <a:avLst/>
                <a:gdLst/>
                <a:ahLst/>
                <a:cxnLst/>
                <a:rect l="l" t="t" r="r" b="b"/>
                <a:pathLst>
                  <a:path w="6660" h="13635" extrusionOk="0">
                    <a:moveTo>
                      <a:pt x="3945" y="1"/>
                    </a:moveTo>
                    <a:cubicBezTo>
                      <a:pt x="1" y="8066"/>
                      <a:pt x="2656" y="13634"/>
                      <a:pt x="2656" y="13634"/>
                    </a:cubicBezTo>
                    <a:cubicBezTo>
                      <a:pt x="2727" y="9069"/>
                      <a:pt x="6660" y="1493"/>
                      <a:pt x="6660" y="1493"/>
                    </a:cubicBezTo>
                    <a:lnTo>
                      <a:pt x="3945" y="1"/>
                    </a:lnTo>
                    <a:close/>
                  </a:path>
                </a:pathLst>
              </a:custGeom>
              <a:solidFill>
                <a:srgbClr val="C6C6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55">
                <a:extLst>
                  <a:ext uri="{FF2B5EF4-FFF2-40B4-BE49-F238E27FC236}">
                    <a16:creationId xmlns:a16="http://schemas.microsoft.com/office/drawing/2014/main" id="{327ED476-ACCD-67A5-5F7B-255A1836C6EE}"/>
                  </a:ext>
                </a:extLst>
              </p:cNvPr>
              <p:cNvSpPr/>
              <p:nvPr/>
            </p:nvSpPr>
            <p:spPr>
              <a:xfrm>
                <a:off x="2321350" y="417050"/>
                <a:ext cx="244200" cy="229750"/>
              </a:xfrm>
              <a:custGeom>
                <a:avLst/>
                <a:gdLst/>
                <a:ahLst/>
                <a:cxnLst/>
                <a:rect l="l" t="t" r="r" b="b"/>
                <a:pathLst>
                  <a:path w="9768" h="9190" extrusionOk="0">
                    <a:moveTo>
                      <a:pt x="4408" y="0"/>
                    </a:moveTo>
                    <a:cubicBezTo>
                      <a:pt x="3970" y="0"/>
                      <a:pt x="3525" y="83"/>
                      <a:pt x="3097" y="259"/>
                    </a:cubicBezTo>
                    <a:cubicBezTo>
                      <a:pt x="1" y="1727"/>
                      <a:pt x="890" y="4517"/>
                      <a:pt x="2110" y="7029"/>
                    </a:cubicBezTo>
                    <a:cubicBezTo>
                      <a:pt x="2636" y="8345"/>
                      <a:pt x="3966" y="9189"/>
                      <a:pt x="5353" y="9189"/>
                    </a:cubicBezTo>
                    <a:cubicBezTo>
                      <a:pt x="5789" y="9189"/>
                      <a:pt x="6230" y="9106"/>
                      <a:pt x="6653" y="8928"/>
                    </a:cubicBezTo>
                    <a:cubicBezTo>
                      <a:pt x="9767" y="7457"/>
                      <a:pt x="8838" y="4626"/>
                      <a:pt x="7638" y="2158"/>
                    </a:cubicBezTo>
                    <a:cubicBezTo>
                      <a:pt x="7088" y="816"/>
                      <a:pt x="5780" y="0"/>
                      <a:pt x="440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55">
                <a:extLst>
                  <a:ext uri="{FF2B5EF4-FFF2-40B4-BE49-F238E27FC236}">
                    <a16:creationId xmlns:a16="http://schemas.microsoft.com/office/drawing/2014/main" id="{BDAF45C5-26CF-6976-3F22-DC75990AEB29}"/>
                  </a:ext>
                </a:extLst>
              </p:cNvPr>
              <p:cNvSpPr/>
              <p:nvPr/>
            </p:nvSpPr>
            <p:spPr>
              <a:xfrm>
                <a:off x="3140100" y="610425"/>
                <a:ext cx="206125" cy="232175"/>
              </a:xfrm>
              <a:custGeom>
                <a:avLst/>
                <a:gdLst/>
                <a:ahLst/>
                <a:cxnLst/>
                <a:rect l="l" t="t" r="r" b="b"/>
                <a:pathLst>
                  <a:path w="8245" h="9287" extrusionOk="0">
                    <a:moveTo>
                      <a:pt x="4317" y="1"/>
                    </a:moveTo>
                    <a:cubicBezTo>
                      <a:pt x="1691" y="1"/>
                      <a:pt x="899" y="2507"/>
                      <a:pt x="458" y="4989"/>
                    </a:cubicBezTo>
                    <a:cubicBezTo>
                      <a:pt x="0" y="6794"/>
                      <a:pt x="1146" y="8756"/>
                      <a:pt x="3018" y="9195"/>
                    </a:cubicBezTo>
                    <a:cubicBezTo>
                      <a:pt x="3346" y="9257"/>
                      <a:pt x="3651" y="9286"/>
                      <a:pt x="3934" y="9286"/>
                    </a:cubicBezTo>
                    <a:cubicBezTo>
                      <a:pt x="6575" y="9286"/>
                      <a:pt x="7360" y="6736"/>
                      <a:pt x="7792" y="4296"/>
                    </a:cubicBezTo>
                    <a:cubicBezTo>
                      <a:pt x="8245" y="2437"/>
                      <a:pt x="7092" y="544"/>
                      <a:pt x="5232" y="91"/>
                    </a:cubicBezTo>
                    <a:cubicBezTo>
                      <a:pt x="4904" y="30"/>
                      <a:pt x="4600" y="1"/>
                      <a:pt x="431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55">
                <a:extLst>
                  <a:ext uri="{FF2B5EF4-FFF2-40B4-BE49-F238E27FC236}">
                    <a16:creationId xmlns:a16="http://schemas.microsoft.com/office/drawing/2014/main" id="{3DF32117-747E-C8E7-1A87-F6FA0227BA62}"/>
                  </a:ext>
                </a:extLst>
              </p:cNvPr>
              <p:cNvSpPr/>
              <p:nvPr/>
            </p:nvSpPr>
            <p:spPr>
              <a:xfrm>
                <a:off x="2376400" y="238100"/>
                <a:ext cx="946500" cy="740250"/>
              </a:xfrm>
              <a:custGeom>
                <a:avLst/>
                <a:gdLst/>
                <a:ahLst/>
                <a:cxnLst/>
                <a:rect l="l" t="t" r="r" b="b"/>
                <a:pathLst>
                  <a:path w="37860" h="29610" extrusionOk="0">
                    <a:moveTo>
                      <a:pt x="17476" y="1"/>
                    </a:moveTo>
                    <a:cubicBezTo>
                      <a:pt x="10891" y="1"/>
                      <a:pt x="4597" y="3286"/>
                      <a:pt x="2724" y="10863"/>
                    </a:cubicBezTo>
                    <a:cubicBezTo>
                      <a:pt x="1" y="22234"/>
                      <a:pt x="10519" y="29610"/>
                      <a:pt x="20385" y="29610"/>
                    </a:cubicBezTo>
                    <a:cubicBezTo>
                      <a:pt x="26970" y="29610"/>
                      <a:pt x="33264" y="26324"/>
                      <a:pt x="35135" y="18748"/>
                    </a:cubicBezTo>
                    <a:cubicBezTo>
                      <a:pt x="37860" y="7377"/>
                      <a:pt x="27342" y="1"/>
                      <a:pt x="174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55">
                <a:extLst>
                  <a:ext uri="{FF2B5EF4-FFF2-40B4-BE49-F238E27FC236}">
                    <a16:creationId xmlns:a16="http://schemas.microsoft.com/office/drawing/2014/main" id="{656CB621-7573-7E5B-8896-79A76D79AB2D}"/>
                  </a:ext>
                </a:extLst>
              </p:cNvPr>
              <p:cNvSpPr/>
              <p:nvPr/>
            </p:nvSpPr>
            <p:spPr>
              <a:xfrm>
                <a:off x="2515900" y="348875"/>
                <a:ext cx="711625" cy="522500"/>
              </a:xfrm>
              <a:custGeom>
                <a:avLst/>
                <a:gdLst/>
                <a:ahLst/>
                <a:cxnLst/>
                <a:rect l="l" t="t" r="r" b="b"/>
                <a:pathLst>
                  <a:path w="28465" h="20900" extrusionOk="0">
                    <a:moveTo>
                      <a:pt x="7110" y="1"/>
                    </a:moveTo>
                    <a:cubicBezTo>
                      <a:pt x="6255" y="1"/>
                      <a:pt x="5662" y="61"/>
                      <a:pt x="5441" y="173"/>
                    </a:cubicBezTo>
                    <a:cubicBezTo>
                      <a:pt x="3776" y="303"/>
                      <a:pt x="2387" y="1485"/>
                      <a:pt x="1969" y="3103"/>
                    </a:cubicBezTo>
                    <a:cubicBezTo>
                      <a:pt x="1072" y="6575"/>
                      <a:pt x="556" y="10283"/>
                      <a:pt x="291" y="12614"/>
                    </a:cubicBezTo>
                    <a:cubicBezTo>
                      <a:pt x="0" y="19514"/>
                      <a:pt x="16729" y="20900"/>
                      <a:pt x="20603" y="20900"/>
                    </a:cubicBezTo>
                    <a:cubicBezTo>
                      <a:pt x="20917" y="20900"/>
                      <a:pt x="21146" y="20891"/>
                      <a:pt x="21275" y="20875"/>
                    </a:cubicBezTo>
                    <a:cubicBezTo>
                      <a:pt x="25914" y="20774"/>
                      <a:pt x="26616" y="12586"/>
                      <a:pt x="27597" y="9603"/>
                    </a:cubicBezTo>
                    <a:cubicBezTo>
                      <a:pt x="28464" y="2422"/>
                      <a:pt x="12523" y="1"/>
                      <a:pt x="7110" y="1"/>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55">
                <a:extLst>
                  <a:ext uri="{FF2B5EF4-FFF2-40B4-BE49-F238E27FC236}">
                    <a16:creationId xmlns:a16="http://schemas.microsoft.com/office/drawing/2014/main" id="{8AF0EACB-AEF8-ECCB-56D3-79C3F6BBA670}"/>
                  </a:ext>
                </a:extLst>
              </p:cNvPr>
              <p:cNvSpPr/>
              <p:nvPr/>
            </p:nvSpPr>
            <p:spPr>
              <a:xfrm>
                <a:off x="2551150" y="373275"/>
                <a:ext cx="623525" cy="365750"/>
              </a:xfrm>
              <a:custGeom>
                <a:avLst/>
                <a:gdLst/>
                <a:ahLst/>
                <a:cxnLst/>
                <a:rect l="l" t="t" r="r" b="b"/>
                <a:pathLst>
                  <a:path w="24941" h="14630" extrusionOk="0">
                    <a:moveTo>
                      <a:pt x="7252" y="1"/>
                    </a:moveTo>
                    <a:cubicBezTo>
                      <a:pt x="6331" y="1"/>
                      <a:pt x="5509" y="40"/>
                      <a:pt x="4812" y="94"/>
                    </a:cubicBezTo>
                    <a:cubicBezTo>
                      <a:pt x="3302" y="211"/>
                      <a:pt x="2043" y="1282"/>
                      <a:pt x="1664" y="2749"/>
                    </a:cubicBezTo>
                    <a:cubicBezTo>
                      <a:pt x="850" y="5897"/>
                      <a:pt x="381" y="9258"/>
                      <a:pt x="142" y="11373"/>
                    </a:cubicBezTo>
                    <a:cubicBezTo>
                      <a:pt x="1" y="12637"/>
                      <a:pt x="551" y="13883"/>
                      <a:pt x="1583" y="14630"/>
                    </a:cubicBezTo>
                    <a:cubicBezTo>
                      <a:pt x="1535" y="14324"/>
                      <a:pt x="1529" y="14014"/>
                      <a:pt x="1563" y="13707"/>
                    </a:cubicBezTo>
                    <a:cubicBezTo>
                      <a:pt x="1802" y="11594"/>
                      <a:pt x="2271" y="8231"/>
                      <a:pt x="3085" y="5085"/>
                    </a:cubicBezTo>
                    <a:cubicBezTo>
                      <a:pt x="3574" y="3038"/>
                      <a:pt x="5974" y="2192"/>
                      <a:pt x="9097" y="2192"/>
                    </a:cubicBezTo>
                    <a:cubicBezTo>
                      <a:pt x="14168" y="2192"/>
                      <a:pt x="21145" y="4422"/>
                      <a:pt x="24940" y="7352"/>
                    </a:cubicBezTo>
                    <a:cubicBezTo>
                      <a:pt x="24797" y="6429"/>
                      <a:pt x="24299" y="5599"/>
                      <a:pt x="23550" y="5039"/>
                    </a:cubicBezTo>
                    <a:cubicBezTo>
                      <a:pt x="17946" y="854"/>
                      <a:pt x="11540" y="1"/>
                      <a:pt x="7252"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55">
                <a:extLst>
                  <a:ext uri="{FF2B5EF4-FFF2-40B4-BE49-F238E27FC236}">
                    <a16:creationId xmlns:a16="http://schemas.microsoft.com/office/drawing/2014/main" id="{F7DC67AC-A93B-CCC3-D599-076D464C47A4}"/>
                  </a:ext>
                </a:extLst>
              </p:cNvPr>
              <p:cNvSpPr/>
              <p:nvPr/>
            </p:nvSpPr>
            <p:spPr>
              <a:xfrm>
                <a:off x="2535775" y="1129225"/>
                <a:ext cx="181825" cy="180750"/>
              </a:xfrm>
              <a:custGeom>
                <a:avLst/>
                <a:gdLst/>
                <a:ahLst/>
                <a:cxnLst/>
                <a:rect l="l" t="t" r="r" b="b"/>
                <a:pathLst>
                  <a:path w="7273" h="7230" extrusionOk="0">
                    <a:moveTo>
                      <a:pt x="1566" y="0"/>
                    </a:moveTo>
                    <a:cubicBezTo>
                      <a:pt x="1470" y="0"/>
                      <a:pt x="1383" y="66"/>
                      <a:pt x="1359" y="163"/>
                    </a:cubicBezTo>
                    <a:lnTo>
                      <a:pt x="28" y="5635"/>
                    </a:lnTo>
                    <a:cubicBezTo>
                      <a:pt x="0" y="5749"/>
                      <a:pt x="72" y="5865"/>
                      <a:pt x="186" y="5892"/>
                    </a:cubicBezTo>
                    <a:lnTo>
                      <a:pt x="5657" y="7224"/>
                    </a:lnTo>
                    <a:cubicBezTo>
                      <a:pt x="5674" y="7228"/>
                      <a:pt x="5691" y="7230"/>
                      <a:pt x="5707" y="7230"/>
                    </a:cubicBezTo>
                    <a:cubicBezTo>
                      <a:pt x="5804" y="7230"/>
                      <a:pt x="5890" y="7164"/>
                      <a:pt x="5915" y="7066"/>
                    </a:cubicBezTo>
                    <a:lnTo>
                      <a:pt x="7245" y="1595"/>
                    </a:lnTo>
                    <a:cubicBezTo>
                      <a:pt x="7273" y="1480"/>
                      <a:pt x="7203" y="1366"/>
                      <a:pt x="7089" y="1336"/>
                    </a:cubicBezTo>
                    <a:lnTo>
                      <a:pt x="1617" y="6"/>
                    </a:lnTo>
                    <a:cubicBezTo>
                      <a:pt x="1600" y="2"/>
                      <a:pt x="1583" y="0"/>
                      <a:pt x="1566"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55">
                <a:extLst>
                  <a:ext uri="{FF2B5EF4-FFF2-40B4-BE49-F238E27FC236}">
                    <a16:creationId xmlns:a16="http://schemas.microsoft.com/office/drawing/2014/main" id="{993CB3CD-98E6-7FD1-9559-C449BB054E3F}"/>
                  </a:ext>
                </a:extLst>
              </p:cNvPr>
              <p:cNvSpPr/>
              <p:nvPr/>
            </p:nvSpPr>
            <p:spPr>
              <a:xfrm>
                <a:off x="2527050" y="1293700"/>
                <a:ext cx="150750" cy="50475"/>
              </a:xfrm>
              <a:custGeom>
                <a:avLst/>
                <a:gdLst/>
                <a:ahLst/>
                <a:cxnLst/>
                <a:rect l="l" t="t" r="r" b="b"/>
                <a:pathLst>
                  <a:path w="6030" h="2019" extrusionOk="0">
                    <a:moveTo>
                      <a:pt x="143" y="0"/>
                    </a:moveTo>
                    <a:lnTo>
                      <a:pt x="1" y="588"/>
                    </a:lnTo>
                    <a:lnTo>
                      <a:pt x="5887" y="2019"/>
                    </a:lnTo>
                    <a:lnTo>
                      <a:pt x="6030" y="1433"/>
                    </a:lnTo>
                    <a:lnTo>
                      <a:pt x="143"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55">
                <a:extLst>
                  <a:ext uri="{FF2B5EF4-FFF2-40B4-BE49-F238E27FC236}">
                    <a16:creationId xmlns:a16="http://schemas.microsoft.com/office/drawing/2014/main" id="{5384A7B2-863F-934D-F884-4A2D4F24B912}"/>
                  </a:ext>
                </a:extLst>
              </p:cNvPr>
              <p:cNvSpPr/>
              <p:nvPr/>
            </p:nvSpPr>
            <p:spPr>
              <a:xfrm>
                <a:off x="2520475" y="1320800"/>
                <a:ext cx="150750" cy="50475"/>
              </a:xfrm>
              <a:custGeom>
                <a:avLst/>
                <a:gdLst/>
                <a:ahLst/>
                <a:cxnLst/>
                <a:rect l="l" t="t" r="r" b="b"/>
                <a:pathLst>
                  <a:path w="6030" h="2019" extrusionOk="0">
                    <a:moveTo>
                      <a:pt x="142" y="0"/>
                    </a:moveTo>
                    <a:lnTo>
                      <a:pt x="0" y="588"/>
                    </a:lnTo>
                    <a:lnTo>
                      <a:pt x="5886" y="2019"/>
                    </a:lnTo>
                    <a:lnTo>
                      <a:pt x="6029" y="1433"/>
                    </a:lnTo>
                    <a:lnTo>
                      <a:pt x="14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55">
                <a:extLst>
                  <a:ext uri="{FF2B5EF4-FFF2-40B4-BE49-F238E27FC236}">
                    <a16:creationId xmlns:a16="http://schemas.microsoft.com/office/drawing/2014/main" id="{1F500E2A-D529-4BCE-21E9-3A23F378E40D}"/>
                  </a:ext>
                </a:extLst>
              </p:cNvPr>
              <p:cNvSpPr/>
              <p:nvPr/>
            </p:nvSpPr>
            <p:spPr>
              <a:xfrm>
                <a:off x="2513875" y="1347900"/>
                <a:ext cx="150750" cy="50475"/>
              </a:xfrm>
              <a:custGeom>
                <a:avLst/>
                <a:gdLst/>
                <a:ahLst/>
                <a:cxnLst/>
                <a:rect l="l" t="t" r="r" b="b"/>
                <a:pathLst>
                  <a:path w="6030" h="2019" extrusionOk="0">
                    <a:moveTo>
                      <a:pt x="142" y="0"/>
                    </a:moveTo>
                    <a:lnTo>
                      <a:pt x="1" y="588"/>
                    </a:lnTo>
                    <a:lnTo>
                      <a:pt x="5886" y="2019"/>
                    </a:lnTo>
                    <a:lnTo>
                      <a:pt x="6030" y="1433"/>
                    </a:lnTo>
                    <a:lnTo>
                      <a:pt x="14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55">
                <a:extLst>
                  <a:ext uri="{FF2B5EF4-FFF2-40B4-BE49-F238E27FC236}">
                    <a16:creationId xmlns:a16="http://schemas.microsoft.com/office/drawing/2014/main" id="{5EC91714-EDFC-DA9F-C0F6-508E5C0013FB}"/>
                  </a:ext>
                </a:extLst>
              </p:cNvPr>
              <p:cNvSpPr/>
              <p:nvPr/>
            </p:nvSpPr>
            <p:spPr>
              <a:xfrm>
                <a:off x="2507275" y="1375000"/>
                <a:ext cx="150750" cy="50475"/>
              </a:xfrm>
              <a:custGeom>
                <a:avLst/>
                <a:gdLst/>
                <a:ahLst/>
                <a:cxnLst/>
                <a:rect l="l" t="t" r="r" b="b"/>
                <a:pathLst>
                  <a:path w="6030" h="2019" extrusionOk="0">
                    <a:moveTo>
                      <a:pt x="144" y="0"/>
                    </a:moveTo>
                    <a:lnTo>
                      <a:pt x="1" y="588"/>
                    </a:lnTo>
                    <a:lnTo>
                      <a:pt x="5887" y="2019"/>
                    </a:lnTo>
                    <a:lnTo>
                      <a:pt x="6030" y="1433"/>
                    </a:lnTo>
                    <a:lnTo>
                      <a:pt x="144"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55">
                <a:extLst>
                  <a:ext uri="{FF2B5EF4-FFF2-40B4-BE49-F238E27FC236}">
                    <a16:creationId xmlns:a16="http://schemas.microsoft.com/office/drawing/2014/main" id="{9791DCCB-F147-9AE7-9C60-66423A587F62}"/>
                  </a:ext>
                </a:extLst>
              </p:cNvPr>
              <p:cNvSpPr/>
              <p:nvPr/>
            </p:nvSpPr>
            <p:spPr>
              <a:xfrm>
                <a:off x="2700400" y="1169275"/>
                <a:ext cx="181850" cy="180750"/>
              </a:xfrm>
              <a:custGeom>
                <a:avLst/>
                <a:gdLst/>
                <a:ahLst/>
                <a:cxnLst/>
                <a:rect l="l" t="t" r="r" b="b"/>
                <a:pathLst>
                  <a:path w="7274" h="7230" extrusionOk="0">
                    <a:moveTo>
                      <a:pt x="1567" y="0"/>
                    </a:moveTo>
                    <a:cubicBezTo>
                      <a:pt x="1471" y="0"/>
                      <a:pt x="1384" y="65"/>
                      <a:pt x="1360" y="162"/>
                    </a:cubicBezTo>
                    <a:lnTo>
                      <a:pt x="29" y="5635"/>
                    </a:lnTo>
                    <a:cubicBezTo>
                      <a:pt x="1" y="5749"/>
                      <a:pt x="71" y="5864"/>
                      <a:pt x="185" y="5892"/>
                    </a:cubicBezTo>
                    <a:lnTo>
                      <a:pt x="5657" y="7223"/>
                    </a:lnTo>
                    <a:cubicBezTo>
                      <a:pt x="5674" y="7228"/>
                      <a:pt x="5691" y="7229"/>
                      <a:pt x="5708" y="7229"/>
                    </a:cubicBezTo>
                    <a:cubicBezTo>
                      <a:pt x="5803" y="7229"/>
                      <a:pt x="5891" y="7164"/>
                      <a:pt x="5914" y="7067"/>
                    </a:cubicBezTo>
                    <a:lnTo>
                      <a:pt x="7246" y="1595"/>
                    </a:lnTo>
                    <a:cubicBezTo>
                      <a:pt x="7274" y="1481"/>
                      <a:pt x="7204" y="1365"/>
                      <a:pt x="7088" y="1338"/>
                    </a:cubicBezTo>
                    <a:lnTo>
                      <a:pt x="1617" y="6"/>
                    </a:lnTo>
                    <a:cubicBezTo>
                      <a:pt x="1600" y="2"/>
                      <a:pt x="1584" y="0"/>
                      <a:pt x="1567"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55">
                <a:extLst>
                  <a:ext uri="{FF2B5EF4-FFF2-40B4-BE49-F238E27FC236}">
                    <a16:creationId xmlns:a16="http://schemas.microsoft.com/office/drawing/2014/main" id="{228EC1CD-6787-7BA3-E49C-AC7E4AB3013E}"/>
                  </a:ext>
                </a:extLst>
              </p:cNvPr>
              <p:cNvSpPr/>
              <p:nvPr/>
            </p:nvSpPr>
            <p:spPr>
              <a:xfrm>
                <a:off x="2691700" y="1333725"/>
                <a:ext cx="150725" cy="50525"/>
              </a:xfrm>
              <a:custGeom>
                <a:avLst/>
                <a:gdLst/>
                <a:ahLst/>
                <a:cxnLst/>
                <a:rect l="l" t="t" r="r" b="b"/>
                <a:pathLst>
                  <a:path w="6029" h="2021" extrusionOk="0">
                    <a:moveTo>
                      <a:pt x="142" y="1"/>
                    </a:moveTo>
                    <a:lnTo>
                      <a:pt x="1" y="588"/>
                    </a:lnTo>
                    <a:lnTo>
                      <a:pt x="5886" y="2021"/>
                    </a:lnTo>
                    <a:lnTo>
                      <a:pt x="6028" y="1433"/>
                    </a:lnTo>
                    <a:lnTo>
                      <a:pt x="142"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55">
                <a:extLst>
                  <a:ext uri="{FF2B5EF4-FFF2-40B4-BE49-F238E27FC236}">
                    <a16:creationId xmlns:a16="http://schemas.microsoft.com/office/drawing/2014/main" id="{398811F8-7FEB-43E0-C4A7-057A68C66282}"/>
                  </a:ext>
                </a:extLst>
              </p:cNvPr>
              <p:cNvSpPr/>
              <p:nvPr/>
            </p:nvSpPr>
            <p:spPr>
              <a:xfrm>
                <a:off x="2685100" y="1360825"/>
                <a:ext cx="150725" cy="50525"/>
              </a:xfrm>
              <a:custGeom>
                <a:avLst/>
                <a:gdLst/>
                <a:ahLst/>
                <a:cxnLst/>
                <a:rect l="l" t="t" r="r" b="b"/>
                <a:pathLst>
                  <a:path w="6029" h="2021" extrusionOk="0">
                    <a:moveTo>
                      <a:pt x="143" y="1"/>
                    </a:moveTo>
                    <a:lnTo>
                      <a:pt x="1" y="589"/>
                    </a:lnTo>
                    <a:lnTo>
                      <a:pt x="5887" y="2021"/>
                    </a:lnTo>
                    <a:lnTo>
                      <a:pt x="6028" y="1433"/>
                    </a:lnTo>
                    <a:lnTo>
                      <a:pt x="143"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55">
                <a:extLst>
                  <a:ext uri="{FF2B5EF4-FFF2-40B4-BE49-F238E27FC236}">
                    <a16:creationId xmlns:a16="http://schemas.microsoft.com/office/drawing/2014/main" id="{03C7C4FB-D316-721C-C296-75FBD8AC14D8}"/>
                  </a:ext>
                </a:extLst>
              </p:cNvPr>
              <p:cNvSpPr/>
              <p:nvPr/>
            </p:nvSpPr>
            <p:spPr>
              <a:xfrm>
                <a:off x="2678525" y="1387925"/>
                <a:ext cx="150750" cy="50500"/>
              </a:xfrm>
              <a:custGeom>
                <a:avLst/>
                <a:gdLst/>
                <a:ahLst/>
                <a:cxnLst/>
                <a:rect l="l" t="t" r="r" b="b"/>
                <a:pathLst>
                  <a:path w="6030" h="2020" extrusionOk="0">
                    <a:moveTo>
                      <a:pt x="142" y="1"/>
                    </a:moveTo>
                    <a:lnTo>
                      <a:pt x="0" y="589"/>
                    </a:lnTo>
                    <a:lnTo>
                      <a:pt x="5886" y="2019"/>
                    </a:lnTo>
                    <a:lnTo>
                      <a:pt x="6029" y="1433"/>
                    </a:lnTo>
                    <a:lnTo>
                      <a:pt x="142"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55">
                <a:extLst>
                  <a:ext uri="{FF2B5EF4-FFF2-40B4-BE49-F238E27FC236}">
                    <a16:creationId xmlns:a16="http://schemas.microsoft.com/office/drawing/2014/main" id="{5CD2246A-F2A3-D906-23B0-F246EE8AE7F0}"/>
                  </a:ext>
                </a:extLst>
              </p:cNvPr>
              <p:cNvSpPr/>
              <p:nvPr/>
            </p:nvSpPr>
            <p:spPr>
              <a:xfrm>
                <a:off x="2671925" y="1415050"/>
                <a:ext cx="150750" cy="50475"/>
              </a:xfrm>
              <a:custGeom>
                <a:avLst/>
                <a:gdLst/>
                <a:ahLst/>
                <a:cxnLst/>
                <a:rect l="l" t="t" r="r" b="b"/>
                <a:pathLst>
                  <a:path w="6030" h="2019" extrusionOk="0">
                    <a:moveTo>
                      <a:pt x="142" y="0"/>
                    </a:moveTo>
                    <a:lnTo>
                      <a:pt x="1" y="588"/>
                    </a:lnTo>
                    <a:lnTo>
                      <a:pt x="5886" y="2018"/>
                    </a:lnTo>
                    <a:lnTo>
                      <a:pt x="6030" y="1432"/>
                    </a:lnTo>
                    <a:lnTo>
                      <a:pt x="14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55">
                <a:extLst>
                  <a:ext uri="{FF2B5EF4-FFF2-40B4-BE49-F238E27FC236}">
                    <a16:creationId xmlns:a16="http://schemas.microsoft.com/office/drawing/2014/main" id="{BB0C5DEC-F6B1-830E-14C6-109325731237}"/>
                  </a:ext>
                </a:extLst>
              </p:cNvPr>
              <p:cNvSpPr/>
              <p:nvPr/>
            </p:nvSpPr>
            <p:spPr>
              <a:xfrm>
                <a:off x="2323500" y="854050"/>
                <a:ext cx="258600" cy="278850"/>
              </a:xfrm>
              <a:custGeom>
                <a:avLst/>
                <a:gdLst/>
                <a:ahLst/>
                <a:cxnLst/>
                <a:rect l="l" t="t" r="r" b="b"/>
                <a:pathLst>
                  <a:path w="10344" h="11154" extrusionOk="0">
                    <a:moveTo>
                      <a:pt x="5117" y="0"/>
                    </a:moveTo>
                    <a:cubicBezTo>
                      <a:pt x="1" y="0"/>
                      <a:pt x="2784" y="7232"/>
                      <a:pt x="4472" y="8582"/>
                    </a:cubicBezTo>
                    <a:cubicBezTo>
                      <a:pt x="5513" y="9417"/>
                      <a:pt x="9525" y="11153"/>
                      <a:pt x="9525" y="11153"/>
                    </a:cubicBezTo>
                    <a:lnTo>
                      <a:pt x="10344" y="1455"/>
                    </a:lnTo>
                    <a:cubicBezTo>
                      <a:pt x="8054" y="423"/>
                      <a:pt x="6354" y="0"/>
                      <a:pt x="51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4" name="Google Shape;2114;p55">
                <a:extLst>
                  <a:ext uri="{FF2B5EF4-FFF2-40B4-BE49-F238E27FC236}">
                    <a16:creationId xmlns:a16="http://schemas.microsoft.com/office/drawing/2014/main" id="{FD4A1151-2BAA-522C-FA0C-3D97876FD405}"/>
                  </a:ext>
                </a:extLst>
              </p:cNvPr>
              <p:cNvSpPr/>
              <p:nvPr/>
            </p:nvSpPr>
            <p:spPr>
              <a:xfrm>
                <a:off x="2049900" y="850050"/>
                <a:ext cx="446100" cy="294675"/>
              </a:xfrm>
              <a:custGeom>
                <a:avLst/>
                <a:gdLst/>
                <a:ahLst/>
                <a:cxnLst/>
                <a:rect l="l" t="t" r="r" b="b"/>
                <a:pathLst>
                  <a:path w="17844" h="11787" extrusionOk="0">
                    <a:moveTo>
                      <a:pt x="15525" y="1"/>
                    </a:moveTo>
                    <a:cubicBezTo>
                      <a:pt x="11697" y="1"/>
                      <a:pt x="3434" y="2894"/>
                      <a:pt x="380" y="8843"/>
                    </a:cubicBezTo>
                    <a:cubicBezTo>
                      <a:pt x="0" y="9583"/>
                      <a:pt x="188" y="11786"/>
                      <a:pt x="1953" y="11786"/>
                    </a:cubicBezTo>
                    <a:cubicBezTo>
                      <a:pt x="2559" y="11786"/>
                      <a:pt x="3349" y="11528"/>
                      <a:pt x="4366" y="10863"/>
                    </a:cubicBezTo>
                    <a:cubicBezTo>
                      <a:pt x="8350" y="8255"/>
                      <a:pt x="17843" y="8133"/>
                      <a:pt x="17521" y="855"/>
                    </a:cubicBezTo>
                    <a:cubicBezTo>
                      <a:pt x="17496" y="287"/>
                      <a:pt x="16730" y="1"/>
                      <a:pt x="1552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5" name="Google Shape;2115;p55">
                <a:extLst>
                  <a:ext uri="{FF2B5EF4-FFF2-40B4-BE49-F238E27FC236}">
                    <a16:creationId xmlns:a16="http://schemas.microsoft.com/office/drawing/2014/main" id="{696E9EA7-B05C-290F-5780-CF123B605178}"/>
                  </a:ext>
                </a:extLst>
              </p:cNvPr>
              <p:cNvSpPr/>
              <p:nvPr/>
            </p:nvSpPr>
            <p:spPr>
              <a:xfrm>
                <a:off x="2090575" y="871850"/>
                <a:ext cx="294725" cy="191550"/>
              </a:xfrm>
              <a:custGeom>
                <a:avLst/>
                <a:gdLst/>
                <a:ahLst/>
                <a:cxnLst/>
                <a:rect l="l" t="t" r="r" b="b"/>
                <a:pathLst>
                  <a:path w="11789" h="7662" extrusionOk="0">
                    <a:moveTo>
                      <a:pt x="11388" y="1"/>
                    </a:moveTo>
                    <a:cubicBezTo>
                      <a:pt x="9037" y="1"/>
                      <a:pt x="3138" y="3616"/>
                      <a:pt x="891" y="6081"/>
                    </a:cubicBezTo>
                    <a:cubicBezTo>
                      <a:pt x="71" y="6981"/>
                      <a:pt x="1" y="7661"/>
                      <a:pt x="1" y="7661"/>
                    </a:cubicBezTo>
                    <a:cubicBezTo>
                      <a:pt x="2207" y="5708"/>
                      <a:pt x="11789" y="45"/>
                      <a:pt x="11789" y="45"/>
                    </a:cubicBezTo>
                    <a:cubicBezTo>
                      <a:pt x="11671" y="15"/>
                      <a:pt x="11537" y="1"/>
                      <a:pt x="113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6" name="Google Shape;2116;p55">
                <a:extLst>
                  <a:ext uri="{FF2B5EF4-FFF2-40B4-BE49-F238E27FC236}">
                    <a16:creationId xmlns:a16="http://schemas.microsoft.com/office/drawing/2014/main" id="{5F91B88F-0678-4B07-B094-0C7051963136}"/>
                  </a:ext>
                </a:extLst>
              </p:cNvPr>
              <p:cNvSpPr/>
              <p:nvPr/>
            </p:nvSpPr>
            <p:spPr>
              <a:xfrm>
                <a:off x="1879300" y="992600"/>
                <a:ext cx="274625" cy="316175"/>
              </a:xfrm>
              <a:custGeom>
                <a:avLst/>
                <a:gdLst/>
                <a:ahLst/>
                <a:cxnLst/>
                <a:rect l="l" t="t" r="r" b="b"/>
                <a:pathLst>
                  <a:path w="10985" h="12647" extrusionOk="0">
                    <a:moveTo>
                      <a:pt x="8714" y="1"/>
                    </a:moveTo>
                    <a:cubicBezTo>
                      <a:pt x="8714" y="1"/>
                      <a:pt x="2556" y="5219"/>
                      <a:pt x="1279" y="7055"/>
                    </a:cubicBezTo>
                    <a:cubicBezTo>
                      <a:pt x="1" y="8891"/>
                      <a:pt x="1585" y="12020"/>
                      <a:pt x="2423" y="12596"/>
                    </a:cubicBezTo>
                    <a:cubicBezTo>
                      <a:pt x="2473" y="12630"/>
                      <a:pt x="2531" y="12646"/>
                      <a:pt x="2596" y="12646"/>
                    </a:cubicBezTo>
                    <a:cubicBezTo>
                      <a:pt x="3584" y="12646"/>
                      <a:pt x="6210" y="8943"/>
                      <a:pt x="7057" y="8943"/>
                    </a:cubicBezTo>
                    <a:cubicBezTo>
                      <a:pt x="7091" y="8943"/>
                      <a:pt x="7122" y="8949"/>
                      <a:pt x="7150" y="8961"/>
                    </a:cubicBezTo>
                    <a:cubicBezTo>
                      <a:pt x="7921" y="9300"/>
                      <a:pt x="6933" y="11566"/>
                      <a:pt x="7877" y="11603"/>
                    </a:cubicBezTo>
                    <a:cubicBezTo>
                      <a:pt x="7884" y="11603"/>
                      <a:pt x="7890" y="11603"/>
                      <a:pt x="7897" y="11603"/>
                    </a:cubicBezTo>
                    <a:cubicBezTo>
                      <a:pt x="8824" y="11603"/>
                      <a:pt x="9015" y="8951"/>
                      <a:pt x="9028" y="8230"/>
                    </a:cubicBezTo>
                    <a:cubicBezTo>
                      <a:pt x="9041" y="7506"/>
                      <a:pt x="10985" y="5782"/>
                      <a:pt x="10985" y="5782"/>
                    </a:cubicBezTo>
                    <a:lnTo>
                      <a:pt x="871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55">
                <a:extLst>
                  <a:ext uri="{FF2B5EF4-FFF2-40B4-BE49-F238E27FC236}">
                    <a16:creationId xmlns:a16="http://schemas.microsoft.com/office/drawing/2014/main" id="{1458AA4E-062A-F470-4400-35BF82FFD8D8}"/>
                  </a:ext>
                </a:extLst>
              </p:cNvPr>
              <p:cNvSpPr/>
              <p:nvPr/>
            </p:nvSpPr>
            <p:spPr>
              <a:xfrm>
                <a:off x="1917450" y="1156025"/>
                <a:ext cx="88875" cy="118100"/>
              </a:xfrm>
              <a:custGeom>
                <a:avLst/>
                <a:gdLst/>
                <a:ahLst/>
                <a:cxnLst/>
                <a:rect l="l" t="t" r="r" b="b"/>
                <a:pathLst>
                  <a:path w="3555" h="4724" extrusionOk="0">
                    <a:moveTo>
                      <a:pt x="1377" y="1"/>
                    </a:moveTo>
                    <a:cubicBezTo>
                      <a:pt x="1150" y="1"/>
                      <a:pt x="923" y="95"/>
                      <a:pt x="760" y="285"/>
                    </a:cubicBezTo>
                    <a:cubicBezTo>
                      <a:pt x="384" y="725"/>
                      <a:pt x="0" y="1254"/>
                      <a:pt x="55" y="1523"/>
                    </a:cubicBezTo>
                    <a:cubicBezTo>
                      <a:pt x="150" y="1989"/>
                      <a:pt x="423" y="4724"/>
                      <a:pt x="1203" y="4724"/>
                    </a:cubicBezTo>
                    <a:cubicBezTo>
                      <a:pt x="1279" y="4724"/>
                      <a:pt x="1359" y="4698"/>
                      <a:pt x="1444" y="4643"/>
                    </a:cubicBezTo>
                    <a:cubicBezTo>
                      <a:pt x="2048" y="4251"/>
                      <a:pt x="2792" y="3502"/>
                      <a:pt x="3264" y="2997"/>
                    </a:cubicBezTo>
                    <a:cubicBezTo>
                      <a:pt x="3537" y="2704"/>
                      <a:pt x="3555" y="2255"/>
                      <a:pt x="3306" y="1942"/>
                    </a:cubicBezTo>
                    <a:lnTo>
                      <a:pt x="2012" y="308"/>
                    </a:lnTo>
                    <a:cubicBezTo>
                      <a:pt x="1851" y="104"/>
                      <a:pt x="1614" y="1"/>
                      <a:pt x="1377" y="1"/>
                    </a:cubicBezTo>
                    <a:close/>
                  </a:path>
                </a:pathLst>
              </a:custGeom>
              <a:solidFill>
                <a:srgbClr val="B3B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8" name="Google Shape;2118;p55">
                <a:extLst>
                  <a:ext uri="{FF2B5EF4-FFF2-40B4-BE49-F238E27FC236}">
                    <a16:creationId xmlns:a16="http://schemas.microsoft.com/office/drawing/2014/main" id="{CDE09C4E-DB52-230C-CA22-BB6D4EB7A64A}"/>
                  </a:ext>
                </a:extLst>
              </p:cNvPr>
              <p:cNvSpPr/>
              <p:nvPr/>
            </p:nvSpPr>
            <p:spPr>
              <a:xfrm>
                <a:off x="1986500" y="1070375"/>
                <a:ext cx="126375" cy="109625"/>
              </a:xfrm>
              <a:custGeom>
                <a:avLst/>
                <a:gdLst/>
                <a:ahLst/>
                <a:cxnLst/>
                <a:rect l="l" t="t" r="r" b="b"/>
                <a:pathLst>
                  <a:path w="5055" h="4385" extrusionOk="0">
                    <a:moveTo>
                      <a:pt x="2992" y="1"/>
                    </a:moveTo>
                    <a:cubicBezTo>
                      <a:pt x="2838" y="1"/>
                      <a:pt x="2677" y="49"/>
                      <a:pt x="2509" y="163"/>
                    </a:cubicBezTo>
                    <a:cubicBezTo>
                      <a:pt x="1962" y="523"/>
                      <a:pt x="1174" y="1052"/>
                      <a:pt x="502" y="1542"/>
                    </a:cubicBezTo>
                    <a:cubicBezTo>
                      <a:pt x="98" y="1836"/>
                      <a:pt x="0" y="2398"/>
                      <a:pt x="280" y="2811"/>
                    </a:cubicBezTo>
                    <a:cubicBezTo>
                      <a:pt x="676" y="3343"/>
                      <a:pt x="1116" y="4385"/>
                      <a:pt x="1826" y="4385"/>
                    </a:cubicBezTo>
                    <a:cubicBezTo>
                      <a:pt x="1995" y="4385"/>
                      <a:pt x="2179" y="4326"/>
                      <a:pt x="2382" y="4187"/>
                    </a:cubicBezTo>
                    <a:cubicBezTo>
                      <a:pt x="2953" y="3764"/>
                      <a:pt x="3744" y="3202"/>
                      <a:pt x="4418" y="2821"/>
                    </a:cubicBezTo>
                    <a:cubicBezTo>
                      <a:pt x="4937" y="2533"/>
                      <a:pt x="5054" y="1840"/>
                      <a:pt x="4662" y="1394"/>
                    </a:cubicBezTo>
                    <a:cubicBezTo>
                      <a:pt x="4225" y="967"/>
                      <a:pt x="3678" y="1"/>
                      <a:pt x="2992" y="1"/>
                    </a:cubicBezTo>
                    <a:close/>
                  </a:path>
                </a:pathLst>
              </a:custGeom>
              <a:solidFill>
                <a:srgbClr val="B3B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9" name="Google Shape;2119;p55">
                <a:extLst>
                  <a:ext uri="{FF2B5EF4-FFF2-40B4-BE49-F238E27FC236}">
                    <a16:creationId xmlns:a16="http://schemas.microsoft.com/office/drawing/2014/main" id="{66019EE4-F3E5-25FB-5A2A-DD70DD6CCCFB}"/>
                  </a:ext>
                </a:extLst>
              </p:cNvPr>
              <p:cNvSpPr/>
              <p:nvPr/>
            </p:nvSpPr>
            <p:spPr>
              <a:xfrm>
                <a:off x="3017200" y="1492525"/>
                <a:ext cx="236975" cy="314700"/>
              </a:xfrm>
              <a:custGeom>
                <a:avLst/>
                <a:gdLst/>
                <a:ahLst/>
                <a:cxnLst/>
                <a:rect l="l" t="t" r="r" b="b"/>
                <a:pathLst>
                  <a:path w="9479" h="12588" extrusionOk="0">
                    <a:moveTo>
                      <a:pt x="9479" y="0"/>
                    </a:moveTo>
                    <a:lnTo>
                      <a:pt x="3466" y="1564"/>
                    </a:lnTo>
                    <a:cubicBezTo>
                      <a:pt x="3466" y="1564"/>
                      <a:pt x="3216" y="4149"/>
                      <a:pt x="2638" y="4586"/>
                    </a:cubicBezTo>
                    <a:cubicBezTo>
                      <a:pt x="2058" y="5022"/>
                      <a:pt x="1" y="6759"/>
                      <a:pt x="587" y="7499"/>
                    </a:cubicBezTo>
                    <a:cubicBezTo>
                      <a:pt x="675" y="7611"/>
                      <a:pt x="778" y="7657"/>
                      <a:pt x="892" y="7657"/>
                    </a:cubicBezTo>
                    <a:cubicBezTo>
                      <a:pt x="1466" y="7657"/>
                      <a:pt x="2321" y="6477"/>
                      <a:pt x="2938" y="6477"/>
                    </a:cubicBezTo>
                    <a:cubicBezTo>
                      <a:pt x="3013" y="6477"/>
                      <a:pt x="3085" y="6495"/>
                      <a:pt x="3152" y="6534"/>
                    </a:cubicBezTo>
                    <a:cubicBezTo>
                      <a:pt x="3880" y="6959"/>
                      <a:pt x="2032" y="12156"/>
                      <a:pt x="2991" y="12496"/>
                    </a:cubicBezTo>
                    <a:cubicBezTo>
                      <a:pt x="3161" y="12556"/>
                      <a:pt x="3409" y="12588"/>
                      <a:pt x="3706" y="12588"/>
                    </a:cubicBezTo>
                    <a:cubicBezTo>
                      <a:pt x="5089" y="12588"/>
                      <a:pt x="7540" y="11901"/>
                      <a:pt x="8146" y="10162"/>
                    </a:cubicBezTo>
                    <a:cubicBezTo>
                      <a:pt x="8880" y="8049"/>
                      <a:pt x="9479" y="0"/>
                      <a:pt x="947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0" name="Google Shape;2120;p55">
                <a:extLst>
                  <a:ext uri="{FF2B5EF4-FFF2-40B4-BE49-F238E27FC236}">
                    <a16:creationId xmlns:a16="http://schemas.microsoft.com/office/drawing/2014/main" id="{F2A0E85E-FE78-2A2C-4675-1DCBE76DC017}"/>
                  </a:ext>
                </a:extLst>
              </p:cNvPr>
              <p:cNvSpPr/>
              <p:nvPr/>
            </p:nvSpPr>
            <p:spPr>
              <a:xfrm>
                <a:off x="3071725" y="1470575"/>
                <a:ext cx="224500" cy="104175"/>
              </a:xfrm>
              <a:custGeom>
                <a:avLst/>
                <a:gdLst/>
                <a:ahLst/>
                <a:cxnLst/>
                <a:rect l="l" t="t" r="r" b="b"/>
                <a:pathLst>
                  <a:path w="8980" h="4167" extrusionOk="0">
                    <a:moveTo>
                      <a:pt x="8979" y="1"/>
                    </a:moveTo>
                    <a:lnTo>
                      <a:pt x="1" y="1555"/>
                    </a:lnTo>
                    <a:lnTo>
                      <a:pt x="1358" y="4166"/>
                    </a:lnTo>
                    <a:lnTo>
                      <a:pt x="7086" y="3359"/>
                    </a:lnTo>
                    <a:lnTo>
                      <a:pt x="897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1" name="Google Shape;2121;p55">
                <a:extLst>
                  <a:ext uri="{FF2B5EF4-FFF2-40B4-BE49-F238E27FC236}">
                    <a16:creationId xmlns:a16="http://schemas.microsoft.com/office/drawing/2014/main" id="{ACE665EB-14CD-BC76-F6AC-0288AC3E526E}"/>
                  </a:ext>
                </a:extLst>
              </p:cNvPr>
              <p:cNvSpPr/>
              <p:nvPr/>
            </p:nvSpPr>
            <p:spPr>
              <a:xfrm>
                <a:off x="3111625" y="1695650"/>
                <a:ext cx="102125" cy="87575"/>
              </a:xfrm>
              <a:custGeom>
                <a:avLst/>
                <a:gdLst/>
                <a:ahLst/>
                <a:cxnLst/>
                <a:rect l="l" t="t" r="r" b="b"/>
                <a:pathLst>
                  <a:path w="4085" h="3503" extrusionOk="0">
                    <a:moveTo>
                      <a:pt x="1093" y="0"/>
                    </a:moveTo>
                    <a:cubicBezTo>
                      <a:pt x="707" y="0"/>
                      <a:pt x="372" y="274"/>
                      <a:pt x="298" y="657"/>
                    </a:cubicBezTo>
                    <a:cubicBezTo>
                      <a:pt x="168" y="1336"/>
                      <a:pt x="0" y="2376"/>
                      <a:pt x="38" y="3097"/>
                    </a:cubicBezTo>
                    <a:cubicBezTo>
                      <a:pt x="53" y="3390"/>
                      <a:pt x="246" y="3502"/>
                      <a:pt x="534" y="3502"/>
                    </a:cubicBezTo>
                    <a:cubicBezTo>
                      <a:pt x="1376" y="3502"/>
                      <a:pt x="3025" y="2545"/>
                      <a:pt x="3378" y="2384"/>
                    </a:cubicBezTo>
                    <a:cubicBezTo>
                      <a:pt x="3627" y="2270"/>
                      <a:pt x="3830" y="1648"/>
                      <a:pt x="3965" y="1087"/>
                    </a:cubicBezTo>
                    <a:cubicBezTo>
                      <a:pt x="4084" y="590"/>
                      <a:pt x="3719" y="108"/>
                      <a:pt x="3210" y="87"/>
                    </a:cubicBezTo>
                    <a:lnTo>
                      <a:pt x="1126" y="1"/>
                    </a:lnTo>
                    <a:cubicBezTo>
                      <a:pt x="1115" y="0"/>
                      <a:pt x="1104" y="0"/>
                      <a:pt x="1093" y="0"/>
                    </a:cubicBezTo>
                    <a:close/>
                  </a:path>
                </a:pathLst>
              </a:custGeom>
              <a:solidFill>
                <a:srgbClr val="B3B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2" name="Google Shape;2122;p55">
                <a:extLst>
                  <a:ext uri="{FF2B5EF4-FFF2-40B4-BE49-F238E27FC236}">
                    <a16:creationId xmlns:a16="http://schemas.microsoft.com/office/drawing/2014/main" id="{7F559F57-F7DC-A774-51E2-4DBFD60540D7}"/>
                  </a:ext>
                </a:extLst>
              </p:cNvPr>
              <p:cNvSpPr/>
              <p:nvPr/>
            </p:nvSpPr>
            <p:spPr>
              <a:xfrm>
                <a:off x="3132625" y="1551650"/>
                <a:ext cx="85225" cy="113025"/>
              </a:xfrm>
              <a:custGeom>
                <a:avLst/>
                <a:gdLst/>
                <a:ahLst/>
                <a:cxnLst/>
                <a:rect l="l" t="t" r="r" b="b"/>
                <a:pathLst>
                  <a:path w="3409" h="4521" extrusionOk="0">
                    <a:moveTo>
                      <a:pt x="992" y="87"/>
                    </a:moveTo>
                    <a:cubicBezTo>
                      <a:pt x="440" y="87"/>
                      <a:pt x="0" y="570"/>
                      <a:pt x="68" y="1130"/>
                    </a:cubicBezTo>
                    <a:cubicBezTo>
                      <a:pt x="158" y="1898"/>
                      <a:pt x="169" y="2868"/>
                      <a:pt x="161" y="3580"/>
                    </a:cubicBezTo>
                    <a:cubicBezTo>
                      <a:pt x="183" y="4375"/>
                      <a:pt x="772" y="4521"/>
                      <a:pt x="1410" y="4521"/>
                    </a:cubicBezTo>
                    <a:cubicBezTo>
                      <a:pt x="1782" y="4521"/>
                      <a:pt x="2170" y="4471"/>
                      <a:pt x="2474" y="4471"/>
                    </a:cubicBezTo>
                    <a:cubicBezTo>
                      <a:pt x="2486" y="4471"/>
                      <a:pt x="2498" y="4472"/>
                      <a:pt x="2510" y="4472"/>
                    </a:cubicBezTo>
                    <a:cubicBezTo>
                      <a:pt x="3010" y="4454"/>
                      <a:pt x="3407" y="4044"/>
                      <a:pt x="3407" y="3544"/>
                    </a:cubicBezTo>
                    <a:cubicBezTo>
                      <a:pt x="3408" y="2712"/>
                      <a:pt x="3373" y="1765"/>
                      <a:pt x="3342" y="1110"/>
                    </a:cubicBezTo>
                    <a:cubicBezTo>
                      <a:pt x="3304" y="0"/>
                      <a:pt x="1818" y="218"/>
                      <a:pt x="1081" y="91"/>
                    </a:cubicBezTo>
                    <a:cubicBezTo>
                      <a:pt x="1051" y="89"/>
                      <a:pt x="1021" y="87"/>
                      <a:pt x="992" y="87"/>
                    </a:cubicBezTo>
                    <a:close/>
                  </a:path>
                </a:pathLst>
              </a:custGeom>
              <a:solidFill>
                <a:srgbClr val="B3B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3" name="Google Shape;2123;p55">
                <a:extLst>
                  <a:ext uri="{FF2B5EF4-FFF2-40B4-BE49-F238E27FC236}">
                    <a16:creationId xmlns:a16="http://schemas.microsoft.com/office/drawing/2014/main" id="{F0D7C0C6-3EE8-25B8-FCEF-BD5D6B269264}"/>
                  </a:ext>
                </a:extLst>
              </p:cNvPr>
              <p:cNvSpPr/>
              <p:nvPr/>
            </p:nvSpPr>
            <p:spPr>
              <a:xfrm>
                <a:off x="2125575" y="2087950"/>
                <a:ext cx="275775" cy="121100"/>
              </a:xfrm>
              <a:custGeom>
                <a:avLst/>
                <a:gdLst/>
                <a:ahLst/>
                <a:cxnLst/>
                <a:rect l="l" t="t" r="r" b="b"/>
                <a:pathLst>
                  <a:path w="11031" h="4844" extrusionOk="0">
                    <a:moveTo>
                      <a:pt x="10356" y="0"/>
                    </a:moveTo>
                    <a:lnTo>
                      <a:pt x="483" y="1590"/>
                    </a:lnTo>
                    <a:lnTo>
                      <a:pt x="1" y="3052"/>
                    </a:lnTo>
                    <a:cubicBezTo>
                      <a:pt x="926" y="4709"/>
                      <a:pt x="3375" y="4844"/>
                      <a:pt x="4964" y="4844"/>
                    </a:cubicBezTo>
                    <a:cubicBezTo>
                      <a:pt x="5211" y="4844"/>
                      <a:pt x="5436" y="4841"/>
                      <a:pt x="5633" y="4839"/>
                    </a:cubicBezTo>
                    <a:cubicBezTo>
                      <a:pt x="7093" y="4830"/>
                      <a:pt x="10192" y="2507"/>
                      <a:pt x="10192" y="2507"/>
                    </a:cubicBezTo>
                    <a:cubicBezTo>
                      <a:pt x="11030" y="1918"/>
                      <a:pt x="10760" y="601"/>
                      <a:pt x="10760" y="601"/>
                    </a:cubicBezTo>
                    <a:lnTo>
                      <a:pt x="10356" y="0"/>
                    </a:lnTo>
                    <a:close/>
                  </a:path>
                </a:pathLst>
              </a:custGeom>
              <a:solidFill>
                <a:srgbClr val="7070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4" name="Google Shape;2124;p55">
                <a:extLst>
                  <a:ext uri="{FF2B5EF4-FFF2-40B4-BE49-F238E27FC236}">
                    <a16:creationId xmlns:a16="http://schemas.microsoft.com/office/drawing/2014/main" id="{0FB375BE-7187-1C78-4E0D-02694FC9504A}"/>
                  </a:ext>
                </a:extLst>
              </p:cNvPr>
              <p:cNvSpPr/>
              <p:nvPr/>
            </p:nvSpPr>
            <p:spPr>
              <a:xfrm>
                <a:off x="2129575" y="1776425"/>
                <a:ext cx="371150" cy="407600"/>
              </a:xfrm>
              <a:custGeom>
                <a:avLst/>
                <a:gdLst/>
                <a:ahLst/>
                <a:cxnLst/>
                <a:rect l="l" t="t" r="r" b="b"/>
                <a:pathLst>
                  <a:path w="14846" h="16304" extrusionOk="0">
                    <a:moveTo>
                      <a:pt x="7655" y="1"/>
                    </a:moveTo>
                    <a:cubicBezTo>
                      <a:pt x="7655" y="1"/>
                      <a:pt x="6134" y="2639"/>
                      <a:pt x="7214" y="2848"/>
                    </a:cubicBezTo>
                    <a:cubicBezTo>
                      <a:pt x="5816" y="7192"/>
                      <a:pt x="5497" y="8810"/>
                      <a:pt x="1864" y="12416"/>
                    </a:cubicBezTo>
                    <a:cubicBezTo>
                      <a:pt x="1596" y="12645"/>
                      <a:pt x="485" y="13041"/>
                      <a:pt x="323" y="14051"/>
                    </a:cubicBezTo>
                    <a:cubicBezTo>
                      <a:pt x="1" y="15536"/>
                      <a:pt x="2101" y="16304"/>
                      <a:pt x="4091" y="16304"/>
                    </a:cubicBezTo>
                    <a:cubicBezTo>
                      <a:pt x="5242" y="16304"/>
                      <a:pt x="6356" y="16047"/>
                      <a:pt x="6943" y="15523"/>
                    </a:cubicBezTo>
                    <a:cubicBezTo>
                      <a:pt x="8635" y="14406"/>
                      <a:pt x="10445" y="14037"/>
                      <a:pt x="10688" y="12775"/>
                    </a:cubicBezTo>
                    <a:cubicBezTo>
                      <a:pt x="11144" y="10570"/>
                      <a:pt x="12029" y="5857"/>
                      <a:pt x="13836" y="4729"/>
                    </a:cubicBezTo>
                    <a:cubicBezTo>
                      <a:pt x="14446" y="4628"/>
                      <a:pt x="14845" y="2283"/>
                      <a:pt x="14845" y="2283"/>
                    </a:cubicBezTo>
                    <a:cubicBezTo>
                      <a:pt x="14845" y="2283"/>
                      <a:pt x="10371" y="2241"/>
                      <a:pt x="765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5" name="Google Shape;2125;p55">
                <a:extLst>
                  <a:ext uri="{FF2B5EF4-FFF2-40B4-BE49-F238E27FC236}">
                    <a16:creationId xmlns:a16="http://schemas.microsoft.com/office/drawing/2014/main" id="{8C6E79DB-FECD-9266-DC38-82C025FE211F}"/>
                  </a:ext>
                </a:extLst>
              </p:cNvPr>
              <p:cNvSpPr/>
              <p:nvPr/>
            </p:nvSpPr>
            <p:spPr>
              <a:xfrm>
                <a:off x="2181350" y="1861525"/>
                <a:ext cx="200050" cy="264025"/>
              </a:xfrm>
              <a:custGeom>
                <a:avLst/>
                <a:gdLst/>
                <a:ahLst/>
                <a:cxnLst/>
                <a:rect l="l" t="t" r="r" b="b"/>
                <a:pathLst>
                  <a:path w="8002" h="10561" extrusionOk="0">
                    <a:moveTo>
                      <a:pt x="5962" y="1"/>
                    </a:moveTo>
                    <a:cubicBezTo>
                      <a:pt x="5955" y="1"/>
                      <a:pt x="5949" y="1"/>
                      <a:pt x="5944" y="2"/>
                    </a:cubicBezTo>
                    <a:cubicBezTo>
                      <a:pt x="5736" y="36"/>
                      <a:pt x="3540" y="5995"/>
                      <a:pt x="3540" y="5995"/>
                    </a:cubicBezTo>
                    <a:lnTo>
                      <a:pt x="439" y="9480"/>
                    </a:lnTo>
                    <a:cubicBezTo>
                      <a:pt x="0" y="9973"/>
                      <a:pt x="745" y="10560"/>
                      <a:pt x="1389" y="10560"/>
                    </a:cubicBezTo>
                    <a:cubicBezTo>
                      <a:pt x="1522" y="10560"/>
                      <a:pt x="1650" y="10535"/>
                      <a:pt x="1763" y="10480"/>
                    </a:cubicBezTo>
                    <a:cubicBezTo>
                      <a:pt x="2425" y="10154"/>
                      <a:pt x="5109" y="7494"/>
                      <a:pt x="5500" y="6902"/>
                    </a:cubicBezTo>
                    <a:cubicBezTo>
                      <a:pt x="5892" y="6310"/>
                      <a:pt x="8002" y="699"/>
                      <a:pt x="8002" y="699"/>
                    </a:cubicBezTo>
                    <a:cubicBezTo>
                      <a:pt x="8002" y="699"/>
                      <a:pt x="6241" y="1"/>
                      <a:pt x="5962" y="1"/>
                    </a:cubicBezTo>
                    <a:close/>
                  </a:path>
                </a:pathLst>
              </a:custGeom>
              <a:solidFill>
                <a:srgbClr val="ECE8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6" name="Google Shape;2126;p55">
                <a:extLst>
                  <a:ext uri="{FF2B5EF4-FFF2-40B4-BE49-F238E27FC236}">
                    <a16:creationId xmlns:a16="http://schemas.microsoft.com/office/drawing/2014/main" id="{5A93BC78-2541-3098-EC75-0A14BC556AB7}"/>
                  </a:ext>
                </a:extLst>
              </p:cNvPr>
              <p:cNvSpPr/>
              <p:nvPr/>
            </p:nvSpPr>
            <p:spPr>
              <a:xfrm>
                <a:off x="2200825" y="1894650"/>
                <a:ext cx="173575" cy="224200"/>
              </a:xfrm>
              <a:custGeom>
                <a:avLst/>
                <a:gdLst/>
                <a:ahLst/>
                <a:cxnLst/>
                <a:rect l="l" t="t" r="r" b="b"/>
                <a:pathLst>
                  <a:path w="6943" h="8968" fill="none" extrusionOk="0">
                    <a:moveTo>
                      <a:pt x="4128" y="0"/>
                    </a:moveTo>
                    <a:cubicBezTo>
                      <a:pt x="4128" y="0"/>
                      <a:pt x="5828" y="1325"/>
                      <a:pt x="6386" y="1360"/>
                    </a:cubicBezTo>
                    <a:cubicBezTo>
                      <a:pt x="6943" y="1395"/>
                      <a:pt x="3761" y="2011"/>
                      <a:pt x="3761" y="2011"/>
                    </a:cubicBezTo>
                    <a:cubicBezTo>
                      <a:pt x="3761" y="2011"/>
                      <a:pt x="5260" y="3507"/>
                      <a:pt x="5724" y="3730"/>
                    </a:cubicBezTo>
                    <a:lnTo>
                      <a:pt x="3087" y="3829"/>
                    </a:lnTo>
                    <a:lnTo>
                      <a:pt x="4882" y="5268"/>
                    </a:lnTo>
                    <a:lnTo>
                      <a:pt x="2392" y="4934"/>
                    </a:lnTo>
                    <a:lnTo>
                      <a:pt x="3676" y="6746"/>
                    </a:lnTo>
                    <a:lnTo>
                      <a:pt x="995" y="6655"/>
                    </a:lnTo>
                    <a:lnTo>
                      <a:pt x="2196" y="8181"/>
                    </a:lnTo>
                    <a:lnTo>
                      <a:pt x="0" y="7509"/>
                    </a:lnTo>
                    <a:lnTo>
                      <a:pt x="1272" y="8968"/>
                    </a:lnTo>
                  </a:path>
                </a:pathLst>
              </a:custGeom>
              <a:noFill/>
              <a:ln w="525" cap="rnd" cmpd="sng">
                <a:solidFill>
                  <a:srgbClr val="C6C6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7" name="Google Shape;2127;p55">
                <a:extLst>
                  <a:ext uri="{FF2B5EF4-FFF2-40B4-BE49-F238E27FC236}">
                    <a16:creationId xmlns:a16="http://schemas.microsoft.com/office/drawing/2014/main" id="{7BCAF171-E625-5DB6-9427-DFB855489945}"/>
                  </a:ext>
                </a:extLst>
              </p:cNvPr>
              <p:cNvSpPr/>
              <p:nvPr/>
            </p:nvSpPr>
            <p:spPr>
              <a:xfrm>
                <a:off x="2343900" y="1886825"/>
                <a:ext cx="64475" cy="120250"/>
              </a:xfrm>
              <a:custGeom>
                <a:avLst/>
                <a:gdLst/>
                <a:ahLst/>
                <a:cxnLst/>
                <a:rect l="l" t="t" r="r" b="b"/>
                <a:pathLst>
                  <a:path w="2579" h="4810" fill="none" extrusionOk="0">
                    <a:moveTo>
                      <a:pt x="35" y="1"/>
                    </a:moveTo>
                    <a:cubicBezTo>
                      <a:pt x="35" y="1"/>
                      <a:pt x="1" y="4785"/>
                      <a:pt x="1290" y="4796"/>
                    </a:cubicBezTo>
                    <a:cubicBezTo>
                      <a:pt x="2579" y="4809"/>
                      <a:pt x="35" y="1"/>
                      <a:pt x="35" y="1"/>
                    </a:cubicBezTo>
                    <a:close/>
                  </a:path>
                </a:pathLst>
              </a:custGeom>
              <a:noFill/>
              <a:ln w="525" cap="rnd" cmpd="sng">
                <a:solidFill>
                  <a:srgbClr val="C6C6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8" name="Google Shape;2128;p55">
                <a:extLst>
                  <a:ext uri="{FF2B5EF4-FFF2-40B4-BE49-F238E27FC236}">
                    <a16:creationId xmlns:a16="http://schemas.microsoft.com/office/drawing/2014/main" id="{41B4F096-DA59-6DDE-593B-43F437FAFE92}"/>
                  </a:ext>
                </a:extLst>
              </p:cNvPr>
              <p:cNvSpPr/>
              <p:nvPr/>
            </p:nvSpPr>
            <p:spPr>
              <a:xfrm>
                <a:off x="2229550" y="1887275"/>
                <a:ext cx="110925" cy="104725"/>
              </a:xfrm>
              <a:custGeom>
                <a:avLst/>
                <a:gdLst/>
                <a:ahLst/>
                <a:cxnLst/>
                <a:rect l="l" t="t" r="r" b="b"/>
                <a:pathLst>
                  <a:path w="4437" h="4189" fill="none" extrusionOk="0">
                    <a:moveTo>
                      <a:pt x="4436" y="1"/>
                    </a:moveTo>
                    <a:cubicBezTo>
                      <a:pt x="4436" y="1"/>
                      <a:pt x="1" y="1795"/>
                      <a:pt x="482" y="2993"/>
                    </a:cubicBezTo>
                    <a:cubicBezTo>
                      <a:pt x="964" y="4189"/>
                      <a:pt x="4436" y="1"/>
                      <a:pt x="4436" y="1"/>
                    </a:cubicBezTo>
                    <a:close/>
                  </a:path>
                </a:pathLst>
              </a:custGeom>
              <a:noFill/>
              <a:ln w="525" cap="rnd" cmpd="sng">
                <a:solidFill>
                  <a:srgbClr val="C6C6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9" name="Google Shape;2129;p55">
                <a:extLst>
                  <a:ext uri="{FF2B5EF4-FFF2-40B4-BE49-F238E27FC236}">
                    <a16:creationId xmlns:a16="http://schemas.microsoft.com/office/drawing/2014/main" id="{7848F3A0-0295-B009-BF17-5431F05024A8}"/>
                  </a:ext>
                </a:extLst>
              </p:cNvPr>
              <p:cNvSpPr/>
              <p:nvPr/>
            </p:nvSpPr>
            <p:spPr>
              <a:xfrm>
                <a:off x="2578325" y="2141250"/>
                <a:ext cx="242900" cy="190925"/>
              </a:xfrm>
              <a:custGeom>
                <a:avLst/>
                <a:gdLst/>
                <a:ahLst/>
                <a:cxnLst/>
                <a:rect l="l" t="t" r="r" b="b"/>
                <a:pathLst>
                  <a:path w="9716" h="7637" extrusionOk="0">
                    <a:moveTo>
                      <a:pt x="1414" y="0"/>
                    </a:moveTo>
                    <a:lnTo>
                      <a:pt x="797" y="378"/>
                    </a:lnTo>
                    <a:cubicBezTo>
                      <a:pt x="797" y="378"/>
                      <a:pt x="1" y="1460"/>
                      <a:pt x="515" y="2348"/>
                    </a:cubicBezTo>
                    <a:cubicBezTo>
                      <a:pt x="515" y="2348"/>
                      <a:pt x="2356" y="5754"/>
                      <a:pt x="3678" y="6375"/>
                    </a:cubicBezTo>
                    <a:cubicBezTo>
                      <a:pt x="4609" y="6810"/>
                      <a:pt x="6257" y="7636"/>
                      <a:pt x="7769" y="7636"/>
                    </a:cubicBezTo>
                    <a:cubicBezTo>
                      <a:pt x="8405" y="7636"/>
                      <a:pt x="9017" y="7491"/>
                      <a:pt x="9541" y="7109"/>
                    </a:cubicBezTo>
                    <a:lnTo>
                      <a:pt x="9715" y="5580"/>
                    </a:lnTo>
                    <a:lnTo>
                      <a:pt x="1414" y="0"/>
                    </a:lnTo>
                    <a:close/>
                  </a:path>
                </a:pathLst>
              </a:custGeom>
              <a:solidFill>
                <a:srgbClr val="7070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55">
                <a:extLst>
                  <a:ext uri="{FF2B5EF4-FFF2-40B4-BE49-F238E27FC236}">
                    <a16:creationId xmlns:a16="http://schemas.microsoft.com/office/drawing/2014/main" id="{D9D9AE75-D6FE-A67A-2C3C-47D4FE56A5FD}"/>
                  </a:ext>
                </a:extLst>
              </p:cNvPr>
              <p:cNvSpPr/>
              <p:nvPr/>
            </p:nvSpPr>
            <p:spPr>
              <a:xfrm>
                <a:off x="2591550" y="1861525"/>
                <a:ext cx="236575" cy="446875"/>
              </a:xfrm>
              <a:custGeom>
                <a:avLst/>
                <a:gdLst/>
                <a:ahLst/>
                <a:cxnLst/>
                <a:rect l="l" t="t" r="r" b="b"/>
                <a:pathLst>
                  <a:path w="9463" h="17875" extrusionOk="0">
                    <a:moveTo>
                      <a:pt x="927" y="0"/>
                    </a:moveTo>
                    <a:cubicBezTo>
                      <a:pt x="927" y="0"/>
                      <a:pt x="307" y="2297"/>
                      <a:pt x="820" y="2645"/>
                    </a:cubicBezTo>
                    <a:cubicBezTo>
                      <a:pt x="1988" y="4426"/>
                      <a:pt x="818" y="9077"/>
                      <a:pt x="308" y="11269"/>
                    </a:cubicBezTo>
                    <a:cubicBezTo>
                      <a:pt x="1" y="12518"/>
                      <a:pt x="1490" y="13611"/>
                      <a:pt x="2560" y="15334"/>
                    </a:cubicBezTo>
                    <a:cubicBezTo>
                      <a:pt x="3127" y="16639"/>
                      <a:pt x="5630" y="17875"/>
                      <a:pt x="7402" y="17875"/>
                    </a:cubicBezTo>
                    <a:cubicBezTo>
                      <a:pt x="8301" y="17875"/>
                      <a:pt x="9012" y="17557"/>
                      <a:pt x="9188" y="16769"/>
                    </a:cubicBezTo>
                    <a:cubicBezTo>
                      <a:pt x="9463" y="15783"/>
                      <a:pt x="8620" y="14959"/>
                      <a:pt x="8471" y="14639"/>
                    </a:cubicBezTo>
                    <a:cubicBezTo>
                      <a:pt x="6683" y="9843"/>
                      <a:pt x="7070" y="8240"/>
                      <a:pt x="7620" y="3710"/>
                    </a:cubicBezTo>
                    <a:lnTo>
                      <a:pt x="7620" y="3710"/>
                    </a:lnTo>
                    <a:cubicBezTo>
                      <a:pt x="7664" y="3721"/>
                      <a:pt x="7706" y="3726"/>
                      <a:pt x="7746" y="3726"/>
                    </a:cubicBezTo>
                    <a:cubicBezTo>
                      <a:pt x="8666" y="3726"/>
                      <a:pt x="8411" y="940"/>
                      <a:pt x="8411" y="940"/>
                    </a:cubicBezTo>
                    <a:lnTo>
                      <a:pt x="8411" y="940"/>
                    </a:lnTo>
                    <a:cubicBezTo>
                      <a:pt x="7743" y="1116"/>
                      <a:pt x="7049" y="1186"/>
                      <a:pt x="6365" y="1186"/>
                    </a:cubicBezTo>
                    <a:cubicBezTo>
                      <a:pt x="3563" y="1186"/>
                      <a:pt x="927" y="0"/>
                      <a:pt x="92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55">
                <a:extLst>
                  <a:ext uri="{FF2B5EF4-FFF2-40B4-BE49-F238E27FC236}">
                    <a16:creationId xmlns:a16="http://schemas.microsoft.com/office/drawing/2014/main" id="{333FBABF-C227-9CF3-9573-3B4987E9D145}"/>
                  </a:ext>
                </a:extLst>
              </p:cNvPr>
              <p:cNvSpPr/>
              <p:nvPr/>
            </p:nvSpPr>
            <p:spPr>
              <a:xfrm>
                <a:off x="2693125" y="1952850"/>
                <a:ext cx="94100" cy="295925"/>
              </a:xfrm>
              <a:custGeom>
                <a:avLst/>
                <a:gdLst/>
                <a:ahLst/>
                <a:cxnLst/>
                <a:rect l="l" t="t" r="r" b="b"/>
                <a:pathLst>
                  <a:path w="3764" h="11837" extrusionOk="0">
                    <a:moveTo>
                      <a:pt x="435" y="0"/>
                    </a:moveTo>
                    <a:cubicBezTo>
                      <a:pt x="435" y="0"/>
                      <a:pt x="1" y="5977"/>
                      <a:pt x="110" y="6680"/>
                    </a:cubicBezTo>
                    <a:cubicBezTo>
                      <a:pt x="217" y="7382"/>
                      <a:pt x="1539" y="10920"/>
                      <a:pt x="2004" y="11493"/>
                    </a:cubicBezTo>
                    <a:cubicBezTo>
                      <a:pt x="2192" y="11725"/>
                      <a:pt x="2531" y="11836"/>
                      <a:pt x="2852" y="11836"/>
                    </a:cubicBezTo>
                    <a:cubicBezTo>
                      <a:pt x="3326" y="11836"/>
                      <a:pt x="3763" y="11594"/>
                      <a:pt x="3626" y="11140"/>
                    </a:cubicBezTo>
                    <a:lnTo>
                      <a:pt x="2268" y="6677"/>
                    </a:lnTo>
                    <a:cubicBezTo>
                      <a:pt x="2268" y="6677"/>
                      <a:pt x="2769" y="347"/>
                      <a:pt x="2594" y="228"/>
                    </a:cubicBezTo>
                    <a:cubicBezTo>
                      <a:pt x="2418" y="107"/>
                      <a:pt x="435" y="0"/>
                      <a:pt x="435" y="0"/>
                    </a:cubicBezTo>
                    <a:close/>
                  </a:path>
                </a:pathLst>
              </a:custGeom>
              <a:solidFill>
                <a:srgbClr val="ECE8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55">
                <a:extLst>
                  <a:ext uri="{FF2B5EF4-FFF2-40B4-BE49-F238E27FC236}">
                    <a16:creationId xmlns:a16="http://schemas.microsoft.com/office/drawing/2014/main" id="{B5A4BB2E-D95E-100F-9273-6056C5A2247B}"/>
                  </a:ext>
                </a:extLst>
              </p:cNvPr>
              <p:cNvSpPr/>
              <p:nvPr/>
            </p:nvSpPr>
            <p:spPr>
              <a:xfrm>
                <a:off x="2689175" y="1999425"/>
                <a:ext cx="93625" cy="233500"/>
              </a:xfrm>
              <a:custGeom>
                <a:avLst/>
                <a:gdLst/>
                <a:ahLst/>
                <a:cxnLst/>
                <a:rect l="l" t="t" r="r" b="b"/>
                <a:pathLst>
                  <a:path w="3745" h="9340" fill="none" extrusionOk="0">
                    <a:moveTo>
                      <a:pt x="3141" y="1"/>
                    </a:moveTo>
                    <a:cubicBezTo>
                      <a:pt x="3141" y="1"/>
                      <a:pt x="1042" y="492"/>
                      <a:pt x="522" y="291"/>
                    </a:cubicBezTo>
                    <a:cubicBezTo>
                      <a:pt x="1" y="89"/>
                      <a:pt x="2633" y="1982"/>
                      <a:pt x="2633" y="1982"/>
                    </a:cubicBezTo>
                    <a:cubicBezTo>
                      <a:pt x="2633" y="1982"/>
                      <a:pt x="645" y="2711"/>
                      <a:pt x="129" y="2719"/>
                    </a:cubicBezTo>
                    <a:lnTo>
                      <a:pt x="2483" y="3914"/>
                    </a:lnTo>
                    <a:lnTo>
                      <a:pt x="250" y="4469"/>
                    </a:lnTo>
                    <a:lnTo>
                      <a:pt x="2652" y="5208"/>
                    </a:lnTo>
                    <a:lnTo>
                      <a:pt x="727" y="6316"/>
                    </a:lnTo>
                    <a:lnTo>
                      <a:pt x="3199" y="7356"/>
                    </a:lnTo>
                    <a:lnTo>
                      <a:pt x="1469" y="8239"/>
                    </a:lnTo>
                    <a:lnTo>
                      <a:pt x="3744" y="8548"/>
                    </a:lnTo>
                    <a:lnTo>
                      <a:pt x="1980" y="9339"/>
                    </a:lnTo>
                  </a:path>
                </a:pathLst>
              </a:custGeom>
              <a:noFill/>
              <a:ln w="525" cap="rnd"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55">
                <a:extLst>
                  <a:ext uri="{FF2B5EF4-FFF2-40B4-BE49-F238E27FC236}">
                    <a16:creationId xmlns:a16="http://schemas.microsoft.com/office/drawing/2014/main" id="{514921C3-5DB3-851B-7327-EF1FAD74A68A}"/>
                  </a:ext>
                </a:extLst>
              </p:cNvPr>
              <p:cNvSpPr/>
              <p:nvPr/>
            </p:nvSpPr>
            <p:spPr>
              <a:xfrm>
                <a:off x="2625875" y="1975250"/>
                <a:ext cx="108100" cy="109000"/>
              </a:xfrm>
              <a:custGeom>
                <a:avLst/>
                <a:gdLst/>
                <a:ahLst/>
                <a:cxnLst/>
                <a:rect l="l" t="t" r="r" b="b"/>
                <a:pathLst>
                  <a:path w="4324" h="4360" fill="none" extrusionOk="0">
                    <a:moveTo>
                      <a:pt x="4323" y="1"/>
                    </a:moveTo>
                    <a:cubicBezTo>
                      <a:pt x="4323" y="1"/>
                      <a:pt x="2352" y="4360"/>
                      <a:pt x="1175" y="3831"/>
                    </a:cubicBezTo>
                    <a:cubicBezTo>
                      <a:pt x="0" y="3304"/>
                      <a:pt x="4323" y="1"/>
                      <a:pt x="4323" y="1"/>
                    </a:cubicBezTo>
                    <a:close/>
                  </a:path>
                </a:pathLst>
              </a:custGeom>
              <a:noFill/>
              <a:ln w="525" cap="rnd"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55">
                <a:extLst>
                  <a:ext uri="{FF2B5EF4-FFF2-40B4-BE49-F238E27FC236}">
                    <a16:creationId xmlns:a16="http://schemas.microsoft.com/office/drawing/2014/main" id="{B955673B-2FDB-1B31-A2B8-81BBC905B615}"/>
                  </a:ext>
                </a:extLst>
              </p:cNvPr>
              <p:cNvSpPr/>
              <p:nvPr/>
            </p:nvSpPr>
            <p:spPr>
              <a:xfrm>
                <a:off x="2737675" y="1977500"/>
                <a:ext cx="81900" cy="131425"/>
              </a:xfrm>
              <a:custGeom>
                <a:avLst/>
                <a:gdLst/>
                <a:ahLst/>
                <a:cxnLst/>
                <a:rect l="l" t="t" r="r" b="b"/>
                <a:pathLst>
                  <a:path w="3276" h="5257" fill="none" extrusionOk="0">
                    <a:moveTo>
                      <a:pt x="1" y="0"/>
                    </a:moveTo>
                    <a:cubicBezTo>
                      <a:pt x="1" y="0"/>
                      <a:pt x="3276" y="3485"/>
                      <a:pt x="2340" y="4371"/>
                    </a:cubicBezTo>
                    <a:cubicBezTo>
                      <a:pt x="1402" y="5256"/>
                      <a:pt x="1" y="0"/>
                      <a:pt x="1" y="0"/>
                    </a:cubicBezTo>
                    <a:close/>
                  </a:path>
                </a:pathLst>
              </a:custGeom>
              <a:noFill/>
              <a:ln w="525" cap="rnd"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2135;p55">
                <a:extLst>
                  <a:ext uri="{FF2B5EF4-FFF2-40B4-BE49-F238E27FC236}">
                    <a16:creationId xmlns:a16="http://schemas.microsoft.com/office/drawing/2014/main" id="{6B1D2ADC-27C1-9F7D-85AA-ADAFC5C4D1A9}"/>
                  </a:ext>
                </a:extLst>
              </p:cNvPr>
              <p:cNvSpPr/>
              <p:nvPr/>
            </p:nvSpPr>
            <p:spPr>
              <a:xfrm>
                <a:off x="2387925" y="812050"/>
                <a:ext cx="174800" cy="324425"/>
              </a:xfrm>
              <a:custGeom>
                <a:avLst/>
                <a:gdLst/>
                <a:ahLst/>
                <a:cxnLst/>
                <a:rect l="l" t="t" r="r" b="b"/>
                <a:pathLst>
                  <a:path w="6992" h="12977" extrusionOk="0">
                    <a:moveTo>
                      <a:pt x="3959" y="0"/>
                    </a:moveTo>
                    <a:cubicBezTo>
                      <a:pt x="3959" y="0"/>
                      <a:pt x="2706" y="9296"/>
                      <a:pt x="1" y="12977"/>
                    </a:cubicBezTo>
                    <a:cubicBezTo>
                      <a:pt x="1" y="12977"/>
                      <a:pt x="5258" y="11167"/>
                      <a:pt x="6992" y="2356"/>
                    </a:cubicBezTo>
                    <a:lnTo>
                      <a:pt x="3959" y="0"/>
                    </a:lnTo>
                    <a:close/>
                  </a:path>
                </a:pathLst>
              </a:custGeom>
              <a:solidFill>
                <a:srgbClr val="C6C6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136" name="Google Shape;2136;p55">
            <a:extLst>
              <a:ext uri="{FF2B5EF4-FFF2-40B4-BE49-F238E27FC236}">
                <a16:creationId xmlns:a16="http://schemas.microsoft.com/office/drawing/2014/main" id="{B7CE0C3B-DF2D-7266-2D96-AFEA1A4D813D}"/>
              </a:ext>
            </a:extLst>
          </p:cNvPr>
          <p:cNvSpPr txBox="1">
            <a:spLocks noGrp="1"/>
          </p:cNvSpPr>
          <p:nvPr>
            <p:ph type="title"/>
          </p:nvPr>
        </p:nvSpPr>
        <p:spPr>
          <a:xfrm flipH="1">
            <a:off x="3450500" y="2353450"/>
            <a:ext cx="51180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MISSION</a:t>
            </a:r>
            <a:endParaRPr dirty="0"/>
          </a:p>
        </p:txBody>
      </p:sp>
      <p:sp>
        <p:nvSpPr>
          <p:cNvPr id="2137" name="Google Shape;2137;p55">
            <a:extLst>
              <a:ext uri="{FF2B5EF4-FFF2-40B4-BE49-F238E27FC236}">
                <a16:creationId xmlns:a16="http://schemas.microsoft.com/office/drawing/2014/main" id="{1B60B60D-06A4-1234-9612-B6018F422130}"/>
              </a:ext>
            </a:extLst>
          </p:cNvPr>
          <p:cNvSpPr txBox="1">
            <a:spLocks noGrp="1"/>
          </p:cNvSpPr>
          <p:nvPr>
            <p:ph type="title" idx="2"/>
          </p:nvPr>
        </p:nvSpPr>
        <p:spPr>
          <a:xfrm flipH="1">
            <a:off x="4963019" y="1359250"/>
            <a:ext cx="20931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01</a:t>
            </a:r>
            <a:endParaRPr dirty="0"/>
          </a:p>
        </p:txBody>
      </p:sp>
      <p:sp>
        <p:nvSpPr>
          <p:cNvPr id="2138" name="Google Shape;2138;p55">
            <a:extLst>
              <a:ext uri="{FF2B5EF4-FFF2-40B4-BE49-F238E27FC236}">
                <a16:creationId xmlns:a16="http://schemas.microsoft.com/office/drawing/2014/main" id="{A3BCBB1E-0393-CE09-1C63-8549F45F79BF}"/>
              </a:ext>
            </a:extLst>
          </p:cNvPr>
          <p:cNvSpPr txBox="1">
            <a:spLocks noGrp="1"/>
          </p:cNvSpPr>
          <p:nvPr>
            <p:ph type="subTitle" idx="1"/>
          </p:nvPr>
        </p:nvSpPr>
        <p:spPr>
          <a:xfrm flipH="1">
            <a:off x="4330475" y="3351925"/>
            <a:ext cx="3358200" cy="432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What is our goal?</a:t>
            </a:r>
            <a:endParaRPr dirty="0"/>
          </a:p>
        </p:txBody>
      </p:sp>
    </p:spTree>
    <p:extLst>
      <p:ext uri="{BB962C8B-B14F-4D97-AF65-F5344CB8AC3E}">
        <p14:creationId xmlns:p14="http://schemas.microsoft.com/office/powerpoint/2010/main" val="20877010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286">
          <a:extLst>
            <a:ext uri="{FF2B5EF4-FFF2-40B4-BE49-F238E27FC236}">
              <a16:creationId xmlns:a16="http://schemas.microsoft.com/office/drawing/2014/main" id="{F26DAC9A-6B0C-43F3-2DAC-5849E7955458}"/>
            </a:ext>
          </a:extLst>
        </p:cNvPr>
        <p:cNvGrpSpPr/>
        <p:nvPr/>
      </p:nvGrpSpPr>
      <p:grpSpPr>
        <a:xfrm>
          <a:off x="0" y="0"/>
          <a:ext cx="0" cy="0"/>
          <a:chOff x="0" y="0"/>
          <a:chExt cx="0" cy="0"/>
        </a:xfrm>
      </p:grpSpPr>
      <p:sp>
        <p:nvSpPr>
          <p:cNvPr id="1287" name="Google Shape;1287;p46">
            <a:extLst>
              <a:ext uri="{FF2B5EF4-FFF2-40B4-BE49-F238E27FC236}">
                <a16:creationId xmlns:a16="http://schemas.microsoft.com/office/drawing/2014/main" id="{CE89BBF7-2337-AEF5-C346-064D239295FD}"/>
              </a:ext>
            </a:extLst>
          </p:cNvPr>
          <p:cNvSpPr txBox="1">
            <a:spLocks noGrp="1"/>
          </p:cNvSpPr>
          <p:nvPr>
            <p:ph type="subTitle" idx="1"/>
          </p:nvPr>
        </p:nvSpPr>
        <p:spPr>
          <a:xfrm>
            <a:off x="2236013" y="2135963"/>
            <a:ext cx="4661100" cy="1511700"/>
          </a:xfrm>
          <a:prstGeom prst="rect">
            <a:avLst/>
          </a:prstGeom>
        </p:spPr>
        <p:txBody>
          <a:bodyPr spcFirstLastPara="1" wrap="square" lIns="91425" tIns="91425" rIns="91425" bIns="91425" anchor="ctr" anchorCtr="0">
            <a:noAutofit/>
          </a:bodyPr>
          <a:lstStyle/>
          <a:p>
            <a:pPr marL="0" lvl="0" indent="0" algn="ctr" rtl="0">
              <a:spcBef>
                <a:spcPts val="0"/>
              </a:spcBef>
              <a:spcAft>
                <a:spcPts val="1600"/>
              </a:spcAft>
              <a:buNone/>
            </a:pPr>
            <a:r>
              <a:rPr lang="en" dirty="0"/>
              <a:t>Lesson plans, quizzes, and assignments will be available to download in a .docx file so you can easily copy and paste content into learning management systems</a:t>
            </a:r>
            <a:endParaRPr dirty="0"/>
          </a:p>
        </p:txBody>
      </p:sp>
      <p:sp>
        <p:nvSpPr>
          <p:cNvPr id="1288" name="Google Shape;1288;p46">
            <a:extLst>
              <a:ext uri="{FF2B5EF4-FFF2-40B4-BE49-F238E27FC236}">
                <a16:creationId xmlns:a16="http://schemas.microsoft.com/office/drawing/2014/main" id="{BA3149FD-F23A-B716-192A-4B0D73D75058}"/>
              </a:ext>
            </a:extLst>
          </p:cNvPr>
          <p:cNvSpPr txBox="1">
            <a:spLocks noGrp="1"/>
          </p:cNvSpPr>
          <p:nvPr>
            <p:ph type="title"/>
          </p:nvPr>
        </p:nvSpPr>
        <p:spPr>
          <a:xfrm>
            <a:off x="714463" y="1449611"/>
            <a:ext cx="77040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600" dirty="0"/>
              <a:t>MLS/MLIS Instructors</a:t>
            </a:r>
            <a:endParaRPr sz="3600" dirty="0"/>
          </a:p>
        </p:txBody>
      </p:sp>
      <p:sp>
        <p:nvSpPr>
          <p:cNvPr id="1289" name="Google Shape;1289;p46">
            <a:extLst>
              <a:ext uri="{FF2B5EF4-FFF2-40B4-BE49-F238E27FC236}">
                <a16:creationId xmlns:a16="http://schemas.microsoft.com/office/drawing/2014/main" id="{017C3DA8-EE59-16B7-0925-5ED78C993000}"/>
              </a:ext>
            </a:extLst>
          </p:cNvPr>
          <p:cNvSpPr/>
          <p:nvPr/>
        </p:nvSpPr>
        <p:spPr>
          <a:xfrm>
            <a:off x="4372569" y="4506056"/>
            <a:ext cx="387791" cy="180649"/>
          </a:xfrm>
          <a:custGeom>
            <a:avLst/>
            <a:gdLst/>
            <a:ahLst/>
            <a:cxnLst/>
            <a:rect l="l" t="t" r="r" b="b"/>
            <a:pathLst>
              <a:path w="10276" h="4787" extrusionOk="0">
                <a:moveTo>
                  <a:pt x="5144" y="0"/>
                </a:moveTo>
                <a:cubicBezTo>
                  <a:pt x="2299" y="0"/>
                  <a:pt x="1" y="1072"/>
                  <a:pt x="1" y="2393"/>
                </a:cubicBezTo>
                <a:cubicBezTo>
                  <a:pt x="1" y="3715"/>
                  <a:pt x="2299" y="4786"/>
                  <a:pt x="5144" y="4786"/>
                </a:cubicBezTo>
                <a:cubicBezTo>
                  <a:pt x="7978" y="4786"/>
                  <a:pt x="10276" y="3715"/>
                  <a:pt x="10276" y="2393"/>
                </a:cubicBezTo>
                <a:cubicBezTo>
                  <a:pt x="10276" y="1072"/>
                  <a:pt x="7978" y="0"/>
                  <a:pt x="5144" y="0"/>
                </a:cubicBezTo>
                <a:close/>
              </a:path>
            </a:pathLst>
          </a:custGeom>
          <a:solidFill>
            <a:srgbClr val="1823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46">
            <a:extLst>
              <a:ext uri="{FF2B5EF4-FFF2-40B4-BE49-F238E27FC236}">
                <a16:creationId xmlns:a16="http://schemas.microsoft.com/office/drawing/2014/main" id="{732F7AC3-46F6-962F-059B-41C0DA1DDCDB}"/>
              </a:ext>
            </a:extLst>
          </p:cNvPr>
          <p:cNvSpPr/>
          <p:nvPr/>
        </p:nvSpPr>
        <p:spPr>
          <a:xfrm>
            <a:off x="4824132" y="4147472"/>
            <a:ext cx="1578484" cy="482797"/>
          </a:xfrm>
          <a:custGeom>
            <a:avLst/>
            <a:gdLst/>
            <a:ahLst/>
            <a:cxnLst/>
            <a:rect l="l" t="t" r="r" b="b"/>
            <a:pathLst>
              <a:path w="41828" h="15431" extrusionOk="0">
                <a:moveTo>
                  <a:pt x="2977" y="0"/>
                </a:moveTo>
                <a:cubicBezTo>
                  <a:pt x="1894" y="655"/>
                  <a:pt x="905" y="1381"/>
                  <a:pt x="0" y="2132"/>
                </a:cubicBezTo>
                <a:lnTo>
                  <a:pt x="0" y="13288"/>
                </a:lnTo>
                <a:cubicBezTo>
                  <a:pt x="2913" y="10614"/>
                  <a:pt x="6650" y="9652"/>
                  <a:pt x="10896" y="9652"/>
                </a:cubicBezTo>
                <a:cubicBezTo>
                  <a:pt x="16180" y="9652"/>
                  <a:pt x="22252" y="11142"/>
                  <a:pt x="28504" y="12681"/>
                </a:cubicBezTo>
                <a:cubicBezTo>
                  <a:pt x="32897" y="13764"/>
                  <a:pt x="37493" y="14871"/>
                  <a:pt x="41827" y="15431"/>
                </a:cubicBezTo>
                <a:lnTo>
                  <a:pt x="41827" y="7394"/>
                </a:lnTo>
                <a:cubicBezTo>
                  <a:pt x="38874" y="6334"/>
                  <a:pt x="34695" y="4453"/>
                  <a:pt x="28897" y="1203"/>
                </a:cubicBezTo>
                <a:cubicBezTo>
                  <a:pt x="28123" y="762"/>
                  <a:pt x="27349" y="369"/>
                  <a:pt x="26587" y="0"/>
                </a:cubicBezTo>
                <a:close/>
              </a:path>
            </a:pathLst>
          </a:custGeom>
          <a:solidFill>
            <a:srgbClr val="182347">
              <a:alpha val="43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46">
            <a:extLst>
              <a:ext uri="{FF2B5EF4-FFF2-40B4-BE49-F238E27FC236}">
                <a16:creationId xmlns:a16="http://schemas.microsoft.com/office/drawing/2014/main" id="{55087955-DEA2-AA4E-6A63-05A2D9108E72}"/>
              </a:ext>
            </a:extLst>
          </p:cNvPr>
          <p:cNvSpPr/>
          <p:nvPr/>
        </p:nvSpPr>
        <p:spPr>
          <a:xfrm>
            <a:off x="2740720" y="4147472"/>
            <a:ext cx="1578446" cy="482797"/>
          </a:xfrm>
          <a:custGeom>
            <a:avLst/>
            <a:gdLst/>
            <a:ahLst/>
            <a:cxnLst/>
            <a:rect l="l" t="t" r="r" b="b"/>
            <a:pathLst>
              <a:path w="41827" h="15431" extrusionOk="0">
                <a:moveTo>
                  <a:pt x="15252" y="0"/>
                </a:moveTo>
                <a:cubicBezTo>
                  <a:pt x="14490" y="369"/>
                  <a:pt x="13716" y="762"/>
                  <a:pt x="12942" y="1203"/>
                </a:cubicBezTo>
                <a:cubicBezTo>
                  <a:pt x="7132" y="4453"/>
                  <a:pt x="2965" y="6334"/>
                  <a:pt x="0" y="7394"/>
                </a:cubicBezTo>
                <a:lnTo>
                  <a:pt x="0" y="15431"/>
                </a:lnTo>
                <a:cubicBezTo>
                  <a:pt x="4346" y="14871"/>
                  <a:pt x="8930" y="13764"/>
                  <a:pt x="13335" y="12681"/>
                </a:cubicBezTo>
                <a:cubicBezTo>
                  <a:pt x="19587" y="11142"/>
                  <a:pt x="25656" y="9652"/>
                  <a:pt x="30936" y="9652"/>
                </a:cubicBezTo>
                <a:cubicBezTo>
                  <a:pt x="35180" y="9652"/>
                  <a:pt x="38915" y="10614"/>
                  <a:pt x="41827" y="13288"/>
                </a:cubicBezTo>
                <a:lnTo>
                  <a:pt x="41827" y="2132"/>
                </a:lnTo>
                <a:cubicBezTo>
                  <a:pt x="40922" y="1381"/>
                  <a:pt x="39934" y="655"/>
                  <a:pt x="38850" y="0"/>
                </a:cubicBezTo>
                <a:close/>
              </a:path>
            </a:pathLst>
          </a:custGeom>
          <a:solidFill>
            <a:srgbClr val="182347">
              <a:alpha val="43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46">
            <a:extLst>
              <a:ext uri="{FF2B5EF4-FFF2-40B4-BE49-F238E27FC236}">
                <a16:creationId xmlns:a16="http://schemas.microsoft.com/office/drawing/2014/main" id="{EE6BD927-0C54-F928-77DE-FDCD809C4555}"/>
              </a:ext>
            </a:extLst>
          </p:cNvPr>
          <p:cNvSpPr/>
          <p:nvPr/>
        </p:nvSpPr>
        <p:spPr>
          <a:xfrm>
            <a:off x="2540288" y="3973851"/>
            <a:ext cx="4063649" cy="680067"/>
          </a:xfrm>
          <a:custGeom>
            <a:avLst/>
            <a:gdLst/>
            <a:ahLst/>
            <a:cxnLst/>
            <a:rect l="l" t="t" r="r" b="b"/>
            <a:pathLst>
              <a:path w="107682" h="18021" extrusionOk="0">
                <a:moveTo>
                  <a:pt x="32980" y="1"/>
                </a:moveTo>
                <a:cubicBezTo>
                  <a:pt x="29028" y="1"/>
                  <a:pt x="24877" y="1047"/>
                  <a:pt x="20563" y="3137"/>
                </a:cubicBezTo>
                <a:cubicBezTo>
                  <a:pt x="19801" y="3506"/>
                  <a:pt x="19027" y="3899"/>
                  <a:pt x="18253" y="4340"/>
                </a:cubicBezTo>
                <a:cubicBezTo>
                  <a:pt x="17253" y="4899"/>
                  <a:pt x="16313" y="5411"/>
                  <a:pt x="15408" y="5900"/>
                </a:cubicBezTo>
                <a:cubicBezTo>
                  <a:pt x="11050" y="8209"/>
                  <a:pt x="7764" y="9650"/>
                  <a:pt x="5311" y="10531"/>
                </a:cubicBezTo>
                <a:cubicBezTo>
                  <a:pt x="2680" y="11472"/>
                  <a:pt x="1013" y="11781"/>
                  <a:pt x="1" y="11853"/>
                </a:cubicBezTo>
                <a:lnTo>
                  <a:pt x="1" y="18020"/>
                </a:lnTo>
                <a:cubicBezTo>
                  <a:pt x="1287" y="17973"/>
                  <a:pt x="2739" y="17722"/>
                  <a:pt x="4382" y="17282"/>
                </a:cubicBezTo>
                <a:cubicBezTo>
                  <a:pt x="4692" y="17199"/>
                  <a:pt x="5002" y="17115"/>
                  <a:pt x="5311" y="17020"/>
                </a:cubicBezTo>
                <a:cubicBezTo>
                  <a:pt x="5871" y="16853"/>
                  <a:pt x="6454" y="16663"/>
                  <a:pt x="7049" y="16449"/>
                </a:cubicBezTo>
                <a:lnTo>
                  <a:pt x="7061" y="16449"/>
                </a:lnTo>
                <a:cubicBezTo>
                  <a:pt x="10943" y="15079"/>
                  <a:pt x="15705" y="12817"/>
                  <a:pt x="21254" y="9698"/>
                </a:cubicBezTo>
                <a:cubicBezTo>
                  <a:pt x="21587" y="9519"/>
                  <a:pt x="21920" y="9341"/>
                  <a:pt x="22254" y="9174"/>
                </a:cubicBezTo>
                <a:cubicBezTo>
                  <a:pt x="26082" y="7168"/>
                  <a:pt x="29679" y="6166"/>
                  <a:pt x="33005" y="6166"/>
                </a:cubicBezTo>
                <a:cubicBezTo>
                  <a:pt x="34674" y="6166"/>
                  <a:pt x="36275" y="6418"/>
                  <a:pt x="37803" y="6924"/>
                </a:cubicBezTo>
                <a:cubicBezTo>
                  <a:pt x="41709" y="8221"/>
                  <a:pt x="44554" y="10972"/>
                  <a:pt x="46388" y="13341"/>
                </a:cubicBezTo>
                <a:cubicBezTo>
                  <a:pt x="46495" y="13472"/>
                  <a:pt x="46602" y="13603"/>
                  <a:pt x="46697" y="13734"/>
                </a:cubicBezTo>
                <a:cubicBezTo>
                  <a:pt x="46852" y="13948"/>
                  <a:pt x="47007" y="14151"/>
                  <a:pt x="47138" y="14353"/>
                </a:cubicBezTo>
                <a:cubicBezTo>
                  <a:pt x="47876" y="15401"/>
                  <a:pt x="48388" y="16306"/>
                  <a:pt x="48674" y="16853"/>
                </a:cubicBezTo>
                <a:cubicBezTo>
                  <a:pt x="48876" y="16568"/>
                  <a:pt x="49102" y="16294"/>
                  <a:pt x="49352" y="16032"/>
                </a:cubicBezTo>
                <a:cubicBezTo>
                  <a:pt x="50460" y="14913"/>
                  <a:pt x="51948" y="14174"/>
                  <a:pt x="53627" y="14067"/>
                </a:cubicBezTo>
                <a:cubicBezTo>
                  <a:pt x="53698" y="14055"/>
                  <a:pt x="53770" y="14055"/>
                  <a:pt x="53841" y="14043"/>
                </a:cubicBezTo>
                <a:cubicBezTo>
                  <a:pt x="55639" y="14115"/>
                  <a:pt x="57258" y="14901"/>
                  <a:pt x="58413" y="16115"/>
                </a:cubicBezTo>
                <a:cubicBezTo>
                  <a:pt x="58627" y="16353"/>
                  <a:pt x="58818" y="16591"/>
                  <a:pt x="59008" y="16853"/>
                </a:cubicBezTo>
                <a:cubicBezTo>
                  <a:pt x="59330" y="16234"/>
                  <a:pt x="59925" y="15175"/>
                  <a:pt x="60818" y="13948"/>
                </a:cubicBezTo>
                <a:cubicBezTo>
                  <a:pt x="62628" y="11472"/>
                  <a:pt x="65628" y="8340"/>
                  <a:pt x="69879" y="6924"/>
                </a:cubicBezTo>
                <a:cubicBezTo>
                  <a:pt x="71408" y="6415"/>
                  <a:pt x="73010" y="6162"/>
                  <a:pt x="74680" y="6162"/>
                </a:cubicBezTo>
                <a:cubicBezTo>
                  <a:pt x="78290" y="6162"/>
                  <a:pt x="82220" y="7345"/>
                  <a:pt x="86428" y="9698"/>
                </a:cubicBezTo>
                <a:cubicBezTo>
                  <a:pt x="91965" y="12805"/>
                  <a:pt x="96704" y="15056"/>
                  <a:pt x="100585" y="16425"/>
                </a:cubicBezTo>
                <a:cubicBezTo>
                  <a:pt x="101537" y="16770"/>
                  <a:pt x="102442" y="17056"/>
                  <a:pt x="103300" y="17282"/>
                </a:cubicBezTo>
                <a:cubicBezTo>
                  <a:pt x="104931" y="17722"/>
                  <a:pt x="106395" y="17973"/>
                  <a:pt x="107681" y="18020"/>
                </a:cubicBezTo>
                <a:lnTo>
                  <a:pt x="107681" y="11853"/>
                </a:lnTo>
                <a:cubicBezTo>
                  <a:pt x="105538" y="11698"/>
                  <a:pt x="100394" y="10495"/>
                  <a:pt x="89429" y="4340"/>
                </a:cubicBezTo>
                <a:cubicBezTo>
                  <a:pt x="84287" y="1452"/>
                  <a:pt x="79355" y="5"/>
                  <a:pt x="74699" y="5"/>
                </a:cubicBezTo>
                <a:cubicBezTo>
                  <a:pt x="72348" y="5"/>
                  <a:pt x="70068" y="374"/>
                  <a:pt x="67867" y="1113"/>
                </a:cubicBezTo>
                <a:cubicBezTo>
                  <a:pt x="59949" y="3768"/>
                  <a:pt x="55496" y="10472"/>
                  <a:pt x="53841" y="13460"/>
                </a:cubicBezTo>
                <a:cubicBezTo>
                  <a:pt x="52793" y="11567"/>
                  <a:pt x="50614" y="8174"/>
                  <a:pt x="47138" y="5269"/>
                </a:cubicBezTo>
                <a:cubicBezTo>
                  <a:pt x="46233" y="4518"/>
                  <a:pt x="45245" y="3792"/>
                  <a:pt x="44161" y="3137"/>
                </a:cubicBezTo>
                <a:cubicBezTo>
                  <a:pt x="42840" y="2340"/>
                  <a:pt x="41399" y="1637"/>
                  <a:pt x="39815" y="1113"/>
                </a:cubicBezTo>
                <a:cubicBezTo>
                  <a:pt x="37612" y="372"/>
                  <a:pt x="35331" y="1"/>
                  <a:pt x="32980" y="1"/>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46">
            <a:extLst>
              <a:ext uri="{FF2B5EF4-FFF2-40B4-BE49-F238E27FC236}">
                <a16:creationId xmlns:a16="http://schemas.microsoft.com/office/drawing/2014/main" id="{6CA5A23B-4F0A-79D4-E28C-702C3C2A797F}"/>
              </a:ext>
            </a:extLst>
          </p:cNvPr>
          <p:cNvSpPr/>
          <p:nvPr/>
        </p:nvSpPr>
        <p:spPr>
          <a:xfrm>
            <a:off x="4355512" y="4492546"/>
            <a:ext cx="433151" cy="129892"/>
          </a:xfrm>
          <a:custGeom>
            <a:avLst/>
            <a:gdLst/>
            <a:ahLst/>
            <a:cxnLst/>
            <a:rect l="l" t="t" r="r" b="b"/>
            <a:pathLst>
              <a:path w="11478" h="3442" extrusionOk="0">
                <a:moveTo>
                  <a:pt x="5739" y="1"/>
                </a:moveTo>
                <a:cubicBezTo>
                  <a:pt x="4429" y="1"/>
                  <a:pt x="3012" y="525"/>
                  <a:pt x="1655" y="1525"/>
                </a:cubicBezTo>
                <a:cubicBezTo>
                  <a:pt x="643" y="2275"/>
                  <a:pt x="24" y="3025"/>
                  <a:pt x="0" y="3049"/>
                </a:cubicBezTo>
                <a:lnTo>
                  <a:pt x="476" y="3442"/>
                </a:lnTo>
                <a:cubicBezTo>
                  <a:pt x="500" y="3418"/>
                  <a:pt x="2870" y="608"/>
                  <a:pt x="5739" y="608"/>
                </a:cubicBezTo>
                <a:cubicBezTo>
                  <a:pt x="8608" y="608"/>
                  <a:pt x="10978" y="3418"/>
                  <a:pt x="11002" y="3442"/>
                </a:cubicBezTo>
                <a:lnTo>
                  <a:pt x="11478" y="3049"/>
                </a:lnTo>
                <a:cubicBezTo>
                  <a:pt x="11454" y="3025"/>
                  <a:pt x="10835" y="2275"/>
                  <a:pt x="9823" y="1525"/>
                </a:cubicBezTo>
                <a:cubicBezTo>
                  <a:pt x="8466" y="525"/>
                  <a:pt x="7049" y="1"/>
                  <a:pt x="573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46">
            <a:extLst>
              <a:ext uri="{FF2B5EF4-FFF2-40B4-BE49-F238E27FC236}">
                <a16:creationId xmlns:a16="http://schemas.microsoft.com/office/drawing/2014/main" id="{0E6640BC-5253-F2E9-55DB-D1E4DB156CF4}"/>
              </a:ext>
            </a:extLst>
          </p:cNvPr>
          <p:cNvSpPr/>
          <p:nvPr/>
        </p:nvSpPr>
        <p:spPr>
          <a:xfrm>
            <a:off x="2540288" y="4387901"/>
            <a:ext cx="4063649" cy="330430"/>
          </a:xfrm>
          <a:custGeom>
            <a:avLst/>
            <a:gdLst/>
            <a:ahLst/>
            <a:cxnLst/>
            <a:rect l="l" t="t" r="r" b="b"/>
            <a:pathLst>
              <a:path w="107682" h="8756" extrusionOk="0">
                <a:moveTo>
                  <a:pt x="36227" y="0"/>
                </a:moveTo>
                <a:cubicBezTo>
                  <a:pt x="30623" y="0"/>
                  <a:pt x="24358" y="1542"/>
                  <a:pt x="18206" y="3060"/>
                </a:cubicBezTo>
                <a:cubicBezTo>
                  <a:pt x="14527" y="3964"/>
                  <a:pt x="10705" y="4881"/>
                  <a:pt x="7049" y="5477"/>
                </a:cubicBezTo>
                <a:cubicBezTo>
                  <a:pt x="6466" y="5572"/>
                  <a:pt x="5883" y="5655"/>
                  <a:pt x="5311" y="5738"/>
                </a:cubicBezTo>
                <a:cubicBezTo>
                  <a:pt x="3478" y="5977"/>
                  <a:pt x="1692" y="6119"/>
                  <a:pt x="1" y="6119"/>
                </a:cubicBezTo>
                <a:lnTo>
                  <a:pt x="1" y="7965"/>
                </a:lnTo>
                <a:cubicBezTo>
                  <a:pt x="1704" y="7965"/>
                  <a:pt x="3489" y="7834"/>
                  <a:pt x="5311" y="7596"/>
                </a:cubicBezTo>
                <a:cubicBezTo>
                  <a:pt x="9657" y="7036"/>
                  <a:pt x="14241" y="5929"/>
                  <a:pt x="18646" y="4846"/>
                </a:cubicBezTo>
                <a:cubicBezTo>
                  <a:pt x="24898" y="3307"/>
                  <a:pt x="30967" y="1817"/>
                  <a:pt x="36247" y="1817"/>
                </a:cubicBezTo>
                <a:cubicBezTo>
                  <a:pt x="40491" y="1817"/>
                  <a:pt x="44226" y="2779"/>
                  <a:pt x="47138" y="5453"/>
                </a:cubicBezTo>
                <a:cubicBezTo>
                  <a:pt x="47495" y="5774"/>
                  <a:pt x="47828" y="6119"/>
                  <a:pt x="48150" y="6489"/>
                </a:cubicBezTo>
                <a:cubicBezTo>
                  <a:pt x="48662" y="7072"/>
                  <a:pt x="49317" y="7512"/>
                  <a:pt x="50007" y="7858"/>
                </a:cubicBezTo>
                <a:cubicBezTo>
                  <a:pt x="51213" y="8461"/>
                  <a:pt x="52529" y="8755"/>
                  <a:pt x="53850" y="8755"/>
                </a:cubicBezTo>
                <a:cubicBezTo>
                  <a:pt x="55137" y="8755"/>
                  <a:pt x="56428" y="8476"/>
                  <a:pt x="57627" y="7929"/>
                </a:cubicBezTo>
                <a:cubicBezTo>
                  <a:pt x="58401" y="7572"/>
                  <a:pt x="59139" y="7108"/>
                  <a:pt x="59687" y="6489"/>
                </a:cubicBezTo>
                <a:cubicBezTo>
                  <a:pt x="62721" y="3026"/>
                  <a:pt x="66836" y="1821"/>
                  <a:pt x="71590" y="1821"/>
                </a:cubicBezTo>
                <a:cubicBezTo>
                  <a:pt x="76874" y="1821"/>
                  <a:pt x="82948" y="3310"/>
                  <a:pt x="89203" y="4846"/>
                </a:cubicBezTo>
                <a:cubicBezTo>
                  <a:pt x="95453" y="6381"/>
                  <a:pt x="101930" y="7965"/>
                  <a:pt x="107681" y="7965"/>
                </a:cubicBezTo>
                <a:lnTo>
                  <a:pt x="107681" y="6119"/>
                </a:lnTo>
                <a:cubicBezTo>
                  <a:pt x="105431" y="6119"/>
                  <a:pt x="103038" y="5869"/>
                  <a:pt x="100585" y="5453"/>
                </a:cubicBezTo>
                <a:cubicBezTo>
                  <a:pt x="97001" y="4857"/>
                  <a:pt x="93286" y="3953"/>
                  <a:pt x="89643" y="3060"/>
                </a:cubicBezTo>
                <a:cubicBezTo>
                  <a:pt x="83480" y="1543"/>
                  <a:pt x="77208" y="2"/>
                  <a:pt x="71600" y="2"/>
                </a:cubicBezTo>
                <a:cubicBezTo>
                  <a:pt x="67566" y="2"/>
                  <a:pt x="63877" y="799"/>
                  <a:pt x="60818" y="2976"/>
                </a:cubicBezTo>
                <a:cubicBezTo>
                  <a:pt x="59961" y="3595"/>
                  <a:pt x="59163" y="4310"/>
                  <a:pt x="58413" y="5143"/>
                </a:cubicBezTo>
                <a:cubicBezTo>
                  <a:pt x="58365" y="5191"/>
                  <a:pt x="58330" y="5226"/>
                  <a:pt x="58294" y="5274"/>
                </a:cubicBezTo>
                <a:cubicBezTo>
                  <a:pt x="57949" y="5679"/>
                  <a:pt x="57449" y="6000"/>
                  <a:pt x="56913" y="6250"/>
                </a:cubicBezTo>
                <a:cubicBezTo>
                  <a:pt x="55972" y="6703"/>
                  <a:pt x="54948" y="6929"/>
                  <a:pt x="53923" y="6929"/>
                </a:cubicBezTo>
                <a:cubicBezTo>
                  <a:pt x="52897" y="6929"/>
                  <a:pt x="51871" y="6703"/>
                  <a:pt x="50924" y="6250"/>
                </a:cubicBezTo>
                <a:cubicBezTo>
                  <a:pt x="50388" y="6000"/>
                  <a:pt x="49888" y="5679"/>
                  <a:pt x="49543" y="5274"/>
                </a:cubicBezTo>
                <a:cubicBezTo>
                  <a:pt x="49483" y="5203"/>
                  <a:pt x="49412" y="5131"/>
                  <a:pt x="49352" y="5060"/>
                </a:cubicBezTo>
                <a:cubicBezTo>
                  <a:pt x="48662" y="4298"/>
                  <a:pt x="47924" y="3643"/>
                  <a:pt x="47138" y="3071"/>
                </a:cubicBezTo>
                <a:cubicBezTo>
                  <a:pt x="46995" y="2964"/>
                  <a:pt x="46852" y="2857"/>
                  <a:pt x="46697" y="2762"/>
                </a:cubicBezTo>
                <a:cubicBezTo>
                  <a:pt x="43699" y="745"/>
                  <a:pt x="40123" y="0"/>
                  <a:pt x="3622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46">
            <a:extLst>
              <a:ext uri="{FF2B5EF4-FFF2-40B4-BE49-F238E27FC236}">
                <a16:creationId xmlns:a16="http://schemas.microsoft.com/office/drawing/2014/main" id="{ADEF7F9C-1FFF-AD64-69E6-08F4BEAF375B}"/>
              </a:ext>
            </a:extLst>
          </p:cNvPr>
          <p:cNvSpPr/>
          <p:nvPr/>
        </p:nvSpPr>
        <p:spPr>
          <a:xfrm>
            <a:off x="2539872" y="4090270"/>
            <a:ext cx="1932500" cy="457605"/>
          </a:xfrm>
          <a:custGeom>
            <a:avLst/>
            <a:gdLst/>
            <a:ahLst/>
            <a:cxnLst/>
            <a:rect l="l" t="t" r="r" b="b"/>
            <a:pathLst>
              <a:path w="51209" h="12126" extrusionOk="0">
                <a:moveTo>
                  <a:pt x="31926" y="0"/>
                </a:moveTo>
                <a:cubicBezTo>
                  <a:pt x="27950" y="0"/>
                  <a:pt x="23770" y="1049"/>
                  <a:pt x="19431" y="3148"/>
                </a:cubicBezTo>
                <a:cubicBezTo>
                  <a:pt x="18657" y="3517"/>
                  <a:pt x="17883" y="3922"/>
                  <a:pt x="17121" y="4351"/>
                </a:cubicBezTo>
                <a:cubicBezTo>
                  <a:pt x="16157" y="4886"/>
                  <a:pt x="15204" y="5410"/>
                  <a:pt x="14276" y="5910"/>
                </a:cubicBezTo>
                <a:cubicBezTo>
                  <a:pt x="10418" y="7958"/>
                  <a:pt x="7025" y="9518"/>
                  <a:pt x="4203" y="10530"/>
                </a:cubicBezTo>
                <a:cubicBezTo>
                  <a:pt x="3596" y="10744"/>
                  <a:pt x="3108" y="10935"/>
                  <a:pt x="2691" y="11089"/>
                </a:cubicBezTo>
                <a:cubicBezTo>
                  <a:pt x="1286" y="11601"/>
                  <a:pt x="762" y="11792"/>
                  <a:pt x="0" y="11851"/>
                </a:cubicBezTo>
                <a:lnTo>
                  <a:pt x="24" y="12125"/>
                </a:lnTo>
                <a:cubicBezTo>
                  <a:pt x="822" y="12066"/>
                  <a:pt x="1357" y="11863"/>
                  <a:pt x="2786" y="11339"/>
                </a:cubicBezTo>
                <a:cubicBezTo>
                  <a:pt x="3203" y="11185"/>
                  <a:pt x="3691" y="11006"/>
                  <a:pt x="4298" y="10792"/>
                </a:cubicBezTo>
                <a:cubicBezTo>
                  <a:pt x="7132" y="9768"/>
                  <a:pt x="10537" y="8208"/>
                  <a:pt x="14407" y="6148"/>
                </a:cubicBezTo>
                <a:cubicBezTo>
                  <a:pt x="15335" y="5648"/>
                  <a:pt x="16288" y="5124"/>
                  <a:pt x="17252" y="4589"/>
                </a:cubicBezTo>
                <a:cubicBezTo>
                  <a:pt x="18014" y="4160"/>
                  <a:pt x="18788" y="3755"/>
                  <a:pt x="19550" y="3386"/>
                </a:cubicBezTo>
                <a:cubicBezTo>
                  <a:pt x="23850" y="1307"/>
                  <a:pt x="27990" y="266"/>
                  <a:pt x="31929" y="266"/>
                </a:cubicBezTo>
                <a:cubicBezTo>
                  <a:pt x="34262" y="266"/>
                  <a:pt x="36524" y="631"/>
                  <a:pt x="38707" y="1362"/>
                </a:cubicBezTo>
                <a:cubicBezTo>
                  <a:pt x="40184" y="1862"/>
                  <a:pt x="41636" y="2541"/>
                  <a:pt x="43029" y="3374"/>
                </a:cubicBezTo>
                <a:cubicBezTo>
                  <a:pt x="44041" y="3993"/>
                  <a:pt x="45029" y="4708"/>
                  <a:pt x="45994" y="5505"/>
                </a:cubicBezTo>
                <a:cubicBezTo>
                  <a:pt x="47827" y="7053"/>
                  <a:pt x="49518" y="8899"/>
                  <a:pt x="50995" y="11006"/>
                </a:cubicBezTo>
                <a:lnTo>
                  <a:pt x="51209" y="10851"/>
                </a:lnTo>
                <a:cubicBezTo>
                  <a:pt x="49721" y="8720"/>
                  <a:pt x="48018" y="6851"/>
                  <a:pt x="46161" y="5303"/>
                </a:cubicBezTo>
                <a:cubicBezTo>
                  <a:pt x="45196" y="4493"/>
                  <a:pt x="44184" y="3767"/>
                  <a:pt x="43160" y="3148"/>
                </a:cubicBezTo>
                <a:cubicBezTo>
                  <a:pt x="41755" y="2303"/>
                  <a:pt x="40291" y="1612"/>
                  <a:pt x="38791" y="1112"/>
                </a:cubicBezTo>
                <a:cubicBezTo>
                  <a:pt x="36580" y="371"/>
                  <a:pt x="34289" y="0"/>
                  <a:pt x="31926" y="0"/>
                </a:cubicBezTo>
                <a:close/>
              </a:path>
            </a:pathLst>
          </a:custGeom>
          <a:solidFill>
            <a:srgbClr val="182347">
              <a:alpha val="18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46">
            <a:extLst>
              <a:ext uri="{FF2B5EF4-FFF2-40B4-BE49-F238E27FC236}">
                <a16:creationId xmlns:a16="http://schemas.microsoft.com/office/drawing/2014/main" id="{A46E6433-A525-4CBC-9498-EDDEBD842543}"/>
              </a:ext>
            </a:extLst>
          </p:cNvPr>
          <p:cNvSpPr/>
          <p:nvPr/>
        </p:nvSpPr>
        <p:spPr>
          <a:xfrm>
            <a:off x="4671823" y="4090270"/>
            <a:ext cx="1932500" cy="457605"/>
          </a:xfrm>
          <a:custGeom>
            <a:avLst/>
            <a:gdLst/>
            <a:ahLst/>
            <a:cxnLst/>
            <a:rect l="l" t="t" r="r" b="b"/>
            <a:pathLst>
              <a:path w="51209" h="12126" extrusionOk="0">
                <a:moveTo>
                  <a:pt x="19283" y="0"/>
                </a:moveTo>
                <a:cubicBezTo>
                  <a:pt x="16920" y="0"/>
                  <a:pt x="14629" y="371"/>
                  <a:pt x="12418" y="1112"/>
                </a:cubicBezTo>
                <a:cubicBezTo>
                  <a:pt x="10918" y="1612"/>
                  <a:pt x="9454" y="2303"/>
                  <a:pt x="8049" y="3148"/>
                </a:cubicBezTo>
                <a:cubicBezTo>
                  <a:pt x="7025" y="3767"/>
                  <a:pt x="6013" y="4493"/>
                  <a:pt x="5048" y="5303"/>
                </a:cubicBezTo>
                <a:cubicBezTo>
                  <a:pt x="3179" y="6851"/>
                  <a:pt x="1488" y="8720"/>
                  <a:pt x="0" y="10851"/>
                </a:cubicBezTo>
                <a:lnTo>
                  <a:pt x="215" y="11006"/>
                </a:lnTo>
                <a:cubicBezTo>
                  <a:pt x="1691" y="8899"/>
                  <a:pt x="3382" y="7053"/>
                  <a:pt x="5215" y="5505"/>
                </a:cubicBezTo>
                <a:cubicBezTo>
                  <a:pt x="6180" y="4708"/>
                  <a:pt x="7168" y="3993"/>
                  <a:pt x="8180" y="3374"/>
                </a:cubicBezTo>
                <a:cubicBezTo>
                  <a:pt x="9573" y="2541"/>
                  <a:pt x="11025" y="1862"/>
                  <a:pt x="12502" y="1362"/>
                </a:cubicBezTo>
                <a:cubicBezTo>
                  <a:pt x="14685" y="631"/>
                  <a:pt x="16947" y="266"/>
                  <a:pt x="19280" y="266"/>
                </a:cubicBezTo>
                <a:cubicBezTo>
                  <a:pt x="23219" y="266"/>
                  <a:pt x="27359" y="1307"/>
                  <a:pt x="31659" y="3386"/>
                </a:cubicBezTo>
                <a:cubicBezTo>
                  <a:pt x="32421" y="3755"/>
                  <a:pt x="33195" y="4160"/>
                  <a:pt x="33957" y="4589"/>
                </a:cubicBezTo>
                <a:cubicBezTo>
                  <a:pt x="34921" y="5124"/>
                  <a:pt x="35886" y="5648"/>
                  <a:pt x="36802" y="6148"/>
                </a:cubicBezTo>
                <a:cubicBezTo>
                  <a:pt x="40672" y="8208"/>
                  <a:pt x="44077" y="9768"/>
                  <a:pt x="46911" y="10792"/>
                </a:cubicBezTo>
                <a:cubicBezTo>
                  <a:pt x="47518" y="11006"/>
                  <a:pt x="48006" y="11185"/>
                  <a:pt x="48423" y="11339"/>
                </a:cubicBezTo>
                <a:cubicBezTo>
                  <a:pt x="49852" y="11863"/>
                  <a:pt x="50387" y="12066"/>
                  <a:pt x="51185" y="12125"/>
                </a:cubicBezTo>
                <a:lnTo>
                  <a:pt x="51209" y="11851"/>
                </a:lnTo>
                <a:cubicBezTo>
                  <a:pt x="50447" y="11792"/>
                  <a:pt x="49923" y="11601"/>
                  <a:pt x="48518" y="11089"/>
                </a:cubicBezTo>
                <a:cubicBezTo>
                  <a:pt x="48101" y="10935"/>
                  <a:pt x="47601" y="10744"/>
                  <a:pt x="47006" y="10530"/>
                </a:cubicBezTo>
                <a:cubicBezTo>
                  <a:pt x="44184" y="9518"/>
                  <a:pt x="40791" y="7958"/>
                  <a:pt x="36933" y="5910"/>
                </a:cubicBezTo>
                <a:cubicBezTo>
                  <a:pt x="36005" y="5410"/>
                  <a:pt x="35052" y="4898"/>
                  <a:pt x="34088" y="4351"/>
                </a:cubicBezTo>
                <a:cubicBezTo>
                  <a:pt x="33326" y="3922"/>
                  <a:pt x="32552" y="3517"/>
                  <a:pt x="31778" y="3148"/>
                </a:cubicBezTo>
                <a:cubicBezTo>
                  <a:pt x="27439" y="1049"/>
                  <a:pt x="23259" y="0"/>
                  <a:pt x="19283" y="0"/>
                </a:cubicBezTo>
                <a:close/>
              </a:path>
            </a:pathLst>
          </a:custGeom>
          <a:solidFill>
            <a:srgbClr val="182347">
              <a:alpha val="18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97" name="Google Shape;1297;p46">
            <a:extLst>
              <a:ext uri="{FF2B5EF4-FFF2-40B4-BE49-F238E27FC236}">
                <a16:creationId xmlns:a16="http://schemas.microsoft.com/office/drawing/2014/main" id="{C4389F8E-5A03-F6EE-F13D-60AA094B7610}"/>
              </a:ext>
            </a:extLst>
          </p:cNvPr>
          <p:cNvGrpSpPr/>
          <p:nvPr/>
        </p:nvGrpSpPr>
        <p:grpSpPr>
          <a:xfrm>
            <a:off x="1077175" y="845900"/>
            <a:ext cx="1021658" cy="1028703"/>
            <a:chOff x="1077175" y="845900"/>
            <a:chExt cx="1021658" cy="1028703"/>
          </a:xfrm>
        </p:grpSpPr>
        <p:sp>
          <p:nvSpPr>
            <p:cNvPr id="1298" name="Google Shape;1298;p46">
              <a:extLst>
                <a:ext uri="{FF2B5EF4-FFF2-40B4-BE49-F238E27FC236}">
                  <a16:creationId xmlns:a16="http://schemas.microsoft.com/office/drawing/2014/main" id="{DCB095EA-4912-7C84-87A7-CB6034AD0BAA}"/>
                </a:ext>
              </a:extLst>
            </p:cNvPr>
            <p:cNvSpPr/>
            <p:nvPr/>
          </p:nvSpPr>
          <p:spPr>
            <a:xfrm>
              <a:off x="1077175" y="852944"/>
              <a:ext cx="1021658" cy="1021658"/>
            </a:xfrm>
            <a:custGeom>
              <a:avLst/>
              <a:gdLst/>
              <a:ahLst/>
              <a:cxnLst/>
              <a:rect l="l" t="t" r="r" b="b"/>
              <a:pathLst>
                <a:path w="8702" h="8702" extrusionOk="0">
                  <a:moveTo>
                    <a:pt x="4352" y="1"/>
                  </a:moveTo>
                  <a:cubicBezTo>
                    <a:pt x="1949" y="1"/>
                    <a:pt x="1" y="1949"/>
                    <a:pt x="1" y="4351"/>
                  </a:cubicBezTo>
                  <a:cubicBezTo>
                    <a:pt x="1" y="6753"/>
                    <a:pt x="1949" y="8702"/>
                    <a:pt x="4352" y="8702"/>
                  </a:cubicBezTo>
                  <a:cubicBezTo>
                    <a:pt x="6754" y="8702"/>
                    <a:pt x="8702" y="6753"/>
                    <a:pt x="8702" y="4351"/>
                  </a:cubicBezTo>
                  <a:cubicBezTo>
                    <a:pt x="8702" y="1949"/>
                    <a:pt x="6754" y="1"/>
                    <a:pt x="43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46">
              <a:extLst>
                <a:ext uri="{FF2B5EF4-FFF2-40B4-BE49-F238E27FC236}">
                  <a16:creationId xmlns:a16="http://schemas.microsoft.com/office/drawing/2014/main" id="{6480EA5D-6938-986C-5AB8-586B4688CA80}"/>
                </a:ext>
              </a:extLst>
            </p:cNvPr>
            <p:cNvSpPr/>
            <p:nvPr/>
          </p:nvSpPr>
          <p:spPr>
            <a:xfrm>
              <a:off x="1108170" y="852944"/>
              <a:ext cx="917403" cy="371000"/>
            </a:xfrm>
            <a:custGeom>
              <a:avLst/>
              <a:gdLst/>
              <a:ahLst/>
              <a:cxnLst/>
              <a:rect l="l" t="t" r="r" b="b"/>
              <a:pathLst>
                <a:path w="7814" h="3160" extrusionOk="0">
                  <a:moveTo>
                    <a:pt x="4088" y="1"/>
                  </a:moveTo>
                  <a:cubicBezTo>
                    <a:pt x="2209" y="1"/>
                    <a:pt x="608" y="1192"/>
                    <a:pt x="0" y="2860"/>
                  </a:cubicBezTo>
                  <a:cubicBezTo>
                    <a:pt x="190" y="2806"/>
                    <a:pt x="370" y="2780"/>
                    <a:pt x="542" y="2780"/>
                  </a:cubicBezTo>
                  <a:cubicBezTo>
                    <a:pt x="871" y="2780"/>
                    <a:pt x="1171" y="2875"/>
                    <a:pt x="1462" y="3053"/>
                  </a:cubicBezTo>
                  <a:cubicBezTo>
                    <a:pt x="1579" y="3125"/>
                    <a:pt x="1706" y="3159"/>
                    <a:pt x="1837" y="3159"/>
                  </a:cubicBezTo>
                  <a:cubicBezTo>
                    <a:pt x="2277" y="3159"/>
                    <a:pt x="2770" y="2765"/>
                    <a:pt x="3149" y="2048"/>
                  </a:cubicBezTo>
                  <a:cubicBezTo>
                    <a:pt x="3285" y="1792"/>
                    <a:pt x="3413" y="1689"/>
                    <a:pt x="3540" y="1689"/>
                  </a:cubicBezTo>
                  <a:cubicBezTo>
                    <a:pt x="3870" y="1689"/>
                    <a:pt x="4188" y="2393"/>
                    <a:pt x="4600" y="2873"/>
                  </a:cubicBezTo>
                  <a:cubicBezTo>
                    <a:pt x="4724" y="3018"/>
                    <a:pt x="4835" y="3081"/>
                    <a:pt x="4930" y="3081"/>
                  </a:cubicBezTo>
                  <a:cubicBezTo>
                    <a:pt x="5271" y="3081"/>
                    <a:pt x="5412" y="2275"/>
                    <a:pt x="5234" y="1527"/>
                  </a:cubicBezTo>
                  <a:cubicBezTo>
                    <a:pt x="5202" y="1390"/>
                    <a:pt x="5109" y="969"/>
                    <a:pt x="5328" y="930"/>
                  </a:cubicBezTo>
                  <a:cubicBezTo>
                    <a:pt x="5349" y="926"/>
                    <a:pt x="5370" y="924"/>
                    <a:pt x="5391" y="924"/>
                  </a:cubicBezTo>
                  <a:cubicBezTo>
                    <a:pt x="5608" y="924"/>
                    <a:pt x="5794" y="1121"/>
                    <a:pt x="5945" y="1253"/>
                  </a:cubicBezTo>
                  <a:cubicBezTo>
                    <a:pt x="6143" y="1427"/>
                    <a:pt x="6343" y="1613"/>
                    <a:pt x="6580" y="1731"/>
                  </a:cubicBezTo>
                  <a:cubicBezTo>
                    <a:pt x="6845" y="1863"/>
                    <a:pt x="7141" y="1949"/>
                    <a:pt x="7428" y="2020"/>
                  </a:cubicBezTo>
                  <a:cubicBezTo>
                    <a:pt x="7498" y="2038"/>
                    <a:pt x="7567" y="2056"/>
                    <a:pt x="7636" y="2071"/>
                  </a:cubicBezTo>
                  <a:cubicBezTo>
                    <a:pt x="7662" y="2076"/>
                    <a:pt x="7803" y="2088"/>
                    <a:pt x="7814" y="2106"/>
                  </a:cubicBezTo>
                  <a:cubicBezTo>
                    <a:pt x="7052" y="844"/>
                    <a:pt x="5668" y="1"/>
                    <a:pt x="4088"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46">
              <a:extLst>
                <a:ext uri="{FF2B5EF4-FFF2-40B4-BE49-F238E27FC236}">
                  <a16:creationId xmlns:a16="http://schemas.microsoft.com/office/drawing/2014/main" id="{08C5F2E4-19EC-4C8A-3982-F22549B23022}"/>
                </a:ext>
              </a:extLst>
            </p:cNvPr>
            <p:cNvSpPr/>
            <p:nvPr/>
          </p:nvSpPr>
          <p:spPr>
            <a:xfrm>
              <a:off x="1100539" y="1248598"/>
              <a:ext cx="998295" cy="625886"/>
            </a:xfrm>
            <a:custGeom>
              <a:avLst/>
              <a:gdLst/>
              <a:ahLst/>
              <a:cxnLst/>
              <a:rect l="l" t="t" r="r" b="b"/>
              <a:pathLst>
                <a:path w="8503" h="5331" extrusionOk="0">
                  <a:moveTo>
                    <a:pt x="0" y="2281"/>
                  </a:moveTo>
                  <a:cubicBezTo>
                    <a:pt x="1" y="2282"/>
                    <a:pt x="1" y="2284"/>
                    <a:pt x="2" y="2285"/>
                  </a:cubicBezTo>
                  <a:lnTo>
                    <a:pt x="2" y="2285"/>
                  </a:lnTo>
                  <a:cubicBezTo>
                    <a:pt x="1" y="2284"/>
                    <a:pt x="1" y="2282"/>
                    <a:pt x="0" y="2281"/>
                  </a:cubicBezTo>
                  <a:close/>
                  <a:moveTo>
                    <a:pt x="3769" y="1"/>
                  </a:moveTo>
                  <a:cubicBezTo>
                    <a:pt x="3807" y="1225"/>
                    <a:pt x="2681" y="2180"/>
                    <a:pt x="1619" y="2570"/>
                  </a:cubicBezTo>
                  <a:cubicBezTo>
                    <a:pt x="1416" y="2644"/>
                    <a:pt x="1127" y="2708"/>
                    <a:pt x="863" y="2708"/>
                  </a:cubicBezTo>
                  <a:cubicBezTo>
                    <a:pt x="725" y="2708"/>
                    <a:pt x="594" y="2691"/>
                    <a:pt x="485" y="2649"/>
                  </a:cubicBezTo>
                  <a:cubicBezTo>
                    <a:pt x="355" y="2600"/>
                    <a:pt x="52" y="2429"/>
                    <a:pt x="2" y="2285"/>
                  </a:cubicBezTo>
                  <a:lnTo>
                    <a:pt x="2" y="2285"/>
                  </a:lnTo>
                  <a:cubicBezTo>
                    <a:pt x="3" y="2290"/>
                    <a:pt x="5" y="2295"/>
                    <a:pt x="6" y="2299"/>
                  </a:cubicBezTo>
                  <a:cubicBezTo>
                    <a:pt x="23" y="2353"/>
                    <a:pt x="40" y="2406"/>
                    <a:pt x="60" y="2457"/>
                  </a:cubicBezTo>
                  <a:cubicBezTo>
                    <a:pt x="69" y="2483"/>
                    <a:pt x="79" y="2508"/>
                    <a:pt x="89" y="2534"/>
                  </a:cubicBezTo>
                  <a:cubicBezTo>
                    <a:pt x="102" y="2569"/>
                    <a:pt x="116" y="2604"/>
                    <a:pt x="130" y="2639"/>
                  </a:cubicBezTo>
                  <a:cubicBezTo>
                    <a:pt x="142" y="2666"/>
                    <a:pt x="153" y="2693"/>
                    <a:pt x="164" y="2718"/>
                  </a:cubicBezTo>
                  <a:cubicBezTo>
                    <a:pt x="179" y="2752"/>
                    <a:pt x="194" y="2785"/>
                    <a:pt x="210" y="2819"/>
                  </a:cubicBezTo>
                  <a:cubicBezTo>
                    <a:pt x="221" y="2844"/>
                    <a:pt x="233" y="2870"/>
                    <a:pt x="246" y="2895"/>
                  </a:cubicBezTo>
                  <a:cubicBezTo>
                    <a:pt x="263" y="2931"/>
                    <a:pt x="282" y="2967"/>
                    <a:pt x="301" y="3003"/>
                  </a:cubicBezTo>
                  <a:cubicBezTo>
                    <a:pt x="312" y="3024"/>
                    <a:pt x="322" y="3045"/>
                    <a:pt x="334" y="3066"/>
                  </a:cubicBezTo>
                  <a:cubicBezTo>
                    <a:pt x="364" y="3120"/>
                    <a:pt x="393" y="3173"/>
                    <a:pt x="425" y="3225"/>
                  </a:cubicBezTo>
                  <a:cubicBezTo>
                    <a:pt x="438" y="3245"/>
                    <a:pt x="450" y="3265"/>
                    <a:pt x="463" y="3284"/>
                  </a:cubicBezTo>
                  <a:cubicBezTo>
                    <a:pt x="484" y="3319"/>
                    <a:pt x="506" y="3353"/>
                    <a:pt x="529" y="3387"/>
                  </a:cubicBezTo>
                  <a:cubicBezTo>
                    <a:pt x="543" y="3410"/>
                    <a:pt x="559" y="3432"/>
                    <a:pt x="574" y="3455"/>
                  </a:cubicBezTo>
                  <a:cubicBezTo>
                    <a:pt x="596" y="3486"/>
                    <a:pt x="617" y="3515"/>
                    <a:pt x="640" y="3546"/>
                  </a:cubicBezTo>
                  <a:cubicBezTo>
                    <a:pt x="656" y="3568"/>
                    <a:pt x="671" y="3590"/>
                    <a:pt x="688" y="3610"/>
                  </a:cubicBezTo>
                  <a:cubicBezTo>
                    <a:pt x="712" y="3643"/>
                    <a:pt x="737" y="3674"/>
                    <a:pt x="763" y="3706"/>
                  </a:cubicBezTo>
                  <a:cubicBezTo>
                    <a:pt x="778" y="3724"/>
                    <a:pt x="792" y="3743"/>
                    <a:pt x="806" y="3761"/>
                  </a:cubicBezTo>
                  <a:cubicBezTo>
                    <a:pt x="847" y="3809"/>
                    <a:pt x="887" y="3855"/>
                    <a:pt x="928" y="3901"/>
                  </a:cubicBezTo>
                  <a:cubicBezTo>
                    <a:pt x="939" y="3913"/>
                    <a:pt x="951" y="3924"/>
                    <a:pt x="962" y="3937"/>
                  </a:cubicBezTo>
                  <a:cubicBezTo>
                    <a:pt x="994" y="3972"/>
                    <a:pt x="1026" y="4006"/>
                    <a:pt x="1060" y="4040"/>
                  </a:cubicBezTo>
                  <a:cubicBezTo>
                    <a:pt x="1077" y="4057"/>
                    <a:pt x="1095" y="4074"/>
                    <a:pt x="1112" y="4092"/>
                  </a:cubicBezTo>
                  <a:cubicBezTo>
                    <a:pt x="1141" y="4119"/>
                    <a:pt x="1170" y="4146"/>
                    <a:pt x="1199" y="4174"/>
                  </a:cubicBezTo>
                  <a:cubicBezTo>
                    <a:pt x="1217" y="4191"/>
                    <a:pt x="1237" y="4208"/>
                    <a:pt x="1256" y="4225"/>
                  </a:cubicBezTo>
                  <a:cubicBezTo>
                    <a:pt x="1287" y="4253"/>
                    <a:pt x="1318" y="4279"/>
                    <a:pt x="1348" y="4306"/>
                  </a:cubicBezTo>
                  <a:cubicBezTo>
                    <a:pt x="1366" y="4321"/>
                    <a:pt x="1384" y="4336"/>
                    <a:pt x="1401" y="4351"/>
                  </a:cubicBezTo>
                  <a:cubicBezTo>
                    <a:pt x="1443" y="4385"/>
                    <a:pt x="1487" y="4419"/>
                    <a:pt x="1530" y="4452"/>
                  </a:cubicBezTo>
                  <a:cubicBezTo>
                    <a:pt x="1537" y="4457"/>
                    <a:pt x="1545" y="4463"/>
                    <a:pt x="1552" y="4468"/>
                  </a:cubicBezTo>
                  <a:cubicBezTo>
                    <a:pt x="1602" y="4507"/>
                    <a:pt x="1654" y="4543"/>
                    <a:pt x="1706" y="4578"/>
                  </a:cubicBezTo>
                  <a:cubicBezTo>
                    <a:pt x="1724" y="4590"/>
                    <a:pt x="1742" y="4602"/>
                    <a:pt x="1759" y="4614"/>
                  </a:cubicBezTo>
                  <a:cubicBezTo>
                    <a:pt x="1796" y="4638"/>
                    <a:pt x="1832" y="4660"/>
                    <a:pt x="1869" y="4683"/>
                  </a:cubicBezTo>
                  <a:cubicBezTo>
                    <a:pt x="1890" y="4696"/>
                    <a:pt x="1910" y="4708"/>
                    <a:pt x="1931" y="4720"/>
                  </a:cubicBezTo>
                  <a:cubicBezTo>
                    <a:pt x="1967" y="4742"/>
                    <a:pt x="2003" y="4764"/>
                    <a:pt x="2040" y="4784"/>
                  </a:cubicBezTo>
                  <a:cubicBezTo>
                    <a:pt x="2061" y="4795"/>
                    <a:pt x="2081" y="4806"/>
                    <a:pt x="2100" y="4817"/>
                  </a:cubicBezTo>
                  <a:cubicBezTo>
                    <a:pt x="2145" y="4840"/>
                    <a:pt x="2189" y="4863"/>
                    <a:pt x="2233" y="4886"/>
                  </a:cubicBezTo>
                  <a:cubicBezTo>
                    <a:pt x="2247" y="4892"/>
                    <a:pt x="2260" y="4899"/>
                    <a:pt x="2274" y="4905"/>
                  </a:cubicBezTo>
                  <a:cubicBezTo>
                    <a:pt x="2331" y="4933"/>
                    <a:pt x="2389" y="4959"/>
                    <a:pt x="2449" y="4985"/>
                  </a:cubicBezTo>
                  <a:cubicBezTo>
                    <a:pt x="2466" y="4991"/>
                    <a:pt x="2482" y="4998"/>
                    <a:pt x="2499" y="5004"/>
                  </a:cubicBezTo>
                  <a:cubicBezTo>
                    <a:pt x="2542" y="5023"/>
                    <a:pt x="2586" y="5040"/>
                    <a:pt x="2631" y="5057"/>
                  </a:cubicBezTo>
                  <a:cubicBezTo>
                    <a:pt x="2653" y="5065"/>
                    <a:pt x="2674" y="5072"/>
                    <a:pt x="2696" y="5081"/>
                  </a:cubicBezTo>
                  <a:cubicBezTo>
                    <a:pt x="2737" y="5095"/>
                    <a:pt x="2778" y="5109"/>
                    <a:pt x="2820" y="5122"/>
                  </a:cubicBezTo>
                  <a:cubicBezTo>
                    <a:pt x="2842" y="5129"/>
                    <a:pt x="2864" y="5136"/>
                    <a:pt x="2887" y="5143"/>
                  </a:cubicBezTo>
                  <a:cubicBezTo>
                    <a:pt x="2932" y="5157"/>
                    <a:pt x="2978" y="5169"/>
                    <a:pt x="3024" y="5182"/>
                  </a:cubicBezTo>
                  <a:cubicBezTo>
                    <a:pt x="3042" y="5187"/>
                    <a:pt x="3059" y="5192"/>
                    <a:pt x="3077" y="5196"/>
                  </a:cubicBezTo>
                  <a:cubicBezTo>
                    <a:pt x="3141" y="5213"/>
                    <a:pt x="3205" y="5227"/>
                    <a:pt x="3270" y="5241"/>
                  </a:cubicBezTo>
                  <a:cubicBezTo>
                    <a:pt x="3282" y="5244"/>
                    <a:pt x="3295" y="5246"/>
                    <a:pt x="3306" y="5248"/>
                  </a:cubicBezTo>
                  <a:cubicBezTo>
                    <a:pt x="3360" y="5258"/>
                    <a:pt x="3413" y="5268"/>
                    <a:pt x="3467" y="5277"/>
                  </a:cubicBezTo>
                  <a:cubicBezTo>
                    <a:pt x="3489" y="5280"/>
                    <a:pt x="3512" y="5283"/>
                    <a:pt x="3534" y="5286"/>
                  </a:cubicBezTo>
                  <a:cubicBezTo>
                    <a:pt x="3579" y="5292"/>
                    <a:pt x="3624" y="5299"/>
                    <a:pt x="3670" y="5304"/>
                  </a:cubicBezTo>
                  <a:cubicBezTo>
                    <a:pt x="3693" y="5306"/>
                    <a:pt x="3718" y="5309"/>
                    <a:pt x="3742" y="5311"/>
                  </a:cubicBezTo>
                  <a:cubicBezTo>
                    <a:pt x="3788" y="5315"/>
                    <a:pt x="3835" y="5318"/>
                    <a:pt x="3882" y="5321"/>
                  </a:cubicBezTo>
                  <a:cubicBezTo>
                    <a:pt x="3904" y="5323"/>
                    <a:pt x="3926" y="5324"/>
                    <a:pt x="3947" y="5325"/>
                  </a:cubicBezTo>
                  <a:cubicBezTo>
                    <a:pt x="4015" y="5328"/>
                    <a:pt x="4084" y="5331"/>
                    <a:pt x="4153" y="5331"/>
                  </a:cubicBezTo>
                  <a:cubicBezTo>
                    <a:pt x="4391" y="5331"/>
                    <a:pt x="4640" y="5292"/>
                    <a:pt x="4876" y="5259"/>
                  </a:cubicBezTo>
                  <a:cubicBezTo>
                    <a:pt x="5000" y="5242"/>
                    <a:pt x="5123" y="5220"/>
                    <a:pt x="5245" y="5193"/>
                  </a:cubicBezTo>
                  <a:cubicBezTo>
                    <a:pt x="5686" y="5079"/>
                    <a:pt x="6100" y="4896"/>
                    <a:pt x="6476" y="4658"/>
                  </a:cubicBezTo>
                  <a:cubicBezTo>
                    <a:pt x="6576" y="4591"/>
                    <a:pt x="6673" y="4519"/>
                    <a:pt x="6768" y="4444"/>
                  </a:cubicBezTo>
                  <a:cubicBezTo>
                    <a:pt x="7101" y="4176"/>
                    <a:pt x="7409" y="3870"/>
                    <a:pt x="7674" y="3533"/>
                  </a:cubicBezTo>
                  <a:cubicBezTo>
                    <a:pt x="8195" y="2816"/>
                    <a:pt x="8503" y="1935"/>
                    <a:pt x="8503" y="982"/>
                  </a:cubicBezTo>
                  <a:cubicBezTo>
                    <a:pt x="8503" y="805"/>
                    <a:pt x="8491" y="632"/>
                    <a:pt x="8471" y="461"/>
                  </a:cubicBezTo>
                  <a:cubicBezTo>
                    <a:pt x="8402" y="630"/>
                    <a:pt x="8304" y="866"/>
                    <a:pt x="8275" y="938"/>
                  </a:cubicBezTo>
                  <a:cubicBezTo>
                    <a:pt x="8132" y="1290"/>
                    <a:pt x="8081" y="1750"/>
                    <a:pt x="7739" y="1977"/>
                  </a:cubicBezTo>
                  <a:cubicBezTo>
                    <a:pt x="7693" y="2007"/>
                    <a:pt x="7632" y="2021"/>
                    <a:pt x="7570" y="2021"/>
                  </a:cubicBezTo>
                  <a:cubicBezTo>
                    <a:pt x="7492" y="2021"/>
                    <a:pt x="7411" y="1999"/>
                    <a:pt x="7353" y="1959"/>
                  </a:cubicBezTo>
                  <a:cubicBezTo>
                    <a:pt x="7072" y="1768"/>
                    <a:pt x="6936" y="1422"/>
                    <a:pt x="6798" y="1125"/>
                  </a:cubicBezTo>
                  <a:cubicBezTo>
                    <a:pt x="6723" y="962"/>
                    <a:pt x="6656" y="798"/>
                    <a:pt x="6599" y="628"/>
                  </a:cubicBezTo>
                  <a:cubicBezTo>
                    <a:pt x="6571" y="546"/>
                    <a:pt x="6538" y="463"/>
                    <a:pt x="6515" y="380"/>
                  </a:cubicBezTo>
                  <a:cubicBezTo>
                    <a:pt x="6514" y="377"/>
                    <a:pt x="6513" y="374"/>
                    <a:pt x="6512" y="371"/>
                  </a:cubicBezTo>
                  <a:lnTo>
                    <a:pt x="6512" y="371"/>
                  </a:lnTo>
                  <a:cubicBezTo>
                    <a:pt x="6617" y="872"/>
                    <a:pt x="6817" y="1808"/>
                    <a:pt x="6411" y="2233"/>
                  </a:cubicBezTo>
                  <a:cubicBezTo>
                    <a:pt x="6198" y="2456"/>
                    <a:pt x="5958" y="2548"/>
                    <a:pt x="5713" y="2548"/>
                  </a:cubicBezTo>
                  <a:cubicBezTo>
                    <a:pt x="4988" y="2548"/>
                    <a:pt x="4222" y="1739"/>
                    <a:pt x="3998" y="1122"/>
                  </a:cubicBezTo>
                  <a:cubicBezTo>
                    <a:pt x="3874" y="780"/>
                    <a:pt x="3780" y="363"/>
                    <a:pt x="3769"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46">
              <a:extLst>
                <a:ext uri="{FF2B5EF4-FFF2-40B4-BE49-F238E27FC236}">
                  <a16:creationId xmlns:a16="http://schemas.microsoft.com/office/drawing/2014/main" id="{E38731E5-289A-AE38-3880-27B7393C3A85}"/>
                </a:ext>
              </a:extLst>
            </p:cNvPr>
            <p:cNvSpPr/>
            <p:nvPr/>
          </p:nvSpPr>
          <p:spPr>
            <a:xfrm>
              <a:off x="1093846" y="845900"/>
              <a:ext cx="725563" cy="609215"/>
            </a:xfrm>
            <a:custGeom>
              <a:avLst/>
              <a:gdLst/>
              <a:ahLst/>
              <a:cxnLst/>
              <a:rect l="l" t="t" r="r" b="b"/>
              <a:pathLst>
                <a:path w="6180" h="5189" extrusionOk="0">
                  <a:moveTo>
                    <a:pt x="5603" y="1118"/>
                  </a:moveTo>
                  <a:cubicBezTo>
                    <a:pt x="6180" y="2100"/>
                    <a:pt x="5522" y="3557"/>
                    <a:pt x="4134" y="4373"/>
                  </a:cubicBezTo>
                  <a:cubicBezTo>
                    <a:pt x="2747" y="5188"/>
                    <a:pt x="1154" y="5053"/>
                    <a:pt x="577" y="4071"/>
                  </a:cubicBezTo>
                  <a:cubicBezTo>
                    <a:pt x="0" y="3089"/>
                    <a:pt x="657" y="1632"/>
                    <a:pt x="2045" y="817"/>
                  </a:cubicBezTo>
                  <a:cubicBezTo>
                    <a:pt x="3432" y="1"/>
                    <a:pt x="5025" y="136"/>
                    <a:pt x="5603" y="1118"/>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46">
              <a:extLst>
                <a:ext uri="{FF2B5EF4-FFF2-40B4-BE49-F238E27FC236}">
                  <a16:creationId xmlns:a16="http://schemas.microsoft.com/office/drawing/2014/main" id="{A4262FA7-66CB-4B66-AD37-3172B690D32E}"/>
                </a:ext>
              </a:extLst>
            </p:cNvPr>
            <p:cNvSpPr/>
            <p:nvPr/>
          </p:nvSpPr>
          <p:spPr>
            <a:xfrm>
              <a:off x="1176969" y="906833"/>
              <a:ext cx="465393" cy="336600"/>
            </a:xfrm>
            <a:custGeom>
              <a:avLst/>
              <a:gdLst/>
              <a:ahLst/>
              <a:cxnLst/>
              <a:rect l="l" t="t" r="r" b="b"/>
              <a:pathLst>
                <a:path w="3964" h="2867" extrusionOk="0">
                  <a:moveTo>
                    <a:pt x="2618" y="1"/>
                  </a:moveTo>
                  <a:cubicBezTo>
                    <a:pt x="2227" y="1"/>
                    <a:pt x="1781" y="123"/>
                    <a:pt x="1358" y="372"/>
                  </a:cubicBezTo>
                  <a:cubicBezTo>
                    <a:pt x="454" y="903"/>
                    <a:pt x="1" y="1808"/>
                    <a:pt x="345" y="2395"/>
                  </a:cubicBezTo>
                  <a:cubicBezTo>
                    <a:pt x="529" y="2707"/>
                    <a:pt x="901" y="2866"/>
                    <a:pt x="1346" y="2866"/>
                  </a:cubicBezTo>
                  <a:cubicBezTo>
                    <a:pt x="1737" y="2866"/>
                    <a:pt x="2183" y="2743"/>
                    <a:pt x="2607" y="2495"/>
                  </a:cubicBezTo>
                  <a:cubicBezTo>
                    <a:pt x="3510" y="1964"/>
                    <a:pt x="3963" y="1059"/>
                    <a:pt x="3619" y="472"/>
                  </a:cubicBezTo>
                  <a:cubicBezTo>
                    <a:pt x="3436" y="160"/>
                    <a:pt x="3063" y="1"/>
                    <a:pt x="2618"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03" name="Google Shape;1303;p46">
            <a:extLst>
              <a:ext uri="{FF2B5EF4-FFF2-40B4-BE49-F238E27FC236}">
                <a16:creationId xmlns:a16="http://schemas.microsoft.com/office/drawing/2014/main" id="{4752C1D8-5CCB-2EA4-BB48-BF928AC1EF30}"/>
              </a:ext>
            </a:extLst>
          </p:cNvPr>
          <p:cNvGrpSpPr/>
          <p:nvPr/>
        </p:nvGrpSpPr>
        <p:grpSpPr>
          <a:xfrm>
            <a:off x="7238075" y="1647855"/>
            <a:ext cx="697328" cy="699518"/>
            <a:chOff x="1494850" y="3122305"/>
            <a:chExt cx="697328" cy="699518"/>
          </a:xfrm>
        </p:grpSpPr>
        <p:sp>
          <p:nvSpPr>
            <p:cNvPr id="1304" name="Google Shape;1304;p46">
              <a:extLst>
                <a:ext uri="{FF2B5EF4-FFF2-40B4-BE49-F238E27FC236}">
                  <a16:creationId xmlns:a16="http://schemas.microsoft.com/office/drawing/2014/main" id="{078ED4F3-F7D5-F879-7C84-8F2FE3E19CB9}"/>
                </a:ext>
              </a:extLst>
            </p:cNvPr>
            <p:cNvSpPr/>
            <p:nvPr/>
          </p:nvSpPr>
          <p:spPr>
            <a:xfrm>
              <a:off x="1494850" y="3124586"/>
              <a:ext cx="697327" cy="697232"/>
            </a:xfrm>
            <a:custGeom>
              <a:avLst/>
              <a:gdLst/>
              <a:ahLst/>
              <a:cxnLst/>
              <a:rect l="l" t="t" r="r" b="b"/>
              <a:pathLst>
                <a:path w="7337" h="7336" extrusionOk="0">
                  <a:moveTo>
                    <a:pt x="3668" y="0"/>
                  </a:moveTo>
                  <a:cubicBezTo>
                    <a:pt x="1642" y="0"/>
                    <a:pt x="0" y="1643"/>
                    <a:pt x="0" y="3668"/>
                  </a:cubicBezTo>
                  <a:cubicBezTo>
                    <a:pt x="0" y="5694"/>
                    <a:pt x="1642" y="7336"/>
                    <a:pt x="3668" y="7336"/>
                  </a:cubicBezTo>
                  <a:cubicBezTo>
                    <a:pt x="5693" y="7336"/>
                    <a:pt x="7336" y="5694"/>
                    <a:pt x="7336" y="3668"/>
                  </a:cubicBezTo>
                  <a:cubicBezTo>
                    <a:pt x="7336" y="1643"/>
                    <a:pt x="5693" y="0"/>
                    <a:pt x="366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46">
              <a:extLst>
                <a:ext uri="{FF2B5EF4-FFF2-40B4-BE49-F238E27FC236}">
                  <a16:creationId xmlns:a16="http://schemas.microsoft.com/office/drawing/2014/main" id="{1B61266A-AB38-BFEF-3B38-8B53ABCB0298}"/>
                </a:ext>
              </a:extLst>
            </p:cNvPr>
            <p:cNvSpPr/>
            <p:nvPr/>
          </p:nvSpPr>
          <p:spPr>
            <a:xfrm>
              <a:off x="1497796" y="3220295"/>
              <a:ext cx="671000" cy="209759"/>
            </a:xfrm>
            <a:custGeom>
              <a:avLst/>
              <a:gdLst/>
              <a:ahLst/>
              <a:cxnLst/>
              <a:rect l="l" t="t" r="r" b="b"/>
              <a:pathLst>
                <a:path w="7060" h="2207" extrusionOk="0">
                  <a:moveTo>
                    <a:pt x="6160" y="1"/>
                  </a:moveTo>
                  <a:cubicBezTo>
                    <a:pt x="4249" y="577"/>
                    <a:pt x="2005" y="717"/>
                    <a:pt x="516" y="737"/>
                  </a:cubicBezTo>
                  <a:cubicBezTo>
                    <a:pt x="248" y="1169"/>
                    <a:pt x="68" y="1662"/>
                    <a:pt x="0" y="2190"/>
                  </a:cubicBezTo>
                  <a:cubicBezTo>
                    <a:pt x="299" y="2201"/>
                    <a:pt x="592" y="2207"/>
                    <a:pt x="879" y="2207"/>
                  </a:cubicBezTo>
                  <a:cubicBezTo>
                    <a:pt x="3677" y="2207"/>
                    <a:pt x="5901" y="1686"/>
                    <a:pt x="7059" y="1343"/>
                  </a:cubicBezTo>
                  <a:cubicBezTo>
                    <a:pt x="6862" y="830"/>
                    <a:pt x="6552" y="372"/>
                    <a:pt x="6160" y="1"/>
                  </a:cubicBez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46">
              <a:extLst>
                <a:ext uri="{FF2B5EF4-FFF2-40B4-BE49-F238E27FC236}">
                  <a16:creationId xmlns:a16="http://schemas.microsoft.com/office/drawing/2014/main" id="{CD5E5BA8-5AEC-B2C4-C2FC-CF2E307C7488}"/>
                </a:ext>
              </a:extLst>
            </p:cNvPr>
            <p:cNvSpPr/>
            <p:nvPr/>
          </p:nvSpPr>
          <p:spPr>
            <a:xfrm>
              <a:off x="1494945" y="3393179"/>
              <a:ext cx="696757" cy="136481"/>
            </a:xfrm>
            <a:custGeom>
              <a:avLst/>
              <a:gdLst/>
              <a:ahLst/>
              <a:cxnLst/>
              <a:rect l="l" t="t" r="r" b="b"/>
              <a:pathLst>
                <a:path w="7331" h="1436" extrusionOk="0">
                  <a:moveTo>
                    <a:pt x="7237" y="1"/>
                  </a:moveTo>
                  <a:cubicBezTo>
                    <a:pt x="4887" y="798"/>
                    <a:pt x="1620" y="895"/>
                    <a:pt x="193" y="895"/>
                  </a:cubicBezTo>
                  <a:cubicBezTo>
                    <a:pt x="124" y="895"/>
                    <a:pt x="60" y="894"/>
                    <a:pt x="0" y="894"/>
                  </a:cubicBezTo>
                  <a:lnTo>
                    <a:pt x="0" y="894"/>
                  </a:lnTo>
                  <a:cubicBezTo>
                    <a:pt x="3" y="1057"/>
                    <a:pt x="16" y="1217"/>
                    <a:pt x="39" y="1374"/>
                  </a:cubicBezTo>
                  <a:cubicBezTo>
                    <a:pt x="583" y="1417"/>
                    <a:pt x="1113" y="1436"/>
                    <a:pt x="1623" y="1436"/>
                  </a:cubicBezTo>
                  <a:cubicBezTo>
                    <a:pt x="4313" y="1436"/>
                    <a:pt x="6460" y="916"/>
                    <a:pt x="7331" y="668"/>
                  </a:cubicBezTo>
                  <a:cubicBezTo>
                    <a:pt x="7320" y="440"/>
                    <a:pt x="7288" y="217"/>
                    <a:pt x="723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46">
              <a:extLst>
                <a:ext uri="{FF2B5EF4-FFF2-40B4-BE49-F238E27FC236}">
                  <a16:creationId xmlns:a16="http://schemas.microsoft.com/office/drawing/2014/main" id="{49A58D97-D735-D62A-3BF0-10C842D0CB00}"/>
                </a:ext>
              </a:extLst>
            </p:cNvPr>
            <p:cNvSpPr/>
            <p:nvPr/>
          </p:nvSpPr>
          <p:spPr>
            <a:xfrm>
              <a:off x="1510057" y="3508467"/>
              <a:ext cx="680314" cy="193316"/>
            </a:xfrm>
            <a:custGeom>
              <a:avLst/>
              <a:gdLst/>
              <a:ahLst/>
              <a:cxnLst/>
              <a:rect l="l" t="t" r="r" b="b"/>
              <a:pathLst>
                <a:path w="7158" h="2034" extrusionOk="0">
                  <a:moveTo>
                    <a:pt x="7158" y="0"/>
                  </a:moveTo>
                  <a:cubicBezTo>
                    <a:pt x="4821" y="589"/>
                    <a:pt x="2341" y="711"/>
                    <a:pt x="700" y="711"/>
                  </a:cubicBezTo>
                  <a:cubicBezTo>
                    <a:pt x="446" y="711"/>
                    <a:pt x="211" y="708"/>
                    <a:pt x="0" y="703"/>
                  </a:cubicBezTo>
                  <a:lnTo>
                    <a:pt x="0" y="703"/>
                  </a:lnTo>
                  <a:cubicBezTo>
                    <a:pt x="141" y="1163"/>
                    <a:pt x="372" y="1584"/>
                    <a:pt x="669" y="1947"/>
                  </a:cubicBezTo>
                  <a:lnTo>
                    <a:pt x="669" y="1947"/>
                  </a:lnTo>
                  <a:cubicBezTo>
                    <a:pt x="2523" y="1848"/>
                    <a:pt x="4710" y="1645"/>
                    <a:pt x="6801" y="1244"/>
                  </a:cubicBezTo>
                  <a:cubicBezTo>
                    <a:pt x="6989" y="862"/>
                    <a:pt x="7113" y="443"/>
                    <a:pt x="7158" y="0"/>
                  </a:cubicBezTo>
                  <a:close/>
                  <a:moveTo>
                    <a:pt x="669" y="1947"/>
                  </a:moveTo>
                  <a:lnTo>
                    <a:pt x="669" y="1947"/>
                  </a:lnTo>
                  <a:cubicBezTo>
                    <a:pt x="669" y="1947"/>
                    <a:pt x="668" y="1947"/>
                    <a:pt x="667" y="1947"/>
                  </a:cubicBezTo>
                  <a:cubicBezTo>
                    <a:pt x="691" y="1977"/>
                    <a:pt x="717" y="2005"/>
                    <a:pt x="742" y="2033"/>
                  </a:cubicBezTo>
                  <a:cubicBezTo>
                    <a:pt x="717" y="2005"/>
                    <a:pt x="693" y="1976"/>
                    <a:pt x="669" y="1947"/>
                  </a:cubicBez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46">
              <a:extLst>
                <a:ext uri="{FF2B5EF4-FFF2-40B4-BE49-F238E27FC236}">
                  <a16:creationId xmlns:a16="http://schemas.microsoft.com/office/drawing/2014/main" id="{547523EB-A854-76D7-1BED-B09DB04E492F}"/>
                </a:ext>
              </a:extLst>
            </p:cNvPr>
            <p:cNvSpPr/>
            <p:nvPr/>
          </p:nvSpPr>
          <p:spPr>
            <a:xfrm>
              <a:off x="1573451" y="3626701"/>
              <a:ext cx="583086" cy="195122"/>
            </a:xfrm>
            <a:custGeom>
              <a:avLst/>
              <a:gdLst/>
              <a:ahLst/>
              <a:cxnLst/>
              <a:rect l="l" t="t" r="r" b="b"/>
              <a:pathLst>
                <a:path w="6135" h="2053" extrusionOk="0">
                  <a:moveTo>
                    <a:pt x="6133" y="0"/>
                  </a:moveTo>
                  <a:cubicBezTo>
                    <a:pt x="6133" y="0"/>
                    <a:pt x="6133" y="0"/>
                    <a:pt x="6133" y="0"/>
                  </a:cubicBezTo>
                  <a:lnTo>
                    <a:pt x="6133" y="0"/>
                  </a:lnTo>
                  <a:cubicBezTo>
                    <a:pt x="6134" y="0"/>
                    <a:pt x="6134" y="0"/>
                    <a:pt x="6134" y="0"/>
                  </a:cubicBezTo>
                  <a:close/>
                  <a:moveTo>
                    <a:pt x="6133" y="0"/>
                  </a:moveTo>
                  <a:lnTo>
                    <a:pt x="6133" y="0"/>
                  </a:lnTo>
                  <a:cubicBezTo>
                    <a:pt x="4042" y="401"/>
                    <a:pt x="1854" y="604"/>
                    <a:pt x="0" y="703"/>
                  </a:cubicBezTo>
                  <a:cubicBezTo>
                    <a:pt x="24" y="733"/>
                    <a:pt x="50" y="761"/>
                    <a:pt x="75" y="789"/>
                  </a:cubicBezTo>
                  <a:cubicBezTo>
                    <a:pt x="104" y="823"/>
                    <a:pt x="135" y="857"/>
                    <a:pt x="166" y="890"/>
                  </a:cubicBezTo>
                  <a:cubicBezTo>
                    <a:pt x="192" y="919"/>
                    <a:pt x="219" y="948"/>
                    <a:pt x="247" y="976"/>
                  </a:cubicBezTo>
                  <a:cubicBezTo>
                    <a:pt x="285" y="1014"/>
                    <a:pt x="325" y="1050"/>
                    <a:pt x="363" y="1086"/>
                  </a:cubicBezTo>
                  <a:cubicBezTo>
                    <a:pt x="400" y="1120"/>
                    <a:pt x="438" y="1154"/>
                    <a:pt x="476" y="1186"/>
                  </a:cubicBezTo>
                  <a:cubicBezTo>
                    <a:pt x="517" y="1220"/>
                    <a:pt x="557" y="1254"/>
                    <a:pt x="599" y="1286"/>
                  </a:cubicBezTo>
                  <a:cubicBezTo>
                    <a:pt x="628" y="1308"/>
                    <a:pt x="657" y="1330"/>
                    <a:pt x="687" y="1352"/>
                  </a:cubicBezTo>
                  <a:cubicBezTo>
                    <a:pt x="730" y="1384"/>
                    <a:pt x="776" y="1415"/>
                    <a:pt x="821" y="1445"/>
                  </a:cubicBezTo>
                  <a:cubicBezTo>
                    <a:pt x="845" y="1460"/>
                    <a:pt x="869" y="1477"/>
                    <a:pt x="892" y="1492"/>
                  </a:cubicBezTo>
                  <a:cubicBezTo>
                    <a:pt x="959" y="1533"/>
                    <a:pt x="1026" y="1573"/>
                    <a:pt x="1094" y="1610"/>
                  </a:cubicBezTo>
                  <a:cubicBezTo>
                    <a:pt x="1122" y="1624"/>
                    <a:pt x="1148" y="1639"/>
                    <a:pt x="1176" y="1652"/>
                  </a:cubicBezTo>
                  <a:cubicBezTo>
                    <a:pt x="1229" y="1679"/>
                    <a:pt x="1283" y="1705"/>
                    <a:pt x="1337" y="1730"/>
                  </a:cubicBezTo>
                  <a:cubicBezTo>
                    <a:pt x="1361" y="1740"/>
                    <a:pt x="1385" y="1751"/>
                    <a:pt x="1410" y="1763"/>
                  </a:cubicBezTo>
                  <a:cubicBezTo>
                    <a:pt x="1485" y="1794"/>
                    <a:pt x="1561" y="1824"/>
                    <a:pt x="1639" y="1850"/>
                  </a:cubicBezTo>
                  <a:cubicBezTo>
                    <a:pt x="1662" y="1859"/>
                    <a:pt x="1684" y="1865"/>
                    <a:pt x="1708" y="1873"/>
                  </a:cubicBezTo>
                  <a:cubicBezTo>
                    <a:pt x="1770" y="1893"/>
                    <a:pt x="1834" y="1912"/>
                    <a:pt x="1898" y="1929"/>
                  </a:cubicBezTo>
                  <a:cubicBezTo>
                    <a:pt x="1923" y="1935"/>
                    <a:pt x="1947" y="1942"/>
                    <a:pt x="1970" y="1947"/>
                  </a:cubicBezTo>
                  <a:cubicBezTo>
                    <a:pt x="2054" y="1968"/>
                    <a:pt x="2139" y="1987"/>
                    <a:pt x="2224" y="2001"/>
                  </a:cubicBezTo>
                  <a:cubicBezTo>
                    <a:pt x="2239" y="2003"/>
                    <a:pt x="2254" y="2005"/>
                    <a:pt x="2269" y="2007"/>
                  </a:cubicBezTo>
                  <a:cubicBezTo>
                    <a:pt x="2343" y="2019"/>
                    <a:pt x="2418" y="2028"/>
                    <a:pt x="2495" y="2035"/>
                  </a:cubicBezTo>
                  <a:cubicBezTo>
                    <a:pt x="2519" y="2037"/>
                    <a:pt x="2543" y="2039"/>
                    <a:pt x="2568" y="2041"/>
                  </a:cubicBezTo>
                  <a:cubicBezTo>
                    <a:pt x="2658" y="2049"/>
                    <a:pt x="2749" y="2053"/>
                    <a:pt x="2841" y="2053"/>
                  </a:cubicBezTo>
                  <a:cubicBezTo>
                    <a:pt x="2921" y="2053"/>
                    <a:pt x="3001" y="2050"/>
                    <a:pt x="3080" y="2045"/>
                  </a:cubicBezTo>
                  <a:cubicBezTo>
                    <a:pt x="3099" y="2044"/>
                    <a:pt x="3118" y="2041"/>
                    <a:pt x="3137" y="2040"/>
                  </a:cubicBezTo>
                  <a:cubicBezTo>
                    <a:pt x="3216" y="2034"/>
                    <a:pt x="3294" y="2026"/>
                    <a:pt x="3370" y="2015"/>
                  </a:cubicBezTo>
                  <a:cubicBezTo>
                    <a:pt x="3375" y="2015"/>
                    <a:pt x="3379" y="2014"/>
                    <a:pt x="3383" y="2013"/>
                  </a:cubicBezTo>
                  <a:cubicBezTo>
                    <a:pt x="3457" y="2002"/>
                    <a:pt x="3529" y="1988"/>
                    <a:pt x="3603" y="1973"/>
                  </a:cubicBezTo>
                  <a:cubicBezTo>
                    <a:pt x="3619" y="1969"/>
                    <a:pt x="3637" y="1966"/>
                    <a:pt x="3654" y="1962"/>
                  </a:cubicBezTo>
                  <a:cubicBezTo>
                    <a:pt x="3730" y="1944"/>
                    <a:pt x="3804" y="1926"/>
                    <a:pt x="3877" y="1904"/>
                  </a:cubicBezTo>
                  <a:cubicBezTo>
                    <a:pt x="3884" y="1902"/>
                    <a:pt x="3889" y="1901"/>
                    <a:pt x="3895" y="1899"/>
                  </a:cubicBezTo>
                  <a:cubicBezTo>
                    <a:pt x="3964" y="1878"/>
                    <a:pt x="4032" y="1855"/>
                    <a:pt x="4100" y="1830"/>
                  </a:cubicBezTo>
                  <a:cubicBezTo>
                    <a:pt x="4115" y="1825"/>
                    <a:pt x="4129" y="1819"/>
                    <a:pt x="4143" y="1814"/>
                  </a:cubicBezTo>
                  <a:cubicBezTo>
                    <a:pt x="4215" y="1787"/>
                    <a:pt x="4287" y="1758"/>
                    <a:pt x="4357" y="1725"/>
                  </a:cubicBezTo>
                  <a:cubicBezTo>
                    <a:pt x="4362" y="1723"/>
                    <a:pt x="4367" y="1721"/>
                    <a:pt x="4372" y="1719"/>
                  </a:cubicBezTo>
                  <a:cubicBezTo>
                    <a:pt x="4439" y="1688"/>
                    <a:pt x="4504" y="1655"/>
                    <a:pt x="4569" y="1620"/>
                  </a:cubicBezTo>
                  <a:cubicBezTo>
                    <a:pt x="4579" y="1615"/>
                    <a:pt x="4590" y="1610"/>
                    <a:pt x="4600" y="1604"/>
                  </a:cubicBezTo>
                  <a:cubicBezTo>
                    <a:pt x="4668" y="1566"/>
                    <a:pt x="4736" y="1526"/>
                    <a:pt x="4802" y="1485"/>
                  </a:cubicBezTo>
                  <a:cubicBezTo>
                    <a:pt x="4806" y="1483"/>
                    <a:pt x="4810" y="1480"/>
                    <a:pt x="4813" y="1478"/>
                  </a:cubicBezTo>
                  <a:cubicBezTo>
                    <a:pt x="4877" y="1436"/>
                    <a:pt x="4941" y="1393"/>
                    <a:pt x="5003" y="1348"/>
                  </a:cubicBezTo>
                  <a:cubicBezTo>
                    <a:pt x="5008" y="1343"/>
                    <a:pt x="5014" y="1339"/>
                    <a:pt x="5019" y="1335"/>
                  </a:cubicBezTo>
                  <a:cubicBezTo>
                    <a:pt x="5084" y="1288"/>
                    <a:pt x="5147" y="1237"/>
                    <a:pt x="5209" y="1186"/>
                  </a:cubicBezTo>
                  <a:cubicBezTo>
                    <a:pt x="5210" y="1184"/>
                    <a:pt x="5212" y="1182"/>
                    <a:pt x="5213" y="1181"/>
                  </a:cubicBezTo>
                  <a:cubicBezTo>
                    <a:pt x="5275" y="1129"/>
                    <a:pt x="5335" y="1074"/>
                    <a:pt x="5394" y="1018"/>
                  </a:cubicBezTo>
                  <a:cubicBezTo>
                    <a:pt x="5395" y="1016"/>
                    <a:pt x="5396" y="1015"/>
                    <a:pt x="5398" y="1014"/>
                  </a:cubicBezTo>
                  <a:cubicBezTo>
                    <a:pt x="5457" y="956"/>
                    <a:pt x="5515" y="896"/>
                    <a:pt x="5571" y="834"/>
                  </a:cubicBezTo>
                  <a:cubicBezTo>
                    <a:pt x="5571" y="833"/>
                    <a:pt x="5571" y="833"/>
                    <a:pt x="5571" y="833"/>
                  </a:cubicBezTo>
                  <a:cubicBezTo>
                    <a:pt x="5795" y="585"/>
                    <a:pt x="5985" y="305"/>
                    <a:pt x="613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46">
              <a:extLst>
                <a:ext uri="{FF2B5EF4-FFF2-40B4-BE49-F238E27FC236}">
                  <a16:creationId xmlns:a16="http://schemas.microsoft.com/office/drawing/2014/main" id="{299319CC-15A8-138B-344F-A18DCC4E59DD}"/>
                </a:ext>
              </a:extLst>
            </p:cNvPr>
            <p:cNvSpPr/>
            <p:nvPr/>
          </p:nvSpPr>
          <p:spPr>
            <a:xfrm>
              <a:off x="1768100" y="3201952"/>
              <a:ext cx="190370" cy="42199"/>
            </a:xfrm>
            <a:custGeom>
              <a:avLst/>
              <a:gdLst/>
              <a:ahLst/>
              <a:cxnLst/>
              <a:rect l="l" t="t" r="r" b="b"/>
              <a:pathLst>
                <a:path w="2003" h="444" extrusionOk="0">
                  <a:moveTo>
                    <a:pt x="1757" y="0"/>
                  </a:moveTo>
                  <a:cubicBezTo>
                    <a:pt x="1573" y="0"/>
                    <a:pt x="1295" y="33"/>
                    <a:pt x="984" y="77"/>
                  </a:cubicBezTo>
                  <a:cubicBezTo>
                    <a:pt x="440" y="153"/>
                    <a:pt x="1" y="233"/>
                    <a:pt x="16" y="341"/>
                  </a:cubicBezTo>
                  <a:cubicBezTo>
                    <a:pt x="26" y="408"/>
                    <a:pt x="201" y="444"/>
                    <a:pt x="460" y="444"/>
                  </a:cubicBezTo>
                  <a:cubicBezTo>
                    <a:pt x="623" y="444"/>
                    <a:pt x="819" y="430"/>
                    <a:pt x="1029" y="400"/>
                  </a:cubicBezTo>
                  <a:cubicBezTo>
                    <a:pt x="1573" y="324"/>
                    <a:pt x="2003" y="174"/>
                    <a:pt x="1987" y="66"/>
                  </a:cubicBezTo>
                  <a:cubicBezTo>
                    <a:pt x="1981" y="19"/>
                    <a:pt x="1895" y="0"/>
                    <a:pt x="1757" y="0"/>
                  </a:cubicBezTo>
                  <a:close/>
                </a:path>
              </a:pathLst>
            </a:custGeom>
            <a:solidFill>
              <a:srgbClr val="4141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46">
              <a:extLst>
                <a:ext uri="{FF2B5EF4-FFF2-40B4-BE49-F238E27FC236}">
                  <a16:creationId xmlns:a16="http://schemas.microsoft.com/office/drawing/2014/main" id="{FE8F0ABD-3D70-9EB8-385B-FCB7FBA0164E}"/>
                </a:ext>
              </a:extLst>
            </p:cNvPr>
            <p:cNvSpPr/>
            <p:nvPr/>
          </p:nvSpPr>
          <p:spPr>
            <a:xfrm>
              <a:off x="1674292" y="3181897"/>
              <a:ext cx="124221" cy="27562"/>
            </a:xfrm>
            <a:custGeom>
              <a:avLst/>
              <a:gdLst/>
              <a:ahLst/>
              <a:cxnLst/>
              <a:rect l="l" t="t" r="r" b="b"/>
              <a:pathLst>
                <a:path w="1307" h="290" extrusionOk="0">
                  <a:moveTo>
                    <a:pt x="1147" y="0"/>
                  </a:moveTo>
                  <a:cubicBezTo>
                    <a:pt x="1027" y="0"/>
                    <a:pt x="845" y="22"/>
                    <a:pt x="642" y="51"/>
                  </a:cubicBezTo>
                  <a:cubicBezTo>
                    <a:pt x="287" y="100"/>
                    <a:pt x="1" y="152"/>
                    <a:pt x="11" y="223"/>
                  </a:cubicBezTo>
                  <a:cubicBezTo>
                    <a:pt x="17" y="267"/>
                    <a:pt x="130" y="290"/>
                    <a:pt x="298" y="290"/>
                  </a:cubicBezTo>
                  <a:cubicBezTo>
                    <a:pt x="405" y="290"/>
                    <a:pt x="534" y="280"/>
                    <a:pt x="672" y="261"/>
                  </a:cubicBezTo>
                  <a:cubicBezTo>
                    <a:pt x="1027" y="212"/>
                    <a:pt x="1307" y="114"/>
                    <a:pt x="1297" y="42"/>
                  </a:cubicBezTo>
                  <a:cubicBezTo>
                    <a:pt x="1293" y="12"/>
                    <a:pt x="1237" y="0"/>
                    <a:pt x="1147" y="0"/>
                  </a:cubicBezTo>
                  <a:close/>
                </a:path>
              </a:pathLst>
            </a:custGeom>
            <a:solidFill>
              <a:srgbClr val="4141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46">
              <a:extLst>
                <a:ext uri="{FF2B5EF4-FFF2-40B4-BE49-F238E27FC236}">
                  <a16:creationId xmlns:a16="http://schemas.microsoft.com/office/drawing/2014/main" id="{6611F1C9-EFAF-54A7-5D77-67E85B382E89}"/>
                </a:ext>
              </a:extLst>
            </p:cNvPr>
            <p:cNvSpPr/>
            <p:nvPr/>
          </p:nvSpPr>
          <p:spPr>
            <a:xfrm>
              <a:off x="1866660" y="3698459"/>
              <a:ext cx="190180" cy="45906"/>
            </a:xfrm>
            <a:custGeom>
              <a:avLst/>
              <a:gdLst/>
              <a:ahLst/>
              <a:cxnLst/>
              <a:rect l="l" t="t" r="r" b="b"/>
              <a:pathLst>
                <a:path w="2001" h="483" extrusionOk="0">
                  <a:moveTo>
                    <a:pt x="1788" y="1"/>
                  </a:moveTo>
                  <a:cubicBezTo>
                    <a:pt x="1605" y="1"/>
                    <a:pt x="1311" y="43"/>
                    <a:pt x="979" y="99"/>
                  </a:cubicBezTo>
                  <a:cubicBezTo>
                    <a:pt x="437" y="191"/>
                    <a:pt x="0" y="283"/>
                    <a:pt x="19" y="391"/>
                  </a:cubicBezTo>
                  <a:cubicBezTo>
                    <a:pt x="29" y="451"/>
                    <a:pt x="173" y="482"/>
                    <a:pt x="392" y="482"/>
                  </a:cubicBezTo>
                  <a:cubicBezTo>
                    <a:pt x="568" y="482"/>
                    <a:pt x="792" y="462"/>
                    <a:pt x="1033" y="421"/>
                  </a:cubicBezTo>
                  <a:cubicBezTo>
                    <a:pt x="1576" y="330"/>
                    <a:pt x="2000" y="168"/>
                    <a:pt x="1982" y="60"/>
                  </a:cubicBezTo>
                  <a:cubicBezTo>
                    <a:pt x="1975" y="18"/>
                    <a:pt x="1904" y="1"/>
                    <a:pt x="1788" y="1"/>
                  </a:cubicBezTo>
                  <a:close/>
                </a:path>
              </a:pathLst>
            </a:custGeom>
            <a:solidFill>
              <a:srgbClr val="4141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46">
              <a:extLst>
                <a:ext uri="{FF2B5EF4-FFF2-40B4-BE49-F238E27FC236}">
                  <a16:creationId xmlns:a16="http://schemas.microsoft.com/office/drawing/2014/main" id="{884E4A64-4D83-41DD-659E-526BFA71735C}"/>
                </a:ext>
              </a:extLst>
            </p:cNvPr>
            <p:cNvSpPr/>
            <p:nvPr/>
          </p:nvSpPr>
          <p:spPr>
            <a:xfrm>
              <a:off x="1793001" y="3306689"/>
              <a:ext cx="119088" cy="26707"/>
            </a:xfrm>
            <a:custGeom>
              <a:avLst/>
              <a:gdLst/>
              <a:ahLst/>
              <a:cxnLst/>
              <a:rect l="l" t="t" r="r" b="b"/>
              <a:pathLst>
                <a:path w="1253" h="281" extrusionOk="0">
                  <a:moveTo>
                    <a:pt x="1089" y="1"/>
                  </a:moveTo>
                  <a:cubicBezTo>
                    <a:pt x="974" y="1"/>
                    <a:pt x="805" y="20"/>
                    <a:pt x="615" y="46"/>
                  </a:cubicBezTo>
                  <a:cubicBezTo>
                    <a:pt x="275" y="92"/>
                    <a:pt x="0" y="141"/>
                    <a:pt x="10" y="211"/>
                  </a:cubicBezTo>
                  <a:cubicBezTo>
                    <a:pt x="16" y="256"/>
                    <a:pt x="134" y="281"/>
                    <a:pt x="306" y="281"/>
                  </a:cubicBezTo>
                  <a:cubicBezTo>
                    <a:pt x="404" y="281"/>
                    <a:pt x="520" y="273"/>
                    <a:pt x="643" y="256"/>
                  </a:cubicBezTo>
                  <a:cubicBezTo>
                    <a:pt x="984" y="210"/>
                    <a:pt x="1252" y="116"/>
                    <a:pt x="1243" y="45"/>
                  </a:cubicBezTo>
                  <a:cubicBezTo>
                    <a:pt x="1239" y="13"/>
                    <a:pt x="1182" y="1"/>
                    <a:pt x="1089" y="1"/>
                  </a:cubicBezTo>
                  <a:close/>
                </a:path>
              </a:pathLst>
            </a:custGeom>
            <a:solidFill>
              <a:srgbClr val="4141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46">
              <a:extLst>
                <a:ext uri="{FF2B5EF4-FFF2-40B4-BE49-F238E27FC236}">
                  <a16:creationId xmlns:a16="http://schemas.microsoft.com/office/drawing/2014/main" id="{36F2728C-D5AE-45CB-39E6-8FA0CDF1886F}"/>
                </a:ext>
              </a:extLst>
            </p:cNvPr>
            <p:cNvSpPr/>
            <p:nvPr/>
          </p:nvSpPr>
          <p:spPr>
            <a:xfrm>
              <a:off x="1686648" y="3610733"/>
              <a:ext cx="119183" cy="25281"/>
            </a:xfrm>
            <a:custGeom>
              <a:avLst/>
              <a:gdLst/>
              <a:ahLst/>
              <a:cxnLst/>
              <a:rect l="l" t="t" r="r" b="b"/>
              <a:pathLst>
                <a:path w="1254" h="266" extrusionOk="0">
                  <a:moveTo>
                    <a:pt x="1069" y="1"/>
                  </a:moveTo>
                  <a:cubicBezTo>
                    <a:pt x="955" y="1"/>
                    <a:pt x="794" y="16"/>
                    <a:pt x="617" y="36"/>
                  </a:cubicBezTo>
                  <a:cubicBezTo>
                    <a:pt x="277" y="75"/>
                    <a:pt x="1" y="119"/>
                    <a:pt x="9" y="189"/>
                  </a:cubicBezTo>
                  <a:cubicBezTo>
                    <a:pt x="15" y="238"/>
                    <a:pt x="149" y="265"/>
                    <a:pt x="342" y="265"/>
                  </a:cubicBezTo>
                  <a:cubicBezTo>
                    <a:pt x="431" y="265"/>
                    <a:pt x="534" y="259"/>
                    <a:pt x="642" y="247"/>
                  </a:cubicBezTo>
                  <a:cubicBezTo>
                    <a:pt x="983" y="207"/>
                    <a:pt x="1253" y="119"/>
                    <a:pt x="1245" y="47"/>
                  </a:cubicBezTo>
                  <a:cubicBezTo>
                    <a:pt x="1241" y="14"/>
                    <a:pt x="1175" y="1"/>
                    <a:pt x="1069" y="1"/>
                  </a:cubicBezTo>
                  <a:close/>
                </a:path>
              </a:pathLst>
            </a:custGeom>
            <a:solidFill>
              <a:srgbClr val="4141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46">
              <a:extLst>
                <a:ext uri="{FF2B5EF4-FFF2-40B4-BE49-F238E27FC236}">
                  <a16:creationId xmlns:a16="http://schemas.microsoft.com/office/drawing/2014/main" id="{3309820D-1A8C-D845-DC75-0C442AAE30CA}"/>
                </a:ext>
              </a:extLst>
            </p:cNvPr>
            <p:cNvSpPr/>
            <p:nvPr/>
          </p:nvSpPr>
          <p:spPr>
            <a:xfrm>
              <a:off x="1982233" y="3309826"/>
              <a:ext cx="141898" cy="40678"/>
            </a:xfrm>
            <a:custGeom>
              <a:avLst/>
              <a:gdLst/>
              <a:ahLst/>
              <a:cxnLst/>
              <a:rect l="l" t="t" r="r" b="b"/>
              <a:pathLst>
                <a:path w="1493" h="428" extrusionOk="0">
                  <a:moveTo>
                    <a:pt x="1360" y="0"/>
                  </a:moveTo>
                  <a:cubicBezTo>
                    <a:pt x="1227" y="0"/>
                    <a:pt x="992" y="47"/>
                    <a:pt x="724" y="108"/>
                  </a:cubicBezTo>
                  <a:cubicBezTo>
                    <a:pt x="323" y="198"/>
                    <a:pt x="1" y="285"/>
                    <a:pt x="19" y="368"/>
                  </a:cubicBezTo>
                  <a:cubicBezTo>
                    <a:pt x="28" y="408"/>
                    <a:pt x="110" y="427"/>
                    <a:pt x="236" y="427"/>
                  </a:cubicBezTo>
                  <a:cubicBezTo>
                    <a:pt x="376" y="427"/>
                    <a:pt x="570" y="403"/>
                    <a:pt x="781" y="356"/>
                  </a:cubicBezTo>
                  <a:cubicBezTo>
                    <a:pt x="1183" y="265"/>
                    <a:pt x="1493" y="123"/>
                    <a:pt x="1474" y="40"/>
                  </a:cubicBezTo>
                  <a:cubicBezTo>
                    <a:pt x="1468" y="12"/>
                    <a:pt x="1427" y="0"/>
                    <a:pt x="1360" y="0"/>
                  </a:cubicBezTo>
                  <a:close/>
                </a:path>
              </a:pathLst>
            </a:custGeom>
            <a:solidFill>
              <a:srgbClr val="4141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46">
              <a:extLst>
                <a:ext uri="{FF2B5EF4-FFF2-40B4-BE49-F238E27FC236}">
                  <a16:creationId xmlns:a16="http://schemas.microsoft.com/office/drawing/2014/main" id="{A473BB2C-EE8E-497F-60EB-AAAD6054DC84}"/>
                </a:ext>
              </a:extLst>
            </p:cNvPr>
            <p:cNvSpPr/>
            <p:nvPr/>
          </p:nvSpPr>
          <p:spPr>
            <a:xfrm>
              <a:off x="1929009" y="3452296"/>
              <a:ext cx="151213" cy="38777"/>
            </a:xfrm>
            <a:custGeom>
              <a:avLst/>
              <a:gdLst/>
              <a:ahLst/>
              <a:cxnLst/>
              <a:rect l="l" t="t" r="r" b="b"/>
              <a:pathLst>
                <a:path w="1591" h="408" extrusionOk="0">
                  <a:moveTo>
                    <a:pt x="1435" y="1"/>
                  </a:moveTo>
                  <a:cubicBezTo>
                    <a:pt x="1291" y="1"/>
                    <a:pt x="1050" y="41"/>
                    <a:pt x="776" y="92"/>
                  </a:cubicBezTo>
                  <a:cubicBezTo>
                    <a:pt x="346" y="174"/>
                    <a:pt x="0" y="254"/>
                    <a:pt x="17" y="340"/>
                  </a:cubicBezTo>
                  <a:cubicBezTo>
                    <a:pt x="25" y="385"/>
                    <a:pt x="126" y="408"/>
                    <a:pt x="280" y="408"/>
                  </a:cubicBezTo>
                  <a:cubicBezTo>
                    <a:pt x="425" y="408"/>
                    <a:pt x="617" y="388"/>
                    <a:pt x="825" y="348"/>
                  </a:cubicBezTo>
                  <a:cubicBezTo>
                    <a:pt x="1255" y="267"/>
                    <a:pt x="1590" y="131"/>
                    <a:pt x="1574" y="45"/>
                  </a:cubicBezTo>
                  <a:cubicBezTo>
                    <a:pt x="1568" y="14"/>
                    <a:pt x="1517" y="1"/>
                    <a:pt x="1435" y="1"/>
                  </a:cubicBezTo>
                  <a:close/>
                </a:path>
              </a:pathLst>
            </a:custGeom>
            <a:solidFill>
              <a:srgbClr val="4141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46">
              <a:extLst>
                <a:ext uri="{FF2B5EF4-FFF2-40B4-BE49-F238E27FC236}">
                  <a16:creationId xmlns:a16="http://schemas.microsoft.com/office/drawing/2014/main" id="{B52CC832-9CE7-C66F-EC9C-BB0F749211A3}"/>
                </a:ext>
              </a:extLst>
            </p:cNvPr>
            <p:cNvSpPr/>
            <p:nvPr/>
          </p:nvSpPr>
          <p:spPr>
            <a:xfrm>
              <a:off x="1583621" y="3266106"/>
              <a:ext cx="608557" cy="555713"/>
            </a:xfrm>
            <a:custGeom>
              <a:avLst/>
              <a:gdLst/>
              <a:ahLst/>
              <a:cxnLst/>
              <a:rect l="l" t="t" r="r" b="b"/>
              <a:pathLst>
                <a:path w="6403" h="5847" extrusionOk="0">
                  <a:moveTo>
                    <a:pt x="5685" y="1"/>
                  </a:moveTo>
                  <a:cubicBezTo>
                    <a:pt x="4523" y="1651"/>
                    <a:pt x="2302" y="4337"/>
                    <a:pt x="1" y="4623"/>
                  </a:cubicBezTo>
                  <a:cubicBezTo>
                    <a:pt x="672" y="5374"/>
                    <a:pt x="1648" y="5847"/>
                    <a:pt x="2734" y="5847"/>
                  </a:cubicBezTo>
                  <a:cubicBezTo>
                    <a:pt x="4759" y="5847"/>
                    <a:pt x="6402" y="4205"/>
                    <a:pt x="6402" y="2179"/>
                  </a:cubicBezTo>
                  <a:cubicBezTo>
                    <a:pt x="6402" y="1364"/>
                    <a:pt x="6135" y="610"/>
                    <a:pt x="5685"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46">
              <a:extLst>
                <a:ext uri="{FF2B5EF4-FFF2-40B4-BE49-F238E27FC236}">
                  <a16:creationId xmlns:a16="http://schemas.microsoft.com/office/drawing/2014/main" id="{9ACA93E2-1E46-2876-7F50-DFE689BF84F6}"/>
                </a:ext>
              </a:extLst>
            </p:cNvPr>
            <p:cNvSpPr/>
            <p:nvPr/>
          </p:nvSpPr>
          <p:spPr>
            <a:xfrm>
              <a:off x="1641217" y="3465697"/>
              <a:ext cx="550961" cy="356124"/>
            </a:xfrm>
            <a:custGeom>
              <a:avLst/>
              <a:gdLst/>
              <a:ahLst/>
              <a:cxnLst/>
              <a:rect l="l" t="t" r="r" b="b"/>
              <a:pathLst>
                <a:path w="5797" h="3747" extrusionOk="0">
                  <a:moveTo>
                    <a:pt x="5794" y="1"/>
                  </a:moveTo>
                  <a:cubicBezTo>
                    <a:pt x="4676" y="1372"/>
                    <a:pt x="2802" y="3085"/>
                    <a:pt x="426" y="3085"/>
                  </a:cubicBezTo>
                  <a:cubicBezTo>
                    <a:pt x="286" y="3085"/>
                    <a:pt x="144" y="3079"/>
                    <a:pt x="1" y="3066"/>
                  </a:cubicBezTo>
                  <a:lnTo>
                    <a:pt x="1" y="3066"/>
                  </a:lnTo>
                  <a:cubicBezTo>
                    <a:pt x="601" y="3494"/>
                    <a:pt x="1335" y="3747"/>
                    <a:pt x="2128" y="3747"/>
                  </a:cubicBezTo>
                  <a:cubicBezTo>
                    <a:pt x="4153" y="3747"/>
                    <a:pt x="5796" y="2105"/>
                    <a:pt x="5796" y="79"/>
                  </a:cubicBezTo>
                  <a:cubicBezTo>
                    <a:pt x="5796" y="53"/>
                    <a:pt x="5794" y="28"/>
                    <a:pt x="5794"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46">
              <a:extLst>
                <a:ext uri="{FF2B5EF4-FFF2-40B4-BE49-F238E27FC236}">
                  <a16:creationId xmlns:a16="http://schemas.microsoft.com/office/drawing/2014/main" id="{EBC3406F-520C-36B9-B59F-6010644E56ED}"/>
                </a:ext>
              </a:extLst>
            </p:cNvPr>
            <p:cNvSpPr/>
            <p:nvPr/>
          </p:nvSpPr>
          <p:spPr>
            <a:xfrm>
              <a:off x="1508156" y="3122305"/>
              <a:ext cx="500969" cy="420468"/>
            </a:xfrm>
            <a:custGeom>
              <a:avLst/>
              <a:gdLst/>
              <a:ahLst/>
              <a:cxnLst/>
              <a:rect l="l" t="t" r="r" b="b"/>
              <a:pathLst>
                <a:path w="5271" h="4424" extrusionOk="0">
                  <a:moveTo>
                    <a:pt x="4779" y="952"/>
                  </a:moveTo>
                  <a:cubicBezTo>
                    <a:pt x="5271" y="1790"/>
                    <a:pt x="4710" y="3033"/>
                    <a:pt x="3527" y="3729"/>
                  </a:cubicBezTo>
                  <a:cubicBezTo>
                    <a:pt x="2343" y="4423"/>
                    <a:pt x="985" y="4308"/>
                    <a:pt x="492" y="3471"/>
                  </a:cubicBezTo>
                  <a:cubicBezTo>
                    <a:pt x="1" y="2633"/>
                    <a:pt x="561" y="1391"/>
                    <a:pt x="1745" y="695"/>
                  </a:cubicBezTo>
                  <a:cubicBezTo>
                    <a:pt x="2928" y="0"/>
                    <a:pt x="4287" y="115"/>
                    <a:pt x="4779" y="952"/>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46">
              <a:extLst>
                <a:ext uri="{FF2B5EF4-FFF2-40B4-BE49-F238E27FC236}">
                  <a16:creationId xmlns:a16="http://schemas.microsoft.com/office/drawing/2014/main" id="{327DB1FD-591E-D348-BDA4-8FC657BE6AEA}"/>
                </a:ext>
              </a:extLst>
            </p:cNvPr>
            <p:cNvSpPr/>
            <p:nvPr/>
          </p:nvSpPr>
          <p:spPr>
            <a:xfrm>
              <a:off x="1565562" y="3164314"/>
              <a:ext cx="321434" cy="232379"/>
            </a:xfrm>
            <a:custGeom>
              <a:avLst/>
              <a:gdLst/>
              <a:ahLst/>
              <a:cxnLst/>
              <a:rect l="l" t="t" r="r" b="b"/>
              <a:pathLst>
                <a:path w="3382" h="2445" extrusionOk="0">
                  <a:moveTo>
                    <a:pt x="2233" y="0"/>
                  </a:moveTo>
                  <a:cubicBezTo>
                    <a:pt x="1900" y="0"/>
                    <a:pt x="1520" y="104"/>
                    <a:pt x="1159" y="316"/>
                  </a:cubicBezTo>
                  <a:cubicBezTo>
                    <a:pt x="388" y="769"/>
                    <a:pt x="1" y="1542"/>
                    <a:pt x="295" y="2042"/>
                  </a:cubicBezTo>
                  <a:cubicBezTo>
                    <a:pt x="452" y="2309"/>
                    <a:pt x="770" y="2445"/>
                    <a:pt x="1149" y="2445"/>
                  </a:cubicBezTo>
                  <a:cubicBezTo>
                    <a:pt x="1482" y="2445"/>
                    <a:pt x="1863" y="2340"/>
                    <a:pt x="2224" y="2128"/>
                  </a:cubicBezTo>
                  <a:cubicBezTo>
                    <a:pt x="2994" y="1675"/>
                    <a:pt x="3381" y="903"/>
                    <a:pt x="3087" y="402"/>
                  </a:cubicBezTo>
                  <a:cubicBezTo>
                    <a:pt x="2931" y="136"/>
                    <a:pt x="2613" y="0"/>
                    <a:pt x="2233" y="0"/>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20" name="Google Shape;1320;p46">
            <a:extLst>
              <a:ext uri="{FF2B5EF4-FFF2-40B4-BE49-F238E27FC236}">
                <a16:creationId xmlns:a16="http://schemas.microsoft.com/office/drawing/2014/main" id="{7AD143F5-82A0-82C1-67E6-0161F6557886}"/>
              </a:ext>
            </a:extLst>
          </p:cNvPr>
          <p:cNvGrpSpPr/>
          <p:nvPr/>
        </p:nvGrpSpPr>
        <p:grpSpPr>
          <a:xfrm rot="-206260" flipH="1">
            <a:off x="-615985" y="2313512"/>
            <a:ext cx="2662170" cy="1996375"/>
            <a:chOff x="6375206" y="3233814"/>
            <a:chExt cx="3756013" cy="2816655"/>
          </a:xfrm>
        </p:grpSpPr>
        <p:sp>
          <p:nvSpPr>
            <p:cNvPr id="1321" name="Google Shape;1321;p46">
              <a:extLst>
                <a:ext uri="{FF2B5EF4-FFF2-40B4-BE49-F238E27FC236}">
                  <a16:creationId xmlns:a16="http://schemas.microsoft.com/office/drawing/2014/main" id="{D893BA93-6A60-9219-DAA9-BF2E630B7461}"/>
                </a:ext>
              </a:extLst>
            </p:cNvPr>
            <p:cNvSpPr/>
            <p:nvPr/>
          </p:nvSpPr>
          <p:spPr>
            <a:xfrm rot="899875" flipH="1">
              <a:off x="7427301" y="4162326"/>
              <a:ext cx="2541967" cy="1586250"/>
            </a:xfrm>
            <a:custGeom>
              <a:avLst/>
              <a:gdLst/>
              <a:ahLst/>
              <a:cxnLst/>
              <a:rect l="l" t="t" r="r" b="b"/>
              <a:pathLst>
                <a:path w="40625" h="25351" extrusionOk="0">
                  <a:moveTo>
                    <a:pt x="20434" y="5671"/>
                  </a:moveTo>
                  <a:cubicBezTo>
                    <a:pt x="20717" y="5671"/>
                    <a:pt x="21000" y="5727"/>
                    <a:pt x="21265" y="5834"/>
                  </a:cubicBezTo>
                  <a:cubicBezTo>
                    <a:pt x="21800" y="6049"/>
                    <a:pt x="22265" y="6418"/>
                    <a:pt x="22681" y="6834"/>
                  </a:cubicBezTo>
                  <a:cubicBezTo>
                    <a:pt x="23967" y="8156"/>
                    <a:pt x="24765" y="9978"/>
                    <a:pt x="24896" y="11835"/>
                  </a:cubicBezTo>
                  <a:cubicBezTo>
                    <a:pt x="25015" y="13669"/>
                    <a:pt x="24503" y="15502"/>
                    <a:pt x="23658" y="17121"/>
                  </a:cubicBezTo>
                  <a:cubicBezTo>
                    <a:pt x="22384" y="17110"/>
                    <a:pt x="21098" y="16990"/>
                    <a:pt x="19872" y="16633"/>
                  </a:cubicBezTo>
                  <a:cubicBezTo>
                    <a:pt x="18657" y="16276"/>
                    <a:pt x="17431" y="15633"/>
                    <a:pt x="16693" y="14585"/>
                  </a:cubicBezTo>
                  <a:cubicBezTo>
                    <a:pt x="15764" y="13252"/>
                    <a:pt x="15835" y="11514"/>
                    <a:pt x="16240" y="9966"/>
                  </a:cubicBezTo>
                  <a:cubicBezTo>
                    <a:pt x="16324" y="9656"/>
                    <a:pt x="16419" y="9335"/>
                    <a:pt x="16550" y="9037"/>
                  </a:cubicBezTo>
                  <a:cubicBezTo>
                    <a:pt x="16955" y="8120"/>
                    <a:pt x="17598" y="7275"/>
                    <a:pt x="18371" y="6608"/>
                  </a:cubicBezTo>
                  <a:cubicBezTo>
                    <a:pt x="18871" y="6191"/>
                    <a:pt x="19431" y="5834"/>
                    <a:pt x="20062" y="5703"/>
                  </a:cubicBezTo>
                  <a:cubicBezTo>
                    <a:pt x="20185" y="5682"/>
                    <a:pt x="20310" y="5671"/>
                    <a:pt x="20434" y="5671"/>
                  </a:cubicBezTo>
                  <a:close/>
                  <a:moveTo>
                    <a:pt x="3798" y="0"/>
                  </a:moveTo>
                  <a:lnTo>
                    <a:pt x="3739" y="24"/>
                  </a:lnTo>
                  <a:cubicBezTo>
                    <a:pt x="3108" y="441"/>
                    <a:pt x="2643" y="1024"/>
                    <a:pt x="2274" y="1655"/>
                  </a:cubicBezTo>
                  <a:cubicBezTo>
                    <a:pt x="1703" y="2643"/>
                    <a:pt x="1381" y="3715"/>
                    <a:pt x="1072" y="4787"/>
                  </a:cubicBezTo>
                  <a:cubicBezTo>
                    <a:pt x="857" y="5501"/>
                    <a:pt x="655" y="6227"/>
                    <a:pt x="500" y="6965"/>
                  </a:cubicBezTo>
                  <a:cubicBezTo>
                    <a:pt x="298" y="7858"/>
                    <a:pt x="143" y="8763"/>
                    <a:pt x="95" y="9680"/>
                  </a:cubicBezTo>
                  <a:cubicBezTo>
                    <a:pt x="0" y="11061"/>
                    <a:pt x="155" y="12454"/>
                    <a:pt x="488" y="13800"/>
                  </a:cubicBezTo>
                  <a:cubicBezTo>
                    <a:pt x="1084" y="16133"/>
                    <a:pt x="2167" y="18348"/>
                    <a:pt x="3631" y="20265"/>
                  </a:cubicBezTo>
                  <a:cubicBezTo>
                    <a:pt x="4846" y="21836"/>
                    <a:pt x="6358" y="23241"/>
                    <a:pt x="8144" y="24182"/>
                  </a:cubicBezTo>
                  <a:cubicBezTo>
                    <a:pt x="9575" y="24926"/>
                    <a:pt x="11171" y="25351"/>
                    <a:pt x="12783" y="25351"/>
                  </a:cubicBezTo>
                  <a:cubicBezTo>
                    <a:pt x="12848" y="25351"/>
                    <a:pt x="12913" y="25350"/>
                    <a:pt x="12978" y="25349"/>
                  </a:cubicBezTo>
                  <a:cubicBezTo>
                    <a:pt x="14680" y="25301"/>
                    <a:pt x="16359" y="24801"/>
                    <a:pt x="17883" y="24027"/>
                  </a:cubicBezTo>
                  <a:cubicBezTo>
                    <a:pt x="20348" y="22789"/>
                    <a:pt x="22491" y="20836"/>
                    <a:pt x="23979" y="18526"/>
                  </a:cubicBezTo>
                  <a:cubicBezTo>
                    <a:pt x="24694" y="18526"/>
                    <a:pt x="25408" y="18491"/>
                    <a:pt x="26134" y="18431"/>
                  </a:cubicBezTo>
                  <a:cubicBezTo>
                    <a:pt x="28670" y="18193"/>
                    <a:pt x="31206" y="17598"/>
                    <a:pt x="33600" y="16669"/>
                  </a:cubicBezTo>
                  <a:lnTo>
                    <a:pt x="33611" y="16669"/>
                  </a:lnTo>
                  <a:cubicBezTo>
                    <a:pt x="33921" y="16538"/>
                    <a:pt x="34219" y="16419"/>
                    <a:pt x="34516" y="16288"/>
                  </a:cubicBezTo>
                  <a:lnTo>
                    <a:pt x="34540" y="16276"/>
                  </a:lnTo>
                  <a:cubicBezTo>
                    <a:pt x="34826" y="16145"/>
                    <a:pt x="35124" y="16002"/>
                    <a:pt x="35409" y="15859"/>
                  </a:cubicBezTo>
                  <a:cubicBezTo>
                    <a:pt x="36016" y="15538"/>
                    <a:pt x="36612" y="15193"/>
                    <a:pt x="37159" y="14800"/>
                  </a:cubicBezTo>
                  <a:cubicBezTo>
                    <a:pt x="38076" y="14145"/>
                    <a:pt x="38945" y="13383"/>
                    <a:pt x="39600" y="12454"/>
                  </a:cubicBezTo>
                  <a:cubicBezTo>
                    <a:pt x="39600" y="12454"/>
                    <a:pt x="39612" y="12442"/>
                    <a:pt x="39612" y="12430"/>
                  </a:cubicBezTo>
                  <a:cubicBezTo>
                    <a:pt x="39624" y="12418"/>
                    <a:pt x="39636" y="12407"/>
                    <a:pt x="39636" y="12395"/>
                  </a:cubicBezTo>
                  <a:cubicBezTo>
                    <a:pt x="40255" y="11454"/>
                    <a:pt x="40624" y="10204"/>
                    <a:pt x="40279" y="9156"/>
                  </a:cubicBezTo>
                  <a:lnTo>
                    <a:pt x="40207" y="9061"/>
                  </a:lnTo>
                  <a:lnTo>
                    <a:pt x="40148" y="9037"/>
                  </a:lnTo>
                  <a:lnTo>
                    <a:pt x="40100" y="9037"/>
                  </a:lnTo>
                  <a:lnTo>
                    <a:pt x="40041" y="9061"/>
                  </a:lnTo>
                  <a:lnTo>
                    <a:pt x="40005" y="9097"/>
                  </a:lnTo>
                  <a:lnTo>
                    <a:pt x="39981" y="9216"/>
                  </a:lnTo>
                  <a:cubicBezTo>
                    <a:pt x="39993" y="9394"/>
                    <a:pt x="40005" y="9585"/>
                    <a:pt x="39993" y="9763"/>
                  </a:cubicBezTo>
                  <a:cubicBezTo>
                    <a:pt x="39922" y="10609"/>
                    <a:pt x="39469" y="11323"/>
                    <a:pt x="38910" y="11906"/>
                  </a:cubicBezTo>
                  <a:cubicBezTo>
                    <a:pt x="38302" y="12573"/>
                    <a:pt x="37564" y="13109"/>
                    <a:pt x="36790" y="13561"/>
                  </a:cubicBezTo>
                  <a:cubicBezTo>
                    <a:pt x="36612" y="13657"/>
                    <a:pt x="36386" y="13776"/>
                    <a:pt x="36386" y="13776"/>
                  </a:cubicBezTo>
                  <a:cubicBezTo>
                    <a:pt x="35766" y="14133"/>
                    <a:pt x="35124" y="14443"/>
                    <a:pt x="34469" y="14740"/>
                  </a:cubicBezTo>
                  <a:cubicBezTo>
                    <a:pt x="34219" y="14847"/>
                    <a:pt x="33921" y="14966"/>
                    <a:pt x="33921" y="14966"/>
                  </a:cubicBezTo>
                  <a:cubicBezTo>
                    <a:pt x="32849" y="15419"/>
                    <a:pt x="31718" y="15824"/>
                    <a:pt x="30563" y="16133"/>
                  </a:cubicBezTo>
                  <a:cubicBezTo>
                    <a:pt x="28635" y="16669"/>
                    <a:pt x="26730" y="17002"/>
                    <a:pt x="24789" y="17098"/>
                  </a:cubicBezTo>
                  <a:lnTo>
                    <a:pt x="24789" y="17074"/>
                  </a:lnTo>
                  <a:cubicBezTo>
                    <a:pt x="25563" y="15502"/>
                    <a:pt x="26003" y="13788"/>
                    <a:pt x="25968" y="12061"/>
                  </a:cubicBezTo>
                  <a:cubicBezTo>
                    <a:pt x="25932" y="10109"/>
                    <a:pt x="25229" y="8192"/>
                    <a:pt x="24027" y="6656"/>
                  </a:cubicBezTo>
                  <a:cubicBezTo>
                    <a:pt x="23146" y="5513"/>
                    <a:pt x="21919" y="4537"/>
                    <a:pt x="20574" y="4477"/>
                  </a:cubicBezTo>
                  <a:cubicBezTo>
                    <a:pt x="20529" y="4475"/>
                    <a:pt x="20484" y="4474"/>
                    <a:pt x="20439" y="4474"/>
                  </a:cubicBezTo>
                  <a:cubicBezTo>
                    <a:pt x="19690" y="4474"/>
                    <a:pt x="18977" y="4750"/>
                    <a:pt x="18348" y="5132"/>
                  </a:cubicBezTo>
                  <a:cubicBezTo>
                    <a:pt x="16955" y="5977"/>
                    <a:pt x="15704" y="7454"/>
                    <a:pt x="15181" y="9109"/>
                  </a:cubicBezTo>
                  <a:cubicBezTo>
                    <a:pt x="14800" y="10275"/>
                    <a:pt x="14573" y="11525"/>
                    <a:pt x="14692" y="12764"/>
                  </a:cubicBezTo>
                  <a:cubicBezTo>
                    <a:pt x="14788" y="13788"/>
                    <a:pt x="15157" y="14776"/>
                    <a:pt x="15776" y="15586"/>
                  </a:cubicBezTo>
                  <a:cubicBezTo>
                    <a:pt x="16407" y="16419"/>
                    <a:pt x="17300" y="17050"/>
                    <a:pt x="18264" y="17491"/>
                  </a:cubicBezTo>
                  <a:cubicBezTo>
                    <a:pt x="19669" y="18122"/>
                    <a:pt x="21205" y="18395"/>
                    <a:pt x="22741" y="18491"/>
                  </a:cubicBezTo>
                  <a:cubicBezTo>
                    <a:pt x="22777" y="18491"/>
                    <a:pt x="22801" y="18491"/>
                    <a:pt x="22824" y="18503"/>
                  </a:cubicBezTo>
                  <a:cubicBezTo>
                    <a:pt x="21824" y="19967"/>
                    <a:pt x="20574" y="21229"/>
                    <a:pt x="19145" y="22241"/>
                  </a:cubicBezTo>
                  <a:cubicBezTo>
                    <a:pt x="17288" y="23563"/>
                    <a:pt x="15133" y="24491"/>
                    <a:pt x="12895" y="24563"/>
                  </a:cubicBezTo>
                  <a:cubicBezTo>
                    <a:pt x="12814" y="24565"/>
                    <a:pt x="12734" y="24566"/>
                    <a:pt x="12654" y="24566"/>
                  </a:cubicBezTo>
                  <a:cubicBezTo>
                    <a:pt x="11854" y="24566"/>
                    <a:pt x="11056" y="24458"/>
                    <a:pt x="10287" y="24241"/>
                  </a:cubicBezTo>
                  <a:cubicBezTo>
                    <a:pt x="8394" y="23717"/>
                    <a:pt x="6739" y="22622"/>
                    <a:pt x="5370" y="21253"/>
                  </a:cubicBezTo>
                  <a:cubicBezTo>
                    <a:pt x="2881" y="18788"/>
                    <a:pt x="1107" y="15395"/>
                    <a:pt x="643" y="11835"/>
                  </a:cubicBezTo>
                  <a:cubicBezTo>
                    <a:pt x="441" y="10359"/>
                    <a:pt x="560" y="8870"/>
                    <a:pt x="834" y="7418"/>
                  </a:cubicBezTo>
                  <a:cubicBezTo>
                    <a:pt x="1119" y="5930"/>
                    <a:pt x="1488" y="4441"/>
                    <a:pt x="2024" y="3013"/>
                  </a:cubicBezTo>
                  <a:cubicBezTo>
                    <a:pt x="2405" y="2012"/>
                    <a:pt x="2953" y="977"/>
                    <a:pt x="3846" y="334"/>
                  </a:cubicBezTo>
                  <a:cubicBezTo>
                    <a:pt x="3882" y="298"/>
                    <a:pt x="3929" y="274"/>
                    <a:pt x="3953" y="238"/>
                  </a:cubicBezTo>
                  <a:cubicBezTo>
                    <a:pt x="4001" y="167"/>
                    <a:pt x="3953" y="72"/>
                    <a:pt x="3953" y="72"/>
                  </a:cubicBezTo>
                  <a:cubicBezTo>
                    <a:pt x="3917" y="24"/>
                    <a:pt x="3917" y="24"/>
                    <a:pt x="385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22" name="Google Shape;1322;p46">
              <a:extLst>
                <a:ext uri="{FF2B5EF4-FFF2-40B4-BE49-F238E27FC236}">
                  <a16:creationId xmlns:a16="http://schemas.microsoft.com/office/drawing/2014/main" id="{69502FFB-1F2C-116F-1B51-361E5DA96583}"/>
                </a:ext>
              </a:extLst>
            </p:cNvPr>
            <p:cNvGrpSpPr/>
            <p:nvPr/>
          </p:nvGrpSpPr>
          <p:grpSpPr>
            <a:xfrm rot="789351">
              <a:off x="6629007" y="3395389"/>
              <a:ext cx="1699591" cy="2426212"/>
              <a:chOff x="1879300" y="238100"/>
              <a:chExt cx="1466925" cy="2094075"/>
            </a:xfrm>
          </p:grpSpPr>
          <p:sp>
            <p:nvSpPr>
              <p:cNvPr id="1323" name="Google Shape;1323;p46">
                <a:extLst>
                  <a:ext uri="{FF2B5EF4-FFF2-40B4-BE49-F238E27FC236}">
                    <a16:creationId xmlns:a16="http://schemas.microsoft.com/office/drawing/2014/main" id="{963883FF-C666-140F-7430-12C8CD6AE861}"/>
                  </a:ext>
                </a:extLst>
              </p:cNvPr>
              <p:cNvSpPr/>
              <p:nvPr/>
            </p:nvSpPr>
            <p:spPr>
              <a:xfrm>
                <a:off x="2622700" y="1429625"/>
                <a:ext cx="251300" cy="613900"/>
              </a:xfrm>
              <a:custGeom>
                <a:avLst/>
                <a:gdLst/>
                <a:ahLst/>
                <a:cxnLst/>
                <a:rect l="l" t="t" r="r" b="b"/>
                <a:pathLst>
                  <a:path w="10052" h="24556" extrusionOk="0">
                    <a:moveTo>
                      <a:pt x="8446" y="0"/>
                    </a:moveTo>
                    <a:cubicBezTo>
                      <a:pt x="7582" y="0"/>
                      <a:pt x="6624" y="1644"/>
                      <a:pt x="5918" y="1769"/>
                    </a:cubicBezTo>
                    <a:cubicBezTo>
                      <a:pt x="4742" y="1979"/>
                      <a:pt x="2871" y="1893"/>
                      <a:pt x="1603" y="4567"/>
                    </a:cubicBezTo>
                    <a:cubicBezTo>
                      <a:pt x="337" y="7242"/>
                      <a:pt x="0" y="24556"/>
                      <a:pt x="0" y="24556"/>
                    </a:cubicBezTo>
                    <a:cubicBezTo>
                      <a:pt x="803" y="23581"/>
                      <a:pt x="1633" y="23264"/>
                      <a:pt x="2372" y="23264"/>
                    </a:cubicBezTo>
                    <a:cubicBezTo>
                      <a:pt x="3745" y="23264"/>
                      <a:pt x="4805" y="24359"/>
                      <a:pt x="4805" y="24359"/>
                    </a:cubicBezTo>
                    <a:cubicBezTo>
                      <a:pt x="6586" y="21157"/>
                      <a:pt x="10051" y="2365"/>
                      <a:pt x="9346" y="827"/>
                    </a:cubicBezTo>
                    <a:cubicBezTo>
                      <a:pt x="9070" y="223"/>
                      <a:pt x="8765" y="0"/>
                      <a:pt x="844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46">
                <a:extLst>
                  <a:ext uri="{FF2B5EF4-FFF2-40B4-BE49-F238E27FC236}">
                    <a16:creationId xmlns:a16="http://schemas.microsoft.com/office/drawing/2014/main" id="{EAA2B7CE-AADB-8ECA-3218-89CB030D7699}"/>
                  </a:ext>
                </a:extLst>
              </p:cNvPr>
              <p:cNvSpPr/>
              <p:nvPr/>
            </p:nvSpPr>
            <p:spPr>
              <a:xfrm>
                <a:off x="2301300" y="1347300"/>
                <a:ext cx="303700" cy="644100"/>
              </a:xfrm>
              <a:custGeom>
                <a:avLst/>
                <a:gdLst/>
                <a:ahLst/>
                <a:cxnLst/>
                <a:rect l="l" t="t" r="r" b="b"/>
                <a:pathLst>
                  <a:path w="12148" h="25764" extrusionOk="0">
                    <a:moveTo>
                      <a:pt x="7762" y="1"/>
                    </a:moveTo>
                    <a:cubicBezTo>
                      <a:pt x="7526" y="1"/>
                      <a:pt x="7240" y="116"/>
                      <a:pt x="6886" y="394"/>
                    </a:cubicBezTo>
                    <a:cubicBezTo>
                      <a:pt x="5554" y="1437"/>
                      <a:pt x="0" y="19721"/>
                      <a:pt x="111" y="23382"/>
                    </a:cubicBezTo>
                    <a:cubicBezTo>
                      <a:pt x="111" y="23382"/>
                      <a:pt x="642" y="23204"/>
                      <a:pt x="1331" y="23204"/>
                    </a:cubicBezTo>
                    <a:cubicBezTo>
                      <a:pt x="2391" y="23204"/>
                      <a:pt x="3827" y="23625"/>
                      <a:pt x="4288" y="25764"/>
                    </a:cubicBezTo>
                    <a:cubicBezTo>
                      <a:pt x="4288" y="25764"/>
                      <a:pt x="11941" y="10230"/>
                      <a:pt x="12045" y="7273"/>
                    </a:cubicBezTo>
                    <a:cubicBezTo>
                      <a:pt x="12148" y="4315"/>
                      <a:pt x="10447" y="3532"/>
                      <a:pt x="9498" y="2806"/>
                    </a:cubicBezTo>
                    <a:cubicBezTo>
                      <a:pt x="8862" y="2319"/>
                      <a:pt x="8818" y="1"/>
                      <a:pt x="776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46">
                <a:extLst>
                  <a:ext uri="{FF2B5EF4-FFF2-40B4-BE49-F238E27FC236}">
                    <a16:creationId xmlns:a16="http://schemas.microsoft.com/office/drawing/2014/main" id="{F20F2A85-35E8-C43D-6BD8-9B1228EEC422}"/>
                  </a:ext>
                </a:extLst>
              </p:cNvPr>
              <p:cNvSpPr/>
              <p:nvPr/>
            </p:nvSpPr>
            <p:spPr>
              <a:xfrm>
                <a:off x="2646375" y="1429625"/>
                <a:ext cx="217450" cy="237950"/>
              </a:xfrm>
              <a:custGeom>
                <a:avLst/>
                <a:gdLst/>
                <a:ahLst/>
                <a:cxnLst/>
                <a:rect l="l" t="t" r="r" b="b"/>
                <a:pathLst>
                  <a:path w="8698" h="9518" extrusionOk="0">
                    <a:moveTo>
                      <a:pt x="7499" y="0"/>
                    </a:moveTo>
                    <a:cubicBezTo>
                      <a:pt x="6634" y="0"/>
                      <a:pt x="5677" y="1644"/>
                      <a:pt x="4971" y="1769"/>
                    </a:cubicBezTo>
                    <a:cubicBezTo>
                      <a:pt x="2178" y="1875"/>
                      <a:pt x="248" y="3626"/>
                      <a:pt x="0" y="7692"/>
                    </a:cubicBezTo>
                    <a:lnTo>
                      <a:pt x="7504" y="9517"/>
                    </a:lnTo>
                    <a:cubicBezTo>
                      <a:pt x="8251" y="5194"/>
                      <a:pt x="8697" y="1476"/>
                      <a:pt x="8399" y="827"/>
                    </a:cubicBezTo>
                    <a:cubicBezTo>
                      <a:pt x="8123" y="223"/>
                      <a:pt x="7817" y="0"/>
                      <a:pt x="7499"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46">
                <a:extLst>
                  <a:ext uri="{FF2B5EF4-FFF2-40B4-BE49-F238E27FC236}">
                    <a16:creationId xmlns:a16="http://schemas.microsoft.com/office/drawing/2014/main" id="{8184538A-07F9-475F-8E11-09DEB29AD583}"/>
                  </a:ext>
                </a:extLst>
              </p:cNvPr>
              <p:cNvSpPr/>
              <p:nvPr/>
            </p:nvSpPr>
            <p:spPr>
              <a:xfrm>
                <a:off x="2393500" y="1347300"/>
                <a:ext cx="228850" cy="258775"/>
              </a:xfrm>
              <a:custGeom>
                <a:avLst/>
                <a:gdLst/>
                <a:ahLst/>
                <a:cxnLst/>
                <a:rect l="l" t="t" r="r" b="b"/>
                <a:pathLst>
                  <a:path w="9154" h="10351" extrusionOk="0">
                    <a:moveTo>
                      <a:pt x="4074" y="1"/>
                    </a:moveTo>
                    <a:cubicBezTo>
                      <a:pt x="3838" y="1"/>
                      <a:pt x="3552" y="116"/>
                      <a:pt x="3198" y="394"/>
                    </a:cubicBezTo>
                    <a:cubicBezTo>
                      <a:pt x="2636" y="833"/>
                      <a:pt x="1324" y="4341"/>
                      <a:pt x="1" y="8524"/>
                    </a:cubicBezTo>
                    <a:lnTo>
                      <a:pt x="7505" y="10351"/>
                    </a:lnTo>
                    <a:cubicBezTo>
                      <a:pt x="9153" y="6620"/>
                      <a:pt x="8242" y="4185"/>
                      <a:pt x="5810" y="2806"/>
                    </a:cubicBezTo>
                    <a:cubicBezTo>
                      <a:pt x="5174" y="2319"/>
                      <a:pt x="5130" y="1"/>
                      <a:pt x="4074" y="1"/>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46">
                <a:extLst>
                  <a:ext uri="{FF2B5EF4-FFF2-40B4-BE49-F238E27FC236}">
                    <a16:creationId xmlns:a16="http://schemas.microsoft.com/office/drawing/2014/main" id="{EAC20F83-765B-D219-015D-028AC2BCF13F}"/>
                  </a:ext>
                </a:extLst>
              </p:cNvPr>
              <p:cNvSpPr/>
              <p:nvPr/>
            </p:nvSpPr>
            <p:spPr>
              <a:xfrm>
                <a:off x="2377975" y="1661025"/>
                <a:ext cx="119350" cy="128675"/>
              </a:xfrm>
              <a:custGeom>
                <a:avLst/>
                <a:gdLst/>
                <a:ahLst/>
                <a:cxnLst/>
                <a:rect l="l" t="t" r="r" b="b"/>
                <a:pathLst>
                  <a:path w="4774" h="5147" extrusionOk="0">
                    <a:moveTo>
                      <a:pt x="2837" y="1"/>
                    </a:moveTo>
                    <a:cubicBezTo>
                      <a:pt x="2085" y="1"/>
                      <a:pt x="1225" y="595"/>
                      <a:pt x="701" y="1949"/>
                    </a:cubicBezTo>
                    <a:cubicBezTo>
                      <a:pt x="0" y="3916"/>
                      <a:pt x="856" y="5147"/>
                      <a:pt x="1938" y="5147"/>
                    </a:cubicBezTo>
                    <a:cubicBezTo>
                      <a:pt x="2689" y="5147"/>
                      <a:pt x="3549" y="4553"/>
                      <a:pt x="4072" y="3199"/>
                    </a:cubicBezTo>
                    <a:cubicBezTo>
                      <a:pt x="4774" y="1231"/>
                      <a:pt x="3918" y="1"/>
                      <a:pt x="283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46">
                <a:extLst>
                  <a:ext uri="{FF2B5EF4-FFF2-40B4-BE49-F238E27FC236}">
                    <a16:creationId xmlns:a16="http://schemas.microsoft.com/office/drawing/2014/main" id="{487AE922-B635-EADE-E8C9-DBF3F976A1F5}"/>
                  </a:ext>
                </a:extLst>
              </p:cNvPr>
              <p:cNvSpPr/>
              <p:nvPr/>
            </p:nvSpPr>
            <p:spPr>
              <a:xfrm>
                <a:off x="2669300" y="1727675"/>
                <a:ext cx="99425" cy="132275"/>
              </a:xfrm>
              <a:custGeom>
                <a:avLst/>
                <a:gdLst/>
                <a:ahLst/>
                <a:cxnLst/>
                <a:rect l="l" t="t" r="r" b="b"/>
                <a:pathLst>
                  <a:path w="3977" h="5291" extrusionOk="0">
                    <a:moveTo>
                      <a:pt x="2149" y="1"/>
                    </a:moveTo>
                    <a:cubicBezTo>
                      <a:pt x="1312" y="1"/>
                      <a:pt x="427" y="781"/>
                      <a:pt x="203" y="2428"/>
                    </a:cubicBezTo>
                    <a:cubicBezTo>
                      <a:pt x="0" y="4295"/>
                      <a:pt x="883" y="5291"/>
                      <a:pt x="1828" y="5291"/>
                    </a:cubicBezTo>
                    <a:cubicBezTo>
                      <a:pt x="2664" y="5291"/>
                      <a:pt x="3549" y="4511"/>
                      <a:pt x="3773" y="2864"/>
                    </a:cubicBezTo>
                    <a:cubicBezTo>
                      <a:pt x="3977" y="997"/>
                      <a:pt x="3094" y="1"/>
                      <a:pt x="214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46">
                <a:extLst>
                  <a:ext uri="{FF2B5EF4-FFF2-40B4-BE49-F238E27FC236}">
                    <a16:creationId xmlns:a16="http://schemas.microsoft.com/office/drawing/2014/main" id="{566F2DAA-9780-C4EF-DA0F-712410CF1883}"/>
                  </a:ext>
                </a:extLst>
              </p:cNvPr>
              <p:cNvSpPr/>
              <p:nvPr/>
            </p:nvSpPr>
            <p:spPr>
              <a:xfrm>
                <a:off x="2288325" y="736675"/>
                <a:ext cx="860750" cy="875275"/>
              </a:xfrm>
              <a:custGeom>
                <a:avLst/>
                <a:gdLst/>
                <a:ahLst/>
                <a:cxnLst/>
                <a:rect l="l" t="t" r="r" b="b"/>
                <a:pathLst>
                  <a:path w="34430" h="35011" extrusionOk="0">
                    <a:moveTo>
                      <a:pt x="9238" y="0"/>
                    </a:moveTo>
                    <a:cubicBezTo>
                      <a:pt x="7777" y="0"/>
                      <a:pt x="6441" y="998"/>
                      <a:pt x="6081" y="2478"/>
                    </a:cubicBezTo>
                    <a:lnTo>
                      <a:pt x="423" y="25740"/>
                    </a:lnTo>
                    <a:cubicBezTo>
                      <a:pt x="0" y="27474"/>
                      <a:pt x="1074" y="29238"/>
                      <a:pt x="2808" y="29660"/>
                    </a:cubicBezTo>
                    <a:lnTo>
                      <a:pt x="24429" y="34919"/>
                    </a:lnTo>
                    <a:cubicBezTo>
                      <a:pt x="24684" y="34981"/>
                      <a:pt x="24939" y="35010"/>
                      <a:pt x="25191" y="35010"/>
                    </a:cubicBezTo>
                    <a:cubicBezTo>
                      <a:pt x="26652" y="35010"/>
                      <a:pt x="27987" y="34011"/>
                      <a:pt x="28348" y="32533"/>
                    </a:cubicBezTo>
                    <a:lnTo>
                      <a:pt x="34006" y="9271"/>
                    </a:lnTo>
                    <a:cubicBezTo>
                      <a:pt x="34430" y="7537"/>
                      <a:pt x="33355" y="5773"/>
                      <a:pt x="31622" y="5351"/>
                    </a:cubicBezTo>
                    <a:lnTo>
                      <a:pt x="10001" y="92"/>
                    </a:lnTo>
                    <a:cubicBezTo>
                      <a:pt x="9746" y="30"/>
                      <a:pt x="9490" y="0"/>
                      <a:pt x="9238"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46">
                <a:extLst>
                  <a:ext uri="{FF2B5EF4-FFF2-40B4-BE49-F238E27FC236}">
                    <a16:creationId xmlns:a16="http://schemas.microsoft.com/office/drawing/2014/main" id="{20E57E24-630C-C043-8114-563046477730}"/>
                  </a:ext>
                </a:extLst>
              </p:cNvPr>
              <p:cNvSpPr/>
              <p:nvPr/>
            </p:nvSpPr>
            <p:spPr>
              <a:xfrm>
                <a:off x="2620325" y="1403350"/>
                <a:ext cx="215550" cy="169750"/>
              </a:xfrm>
              <a:custGeom>
                <a:avLst/>
                <a:gdLst/>
                <a:ahLst/>
                <a:cxnLst/>
                <a:rect l="l" t="t" r="r" b="b"/>
                <a:pathLst>
                  <a:path w="8622" h="6790" extrusionOk="0">
                    <a:moveTo>
                      <a:pt x="7236" y="1"/>
                    </a:moveTo>
                    <a:lnTo>
                      <a:pt x="1" y="2805"/>
                    </a:lnTo>
                    <a:cubicBezTo>
                      <a:pt x="1" y="2805"/>
                      <a:pt x="998" y="6004"/>
                      <a:pt x="1365" y="6720"/>
                    </a:cubicBezTo>
                    <a:cubicBezTo>
                      <a:pt x="1389" y="6767"/>
                      <a:pt x="1439" y="6790"/>
                      <a:pt x="1511" y="6790"/>
                    </a:cubicBezTo>
                    <a:cubicBezTo>
                      <a:pt x="2531" y="6790"/>
                      <a:pt x="8010" y="2360"/>
                      <a:pt x="8305" y="1612"/>
                    </a:cubicBezTo>
                    <a:cubicBezTo>
                      <a:pt x="8621" y="813"/>
                      <a:pt x="7236" y="1"/>
                      <a:pt x="72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46">
                <a:extLst>
                  <a:ext uri="{FF2B5EF4-FFF2-40B4-BE49-F238E27FC236}">
                    <a16:creationId xmlns:a16="http://schemas.microsoft.com/office/drawing/2014/main" id="{390B889C-D429-06DD-A683-40460253F433}"/>
                  </a:ext>
                </a:extLst>
              </p:cNvPr>
              <p:cNvSpPr/>
              <p:nvPr/>
            </p:nvSpPr>
            <p:spPr>
              <a:xfrm>
                <a:off x="2499625" y="1340775"/>
                <a:ext cx="172850" cy="222850"/>
              </a:xfrm>
              <a:custGeom>
                <a:avLst/>
                <a:gdLst/>
                <a:ahLst/>
                <a:cxnLst/>
                <a:rect l="l" t="t" r="r" b="b"/>
                <a:pathLst>
                  <a:path w="6914" h="8914" extrusionOk="0">
                    <a:moveTo>
                      <a:pt x="1775" y="0"/>
                    </a:moveTo>
                    <a:cubicBezTo>
                      <a:pt x="1775" y="0"/>
                      <a:pt x="172" y="85"/>
                      <a:pt x="84" y="941"/>
                    </a:cubicBezTo>
                    <a:cubicBezTo>
                      <a:pt x="0" y="1772"/>
                      <a:pt x="3006" y="8914"/>
                      <a:pt x="3783" y="8914"/>
                    </a:cubicBezTo>
                    <a:cubicBezTo>
                      <a:pt x="3807" y="8914"/>
                      <a:pt x="3829" y="8907"/>
                      <a:pt x="3849" y="8893"/>
                    </a:cubicBezTo>
                    <a:cubicBezTo>
                      <a:pt x="4501" y="8426"/>
                      <a:pt x="6914" y="5816"/>
                      <a:pt x="6914" y="5816"/>
                    </a:cubicBezTo>
                    <a:lnTo>
                      <a:pt x="177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46">
                <a:extLst>
                  <a:ext uri="{FF2B5EF4-FFF2-40B4-BE49-F238E27FC236}">
                    <a16:creationId xmlns:a16="http://schemas.microsoft.com/office/drawing/2014/main" id="{758D5C72-1500-ACB9-4F57-A6F9EB99B179}"/>
                  </a:ext>
                </a:extLst>
              </p:cNvPr>
              <p:cNvSpPr/>
              <p:nvPr/>
            </p:nvSpPr>
            <p:spPr>
              <a:xfrm>
                <a:off x="2873225" y="1019425"/>
                <a:ext cx="446400" cy="251125"/>
              </a:xfrm>
              <a:custGeom>
                <a:avLst/>
                <a:gdLst/>
                <a:ahLst/>
                <a:cxnLst/>
                <a:rect l="l" t="t" r="r" b="b"/>
                <a:pathLst>
                  <a:path w="17856" h="10045" extrusionOk="0">
                    <a:moveTo>
                      <a:pt x="6465" y="0"/>
                    </a:moveTo>
                    <a:lnTo>
                      <a:pt x="1451" y="8539"/>
                    </a:lnTo>
                    <a:lnTo>
                      <a:pt x="1" y="10045"/>
                    </a:lnTo>
                    <a:cubicBezTo>
                      <a:pt x="1" y="10045"/>
                      <a:pt x="17855" y="6039"/>
                      <a:pt x="646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46">
                <a:extLst>
                  <a:ext uri="{FF2B5EF4-FFF2-40B4-BE49-F238E27FC236}">
                    <a16:creationId xmlns:a16="http://schemas.microsoft.com/office/drawing/2014/main" id="{684644CF-122C-6700-0386-CCE83C137D09}"/>
                  </a:ext>
                </a:extLst>
              </p:cNvPr>
              <p:cNvSpPr/>
              <p:nvPr/>
            </p:nvSpPr>
            <p:spPr>
              <a:xfrm>
                <a:off x="2958850" y="1079450"/>
                <a:ext cx="341575" cy="493800"/>
              </a:xfrm>
              <a:custGeom>
                <a:avLst/>
                <a:gdLst/>
                <a:ahLst/>
                <a:cxnLst/>
                <a:rect l="l" t="t" r="r" b="b"/>
                <a:pathLst>
                  <a:path w="13663" h="19752" extrusionOk="0">
                    <a:moveTo>
                      <a:pt x="6295" y="0"/>
                    </a:moveTo>
                    <a:cubicBezTo>
                      <a:pt x="6170" y="0"/>
                      <a:pt x="6054" y="36"/>
                      <a:pt x="5950" y="109"/>
                    </a:cubicBezTo>
                    <a:cubicBezTo>
                      <a:pt x="1" y="4315"/>
                      <a:pt x="5724" y="11891"/>
                      <a:pt x="6105" y="16636"/>
                    </a:cubicBezTo>
                    <a:cubicBezTo>
                      <a:pt x="6297" y="19028"/>
                      <a:pt x="7202" y="19752"/>
                      <a:pt x="8112" y="19752"/>
                    </a:cubicBezTo>
                    <a:cubicBezTo>
                      <a:pt x="9008" y="19752"/>
                      <a:pt x="9910" y="19050"/>
                      <a:pt x="10145" y="18548"/>
                    </a:cubicBezTo>
                    <a:cubicBezTo>
                      <a:pt x="13663" y="11010"/>
                      <a:pt x="8504" y="0"/>
                      <a:pt x="629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46">
                <a:extLst>
                  <a:ext uri="{FF2B5EF4-FFF2-40B4-BE49-F238E27FC236}">
                    <a16:creationId xmlns:a16="http://schemas.microsoft.com/office/drawing/2014/main" id="{66E2439A-6D8C-86CE-A0A1-3AF014B758E4}"/>
                  </a:ext>
                </a:extLst>
              </p:cNvPr>
              <p:cNvSpPr/>
              <p:nvPr/>
            </p:nvSpPr>
            <p:spPr>
              <a:xfrm>
                <a:off x="3169275" y="1164200"/>
                <a:ext cx="62950" cy="349625"/>
              </a:xfrm>
              <a:custGeom>
                <a:avLst/>
                <a:gdLst/>
                <a:ahLst/>
                <a:cxnLst/>
                <a:rect l="l" t="t" r="r" b="b"/>
                <a:pathLst>
                  <a:path w="2518" h="13985" extrusionOk="0">
                    <a:moveTo>
                      <a:pt x="1" y="1"/>
                    </a:moveTo>
                    <a:cubicBezTo>
                      <a:pt x="1" y="1"/>
                      <a:pt x="1397" y="11043"/>
                      <a:pt x="1207" y="13985"/>
                    </a:cubicBezTo>
                    <a:cubicBezTo>
                      <a:pt x="1207" y="13985"/>
                      <a:pt x="1702" y="13511"/>
                      <a:pt x="1910" y="12311"/>
                    </a:cubicBezTo>
                    <a:cubicBezTo>
                      <a:pt x="2517" y="8818"/>
                      <a:pt x="1620" y="1267"/>
                      <a:pt x="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46">
                <a:extLst>
                  <a:ext uri="{FF2B5EF4-FFF2-40B4-BE49-F238E27FC236}">
                    <a16:creationId xmlns:a16="http://schemas.microsoft.com/office/drawing/2014/main" id="{337B3F76-F84A-78FD-B6F6-6B0E55B5AA5D}"/>
                  </a:ext>
                </a:extLst>
              </p:cNvPr>
              <p:cNvSpPr/>
              <p:nvPr/>
            </p:nvSpPr>
            <p:spPr>
              <a:xfrm>
                <a:off x="2365625" y="894600"/>
                <a:ext cx="641025" cy="671400"/>
              </a:xfrm>
              <a:custGeom>
                <a:avLst/>
                <a:gdLst/>
                <a:ahLst/>
                <a:cxnLst/>
                <a:rect l="l" t="t" r="r" b="b"/>
                <a:pathLst>
                  <a:path w="25641" h="26856" extrusionOk="0">
                    <a:moveTo>
                      <a:pt x="10313" y="1"/>
                    </a:moveTo>
                    <a:cubicBezTo>
                      <a:pt x="9004" y="1"/>
                      <a:pt x="7621" y="322"/>
                      <a:pt x="6170" y="1250"/>
                    </a:cubicBezTo>
                    <a:lnTo>
                      <a:pt x="1" y="21417"/>
                    </a:lnTo>
                    <a:cubicBezTo>
                      <a:pt x="1" y="21417"/>
                      <a:pt x="1220" y="21731"/>
                      <a:pt x="1256" y="21767"/>
                    </a:cubicBezTo>
                    <a:lnTo>
                      <a:pt x="22170" y="26855"/>
                    </a:lnTo>
                    <a:cubicBezTo>
                      <a:pt x="22219" y="26841"/>
                      <a:pt x="22253" y="26831"/>
                      <a:pt x="22253" y="26831"/>
                    </a:cubicBezTo>
                    <a:lnTo>
                      <a:pt x="25641" y="5986"/>
                    </a:lnTo>
                    <a:cubicBezTo>
                      <a:pt x="23271" y="1891"/>
                      <a:pt x="18938" y="2023"/>
                      <a:pt x="16441" y="1416"/>
                    </a:cubicBezTo>
                    <a:cubicBezTo>
                      <a:pt x="14656" y="981"/>
                      <a:pt x="12599" y="1"/>
                      <a:pt x="1031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46">
                <a:extLst>
                  <a:ext uri="{FF2B5EF4-FFF2-40B4-BE49-F238E27FC236}">
                    <a16:creationId xmlns:a16="http://schemas.microsoft.com/office/drawing/2014/main" id="{17A5DDEB-E239-E8A4-C5D7-BCEC324AC5A0}"/>
                  </a:ext>
                </a:extLst>
              </p:cNvPr>
              <p:cNvSpPr/>
              <p:nvPr/>
            </p:nvSpPr>
            <p:spPr>
              <a:xfrm>
                <a:off x="2321975" y="1363500"/>
                <a:ext cx="635800" cy="279150"/>
              </a:xfrm>
              <a:custGeom>
                <a:avLst/>
                <a:gdLst/>
                <a:ahLst/>
                <a:cxnLst/>
                <a:rect l="l" t="t" r="r" b="b"/>
                <a:pathLst>
                  <a:path w="25432" h="11166" extrusionOk="0">
                    <a:moveTo>
                      <a:pt x="3253" y="1"/>
                    </a:moveTo>
                    <a:cubicBezTo>
                      <a:pt x="2162" y="1"/>
                      <a:pt x="1163" y="747"/>
                      <a:pt x="895" y="1852"/>
                    </a:cubicBezTo>
                    <a:cubicBezTo>
                      <a:pt x="322" y="3673"/>
                      <a:pt x="0" y="5716"/>
                      <a:pt x="2284" y="6397"/>
                    </a:cubicBezTo>
                    <a:lnTo>
                      <a:pt x="21610" y="11098"/>
                    </a:lnTo>
                    <a:cubicBezTo>
                      <a:pt x="21800" y="11144"/>
                      <a:pt x="21991" y="11166"/>
                      <a:pt x="22179" y="11166"/>
                    </a:cubicBezTo>
                    <a:cubicBezTo>
                      <a:pt x="23271" y="11166"/>
                      <a:pt x="24269" y="10421"/>
                      <a:pt x="24538" y="9315"/>
                    </a:cubicBezTo>
                    <a:cubicBezTo>
                      <a:pt x="25111" y="7494"/>
                      <a:pt x="25432" y="5449"/>
                      <a:pt x="23148" y="4771"/>
                    </a:cubicBezTo>
                    <a:lnTo>
                      <a:pt x="3824" y="70"/>
                    </a:lnTo>
                    <a:cubicBezTo>
                      <a:pt x="3633" y="23"/>
                      <a:pt x="3442" y="1"/>
                      <a:pt x="325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46">
                <a:extLst>
                  <a:ext uri="{FF2B5EF4-FFF2-40B4-BE49-F238E27FC236}">
                    <a16:creationId xmlns:a16="http://schemas.microsoft.com/office/drawing/2014/main" id="{641206DE-866E-9B55-386B-A243B9DCBDB9}"/>
                  </a:ext>
                </a:extLst>
              </p:cNvPr>
              <p:cNvSpPr/>
              <p:nvPr/>
            </p:nvSpPr>
            <p:spPr>
              <a:xfrm>
                <a:off x="2558850" y="890525"/>
                <a:ext cx="470600" cy="166300"/>
              </a:xfrm>
              <a:custGeom>
                <a:avLst/>
                <a:gdLst/>
                <a:ahLst/>
                <a:cxnLst/>
                <a:rect l="l" t="t" r="r" b="b"/>
                <a:pathLst>
                  <a:path w="18824" h="6652" extrusionOk="0">
                    <a:moveTo>
                      <a:pt x="2419" y="1"/>
                    </a:moveTo>
                    <a:cubicBezTo>
                      <a:pt x="1637" y="1"/>
                      <a:pt x="830" y="118"/>
                      <a:pt x="0" y="410"/>
                    </a:cubicBezTo>
                    <a:cubicBezTo>
                      <a:pt x="318" y="706"/>
                      <a:pt x="611" y="1224"/>
                      <a:pt x="943" y="1504"/>
                    </a:cubicBezTo>
                    <a:cubicBezTo>
                      <a:pt x="2604" y="2856"/>
                      <a:pt x="4431" y="4038"/>
                      <a:pt x="6365" y="4964"/>
                    </a:cubicBezTo>
                    <a:cubicBezTo>
                      <a:pt x="8686" y="5804"/>
                      <a:pt x="11147" y="6195"/>
                      <a:pt x="13585" y="6519"/>
                    </a:cubicBezTo>
                    <a:cubicBezTo>
                      <a:pt x="14403" y="6609"/>
                      <a:pt x="15223" y="6651"/>
                      <a:pt x="16043" y="6651"/>
                    </a:cubicBezTo>
                    <a:cubicBezTo>
                      <a:pt x="16570" y="6651"/>
                      <a:pt x="17097" y="6634"/>
                      <a:pt x="17623" y="6600"/>
                    </a:cubicBezTo>
                    <a:cubicBezTo>
                      <a:pt x="18004" y="6551"/>
                      <a:pt x="18343" y="6333"/>
                      <a:pt x="18753" y="6232"/>
                    </a:cubicBezTo>
                    <a:cubicBezTo>
                      <a:pt x="18753" y="6232"/>
                      <a:pt x="18823" y="5949"/>
                      <a:pt x="18823" y="5949"/>
                    </a:cubicBezTo>
                    <a:cubicBezTo>
                      <a:pt x="16272" y="1964"/>
                      <a:pt x="11743" y="2314"/>
                      <a:pt x="9148" y="1684"/>
                    </a:cubicBezTo>
                    <a:cubicBezTo>
                      <a:pt x="7190" y="1208"/>
                      <a:pt x="4932" y="1"/>
                      <a:pt x="2419"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46">
                <a:extLst>
                  <a:ext uri="{FF2B5EF4-FFF2-40B4-BE49-F238E27FC236}">
                    <a16:creationId xmlns:a16="http://schemas.microsoft.com/office/drawing/2014/main" id="{419FF760-D48E-AE4E-FED2-237D4D665D70}"/>
                  </a:ext>
                </a:extLst>
              </p:cNvPr>
              <p:cNvSpPr/>
              <p:nvPr/>
            </p:nvSpPr>
            <p:spPr>
              <a:xfrm>
                <a:off x="2465300" y="1092650"/>
                <a:ext cx="460750" cy="408750"/>
              </a:xfrm>
              <a:custGeom>
                <a:avLst/>
                <a:gdLst/>
                <a:ahLst/>
                <a:cxnLst/>
                <a:rect l="l" t="t" r="r" b="b"/>
                <a:pathLst>
                  <a:path w="18430" h="16350" extrusionOk="0">
                    <a:moveTo>
                      <a:pt x="4582" y="0"/>
                    </a:moveTo>
                    <a:cubicBezTo>
                      <a:pt x="3641" y="0"/>
                      <a:pt x="2781" y="645"/>
                      <a:pt x="2549" y="1598"/>
                    </a:cubicBezTo>
                    <a:lnTo>
                      <a:pt x="272" y="10956"/>
                    </a:lnTo>
                    <a:cubicBezTo>
                      <a:pt x="0" y="12074"/>
                      <a:pt x="692" y="13210"/>
                      <a:pt x="1810" y="13482"/>
                    </a:cubicBezTo>
                    <a:lnTo>
                      <a:pt x="13354" y="16290"/>
                    </a:lnTo>
                    <a:cubicBezTo>
                      <a:pt x="13519" y="16330"/>
                      <a:pt x="13684" y="16349"/>
                      <a:pt x="13847" y="16349"/>
                    </a:cubicBezTo>
                    <a:cubicBezTo>
                      <a:pt x="14787" y="16349"/>
                      <a:pt x="15648" y="15705"/>
                      <a:pt x="15880" y="14753"/>
                    </a:cubicBezTo>
                    <a:lnTo>
                      <a:pt x="18157" y="5394"/>
                    </a:lnTo>
                    <a:cubicBezTo>
                      <a:pt x="18429" y="4277"/>
                      <a:pt x="17737" y="3139"/>
                      <a:pt x="16619" y="2868"/>
                    </a:cubicBezTo>
                    <a:lnTo>
                      <a:pt x="5075" y="60"/>
                    </a:lnTo>
                    <a:cubicBezTo>
                      <a:pt x="4910" y="19"/>
                      <a:pt x="4745" y="0"/>
                      <a:pt x="458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46">
                <a:extLst>
                  <a:ext uri="{FF2B5EF4-FFF2-40B4-BE49-F238E27FC236}">
                    <a16:creationId xmlns:a16="http://schemas.microsoft.com/office/drawing/2014/main" id="{D0942EF5-41FF-972F-65E2-7A3C828B39C3}"/>
                  </a:ext>
                </a:extLst>
              </p:cNvPr>
              <p:cNvSpPr/>
              <p:nvPr/>
            </p:nvSpPr>
            <p:spPr>
              <a:xfrm>
                <a:off x="2910300" y="993700"/>
                <a:ext cx="166500" cy="340875"/>
              </a:xfrm>
              <a:custGeom>
                <a:avLst/>
                <a:gdLst/>
                <a:ahLst/>
                <a:cxnLst/>
                <a:rect l="l" t="t" r="r" b="b"/>
                <a:pathLst>
                  <a:path w="6660" h="13635" extrusionOk="0">
                    <a:moveTo>
                      <a:pt x="3945" y="1"/>
                    </a:moveTo>
                    <a:cubicBezTo>
                      <a:pt x="1" y="8066"/>
                      <a:pt x="2656" y="13634"/>
                      <a:pt x="2656" y="13634"/>
                    </a:cubicBezTo>
                    <a:cubicBezTo>
                      <a:pt x="2727" y="9069"/>
                      <a:pt x="6660" y="1493"/>
                      <a:pt x="6660" y="1493"/>
                    </a:cubicBezTo>
                    <a:lnTo>
                      <a:pt x="3945" y="1"/>
                    </a:lnTo>
                    <a:close/>
                  </a:path>
                </a:pathLst>
              </a:custGeom>
              <a:solidFill>
                <a:srgbClr val="C6C6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46">
                <a:extLst>
                  <a:ext uri="{FF2B5EF4-FFF2-40B4-BE49-F238E27FC236}">
                    <a16:creationId xmlns:a16="http://schemas.microsoft.com/office/drawing/2014/main" id="{E2BD0BA3-6539-E91C-B33F-64ED548A723E}"/>
                  </a:ext>
                </a:extLst>
              </p:cNvPr>
              <p:cNvSpPr/>
              <p:nvPr/>
            </p:nvSpPr>
            <p:spPr>
              <a:xfrm>
                <a:off x="2321350" y="417050"/>
                <a:ext cx="244200" cy="229750"/>
              </a:xfrm>
              <a:custGeom>
                <a:avLst/>
                <a:gdLst/>
                <a:ahLst/>
                <a:cxnLst/>
                <a:rect l="l" t="t" r="r" b="b"/>
                <a:pathLst>
                  <a:path w="9768" h="9190" extrusionOk="0">
                    <a:moveTo>
                      <a:pt x="4408" y="0"/>
                    </a:moveTo>
                    <a:cubicBezTo>
                      <a:pt x="3970" y="0"/>
                      <a:pt x="3525" y="83"/>
                      <a:pt x="3097" y="259"/>
                    </a:cubicBezTo>
                    <a:cubicBezTo>
                      <a:pt x="1" y="1727"/>
                      <a:pt x="890" y="4517"/>
                      <a:pt x="2110" y="7029"/>
                    </a:cubicBezTo>
                    <a:cubicBezTo>
                      <a:pt x="2636" y="8345"/>
                      <a:pt x="3966" y="9189"/>
                      <a:pt x="5353" y="9189"/>
                    </a:cubicBezTo>
                    <a:cubicBezTo>
                      <a:pt x="5789" y="9189"/>
                      <a:pt x="6230" y="9106"/>
                      <a:pt x="6653" y="8928"/>
                    </a:cubicBezTo>
                    <a:cubicBezTo>
                      <a:pt x="9767" y="7457"/>
                      <a:pt x="8838" y="4626"/>
                      <a:pt x="7638" y="2158"/>
                    </a:cubicBezTo>
                    <a:cubicBezTo>
                      <a:pt x="7088" y="816"/>
                      <a:pt x="5780" y="0"/>
                      <a:pt x="440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46">
                <a:extLst>
                  <a:ext uri="{FF2B5EF4-FFF2-40B4-BE49-F238E27FC236}">
                    <a16:creationId xmlns:a16="http://schemas.microsoft.com/office/drawing/2014/main" id="{90594B17-D316-88C4-78E2-AD22BBC1176D}"/>
                  </a:ext>
                </a:extLst>
              </p:cNvPr>
              <p:cNvSpPr/>
              <p:nvPr/>
            </p:nvSpPr>
            <p:spPr>
              <a:xfrm>
                <a:off x="3140100" y="610425"/>
                <a:ext cx="206125" cy="232175"/>
              </a:xfrm>
              <a:custGeom>
                <a:avLst/>
                <a:gdLst/>
                <a:ahLst/>
                <a:cxnLst/>
                <a:rect l="l" t="t" r="r" b="b"/>
                <a:pathLst>
                  <a:path w="8245" h="9287" extrusionOk="0">
                    <a:moveTo>
                      <a:pt x="4317" y="1"/>
                    </a:moveTo>
                    <a:cubicBezTo>
                      <a:pt x="1691" y="1"/>
                      <a:pt x="899" y="2507"/>
                      <a:pt x="458" y="4989"/>
                    </a:cubicBezTo>
                    <a:cubicBezTo>
                      <a:pt x="0" y="6794"/>
                      <a:pt x="1146" y="8756"/>
                      <a:pt x="3018" y="9195"/>
                    </a:cubicBezTo>
                    <a:cubicBezTo>
                      <a:pt x="3346" y="9257"/>
                      <a:pt x="3651" y="9286"/>
                      <a:pt x="3934" y="9286"/>
                    </a:cubicBezTo>
                    <a:cubicBezTo>
                      <a:pt x="6575" y="9286"/>
                      <a:pt x="7360" y="6736"/>
                      <a:pt x="7792" y="4296"/>
                    </a:cubicBezTo>
                    <a:cubicBezTo>
                      <a:pt x="8245" y="2437"/>
                      <a:pt x="7092" y="544"/>
                      <a:pt x="5232" y="91"/>
                    </a:cubicBezTo>
                    <a:cubicBezTo>
                      <a:pt x="4904" y="30"/>
                      <a:pt x="4600" y="1"/>
                      <a:pt x="431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46">
                <a:extLst>
                  <a:ext uri="{FF2B5EF4-FFF2-40B4-BE49-F238E27FC236}">
                    <a16:creationId xmlns:a16="http://schemas.microsoft.com/office/drawing/2014/main" id="{64D145A3-E28C-17F6-E199-FC3458B3ACB8}"/>
                  </a:ext>
                </a:extLst>
              </p:cNvPr>
              <p:cNvSpPr/>
              <p:nvPr/>
            </p:nvSpPr>
            <p:spPr>
              <a:xfrm>
                <a:off x="2376400" y="238100"/>
                <a:ext cx="946500" cy="740250"/>
              </a:xfrm>
              <a:custGeom>
                <a:avLst/>
                <a:gdLst/>
                <a:ahLst/>
                <a:cxnLst/>
                <a:rect l="l" t="t" r="r" b="b"/>
                <a:pathLst>
                  <a:path w="37860" h="29610" extrusionOk="0">
                    <a:moveTo>
                      <a:pt x="17476" y="1"/>
                    </a:moveTo>
                    <a:cubicBezTo>
                      <a:pt x="10891" y="1"/>
                      <a:pt x="4597" y="3286"/>
                      <a:pt x="2724" y="10863"/>
                    </a:cubicBezTo>
                    <a:cubicBezTo>
                      <a:pt x="1" y="22234"/>
                      <a:pt x="10519" y="29610"/>
                      <a:pt x="20385" y="29610"/>
                    </a:cubicBezTo>
                    <a:cubicBezTo>
                      <a:pt x="26970" y="29610"/>
                      <a:pt x="33264" y="26324"/>
                      <a:pt x="35135" y="18748"/>
                    </a:cubicBezTo>
                    <a:cubicBezTo>
                      <a:pt x="37860" y="7377"/>
                      <a:pt x="27342" y="1"/>
                      <a:pt x="174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46">
                <a:extLst>
                  <a:ext uri="{FF2B5EF4-FFF2-40B4-BE49-F238E27FC236}">
                    <a16:creationId xmlns:a16="http://schemas.microsoft.com/office/drawing/2014/main" id="{93B0F1F2-A430-4685-D3ED-7FEC3121AC20}"/>
                  </a:ext>
                </a:extLst>
              </p:cNvPr>
              <p:cNvSpPr/>
              <p:nvPr/>
            </p:nvSpPr>
            <p:spPr>
              <a:xfrm>
                <a:off x="2515900" y="348875"/>
                <a:ext cx="711625" cy="522500"/>
              </a:xfrm>
              <a:custGeom>
                <a:avLst/>
                <a:gdLst/>
                <a:ahLst/>
                <a:cxnLst/>
                <a:rect l="l" t="t" r="r" b="b"/>
                <a:pathLst>
                  <a:path w="28465" h="20900" extrusionOk="0">
                    <a:moveTo>
                      <a:pt x="7110" y="1"/>
                    </a:moveTo>
                    <a:cubicBezTo>
                      <a:pt x="6255" y="1"/>
                      <a:pt x="5662" y="61"/>
                      <a:pt x="5441" y="173"/>
                    </a:cubicBezTo>
                    <a:cubicBezTo>
                      <a:pt x="3776" y="303"/>
                      <a:pt x="2387" y="1485"/>
                      <a:pt x="1969" y="3103"/>
                    </a:cubicBezTo>
                    <a:cubicBezTo>
                      <a:pt x="1072" y="6575"/>
                      <a:pt x="556" y="10283"/>
                      <a:pt x="291" y="12614"/>
                    </a:cubicBezTo>
                    <a:cubicBezTo>
                      <a:pt x="0" y="19514"/>
                      <a:pt x="16729" y="20900"/>
                      <a:pt x="20603" y="20900"/>
                    </a:cubicBezTo>
                    <a:cubicBezTo>
                      <a:pt x="20917" y="20900"/>
                      <a:pt x="21146" y="20891"/>
                      <a:pt x="21275" y="20875"/>
                    </a:cubicBezTo>
                    <a:cubicBezTo>
                      <a:pt x="25914" y="20774"/>
                      <a:pt x="26616" y="12586"/>
                      <a:pt x="27597" y="9603"/>
                    </a:cubicBezTo>
                    <a:cubicBezTo>
                      <a:pt x="28464" y="2422"/>
                      <a:pt x="12523" y="1"/>
                      <a:pt x="7110" y="1"/>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46">
                <a:extLst>
                  <a:ext uri="{FF2B5EF4-FFF2-40B4-BE49-F238E27FC236}">
                    <a16:creationId xmlns:a16="http://schemas.microsoft.com/office/drawing/2014/main" id="{693CAEF1-D004-4574-D39B-A86FB8B3015E}"/>
                  </a:ext>
                </a:extLst>
              </p:cNvPr>
              <p:cNvSpPr/>
              <p:nvPr/>
            </p:nvSpPr>
            <p:spPr>
              <a:xfrm>
                <a:off x="2551150" y="373275"/>
                <a:ext cx="623525" cy="365750"/>
              </a:xfrm>
              <a:custGeom>
                <a:avLst/>
                <a:gdLst/>
                <a:ahLst/>
                <a:cxnLst/>
                <a:rect l="l" t="t" r="r" b="b"/>
                <a:pathLst>
                  <a:path w="24941" h="14630" extrusionOk="0">
                    <a:moveTo>
                      <a:pt x="7252" y="1"/>
                    </a:moveTo>
                    <a:cubicBezTo>
                      <a:pt x="6331" y="1"/>
                      <a:pt x="5509" y="40"/>
                      <a:pt x="4812" y="94"/>
                    </a:cubicBezTo>
                    <a:cubicBezTo>
                      <a:pt x="3302" y="211"/>
                      <a:pt x="2043" y="1282"/>
                      <a:pt x="1664" y="2749"/>
                    </a:cubicBezTo>
                    <a:cubicBezTo>
                      <a:pt x="850" y="5897"/>
                      <a:pt x="381" y="9258"/>
                      <a:pt x="142" y="11373"/>
                    </a:cubicBezTo>
                    <a:cubicBezTo>
                      <a:pt x="1" y="12637"/>
                      <a:pt x="551" y="13883"/>
                      <a:pt x="1583" y="14630"/>
                    </a:cubicBezTo>
                    <a:cubicBezTo>
                      <a:pt x="1535" y="14324"/>
                      <a:pt x="1529" y="14014"/>
                      <a:pt x="1563" y="13707"/>
                    </a:cubicBezTo>
                    <a:cubicBezTo>
                      <a:pt x="1802" y="11594"/>
                      <a:pt x="2271" y="8231"/>
                      <a:pt x="3085" y="5085"/>
                    </a:cubicBezTo>
                    <a:cubicBezTo>
                      <a:pt x="3574" y="3038"/>
                      <a:pt x="5974" y="2192"/>
                      <a:pt x="9097" y="2192"/>
                    </a:cubicBezTo>
                    <a:cubicBezTo>
                      <a:pt x="14168" y="2192"/>
                      <a:pt x="21145" y="4422"/>
                      <a:pt x="24940" y="7352"/>
                    </a:cubicBezTo>
                    <a:cubicBezTo>
                      <a:pt x="24797" y="6429"/>
                      <a:pt x="24299" y="5599"/>
                      <a:pt x="23550" y="5039"/>
                    </a:cubicBezTo>
                    <a:cubicBezTo>
                      <a:pt x="17946" y="854"/>
                      <a:pt x="11540" y="1"/>
                      <a:pt x="7252"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46">
                <a:extLst>
                  <a:ext uri="{FF2B5EF4-FFF2-40B4-BE49-F238E27FC236}">
                    <a16:creationId xmlns:a16="http://schemas.microsoft.com/office/drawing/2014/main" id="{0B3CB0D9-6001-D9F3-D29A-6CB3CAC4E88D}"/>
                  </a:ext>
                </a:extLst>
              </p:cNvPr>
              <p:cNvSpPr/>
              <p:nvPr/>
            </p:nvSpPr>
            <p:spPr>
              <a:xfrm>
                <a:off x="2535775" y="1129225"/>
                <a:ext cx="181825" cy="180750"/>
              </a:xfrm>
              <a:custGeom>
                <a:avLst/>
                <a:gdLst/>
                <a:ahLst/>
                <a:cxnLst/>
                <a:rect l="l" t="t" r="r" b="b"/>
                <a:pathLst>
                  <a:path w="7273" h="7230" extrusionOk="0">
                    <a:moveTo>
                      <a:pt x="1566" y="0"/>
                    </a:moveTo>
                    <a:cubicBezTo>
                      <a:pt x="1470" y="0"/>
                      <a:pt x="1383" y="66"/>
                      <a:pt x="1359" y="163"/>
                    </a:cubicBezTo>
                    <a:lnTo>
                      <a:pt x="28" y="5635"/>
                    </a:lnTo>
                    <a:cubicBezTo>
                      <a:pt x="0" y="5749"/>
                      <a:pt x="72" y="5865"/>
                      <a:pt x="186" y="5892"/>
                    </a:cubicBezTo>
                    <a:lnTo>
                      <a:pt x="5657" y="7224"/>
                    </a:lnTo>
                    <a:cubicBezTo>
                      <a:pt x="5674" y="7228"/>
                      <a:pt x="5691" y="7230"/>
                      <a:pt x="5707" y="7230"/>
                    </a:cubicBezTo>
                    <a:cubicBezTo>
                      <a:pt x="5804" y="7230"/>
                      <a:pt x="5890" y="7164"/>
                      <a:pt x="5915" y="7066"/>
                    </a:cubicBezTo>
                    <a:lnTo>
                      <a:pt x="7245" y="1595"/>
                    </a:lnTo>
                    <a:cubicBezTo>
                      <a:pt x="7273" y="1480"/>
                      <a:pt x="7203" y="1366"/>
                      <a:pt x="7089" y="1336"/>
                    </a:cubicBezTo>
                    <a:lnTo>
                      <a:pt x="1617" y="6"/>
                    </a:lnTo>
                    <a:cubicBezTo>
                      <a:pt x="1600" y="2"/>
                      <a:pt x="1583" y="0"/>
                      <a:pt x="1566"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46">
                <a:extLst>
                  <a:ext uri="{FF2B5EF4-FFF2-40B4-BE49-F238E27FC236}">
                    <a16:creationId xmlns:a16="http://schemas.microsoft.com/office/drawing/2014/main" id="{2CDD3DE3-B166-CFDA-C4F6-57E748DDABD5}"/>
                  </a:ext>
                </a:extLst>
              </p:cNvPr>
              <p:cNvSpPr/>
              <p:nvPr/>
            </p:nvSpPr>
            <p:spPr>
              <a:xfrm>
                <a:off x="2527050" y="1293700"/>
                <a:ext cx="150750" cy="50475"/>
              </a:xfrm>
              <a:custGeom>
                <a:avLst/>
                <a:gdLst/>
                <a:ahLst/>
                <a:cxnLst/>
                <a:rect l="l" t="t" r="r" b="b"/>
                <a:pathLst>
                  <a:path w="6030" h="2019" extrusionOk="0">
                    <a:moveTo>
                      <a:pt x="143" y="0"/>
                    </a:moveTo>
                    <a:lnTo>
                      <a:pt x="1" y="588"/>
                    </a:lnTo>
                    <a:lnTo>
                      <a:pt x="5887" y="2019"/>
                    </a:lnTo>
                    <a:lnTo>
                      <a:pt x="6030" y="1433"/>
                    </a:lnTo>
                    <a:lnTo>
                      <a:pt x="143"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46">
                <a:extLst>
                  <a:ext uri="{FF2B5EF4-FFF2-40B4-BE49-F238E27FC236}">
                    <a16:creationId xmlns:a16="http://schemas.microsoft.com/office/drawing/2014/main" id="{2E460233-A197-0DC3-BF04-2E332EA19AD3}"/>
                  </a:ext>
                </a:extLst>
              </p:cNvPr>
              <p:cNvSpPr/>
              <p:nvPr/>
            </p:nvSpPr>
            <p:spPr>
              <a:xfrm>
                <a:off x="2520475" y="1320800"/>
                <a:ext cx="150750" cy="50475"/>
              </a:xfrm>
              <a:custGeom>
                <a:avLst/>
                <a:gdLst/>
                <a:ahLst/>
                <a:cxnLst/>
                <a:rect l="l" t="t" r="r" b="b"/>
                <a:pathLst>
                  <a:path w="6030" h="2019" extrusionOk="0">
                    <a:moveTo>
                      <a:pt x="142" y="0"/>
                    </a:moveTo>
                    <a:lnTo>
                      <a:pt x="0" y="588"/>
                    </a:lnTo>
                    <a:lnTo>
                      <a:pt x="5886" y="2019"/>
                    </a:lnTo>
                    <a:lnTo>
                      <a:pt x="6029" y="1433"/>
                    </a:lnTo>
                    <a:lnTo>
                      <a:pt x="14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46">
                <a:extLst>
                  <a:ext uri="{FF2B5EF4-FFF2-40B4-BE49-F238E27FC236}">
                    <a16:creationId xmlns:a16="http://schemas.microsoft.com/office/drawing/2014/main" id="{4B1448B7-B01A-95EC-BA8B-5D1A2F0E89B6}"/>
                  </a:ext>
                </a:extLst>
              </p:cNvPr>
              <p:cNvSpPr/>
              <p:nvPr/>
            </p:nvSpPr>
            <p:spPr>
              <a:xfrm>
                <a:off x="2513875" y="1347900"/>
                <a:ext cx="150750" cy="50475"/>
              </a:xfrm>
              <a:custGeom>
                <a:avLst/>
                <a:gdLst/>
                <a:ahLst/>
                <a:cxnLst/>
                <a:rect l="l" t="t" r="r" b="b"/>
                <a:pathLst>
                  <a:path w="6030" h="2019" extrusionOk="0">
                    <a:moveTo>
                      <a:pt x="142" y="0"/>
                    </a:moveTo>
                    <a:lnTo>
                      <a:pt x="1" y="588"/>
                    </a:lnTo>
                    <a:lnTo>
                      <a:pt x="5886" y="2019"/>
                    </a:lnTo>
                    <a:lnTo>
                      <a:pt x="6030" y="1433"/>
                    </a:lnTo>
                    <a:lnTo>
                      <a:pt x="14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46">
                <a:extLst>
                  <a:ext uri="{FF2B5EF4-FFF2-40B4-BE49-F238E27FC236}">
                    <a16:creationId xmlns:a16="http://schemas.microsoft.com/office/drawing/2014/main" id="{5C619D13-15FE-19D6-677B-10BB247C9B27}"/>
                  </a:ext>
                </a:extLst>
              </p:cNvPr>
              <p:cNvSpPr/>
              <p:nvPr/>
            </p:nvSpPr>
            <p:spPr>
              <a:xfrm>
                <a:off x="2507275" y="1375000"/>
                <a:ext cx="150750" cy="50475"/>
              </a:xfrm>
              <a:custGeom>
                <a:avLst/>
                <a:gdLst/>
                <a:ahLst/>
                <a:cxnLst/>
                <a:rect l="l" t="t" r="r" b="b"/>
                <a:pathLst>
                  <a:path w="6030" h="2019" extrusionOk="0">
                    <a:moveTo>
                      <a:pt x="144" y="0"/>
                    </a:moveTo>
                    <a:lnTo>
                      <a:pt x="1" y="588"/>
                    </a:lnTo>
                    <a:lnTo>
                      <a:pt x="5887" y="2019"/>
                    </a:lnTo>
                    <a:lnTo>
                      <a:pt x="6030" y="1433"/>
                    </a:lnTo>
                    <a:lnTo>
                      <a:pt x="144"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46">
                <a:extLst>
                  <a:ext uri="{FF2B5EF4-FFF2-40B4-BE49-F238E27FC236}">
                    <a16:creationId xmlns:a16="http://schemas.microsoft.com/office/drawing/2014/main" id="{CCC88D0E-B477-EFCA-E1A1-1AE008771E87}"/>
                  </a:ext>
                </a:extLst>
              </p:cNvPr>
              <p:cNvSpPr/>
              <p:nvPr/>
            </p:nvSpPr>
            <p:spPr>
              <a:xfrm>
                <a:off x="2700400" y="1169275"/>
                <a:ext cx="181850" cy="180750"/>
              </a:xfrm>
              <a:custGeom>
                <a:avLst/>
                <a:gdLst/>
                <a:ahLst/>
                <a:cxnLst/>
                <a:rect l="l" t="t" r="r" b="b"/>
                <a:pathLst>
                  <a:path w="7274" h="7230" extrusionOk="0">
                    <a:moveTo>
                      <a:pt x="1567" y="0"/>
                    </a:moveTo>
                    <a:cubicBezTo>
                      <a:pt x="1471" y="0"/>
                      <a:pt x="1384" y="65"/>
                      <a:pt x="1360" y="162"/>
                    </a:cubicBezTo>
                    <a:lnTo>
                      <a:pt x="29" y="5635"/>
                    </a:lnTo>
                    <a:cubicBezTo>
                      <a:pt x="1" y="5749"/>
                      <a:pt x="71" y="5864"/>
                      <a:pt x="185" y="5892"/>
                    </a:cubicBezTo>
                    <a:lnTo>
                      <a:pt x="5657" y="7223"/>
                    </a:lnTo>
                    <a:cubicBezTo>
                      <a:pt x="5674" y="7228"/>
                      <a:pt x="5691" y="7229"/>
                      <a:pt x="5708" y="7229"/>
                    </a:cubicBezTo>
                    <a:cubicBezTo>
                      <a:pt x="5803" y="7229"/>
                      <a:pt x="5891" y="7164"/>
                      <a:pt x="5914" y="7067"/>
                    </a:cubicBezTo>
                    <a:lnTo>
                      <a:pt x="7246" y="1595"/>
                    </a:lnTo>
                    <a:cubicBezTo>
                      <a:pt x="7274" y="1481"/>
                      <a:pt x="7204" y="1365"/>
                      <a:pt x="7088" y="1338"/>
                    </a:cubicBezTo>
                    <a:lnTo>
                      <a:pt x="1617" y="6"/>
                    </a:lnTo>
                    <a:cubicBezTo>
                      <a:pt x="1600" y="2"/>
                      <a:pt x="1584" y="0"/>
                      <a:pt x="1567"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46">
                <a:extLst>
                  <a:ext uri="{FF2B5EF4-FFF2-40B4-BE49-F238E27FC236}">
                    <a16:creationId xmlns:a16="http://schemas.microsoft.com/office/drawing/2014/main" id="{E01B8F99-D5E2-DD9E-30CB-3C284582CA45}"/>
                  </a:ext>
                </a:extLst>
              </p:cNvPr>
              <p:cNvSpPr/>
              <p:nvPr/>
            </p:nvSpPr>
            <p:spPr>
              <a:xfrm>
                <a:off x="2691700" y="1333725"/>
                <a:ext cx="150725" cy="50525"/>
              </a:xfrm>
              <a:custGeom>
                <a:avLst/>
                <a:gdLst/>
                <a:ahLst/>
                <a:cxnLst/>
                <a:rect l="l" t="t" r="r" b="b"/>
                <a:pathLst>
                  <a:path w="6029" h="2021" extrusionOk="0">
                    <a:moveTo>
                      <a:pt x="142" y="1"/>
                    </a:moveTo>
                    <a:lnTo>
                      <a:pt x="1" y="588"/>
                    </a:lnTo>
                    <a:lnTo>
                      <a:pt x="5886" y="2021"/>
                    </a:lnTo>
                    <a:lnTo>
                      <a:pt x="6028" y="1433"/>
                    </a:lnTo>
                    <a:lnTo>
                      <a:pt x="142"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46">
                <a:extLst>
                  <a:ext uri="{FF2B5EF4-FFF2-40B4-BE49-F238E27FC236}">
                    <a16:creationId xmlns:a16="http://schemas.microsoft.com/office/drawing/2014/main" id="{47E57631-1255-A9ED-882A-38FB5AB58A0A}"/>
                  </a:ext>
                </a:extLst>
              </p:cNvPr>
              <p:cNvSpPr/>
              <p:nvPr/>
            </p:nvSpPr>
            <p:spPr>
              <a:xfrm>
                <a:off x="2685100" y="1360825"/>
                <a:ext cx="150725" cy="50525"/>
              </a:xfrm>
              <a:custGeom>
                <a:avLst/>
                <a:gdLst/>
                <a:ahLst/>
                <a:cxnLst/>
                <a:rect l="l" t="t" r="r" b="b"/>
                <a:pathLst>
                  <a:path w="6029" h="2021" extrusionOk="0">
                    <a:moveTo>
                      <a:pt x="143" y="1"/>
                    </a:moveTo>
                    <a:lnTo>
                      <a:pt x="1" y="589"/>
                    </a:lnTo>
                    <a:lnTo>
                      <a:pt x="5887" y="2021"/>
                    </a:lnTo>
                    <a:lnTo>
                      <a:pt x="6028" y="1433"/>
                    </a:lnTo>
                    <a:lnTo>
                      <a:pt x="143"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46">
                <a:extLst>
                  <a:ext uri="{FF2B5EF4-FFF2-40B4-BE49-F238E27FC236}">
                    <a16:creationId xmlns:a16="http://schemas.microsoft.com/office/drawing/2014/main" id="{A989CE56-F2DB-8E2D-4397-C4E2CD203F92}"/>
                  </a:ext>
                </a:extLst>
              </p:cNvPr>
              <p:cNvSpPr/>
              <p:nvPr/>
            </p:nvSpPr>
            <p:spPr>
              <a:xfrm>
                <a:off x="2678525" y="1387925"/>
                <a:ext cx="150750" cy="50500"/>
              </a:xfrm>
              <a:custGeom>
                <a:avLst/>
                <a:gdLst/>
                <a:ahLst/>
                <a:cxnLst/>
                <a:rect l="l" t="t" r="r" b="b"/>
                <a:pathLst>
                  <a:path w="6030" h="2020" extrusionOk="0">
                    <a:moveTo>
                      <a:pt x="142" y="1"/>
                    </a:moveTo>
                    <a:lnTo>
                      <a:pt x="0" y="589"/>
                    </a:lnTo>
                    <a:lnTo>
                      <a:pt x="5886" y="2019"/>
                    </a:lnTo>
                    <a:lnTo>
                      <a:pt x="6029" y="1433"/>
                    </a:lnTo>
                    <a:lnTo>
                      <a:pt x="142"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46">
                <a:extLst>
                  <a:ext uri="{FF2B5EF4-FFF2-40B4-BE49-F238E27FC236}">
                    <a16:creationId xmlns:a16="http://schemas.microsoft.com/office/drawing/2014/main" id="{FC01D627-43C4-A266-D905-8D7C0276E355}"/>
                  </a:ext>
                </a:extLst>
              </p:cNvPr>
              <p:cNvSpPr/>
              <p:nvPr/>
            </p:nvSpPr>
            <p:spPr>
              <a:xfrm>
                <a:off x="2671925" y="1415050"/>
                <a:ext cx="150750" cy="50475"/>
              </a:xfrm>
              <a:custGeom>
                <a:avLst/>
                <a:gdLst/>
                <a:ahLst/>
                <a:cxnLst/>
                <a:rect l="l" t="t" r="r" b="b"/>
                <a:pathLst>
                  <a:path w="6030" h="2019" extrusionOk="0">
                    <a:moveTo>
                      <a:pt x="142" y="0"/>
                    </a:moveTo>
                    <a:lnTo>
                      <a:pt x="1" y="588"/>
                    </a:lnTo>
                    <a:lnTo>
                      <a:pt x="5886" y="2018"/>
                    </a:lnTo>
                    <a:lnTo>
                      <a:pt x="6030" y="1432"/>
                    </a:lnTo>
                    <a:lnTo>
                      <a:pt x="14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46">
                <a:extLst>
                  <a:ext uri="{FF2B5EF4-FFF2-40B4-BE49-F238E27FC236}">
                    <a16:creationId xmlns:a16="http://schemas.microsoft.com/office/drawing/2014/main" id="{56DE6A5A-4536-5988-415E-C79C8B2A38C5}"/>
                  </a:ext>
                </a:extLst>
              </p:cNvPr>
              <p:cNvSpPr/>
              <p:nvPr/>
            </p:nvSpPr>
            <p:spPr>
              <a:xfrm>
                <a:off x="2323500" y="854050"/>
                <a:ext cx="258600" cy="278850"/>
              </a:xfrm>
              <a:custGeom>
                <a:avLst/>
                <a:gdLst/>
                <a:ahLst/>
                <a:cxnLst/>
                <a:rect l="l" t="t" r="r" b="b"/>
                <a:pathLst>
                  <a:path w="10344" h="11154" extrusionOk="0">
                    <a:moveTo>
                      <a:pt x="5117" y="0"/>
                    </a:moveTo>
                    <a:cubicBezTo>
                      <a:pt x="1" y="0"/>
                      <a:pt x="2784" y="7232"/>
                      <a:pt x="4472" y="8582"/>
                    </a:cubicBezTo>
                    <a:cubicBezTo>
                      <a:pt x="5513" y="9417"/>
                      <a:pt x="9525" y="11153"/>
                      <a:pt x="9525" y="11153"/>
                    </a:cubicBezTo>
                    <a:lnTo>
                      <a:pt x="10344" y="1455"/>
                    </a:lnTo>
                    <a:cubicBezTo>
                      <a:pt x="8054" y="423"/>
                      <a:pt x="6354" y="0"/>
                      <a:pt x="51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46">
                <a:extLst>
                  <a:ext uri="{FF2B5EF4-FFF2-40B4-BE49-F238E27FC236}">
                    <a16:creationId xmlns:a16="http://schemas.microsoft.com/office/drawing/2014/main" id="{817181E9-C25B-5000-CFBF-1EC6591FE954}"/>
                  </a:ext>
                </a:extLst>
              </p:cNvPr>
              <p:cNvSpPr/>
              <p:nvPr/>
            </p:nvSpPr>
            <p:spPr>
              <a:xfrm>
                <a:off x="2049900" y="850050"/>
                <a:ext cx="446100" cy="294675"/>
              </a:xfrm>
              <a:custGeom>
                <a:avLst/>
                <a:gdLst/>
                <a:ahLst/>
                <a:cxnLst/>
                <a:rect l="l" t="t" r="r" b="b"/>
                <a:pathLst>
                  <a:path w="17844" h="11787" extrusionOk="0">
                    <a:moveTo>
                      <a:pt x="15525" y="1"/>
                    </a:moveTo>
                    <a:cubicBezTo>
                      <a:pt x="11697" y="1"/>
                      <a:pt x="3434" y="2894"/>
                      <a:pt x="380" y="8843"/>
                    </a:cubicBezTo>
                    <a:cubicBezTo>
                      <a:pt x="0" y="9583"/>
                      <a:pt x="188" y="11786"/>
                      <a:pt x="1953" y="11786"/>
                    </a:cubicBezTo>
                    <a:cubicBezTo>
                      <a:pt x="2559" y="11786"/>
                      <a:pt x="3349" y="11528"/>
                      <a:pt x="4366" y="10863"/>
                    </a:cubicBezTo>
                    <a:cubicBezTo>
                      <a:pt x="8350" y="8255"/>
                      <a:pt x="17843" y="8133"/>
                      <a:pt x="17521" y="855"/>
                    </a:cubicBezTo>
                    <a:cubicBezTo>
                      <a:pt x="17496" y="287"/>
                      <a:pt x="16730" y="1"/>
                      <a:pt x="1552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46">
                <a:extLst>
                  <a:ext uri="{FF2B5EF4-FFF2-40B4-BE49-F238E27FC236}">
                    <a16:creationId xmlns:a16="http://schemas.microsoft.com/office/drawing/2014/main" id="{24ACDA9C-268A-8A7C-D376-2D39C5AD9B2B}"/>
                  </a:ext>
                </a:extLst>
              </p:cNvPr>
              <p:cNvSpPr/>
              <p:nvPr/>
            </p:nvSpPr>
            <p:spPr>
              <a:xfrm>
                <a:off x="2090575" y="871850"/>
                <a:ext cx="294725" cy="191550"/>
              </a:xfrm>
              <a:custGeom>
                <a:avLst/>
                <a:gdLst/>
                <a:ahLst/>
                <a:cxnLst/>
                <a:rect l="l" t="t" r="r" b="b"/>
                <a:pathLst>
                  <a:path w="11789" h="7662" extrusionOk="0">
                    <a:moveTo>
                      <a:pt x="11388" y="1"/>
                    </a:moveTo>
                    <a:cubicBezTo>
                      <a:pt x="9037" y="1"/>
                      <a:pt x="3138" y="3616"/>
                      <a:pt x="891" y="6081"/>
                    </a:cubicBezTo>
                    <a:cubicBezTo>
                      <a:pt x="71" y="6981"/>
                      <a:pt x="1" y="7661"/>
                      <a:pt x="1" y="7661"/>
                    </a:cubicBezTo>
                    <a:cubicBezTo>
                      <a:pt x="2207" y="5708"/>
                      <a:pt x="11789" y="45"/>
                      <a:pt x="11789" y="45"/>
                    </a:cubicBezTo>
                    <a:cubicBezTo>
                      <a:pt x="11671" y="15"/>
                      <a:pt x="11537" y="1"/>
                      <a:pt x="113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46">
                <a:extLst>
                  <a:ext uri="{FF2B5EF4-FFF2-40B4-BE49-F238E27FC236}">
                    <a16:creationId xmlns:a16="http://schemas.microsoft.com/office/drawing/2014/main" id="{97ADCEA7-F116-5B78-2A92-1AA07255698C}"/>
                  </a:ext>
                </a:extLst>
              </p:cNvPr>
              <p:cNvSpPr/>
              <p:nvPr/>
            </p:nvSpPr>
            <p:spPr>
              <a:xfrm>
                <a:off x="1879300" y="992600"/>
                <a:ext cx="274625" cy="316175"/>
              </a:xfrm>
              <a:custGeom>
                <a:avLst/>
                <a:gdLst/>
                <a:ahLst/>
                <a:cxnLst/>
                <a:rect l="l" t="t" r="r" b="b"/>
                <a:pathLst>
                  <a:path w="10985" h="12647" extrusionOk="0">
                    <a:moveTo>
                      <a:pt x="8714" y="1"/>
                    </a:moveTo>
                    <a:cubicBezTo>
                      <a:pt x="8714" y="1"/>
                      <a:pt x="2556" y="5219"/>
                      <a:pt x="1279" y="7055"/>
                    </a:cubicBezTo>
                    <a:cubicBezTo>
                      <a:pt x="1" y="8891"/>
                      <a:pt x="1585" y="12020"/>
                      <a:pt x="2423" y="12596"/>
                    </a:cubicBezTo>
                    <a:cubicBezTo>
                      <a:pt x="2473" y="12630"/>
                      <a:pt x="2531" y="12646"/>
                      <a:pt x="2596" y="12646"/>
                    </a:cubicBezTo>
                    <a:cubicBezTo>
                      <a:pt x="3584" y="12646"/>
                      <a:pt x="6210" y="8943"/>
                      <a:pt x="7057" y="8943"/>
                    </a:cubicBezTo>
                    <a:cubicBezTo>
                      <a:pt x="7091" y="8943"/>
                      <a:pt x="7122" y="8949"/>
                      <a:pt x="7150" y="8961"/>
                    </a:cubicBezTo>
                    <a:cubicBezTo>
                      <a:pt x="7921" y="9300"/>
                      <a:pt x="6933" y="11566"/>
                      <a:pt x="7877" y="11603"/>
                    </a:cubicBezTo>
                    <a:cubicBezTo>
                      <a:pt x="7884" y="11603"/>
                      <a:pt x="7890" y="11603"/>
                      <a:pt x="7897" y="11603"/>
                    </a:cubicBezTo>
                    <a:cubicBezTo>
                      <a:pt x="8824" y="11603"/>
                      <a:pt x="9015" y="8951"/>
                      <a:pt x="9028" y="8230"/>
                    </a:cubicBezTo>
                    <a:cubicBezTo>
                      <a:pt x="9041" y="7506"/>
                      <a:pt x="10985" y="5782"/>
                      <a:pt x="10985" y="5782"/>
                    </a:cubicBezTo>
                    <a:lnTo>
                      <a:pt x="871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46">
                <a:extLst>
                  <a:ext uri="{FF2B5EF4-FFF2-40B4-BE49-F238E27FC236}">
                    <a16:creationId xmlns:a16="http://schemas.microsoft.com/office/drawing/2014/main" id="{A67824D7-606F-3B34-FCC7-B5A6B2AE47E5}"/>
                  </a:ext>
                </a:extLst>
              </p:cNvPr>
              <p:cNvSpPr/>
              <p:nvPr/>
            </p:nvSpPr>
            <p:spPr>
              <a:xfrm>
                <a:off x="1917450" y="1156025"/>
                <a:ext cx="88875" cy="118100"/>
              </a:xfrm>
              <a:custGeom>
                <a:avLst/>
                <a:gdLst/>
                <a:ahLst/>
                <a:cxnLst/>
                <a:rect l="l" t="t" r="r" b="b"/>
                <a:pathLst>
                  <a:path w="3555" h="4724" extrusionOk="0">
                    <a:moveTo>
                      <a:pt x="1377" y="1"/>
                    </a:moveTo>
                    <a:cubicBezTo>
                      <a:pt x="1150" y="1"/>
                      <a:pt x="923" y="95"/>
                      <a:pt x="760" y="285"/>
                    </a:cubicBezTo>
                    <a:cubicBezTo>
                      <a:pt x="384" y="725"/>
                      <a:pt x="0" y="1254"/>
                      <a:pt x="55" y="1523"/>
                    </a:cubicBezTo>
                    <a:cubicBezTo>
                      <a:pt x="150" y="1989"/>
                      <a:pt x="423" y="4724"/>
                      <a:pt x="1203" y="4724"/>
                    </a:cubicBezTo>
                    <a:cubicBezTo>
                      <a:pt x="1279" y="4724"/>
                      <a:pt x="1359" y="4698"/>
                      <a:pt x="1444" y="4643"/>
                    </a:cubicBezTo>
                    <a:cubicBezTo>
                      <a:pt x="2048" y="4251"/>
                      <a:pt x="2792" y="3502"/>
                      <a:pt x="3264" y="2997"/>
                    </a:cubicBezTo>
                    <a:cubicBezTo>
                      <a:pt x="3537" y="2704"/>
                      <a:pt x="3555" y="2255"/>
                      <a:pt x="3306" y="1942"/>
                    </a:cubicBezTo>
                    <a:lnTo>
                      <a:pt x="2012" y="308"/>
                    </a:lnTo>
                    <a:cubicBezTo>
                      <a:pt x="1851" y="104"/>
                      <a:pt x="1614" y="1"/>
                      <a:pt x="1377" y="1"/>
                    </a:cubicBezTo>
                    <a:close/>
                  </a:path>
                </a:pathLst>
              </a:custGeom>
              <a:solidFill>
                <a:srgbClr val="B3B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46">
                <a:extLst>
                  <a:ext uri="{FF2B5EF4-FFF2-40B4-BE49-F238E27FC236}">
                    <a16:creationId xmlns:a16="http://schemas.microsoft.com/office/drawing/2014/main" id="{2B34A1E5-B730-2564-AC11-F591D9E17F06}"/>
                  </a:ext>
                </a:extLst>
              </p:cNvPr>
              <p:cNvSpPr/>
              <p:nvPr/>
            </p:nvSpPr>
            <p:spPr>
              <a:xfrm>
                <a:off x="1986500" y="1070375"/>
                <a:ext cx="126375" cy="109625"/>
              </a:xfrm>
              <a:custGeom>
                <a:avLst/>
                <a:gdLst/>
                <a:ahLst/>
                <a:cxnLst/>
                <a:rect l="l" t="t" r="r" b="b"/>
                <a:pathLst>
                  <a:path w="5055" h="4385" extrusionOk="0">
                    <a:moveTo>
                      <a:pt x="2992" y="1"/>
                    </a:moveTo>
                    <a:cubicBezTo>
                      <a:pt x="2838" y="1"/>
                      <a:pt x="2677" y="49"/>
                      <a:pt x="2509" y="163"/>
                    </a:cubicBezTo>
                    <a:cubicBezTo>
                      <a:pt x="1962" y="523"/>
                      <a:pt x="1174" y="1052"/>
                      <a:pt x="502" y="1542"/>
                    </a:cubicBezTo>
                    <a:cubicBezTo>
                      <a:pt x="98" y="1836"/>
                      <a:pt x="0" y="2398"/>
                      <a:pt x="280" y="2811"/>
                    </a:cubicBezTo>
                    <a:cubicBezTo>
                      <a:pt x="676" y="3343"/>
                      <a:pt x="1116" y="4385"/>
                      <a:pt x="1826" y="4385"/>
                    </a:cubicBezTo>
                    <a:cubicBezTo>
                      <a:pt x="1995" y="4385"/>
                      <a:pt x="2179" y="4326"/>
                      <a:pt x="2382" y="4187"/>
                    </a:cubicBezTo>
                    <a:cubicBezTo>
                      <a:pt x="2953" y="3764"/>
                      <a:pt x="3744" y="3202"/>
                      <a:pt x="4418" y="2821"/>
                    </a:cubicBezTo>
                    <a:cubicBezTo>
                      <a:pt x="4937" y="2533"/>
                      <a:pt x="5054" y="1840"/>
                      <a:pt x="4662" y="1394"/>
                    </a:cubicBezTo>
                    <a:cubicBezTo>
                      <a:pt x="4225" y="967"/>
                      <a:pt x="3678" y="1"/>
                      <a:pt x="2992" y="1"/>
                    </a:cubicBezTo>
                    <a:close/>
                  </a:path>
                </a:pathLst>
              </a:custGeom>
              <a:solidFill>
                <a:srgbClr val="B3B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46">
                <a:extLst>
                  <a:ext uri="{FF2B5EF4-FFF2-40B4-BE49-F238E27FC236}">
                    <a16:creationId xmlns:a16="http://schemas.microsoft.com/office/drawing/2014/main" id="{7EC7B29E-E311-0D5A-882C-8D9DFDB0A2CE}"/>
                  </a:ext>
                </a:extLst>
              </p:cNvPr>
              <p:cNvSpPr/>
              <p:nvPr/>
            </p:nvSpPr>
            <p:spPr>
              <a:xfrm>
                <a:off x="3017200" y="1492525"/>
                <a:ext cx="236975" cy="314700"/>
              </a:xfrm>
              <a:custGeom>
                <a:avLst/>
                <a:gdLst/>
                <a:ahLst/>
                <a:cxnLst/>
                <a:rect l="l" t="t" r="r" b="b"/>
                <a:pathLst>
                  <a:path w="9479" h="12588" extrusionOk="0">
                    <a:moveTo>
                      <a:pt x="9479" y="0"/>
                    </a:moveTo>
                    <a:lnTo>
                      <a:pt x="3466" y="1564"/>
                    </a:lnTo>
                    <a:cubicBezTo>
                      <a:pt x="3466" y="1564"/>
                      <a:pt x="3216" y="4149"/>
                      <a:pt x="2638" y="4586"/>
                    </a:cubicBezTo>
                    <a:cubicBezTo>
                      <a:pt x="2058" y="5022"/>
                      <a:pt x="1" y="6759"/>
                      <a:pt x="587" y="7499"/>
                    </a:cubicBezTo>
                    <a:cubicBezTo>
                      <a:pt x="675" y="7611"/>
                      <a:pt x="778" y="7657"/>
                      <a:pt x="892" y="7657"/>
                    </a:cubicBezTo>
                    <a:cubicBezTo>
                      <a:pt x="1466" y="7657"/>
                      <a:pt x="2321" y="6477"/>
                      <a:pt x="2938" y="6477"/>
                    </a:cubicBezTo>
                    <a:cubicBezTo>
                      <a:pt x="3013" y="6477"/>
                      <a:pt x="3085" y="6495"/>
                      <a:pt x="3152" y="6534"/>
                    </a:cubicBezTo>
                    <a:cubicBezTo>
                      <a:pt x="3880" y="6959"/>
                      <a:pt x="2032" y="12156"/>
                      <a:pt x="2991" y="12496"/>
                    </a:cubicBezTo>
                    <a:cubicBezTo>
                      <a:pt x="3161" y="12556"/>
                      <a:pt x="3409" y="12588"/>
                      <a:pt x="3706" y="12588"/>
                    </a:cubicBezTo>
                    <a:cubicBezTo>
                      <a:pt x="5089" y="12588"/>
                      <a:pt x="7540" y="11901"/>
                      <a:pt x="8146" y="10162"/>
                    </a:cubicBezTo>
                    <a:cubicBezTo>
                      <a:pt x="8880" y="8049"/>
                      <a:pt x="9479" y="0"/>
                      <a:pt x="947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46">
                <a:extLst>
                  <a:ext uri="{FF2B5EF4-FFF2-40B4-BE49-F238E27FC236}">
                    <a16:creationId xmlns:a16="http://schemas.microsoft.com/office/drawing/2014/main" id="{8B28F785-42AA-7EC9-9FD9-3DB87C5E9A96}"/>
                  </a:ext>
                </a:extLst>
              </p:cNvPr>
              <p:cNvSpPr/>
              <p:nvPr/>
            </p:nvSpPr>
            <p:spPr>
              <a:xfrm>
                <a:off x="3071725" y="1470575"/>
                <a:ext cx="224500" cy="104175"/>
              </a:xfrm>
              <a:custGeom>
                <a:avLst/>
                <a:gdLst/>
                <a:ahLst/>
                <a:cxnLst/>
                <a:rect l="l" t="t" r="r" b="b"/>
                <a:pathLst>
                  <a:path w="8980" h="4167" extrusionOk="0">
                    <a:moveTo>
                      <a:pt x="8979" y="1"/>
                    </a:moveTo>
                    <a:lnTo>
                      <a:pt x="1" y="1555"/>
                    </a:lnTo>
                    <a:lnTo>
                      <a:pt x="1358" y="4166"/>
                    </a:lnTo>
                    <a:lnTo>
                      <a:pt x="7086" y="3359"/>
                    </a:lnTo>
                    <a:lnTo>
                      <a:pt x="897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46">
                <a:extLst>
                  <a:ext uri="{FF2B5EF4-FFF2-40B4-BE49-F238E27FC236}">
                    <a16:creationId xmlns:a16="http://schemas.microsoft.com/office/drawing/2014/main" id="{E34E57E4-227C-8199-6F7B-ABAE89CBCA05}"/>
                  </a:ext>
                </a:extLst>
              </p:cNvPr>
              <p:cNvSpPr/>
              <p:nvPr/>
            </p:nvSpPr>
            <p:spPr>
              <a:xfrm>
                <a:off x="3111625" y="1695650"/>
                <a:ext cx="102125" cy="87575"/>
              </a:xfrm>
              <a:custGeom>
                <a:avLst/>
                <a:gdLst/>
                <a:ahLst/>
                <a:cxnLst/>
                <a:rect l="l" t="t" r="r" b="b"/>
                <a:pathLst>
                  <a:path w="4085" h="3503" extrusionOk="0">
                    <a:moveTo>
                      <a:pt x="1093" y="0"/>
                    </a:moveTo>
                    <a:cubicBezTo>
                      <a:pt x="707" y="0"/>
                      <a:pt x="372" y="274"/>
                      <a:pt x="298" y="657"/>
                    </a:cubicBezTo>
                    <a:cubicBezTo>
                      <a:pt x="168" y="1336"/>
                      <a:pt x="0" y="2376"/>
                      <a:pt x="38" y="3097"/>
                    </a:cubicBezTo>
                    <a:cubicBezTo>
                      <a:pt x="53" y="3390"/>
                      <a:pt x="246" y="3502"/>
                      <a:pt x="534" y="3502"/>
                    </a:cubicBezTo>
                    <a:cubicBezTo>
                      <a:pt x="1376" y="3502"/>
                      <a:pt x="3025" y="2545"/>
                      <a:pt x="3378" y="2384"/>
                    </a:cubicBezTo>
                    <a:cubicBezTo>
                      <a:pt x="3627" y="2270"/>
                      <a:pt x="3830" y="1648"/>
                      <a:pt x="3965" y="1087"/>
                    </a:cubicBezTo>
                    <a:cubicBezTo>
                      <a:pt x="4084" y="590"/>
                      <a:pt x="3719" y="108"/>
                      <a:pt x="3210" y="87"/>
                    </a:cubicBezTo>
                    <a:lnTo>
                      <a:pt x="1126" y="1"/>
                    </a:lnTo>
                    <a:cubicBezTo>
                      <a:pt x="1115" y="0"/>
                      <a:pt x="1104" y="0"/>
                      <a:pt x="1093" y="0"/>
                    </a:cubicBezTo>
                    <a:close/>
                  </a:path>
                </a:pathLst>
              </a:custGeom>
              <a:solidFill>
                <a:srgbClr val="B3B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46">
                <a:extLst>
                  <a:ext uri="{FF2B5EF4-FFF2-40B4-BE49-F238E27FC236}">
                    <a16:creationId xmlns:a16="http://schemas.microsoft.com/office/drawing/2014/main" id="{A5CBD770-74D7-5765-E803-DC6EE2A09765}"/>
                  </a:ext>
                </a:extLst>
              </p:cNvPr>
              <p:cNvSpPr/>
              <p:nvPr/>
            </p:nvSpPr>
            <p:spPr>
              <a:xfrm>
                <a:off x="3132625" y="1551650"/>
                <a:ext cx="85225" cy="113025"/>
              </a:xfrm>
              <a:custGeom>
                <a:avLst/>
                <a:gdLst/>
                <a:ahLst/>
                <a:cxnLst/>
                <a:rect l="l" t="t" r="r" b="b"/>
                <a:pathLst>
                  <a:path w="3409" h="4521" extrusionOk="0">
                    <a:moveTo>
                      <a:pt x="992" y="87"/>
                    </a:moveTo>
                    <a:cubicBezTo>
                      <a:pt x="440" y="87"/>
                      <a:pt x="0" y="570"/>
                      <a:pt x="68" y="1130"/>
                    </a:cubicBezTo>
                    <a:cubicBezTo>
                      <a:pt x="158" y="1898"/>
                      <a:pt x="169" y="2868"/>
                      <a:pt x="161" y="3580"/>
                    </a:cubicBezTo>
                    <a:cubicBezTo>
                      <a:pt x="183" y="4375"/>
                      <a:pt x="772" y="4521"/>
                      <a:pt x="1410" y="4521"/>
                    </a:cubicBezTo>
                    <a:cubicBezTo>
                      <a:pt x="1782" y="4521"/>
                      <a:pt x="2170" y="4471"/>
                      <a:pt x="2474" y="4471"/>
                    </a:cubicBezTo>
                    <a:cubicBezTo>
                      <a:pt x="2486" y="4471"/>
                      <a:pt x="2498" y="4472"/>
                      <a:pt x="2510" y="4472"/>
                    </a:cubicBezTo>
                    <a:cubicBezTo>
                      <a:pt x="3010" y="4454"/>
                      <a:pt x="3407" y="4044"/>
                      <a:pt x="3407" y="3544"/>
                    </a:cubicBezTo>
                    <a:cubicBezTo>
                      <a:pt x="3408" y="2712"/>
                      <a:pt x="3373" y="1765"/>
                      <a:pt x="3342" y="1110"/>
                    </a:cubicBezTo>
                    <a:cubicBezTo>
                      <a:pt x="3304" y="0"/>
                      <a:pt x="1818" y="218"/>
                      <a:pt x="1081" y="91"/>
                    </a:cubicBezTo>
                    <a:cubicBezTo>
                      <a:pt x="1051" y="89"/>
                      <a:pt x="1021" y="87"/>
                      <a:pt x="992" y="87"/>
                    </a:cubicBezTo>
                    <a:close/>
                  </a:path>
                </a:pathLst>
              </a:custGeom>
              <a:solidFill>
                <a:srgbClr val="B3B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46">
                <a:extLst>
                  <a:ext uri="{FF2B5EF4-FFF2-40B4-BE49-F238E27FC236}">
                    <a16:creationId xmlns:a16="http://schemas.microsoft.com/office/drawing/2014/main" id="{900364B5-E457-C05B-4527-E804986824A1}"/>
                  </a:ext>
                </a:extLst>
              </p:cNvPr>
              <p:cNvSpPr/>
              <p:nvPr/>
            </p:nvSpPr>
            <p:spPr>
              <a:xfrm>
                <a:off x="2125575" y="2087950"/>
                <a:ext cx="275775" cy="121100"/>
              </a:xfrm>
              <a:custGeom>
                <a:avLst/>
                <a:gdLst/>
                <a:ahLst/>
                <a:cxnLst/>
                <a:rect l="l" t="t" r="r" b="b"/>
                <a:pathLst>
                  <a:path w="11031" h="4844" extrusionOk="0">
                    <a:moveTo>
                      <a:pt x="10356" y="0"/>
                    </a:moveTo>
                    <a:lnTo>
                      <a:pt x="483" y="1590"/>
                    </a:lnTo>
                    <a:lnTo>
                      <a:pt x="1" y="3052"/>
                    </a:lnTo>
                    <a:cubicBezTo>
                      <a:pt x="926" y="4709"/>
                      <a:pt x="3375" y="4844"/>
                      <a:pt x="4964" y="4844"/>
                    </a:cubicBezTo>
                    <a:cubicBezTo>
                      <a:pt x="5211" y="4844"/>
                      <a:pt x="5436" y="4841"/>
                      <a:pt x="5633" y="4839"/>
                    </a:cubicBezTo>
                    <a:cubicBezTo>
                      <a:pt x="7093" y="4830"/>
                      <a:pt x="10192" y="2507"/>
                      <a:pt x="10192" y="2507"/>
                    </a:cubicBezTo>
                    <a:cubicBezTo>
                      <a:pt x="11030" y="1918"/>
                      <a:pt x="10760" y="601"/>
                      <a:pt x="10760" y="601"/>
                    </a:cubicBezTo>
                    <a:lnTo>
                      <a:pt x="10356" y="0"/>
                    </a:lnTo>
                    <a:close/>
                  </a:path>
                </a:pathLst>
              </a:custGeom>
              <a:solidFill>
                <a:srgbClr val="7070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46">
                <a:extLst>
                  <a:ext uri="{FF2B5EF4-FFF2-40B4-BE49-F238E27FC236}">
                    <a16:creationId xmlns:a16="http://schemas.microsoft.com/office/drawing/2014/main" id="{85387D58-F9D4-DEC9-2E5C-5301BD931BE1}"/>
                  </a:ext>
                </a:extLst>
              </p:cNvPr>
              <p:cNvSpPr/>
              <p:nvPr/>
            </p:nvSpPr>
            <p:spPr>
              <a:xfrm>
                <a:off x="2129575" y="1776425"/>
                <a:ext cx="371150" cy="407600"/>
              </a:xfrm>
              <a:custGeom>
                <a:avLst/>
                <a:gdLst/>
                <a:ahLst/>
                <a:cxnLst/>
                <a:rect l="l" t="t" r="r" b="b"/>
                <a:pathLst>
                  <a:path w="14846" h="16304" extrusionOk="0">
                    <a:moveTo>
                      <a:pt x="7655" y="1"/>
                    </a:moveTo>
                    <a:cubicBezTo>
                      <a:pt x="7655" y="1"/>
                      <a:pt x="6134" y="2639"/>
                      <a:pt x="7214" y="2848"/>
                    </a:cubicBezTo>
                    <a:cubicBezTo>
                      <a:pt x="5816" y="7192"/>
                      <a:pt x="5497" y="8810"/>
                      <a:pt x="1864" y="12416"/>
                    </a:cubicBezTo>
                    <a:cubicBezTo>
                      <a:pt x="1596" y="12645"/>
                      <a:pt x="485" y="13041"/>
                      <a:pt x="323" y="14051"/>
                    </a:cubicBezTo>
                    <a:cubicBezTo>
                      <a:pt x="1" y="15536"/>
                      <a:pt x="2101" y="16304"/>
                      <a:pt x="4091" y="16304"/>
                    </a:cubicBezTo>
                    <a:cubicBezTo>
                      <a:pt x="5242" y="16304"/>
                      <a:pt x="6356" y="16047"/>
                      <a:pt x="6943" y="15523"/>
                    </a:cubicBezTo>
                    <a:cubicBezTo>
                      <a:pt x="8635" y="14406"/>
                      <a:pt x="10445" y="14037"/>
                      <a:pt x="10688" y="12775"/>
                    </a:cubicBezTo>
                    <a:cubicBezTo>
                      <a:pt x="11144" y="10570"/>
                      <a:pt x="12029" y="5857"/>
                      <a:pt x="13836" y="4729"/>
                    </a:cubicBezTo>
                    <a:cubicBezTo>
                      <a:pt x="14446" y="4628"/>
                      <a:pt x="14845" y="2283"/>
                      <a:pt x="14845" y="2283"/>
                    </a:cubicBezTo>
                    <a:cubicBezTo>
                      <a:pt x="14845" y="2283"/>
                      <a:pt x="10371" y="2241"/>
                      <a:pt x="765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46">
                <a:extLst>
                  <a:ext uri="{FF2B5EF4-FFF2-40B4-BE49-F238E27FC236}">
                    <a16:creationId xmlns:a16="http://schemas.microsoft.com/office/drawing/2014/main" id="{7AFD0E0A-7073-4263-AC67-172869D3C031}"/>
                  </a:ext>
                </a:extLst>
              </p:cNvPr>
              <p:cNvSpPr/>
              <p:nvPr/>
            </p:nvSpPr>
            <p:spPr>
              <a:xfrm>
                <a:off x="2181350" y="1861525"/>
                <a:ext cx="200050" cy="264025"/>
              </a:xfrm>
              <a:custGeom>
                <a:avLst/>
                <a:gdLst/>
                <a:ahLst/>
                <a:cxnLst/>
                <a:rect l="l" t="t" r="r" b="b"/>
                <a:pathLst>
                  <a:path w="8002" h="10561" extrusionOk="0">
                    <a:moveTo>
                      <a:pt x="5962" y="1"/>
                    </a:moveTo>
                    <a:cubicBezTo>
                      <a:pt x="5955" y="1"/>
                      <a:pt x="5949" y="1"/>
                      <a:pt x="5944" y="2"/>
                    </a:cubicBezTo>
                    <a:cubicBezTo>
                      <a:pt x="5736" y="36"/>
                      <a:pt x="3540" y="5995"/>
                      <a:pt x="3540" y="5995"/>
                    </a:cubicBezTo>
                    <a:lnTo>
                      <a:pt x="439" y="9480"/>
                    </a:lnTo>
                    <a:cubicBezTo>
                      <a:pt x="0" y="9973"/>
                      <a:pt x="745" y="10560"/>
                      <a:pt x="1389" y="10560"/>
                    </a:cubicBezTo>
                    <a:cubicBezTo>
                      <a:pt x="1522" y="10560"/>
                      <a:pt x="1650" y="10535"/>
                      <a:pt x="1763" y="10480"/>
                    </a:cubicBezTo>
                    <a:cubicBezTo>
                      <a:pt x="2425" y="10154"/>
                      <a:pt x="5109" y="7494"/>
                      <a:pt x="5500" y="6902"/>
                    </a:cubicBezTo>
                    <a:cubicBezTo>
                      <a:pt x="5892" y="6310"/>
                      <a:pt x="8002" y="699"/>
                      <a:pt x="8002" y="699"/>
                    </a:cubicBezTo>
                    <a:cubicBezTo>
                      <a:pt x="8002" y="699"/>
                      <a:pt x="6241" y="1"/>
                      <a:pt x="5962" y="1"/>
                    </a:cubicBezTo>
                    <a:close/>
                  </a:path>
                </a:pathLst>
              </a:custGeom>
              <a:solidFill>
                <a:srgbClr val="ECE8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46">
                <a:extLst>
                  <a:ext uri="{FF2B5EF4-FFF2-40B4-BE49-F238E27FC236}">
                    <a16:creationId xmlns:a16="http://schemas.microsoft.com/office/drawing/2014/main" id="{312C9C0C-9EA0-DF20-B817-1359D4F6D32F}"/>
                  </a:ext>
                </a:extLst>
              </p:cNvPr>
              <p:cNvSpPr/>
              <p:nvPr/>
            </p:nvSpPr>
            <p:spPr>
              <a:xfrm>
                <a:off x="2200825" y="1894650"/>
                <a:ext cx="173575" cy="224200"/>
              </a:xfrm>
              <a:custGeom>
                <a:avLst/>
                <a:gdLst/>
                <a:ahLst/>
                <a:cxnLst/>
                <a:rect l="l" t="t" r="r" b="b"/>
                <a:pathLst>
                  <a:path w="6943" h="8968" fill="none" extrusionOk="0">
                    <a:moveTo>
                      <a:pt x="4128" y="0"/>
                    </a:moveTo>
                    <a:cubicBezTo>
                      <a:pt x="4128" y="0"/>
                      <a:pt x="5828" y="1325"/>
                      <a:pt x="6386" y="1360"/>
                    </a:cubicBezTo>
                    <a:cubicBezTo>
                      <a:pt x="6943" y="1395"/>
                      <a:pt x="3761" y="2011"/>
                      <a:pt x="3761" y="2011"/>
                    </a:cubicBezTo>
                    <a:cubicBezTo>
                      <a:pt x="3761" y="2011"/>
                      <a:pt x="5260" y="3507"/>
                      <a:pt x="5724" y="3730"/>
                    </a:cubicBezTo>
                    <a:lnTo>
                      <a:pt x="3087" y="3829"/>
                    </a:lnTo>
                    <a:lnTo>
                      <a:pt x="4882" y="5268"/>
                    </a:lnTo>
                    <a:lnTo>
                      <a:pt x="2392" y="4934"/>
                    </a:lnTo>
                    <a:lnTo>
                      <a:pt x="3676" y="6746"/>
                    </a:lnTo>
                    <a:lnTo>
                      <a:pt x="995" y="6655"/>
                    </a:lnTo>
                    <a:lnTo>
                      <a:pt x="2196" y="8181"/>
                    </a:lnTo>
                    <a:lnTo>
                      <a:pt x="0" y="7509"/>
                    </a:lnTo>
                    <a:lnTo>
                      <a:pt x="1272" y="8968"/>
                    </a:lnTo>
                  </a:path>
                </a:pathLst>
              </a:custGeom>
              <a:noFill/>
              <a:ln w="525" cap="rnd" cmpd="sng">
                <a:solidFill>
                  <a:srgbClr val="C6C6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46">
                <a:extLst>
                  <a:ext uri="{FF2B5EF4-FFF2-40B4-BE49-F238E27FC236}">
                    <a16:creationId xmlns:a16="http://schemas.microsoft.com/office/drawing/2014/main" id="{BD734198-38BF-188B-2C4F-7A3F83DCC930}"/>
                  </a:ext>
                </a:extLst>
              </p:cNvPr>
              <p:cNvSpPr/>
              <p:nvPr/>
            </p:nvSpPr>
            <p:spPr>
              <a:xfrm>
                <a:off x="2343900" y="1886825"/>
                <a:ext cx="64475" cy="120250"/>
              </a:xfrm>
              <a:custGeom>
                <a:avLst/>
                <a:gdLst/>
                <a:ahLst/>
                <a:cxnLst/>
                <a:rect l="l" t="t" r="r" b="b"/>
                <a:pathLst>
                  <a:path w="2579" h="4810" fill="none" extrusionOk="0">
                    <a:moveTo>
                      <a:pt x="35" y="1"/>
                    </a:moveTo>
                    <a:cubicBezTo>
                      <a:pt x="35" y="1"/>
                      <a:pt x="1" y="4785"/>
                      <a:pt x="1290" y="4796"/>
                    </a:cubicBezTo>
                    <a:cubicBezTo>
                      <a:pt x="2579" y="4809"/>
                      <a:pt x="35" y="1"/>
                      <a:pt x="35" y="1"/>
                    </a:cubicBezTo>
                    <a:close/>
                  </a:path>
                </a:pathLst>
              </a:custGeom>
              <a:noFill/>
              <a:ln w="525" cap="rnd" cmpd="sng">
                <a:solidFill>
                  <a:srgbClr val="C6C6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46">
                <a:extLst>
                  <a:ext uri="{FF2B5EF4-FFF2-40B4-BE49-F238E27FC236}">
                    <a16:creationId xmlns:a16="http://schemas.microsoft.com/office/drawing/2014/main" id="{652B7421-DF46-7FF9-DC74-EC6E948B8CED}"/>
                  </a:ext>
                </a:extLst>
              </p:cNvPr>
              <p:cNvSpPr/>
              <p:nvPr/>
            </p:nvSpPr>
            <p:spPr>
              <a:xfrm>
                <a:off x="2229550" y="1887275"/>
                <a:ext cx="110925" cy="104725"/>
              </a:xfrm>
              <a:custGeom>
                <a:avLst/>
                <a:gdLst/>
                <a:ahLst/>
                <a:cxnLst/>
                <a:rect l="l" t="t" r="r" b="b"/>
                <a:pathLst>
                  <a:path w="4437" h="4189" fill="none" extrusionOk="0">
                    <a:moveTo>
                      <a:pt x="4436" y="1"/>
                    </a:moveTo>
                    <a:cubicBezTo>
                      <a:pt x="4436" y="1"/>
                      <a:pt x="1" y="1795"/>
                      <a:pt x="482" y="2993"/>
                    </a:cubicBezTo>
                    <a:cubicBezTo>
                      <a:pt x="964" y="4189"/>
                      <a:pt x="4436" y="1"/>
                      <a:pt x="4436" y="1"/>
                    </a:cubicBezTo>
                    <a:close/>
                  </a:path>
                </a:pathLst>
              </a:custGeom>
              <a:noFill/>
              <a:ln w="525" cap="rnd" cmpd="sng">
                <a:solidFill>
                  <a:srgbClr val="C6C6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46">
                <a:extLst>
                  <a:ext uri="{FF2B5EF4-FFF2-40B4-BE49-F238E27FC236}">
                    <a16:creationId xmlns:a16="http://schemas.microsoft.com/office/drawing/2014/main" id="{0C605B42-ADFE-2FF5-189E-F4F8C6396D85}"/>
                  </a:ext>
                </a:extLst>
              </p:cNvPr>
              <p:cNvSpPr/>
              <p:nvPr/>
            </p:nvSpPr>
            <p:spPr>
              <a:xfrm>
                <a:off x="2578325" y="2141250"/>
                <a:ext cx="242900" cy="190925"/>
              </a:xfrm>
              <a:custGeom>
                <a:avLst/>
                <a:gdLst/>
                <a:ahLst/>
                <a:cxnLst/>
                <a:rect l="l" t="t" r="r" b="b"/>
                <a:pathLst>
                  <a:path w="9716" h="7637" extrusionOk="0">
                    <a:moveTo>
                      <a:pt x="1414" y="0"/>
                    </a:moveTo>
                    <a:lnTo>
                      <a:pt x="797" y="378"/>
                    </a:lnTo>
                    <a:cubicBezTo>
                      <a:pt x="797" y="378"/>
                      <a:pt x="1" y="1460"/>
                      <a:pt x="515" y="2348"/>
                    </a:cubicBezTo>
                    <a:cubicBezTo>
                      <a:pt x="515" y="2348"/>
                      <a:pt x="2356" y="5754"/>
                      <a:pt x="3678" y="6375"/>
                    </a:cubicBezTo>
                    <a:cubicBezTo>
                      <a:pt x="4609" y="6810"/>
                      <a:pt x="6257" y="7636"/>
                      <a:pt x="7769" y="7636"/>
                    </a:cubicBezTo>
                    <a:cubicBezTo>
                      <a:pt x="8405" y="7636"/>
                      <a:pt x="9017" y="7491"/>
                      <a:pt x="9541" y="7109"/>
                    </a:cubicBezTo>
                    <a:lnTo>
                      <a:pt x="9715" y="5580"/>
                    </a:lnTo>
                    <a:lnTo>
                      <a:pt x="1414" y="0"/>
                    </a:lnTo>
                    <a:close/>
                  </a:path>
                </a:pathLst>
              </a:custGeom>
              <a:solidFill>
                <a:srgbClr val="7070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46">
                <a:extLst>
                  <a:ext uri="{FF2B5EF4-FFF2-40B4-BE49-F238E27FC236}">
                    <a16:creationId xmlns:a16="http://schemas.microsoft.com/office/drawing/2014/main" id="{8643FC8A-14CE-9BFD-A72F-287A3FBDE698}"/>
                  </a:ext>
                </a:extLst>
              </p:cNvPr>
              <p:cNvSpPr/>
              <p:nvPr/>
            </p:nvSpPr>
            <p:spPr>
              <a:xfrm>
                <a:off x="2591550" y="1861525"/>
                <a:ext cx="236575" cy="446875"/>
              </a:xfrm>
              <a:custGeom>
                <a:avLst/>
                <a:gdLst/>
                <a:ahLst/>
                <a:cxnLst/>
                <a:rect l="l" t="t" r="r" b="b"/>
                <a:pathLst>
                  <a:path w="9463" h="17875" extrusionOk="0">
                    <a:moveTo>
                      <a:pt x="927" y="0"/>
                    </a:moveTo>
                    <a:cubicBezTo>
                      <a:pt x="927" y="0"/>
                      <a:pt x="307" y="2297"/>
                      <a:pt x="820" y="2645"/>
                    </a:cubicBezTo>
                    <a:cubicBezTo>
                      <a:pt x="1988" y="4426"/>
                      <a:pt x="818" y="9077"/>
                      <a:pt x="308" y="11269"/>
                    </a:cubicBezTo>
                    <a:cubicBezTo>
                      <a:pt x="1" y="12518"/>
                      <a:pt x="1490" y="13611"/>
                      <a:pt x="2560" y="15334"/>
                    </a:cubicBezTo>
                    <a:cubicBezTo>
                      <a:pt x="3127" y="16639"/>
                      <a:pt x="5630" y="17875"/>
                      <a:pt x="7402" y="17875"/>
                    </a:cubicBezTo>
                    <a:cubicBezTo>
                      <a:pt x="8301" y="17875"/>
                      <a:pt x="9012" y="17557"/>
                      <a:pt x="9188" y="16769"/>
                    </a:cubicBezTo>
                    <a:cubicBezTo>
                      <a:pt x="9463" y="15783"/>
                      <a:pt x="8620" y="14959"/>
                      <a:pt x="8471" y="14639"/>
                    </a:cubicBezTo>
                    <a:cubicBezTo>
                      <a:pt x="6683" y="9843"/>
                      <a:pt x="7070" y="8240"/>
                      <a:pt x="7620" y="3710"/>
                    </a:cubicBezTo>
                    <a:lnTo>
                      <a:pt x="7620" y="3710"/>
                    </a:lnTo>
                    <a:cubicBezTo>
                      <a:pt x="7664" y="3721"/>
                      <a:pt x="7706" y="3726"/>
                      <a:pt x="7746" y="3726"/>
                    </a:cubicBezTo>
                    <a:cubicBezTo>
                      <a:pt x="8666" y="3726"/>
                      <a:pt x="8411" y="940"/>
                      <a:pt x="8411" y="940"/>
                    </a:cubicBezTo>
                    <a:lnTo>
                      <a:pt x="8411" y="940"/>
                    </a:lnTo>
                    <a:cubicBezTo>
                      <a:pt x="7743" y="1116"/>
                      <a:pt x="7049" y="1186"/>
                      <a:pt x="6365" y="1186"/>
                    </a:cubicBezTo>
                    <a:cubicBezTo>
                      <a:pt x="3563" y="1186"/>
                      <a:pt x="927" y="0"/>
                      <a:pt x="92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46">
                <a:extLst>
                  <a:ext uri="{FF2B5EF4-FFF2-40B4-BE49-F238E27FC236}">
                    <a16:creationId xmlns:a16="http://schemas.microsoft.com/office/drawing/2014/main" id="{7B232F3F-24F0-7137-BD15-A40F3933443E}"/>
                  </a:ext>
                </a:extLst>
              </p:cNvPr>
              <p:cNvSpPr/>
              <p:nvPr/>
            </p:nvSpPr>
            <p:spPr>
              <a:xfrm>
                <a:off x="2693125" y="1952850"/>
                <a:ext cx="94100" cy="295925"/>
              </a:xfrm>
              <a:custGeom>
                <a:avLst/>
                <a:gdLst/>
                <a:ahLst/>
                <a:cxnLst/>
                <a:rect l="l" t="t" r="r" b="b"/>
                <a:pathLst>
                  <a:path w="3764" h="11837" extrusionOk="0">
                    <a:moveTo>
                      <a:pt x="435" y="0"/>
                    </a:moveTo>
                    <a:cubicBezTo>
                      <a:pt x="435" y="0"/>
                      <a:pt x="1" y="5977"/>
                      <a:pt x="110" y="6680"/>
                    </a:cubicBezTo>
                    <a:cubicBezTo>
                      <a:pt x="217" y="7382"/>
                      <a:pt x="1539" y="10920"/>
                      <a:pt x="2004" y="11493"/>
                    </a:cubicBezTo>
                    <a:cubicBezTo>
                      <a:pt x="2192" y="11725"/>
                      <a:pt x="2531" y="11836"/>
                      <a:pt x="2852" y="11836"/>
                    </a:cubicBezTo>
                    <a:cubicBezTo>
                      <a:pt x="3326" y="11836"/>
                      <a:pt x="3763" y="11594"/>
                      <a:pt x="3626" y="11140"/>
                    </a:cubicBezTo>
                    <a:lnTo>
                      <a:pt x="2268" y="6677"/>
                    </a:lnTo>
                    <a:cubicBezTo>
                      <a:pt x="2268" y="6677"/>
                      <a:pt x="2769" y="347"/>
                      <a:pt x="2594" y="228"/>
                    </a:cubicBezTo>
                    <a:cubicBezTo>
                      <a:pt x="2418" y="107"/>
                      <a:pt x="435" y="0"/>
                      <a:pt x="435" y="0"/>
                    </a:cubicBezTo>
                    <a:close/>
                  </a:path>
                </a:pathLst>
              </a:custGeom>
              <a:solidFill>
                <a:srgbClr val="ECE8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46">
                <a:extLst>
                  <a:ext uri="{FF2B5EF4-FFF2-40B4-BE49-F238E27FC236}">
                    <a16:creationId xmlns:a16="http://schemas.microsoft.com/office/drawing/2014/main" id="{17C2E1F7-9016-F0F9-E4CC-979ECCBFA3B9}"/>
                  </a:ext>
                </a:extLst>
              </p:cNvPr>
              <p:cNvSpPr/>
              <p:nvPr/>
            </p:nvSpPr>
            <p:spPr>
              <a:xfrm>
                <a:off x="2689175" y="1999425"/>
                <a:ext cx="93625" cy="233500"/>
              </a:xfrm>
              <a:custGeom>
                <a:avLst/>
                <a:gdLst/>
                <a:ahLst/>
                <a:cxnLst/>
                <a:rect l="l" t="t" r="r" b="b"/>
                <a:pathLst>
                  <a:path w="3745" h="9340" fill="none" extrusionOk="0">
                    <a:moveTo>
                      <a:pt x="3141" y="1"/>
                    </a:moveTo>
                    <a:cubicBezTo>
                      <a:pt x="3141" y="1"/>
                      <a:pt x="1042" y="492"/>
                      <a:pt x="522" y="291"/>
                    </a:cubicBezTo>
                    <a:cubicBezTo>
                      <a:pt x="1" y="89"/>
                      <a:pt x="2633" y="1982"/>
                      <a:pt x="2633" y="1982"/>
                    </a:cubicBezTo>
                    <a:cubicBezTo>
                      <a:pt x="2633" y="1982"/>
                      <a:pt x="645" y="2711"/>
                      <a:pt x="129" y="2719"/>
                    </a:cubicBezTo>
                    <a:lnTo>
                      <a:pt x="2483" y="3914"/>
                    </a:lnTo>
                    <a:lnTo>
                      <a:pt x="250" y="4469"/>
                    </a:lnTo>
                    <a:lnTo>
                      <a:pt x="2652" y="5208"/>
                    </a:lnTo>
                    <a:lnTo>
                      <a:pt x="727" y="6316"/>
                    </a:lnTo>
                    <a:lnTo>
                      <a:pt x="3199" y="7356"/>
                    </a:lnTo>
                    <a:lnTo>
                      <a:pt x="1469" y="8239"/>
                    </a:lnTo>
                    <a:lnTo>
                      <a:pt x="3744" y="8548"/>
                    </a:lnTo>
                    <a:lnTo>
                      <a:pt x="1980" y="9339"/>
                    </a:lnTo>
                  </a:path>
                </a:pathLst>
              </a:custGeom>
              <a:noFill/>
              <a:ln w="525" cap="rnd"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46">
                <a:extLst>
                  <a:ext uri="{FF2B5EF4-FFF2-40B4-BE49-F238E27FC236}">
                    <a16:creationId xmlns:a16="http://schemas.microsoft.com/office/drawing/2014/main" id="{F83C278D-428B-5973-6EC6-00AC6D189FC0}"/>
                  </a:ext>
                </a:extLst>
              </p:cNvPr>
              <p:cNvSpPr/>
              <p:nvPr/>
            </p:nvSpPr>
            <p:spPr>
              <a:xfrm>
                <a:off x="2625875" y="1975250"/>
                <a:ext cx="108100" cy="109000"/>
              </a:xfrm>
              <a:custGeom>
                <a:avLst/>
                <a:gdLst/>
                <a:ahLst/>
                <a:cxnLst/>
                <a:rect l="l" t="t" r="r" b="b"/>
                <a:pathLst>
                  <a:path w="4324" h="4360" fill="none" extrusionOk="0">
                    <a:moveTo>
                      <a:pt x="4323" y="1"/>
                    </a:moveTo>
                    <a:cubicBezTo>
                      <a:pt x="4323" y="1"/>
                      <a:pt x="2352" y="4360"/>
                      <a:pt x="1175" y="3831"/>
                    </a:cubicBezTo>
                    <a:cubicBezTo>
                      <a:pt x="0" y="3304"/>
                      <a:pt x="4323" y="1"/>
                      <a:pt x="4323" y="1"/>
                    </a:cubicBezTo>
                    <a:close/>
                  </a:path>
                </a:pathLst>
              </a:custGeom>
              <a:noFill/>
              <a:ln w="525" cap="rnd"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46">
                <a:extLst>
                  <a:ext uri="{FF2B5EF4-FFF2-40B4-BE49-F238E27FC236}">
                    <a16:creationId xmlns:a16="http://schemas.microsoft.com/office/drawing/2014/main" id="{58D55CE6-74A0-8D6A-21AF-E54DDFB0217F}"/>
                  </a:ext>
                </a:extLst>
              </p:cNvPr>
              <p:cNvSpPr/>
              <p:nvPr/>
            </p:nvSpPr>
            <p:spPr>
              <a:xfrm>
                <a:off x="2737675" y="1977500"/>
                <a:ext cx="81900" cy="131425"/>
              </a:xfrm>
              <a:custGeom>
                <a:avLst/>
                <a:gdLst/>
                <a:ahLst/>
                <a:cxnLst/>
                <a:rect l="l" t="t" r="r" b="b"/>
                <a:pathLst>
                  <a:path w="3276" h="5257" fill="none" extrusionOk="0">
                    <a:moveTo>
                      <a:pt x="1" y="0"/>
                    </a:moveTo>
                    <a:cubicBezTo>
                      <a:pt x="1" y="0"/>
                      <a:pt x="3276" y="3485"/>
                      <a:pt x="2340" y="4371"/>
                    </a:cubicBezTo>
                    <a:cubicBezTo>
                      <a:pt x="1402" y="5256"/>
                      <a:pt x="1" y="0"/>
                      <a:pt x="1" y="0"/>
                    </a:cubicBezTo>
                    <a:close/>
                  </a:path>
                </a:pathLst>
              </a:custGeom>
              <a:noFill/>
              <a:ln w="525" cap="rnd"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46">
                <a:extLst>
                  <a:ext uri="{FF2B5EF4-FFF2-40B4-BE49-F238E27FC236}">
                    <a16:creationId xmlns:a16="http://schemas.microsoft.com/office/drawing/2014/main" id="{8123DD80-76FB-6CCE-B880-D6E7A9A4F398}"/>
                  </a:ext>
                </a:extLst>
              </p:cNvPr>
              <p:cNvSpPr/>
              <p:nvPr/>
            </p:nvSpPr>
            <p:spPr>
              <a:xfrm>
                <a:off x="2387925" y="812050"/>
                <a:ext cx="174800" cy="324425"/>
              </a:xfrm>
              <a:custGeom>
                <a:avLst/>
                <a:gdLst/>
                <a:ahLst/>
                <a:cxnLst/>
                <a:rect l="l" t="t" r="r" b="b"/>
                <a:pathLst>
                  <a:path w="6992" h="12977" extrusionOk="0">
                    <a:moveTo>
                      <a:pt x="3959" y="0"/>
                    </a:moveTo>
                    <a:cubicBezTo>
                      <a:pt x="3959" y="0"/>
                      <a:pt x="2706" y="9296"/>
                      <a:pt x="1" y="12977"/>
                    </a:cubicBezTo>
                    <a:cubicBezTo>
                      <a:pt x="1" y="12977"/>
                      <a:pt x="5258" y="11167"/>
                      <a:pt x="6992" y="2356"/>
                    </a:cubicBezTo>
                    <a:lnTo>
                      <a:pt x="3959" y="0"/>
                    </a:lnTo>
                    <a:close/>
                  </a:path>
                </a:pathLst>
              </a:custGeom>
              <a:solidFill>
                <a:srgbClr val="C6C6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extLst>
      <p:ext uri="{BB962C8B-B14F-4D97-AF65-F5344CB8AC3E}">
        <p14:creationId xmlns:p14="http://schemas.microsoft.com/office/powerpoint/2010/main" val="16401049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393">
          <a:extLst>
            <a:ext uri="{FF2B5EF4-FFF2-40B4-BE49-F238E27FC236}">
              <a16:creationId xmlns:a16="http://schemas.microsoft.com/office/drawing/2014/main" id="{44FD1B33-E0BD-26E2-ADF6-CB6C15920B23}"/>
            </a:ext>
          </a:extLst>
        </p:cNvPr>
        <p:cNvGrpSpPr/>
        <p:nvPr/>
      </p:nvGrpSpPr>
      <p:grpSpPr>
        <a:xfrm>
          <a:off x="0" y="0"/>
          <a:ext cx="0" cy="0"/>
          <a:chOff x="0" y="0"/>
          <a:chExt cx="0" cy="0"/>
        </a:xfrm>
      </p:grpSpPr>
      <p:sp>
        <p:nvSpPr>
          <p:cNvPr id="2394" name="Google Shape;2394;p59">
            <a:extLst>
              <a:ext uri="{FF2B5EF4-FFF2-40B4-BE49-F238E27FC236}">
                <a16:creationId xmlns:a16="http://schemas.microsoft.com/office/drawing/2014/main" id="{1B9BF531-CA15-2180-BD7C-3C598084C9ED}"/>
              </a:ext>
            </a:extLst>
          </p:cNvPr>
          <p:cNvSpPr txBox="1">
            <a:spLocks noGrp="1"/>
          </p:cNvSpPr>
          <p:nvPr>
            <p:ph type="subTitle" idx="1"/>
          </p:nvPr>
        </p:nvSpPr>
        <p:spPr>
          <a:xfrm>
            <a:off x="4407471" y="2700231"/>
            <a:ext cx="4202161" cy="1354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800" dirty="0"/>
              <a:t>https://oneal-project.org/discord/</a:t>
            </a:r>
            <a:endParaRPr sz="2800" dirty="0"/>
          </a:p>
        </p:txBody>
      </p:sp>
      <p:sp>
        <p:nvSpPr>
          <p:cNvPr id="2395" name="Google Shape;2395;p59">
            <a:extLst>
              <a:ext uri="{FF2B5EF4-FFF2-40B4-BE49-F238E27FC236}">
                <a16:creationId xmlns:a16="http://schemas.microsoft.com/office/drawing/2014/main" id="{FC649A02-1C9B-49B9-C88E-23E95D2FA875}"/>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solidFill>
                  <a:schemeClr val="accent1"/>
                </a:solidFill>
              </a:rPr>
              <a:t>ONLINE</a:t>
            </a:r>
            <a:r>
              <a:rPr lang="en" dirty="0"/>
              <a:t> COMMUNITY</a:t>
            </a:r>
            <a:endParaRPr dirty="0"/>
          </a:p>
        </p:txBody>
      </p:sp>
      <p:grpSp>
        <p:nvGrpSpPr>
          <p:cNvPr id="2396" name="Google Shape;2396;p59">
            <a:extLst>
              <a:ext uri="{FF2B5EF4-FFF2-40B4-BE49-F238E27FC236}">
                <a16:creationId xmlns:a16="http://schemas.microsoft.com/office/drawing/2014/main" id="{1734E573-C516-901A-A396-25DAB47CBEB7}"/>
              </a:ext>
            </a:extLst>
          </p:cNvPr>
          <p:cNvGrpSpPr/>
          <p:nvPr/>
        </p:nvGrpSpPr>
        <p:grpSpPr>
          <a:xfrm>
            <a:off x="935988" y="1648325"/>
            <a:ext cx="3341128" cy="2553067"/>
            <a:chOff x="935988" y="1648325"/>
            <a:chExt cx="3341128" cy="2553067"/>
          </a:xfrm>
        </p:grpSpPr>
        <p:pic>
          <p:nvPicPr>
            <p:cNvPr id="2397" name="Google Shape;2397;p59">
              <a:extLst>
                <a:ext uri="{FF2B5EF4-FFF2-40B4-BE49-F238E27FC236}">
                  <a16:creationId xmlns:a16="http://schemas.microsoft.com/office/drawing/2014/main" id="{DD6176E6-E97F-33AB-EF1E-61038D2886E8}"/>
                </a:ext>
              </a:extLst>
            </p:cNvPr>
            <p:cNvPicPr preferRelativeResize="0"/>
            <p:nvPr/>
          </p:nvPicPr>
          <p:blipFill>
            <a:blip r:embed="rId3"/>
            <a:srcRect/>
            <a:stretch/>
          </p:blipFill>
          <p:spPr>
            <a:xfrm>
              <a:off x="1038157" y="1759050"/>
              <a:ext cx="3136808" cy="1768126"/>
            </a:xfrm>
            <a:prstGeom prst="rect">
              <a:avLst/>
            </a:prstGeom>
            <a:noFill/>
            <a:ln>
              <a:noFill/>
            </a:ln>
          </p:spPr>
        </p:pic>
        <p:sp>
          <p:nvSpPr>
            <p:cNvPr id="2398" name="Google Shape;2398;p59">
              <a:extLst>
                <a:ext uri="{FF2B5EF4-FFF2-40B4-BE49-F238E27FC236}">
                  <a16:creationId xmlns:a16="http://schemas.microsoft.com/office/drawing/2014/main" id="{EC686D3A-8D30-CF44-74E3-283FC5444178}"/>
                </a:ext>
              </a:extLst>
            </p:cNvPr>
            <p:cNvSpPr/>
            <p:nvPr/>
          </p:nvSpPr>
          <p:spPr>
            <a:xfrm>
              <a:off x="935988" y="1648325"/>
              <a:ext cx="3341128" cy="2553067"/>
            </a:xfrm>
            <a:custGeom>
              <a:avLst/>
              <a:gdLst/>
              <a:ahLst/>
              <a:cxnLst/>
              <a:rect l="l" t="t" r="r" b="b"/>
              <a:pathLst>
                <a:path w="131696" h="100673" extrusionOk="0">
                  <a:moveTo>
                    <a:pt x="128192" y="0"/>
                  </a:moveTo>
                  <a:lnTo>
                    <a:pt x="3504" y="0"/>
                  </a:lnTo>
                  <a:lnTo>
                    <a:pt x="3504" y="0"/>
                  </a:lnTo>
                  <a:lnTo>
                    <a:pt x="2821" y="0"/>
                  </a:lnTo>
                  <a:lnTo>
                    <a:pt x="2137" y="257"/>
                  </a:lnTo>
                  <a:lnTo>
                    <a:pt x="1624" y="598"/>
                  </a:lnTo>
                  <a:lnTo>
                    <a:pt x="1026" y="1026"/>
                  </a:lnTo>
                  <a:lnTo>
                    <a:pt x="599" y="1538"/>
                  </a:lnTo>
                  <a:lnTo>
                    <a:pt x="342" y="2137"/>
                  </a:lnTo>
                  <a:lnTo>
                    <a:pt x="86" y="2735"/>
                  </a:lnTo>
                  <a:lnTo>
                    <a:pt x="0" y="3504"/>
                  </a:lnTo>
                  <a:lnTo>
                    <a:pt x="0" y="79991"/>
                  </a:lnTo>
                  <a:lnTo>
                    <a:pt x="0" y="79991"/>
                  </a:lnTo>
                  <a:lnTo>
                    <a:pt x="86" y="80675"/>
                  </a:lnTo>
                  <a:lnTo>
                    <a:pt x="342" y="81359"/>
                  </a:lnTo>
                  <a:lnTo>
                    <a:pt x="599" y="81957"/>
                  </a:lnTo>
                  <a:lnTo>
                    <a:pt x="1026" y="82470"/>
                  </a:lnTo>
                  <a:lnTo>
                    <a:pt x="1624" y="82897"/>
                  </a:lnTo>
                  <a:lnTo>
                    <a:pt x="2137" y="83239"/>
                  </a:lnTo>
                  <a:lnTo>
                    <a:pt x="2821" y="83410"/>
                  </a:lnTo>
                  <a:lnTo>
                    <a:pt x="3504" y="83495"/>
                  </a:lnTo>
                  <a:lnTo>
                    <a:pt x="52132" y="83495"/>
                  </a:lnTo>
                  <a:lnTo>
                    <a:pt x="51191" y="89990"/>
                  </a:lnTo>
                  <a:lnTo>
                    <a:pt x="51191" y="89990"/>
                  </a:lnTo>
                  <a:lnTo>
                    <a:pt x="50850" y="91272"/>
                  </a:lnTo>
                  <a:lnTo>
                    <a:pt x="50251" y="92640"/>
                  </a:lnTo>
                  <a:lnTo>
                    <a:pt x="49910" y="93238"/>
                  </a:lnTo>
                  <a:lnTo>
                    <a:pt x="49482" y="93836"/>
                  </a:lnTo>
                  <a:lnTo>
                    <a:pt x="49055" y="94349"/>
                  </a:lnTo>
                  <a:lnTo>
                    <a:pt x="48628" y="94862"/>
                  </a:lnTo>
                  <a:lnTo>
                    <a:pt x="43842" y="98024"/>
                  </a:lnTo>
                  <a:lnTo>
                    <a:pt x="43842" y="98024"/>
                  </a:lnTo>
                  <a:lnTo>
                    <a:pt x="43585" y="98280"/>
                  </a:lnTo>
                  <a:lnTo>
                    <a:pt x="43415" y="98536"/>
                  </a:lnTo>
                  <a:lnTo>
                    <a:pt x="43329" y="98878"/>
                  </a:lnTo>
                  <a:lnTo>
                    <a:pt x="43244" y="99220"/>
                  </a:lnTo>
                  <a:lnTo>
                    <a:pt x="43329" y="99562"/>
                  </a:lnTo>
                  <a:lnTo>
                    <a:pt x="43415" y="99818"/>
                  </a:lnTo>
                  <a:lnTo>
                    <a:pt x="43585" y="100160"/>
                  </a:lnTo>
                  <a:lnTo>
                    <a:pt x="43842" y="100417"/>
                  </a:lnTo>
                  <a:lnTo>
                    <a:pt x="43842" y="100417"/>
                  </a:lnTo>
                  <a:lnTo>
                    <a:pt x="44269" y="100588"/>
                  </a:lnTo>
                  <a:lnTo>
                    <a:pt x="44782" y="100673"/>
                  </a:lnTo>
                  <a:lnTo>
                    <a:pt x="65891" y="100673"/>
                  </a:lnTo>
                  <a:lnTo>
                    <a:pt x="86914" y="100673"/>
                  </a:lnTo>
                  <a:lnTo>
                    <a:pt x="86914" y="100673"/>
                  </a:lnTo>
                  <a:lnTo>
                    <a:pt x="87427" y="100588"/>
                  </a:lnTo>
                  <a:lnTo>
                    <a:pt x="87854" y="100417"/>
                  </a:lnTo>
                  <a:lnTo>
                    <a:pt x="87854" y="100417"/>
                  </a:lnTo>
                  <a:lnTo>
                    <a:pt x="88111" y="100160"/>
                  </a:lnTo>
                  <a:lnTo>
                    <a:pt x="88281" y="99818"/>
                  </a:lnTo>
                  <a:lnTo>
                    <a:pt x="88367" y="99562"/>
                  </a:lnTo>
                  <a:lnTo>
                    <a:pt x="88452" y="99220"/>
                  </a:lnTo>
                  <a:lnTo>
                    <a:pt x="88367" y="98878"/>
                  </a:lnTo>
                  <a:lnTo>
                    <a:pt x="88281" y="98536"/>
                  </a:lnTo>
                  <a:lnTo>
                    <a:pt x="88111" y="98280"/>
                  </a:lnTo>
                  <a:lnTo>
                    <a:pt x="87854" y="98024"/>
                  </a:lnTo>
                  <a:lnTo>
                    <a:pt x="83154" y="94862"/>
                  </a:lnTo>
                  <a:lnTo>
                    <a:pt x="83154" y="94862"/>
                  </a:lnTo>
                  <a:lnTo>
                    <a:pt x="83068" y="94862"/>
                  </a:lnTo>
                  <a:lnTo>
                    <a:pt x="83068" y="94862"/>
                  </a:lnTo>
                  <a:lnTo>
                    <a:pt x="82556" y="94349"/>
                  </a:lnTo>
                  <a:lnTo>
                    <a:pt x="82128" y="93836"/>
                  </a:lnTo>
                  <a:lnTo>
                    <a:pt x="81786" y="93238"/>
                  </a:lnTo>
                  <a:lnTo>
                    <a:pt x="81445" y="92640"/>
                  </a:lnTo>
                  <a:lnTo>
                    <a:pt x="80846" y="91272"/>
                  </a:lnTo>
                  <a:lnTo>
                    <a:pt x="80505" y="89990"/>
                  </a:lnTo>
                  <a:lnTo>
                    <a:pt x="79564" y="83495"/>
                  </a:lnTo>
                  <a:lnTo>
                    <a:pt x="128192" y="83495"/>
                  </a:lnTo>
                  <a:lnTo>
                    <a:pt x="128192" y="83495"/>
                  </a:lnTo>
                  <a:lnTo>
                    <a:pt x="128875" y="83410"/>
                  </a:lnTo>
                  <a:lnTo>
                    <a:pt x="129559" y="83239"/>
                  </a:lnTo>
                  <a:lnTo>
                    <a:pt x="130157" y="82897"/>
                  </a:lnTo>
                  <a:lnTo>
                    <a:pt x="130670" y="82470"/>
                  </a:lnTo>
                  <a:lnTo>
                    <a:pt x="131097" y="81957"/>
                  </a:lnTo>
                  <a:lnTo>
                    <a:pt x="131354" y="81359"/>
                  </a:lnTo>
                  <a:lnTo>
                    <a:pt x="131610" y="80675"/>
                  </a:lnTo>
                  <a:lnTo>
                    <a:pt x="131696" y="79991"/>
                  </a:lnTo>
                  <a:lnTo>
                    <a:pt x="131696" y="3504"/>
                  </a:lnTo>
                  <a:lnTo>
                    <a:pt x="131696" y="3504"/>
                  </a:lnTo>
                  <a:lnTo>
                    <a:pt x="131610" y="2735"/>
                  </a:lnTo>
                  <a:lnTo>
                    <a:pt x="131354" y="2137"/>
                  </a:lnTo>
                  <a:lnTo>
                    <a:pt x="131097" y="1538"/>
                  </a:lnTo>
                  <a:lnTo>
                    <a:pt x="130670" y="1026"/>
                  </a:lnTo>
                  <a:lnTo>
                    <a:pt x="130157" y="598"/>
                  </a:lnTo>
                  <a:lnTo>
                    <a:pt x="129559" y="257"/>
                  </a:lnTo>
                  <a:lnTo>
                    <a:pt x="128875" y="0"/>
                  </a:lnTo>
                  <a:lnTo>
                    <a:pt x="128192" y="0"/>
                  </a:lnTo>
                  <a:lnTo>
                    <a:pt x="128192" y="0"/>
                  </a:lnTo>
                  <a:close/>
                  <a:moveTo>
                    <a:pt x="65891" y="80932"/>
                  </a:moveTo>
                  <a:lnTo>
                    <a:pt x="65891" y="80932"/>
                  </a:lnTo>
                  <a:lnTo>
                    <a:pt x="65463" y="80846"/>
                  </a:lnTo>
                  <a:lnTo>
                    <a:pt x="65036" y="80761"/>
                  </a:lnTo>
                  <a:lnTo>
                    <a:pt x="64694" y="80504"/>
                  </a:lnTo>
                  <a:lnTo>
                    <a:pt x="64352" y="80248"/>
                  </a:lnTo>
                  <a:lnTo>
                    <a:pt x="64096" y="79991"/>
                  </a:lnTo>
                  <a:lnTo>
                    <a:pt x="63925" y="79650"/>
                  </a:lnTo>
                  <a:lnTo>
                    <a:pt x="63840" y="79222"/>
                  </a:lnTo>
                  <a:lnTo>
                    <a:pt x="63754" y="78795"/>
                  </a:lnTo>
                  <a:lnTo>
                    <a:pt x="63754" y="78795"/>
                  </a:lnTo>
                  <a:lnTo>
                    <a:pt x="63840" y="78368"/>
                  </a:lnTo>
                  <a:lnTo>
                    <a:pt x="63925" y="78026"/>
                  </a:lnTo>
                  <a:lnTo>
                    <a:pt x="64096" y="77599"/>
                  </a:lnTo>
                  <a:lnTo>
                    <a:pt x="64352" y="77342"/>
                  </a:lnTo>
                  <a:lnTo>
                    <a:pt x="64694" y="77086"/>
                  </a:lnTo>
                  <a:lnTo>
                    <a:pt x="65036" y="76915"/>
                  </a:lnTo>
                  <a:lnTo>
                    <a:pt x="65463" y="76744"/>
                  </a:lnTo>
                  <a:lnTo>
                    <a:pt x="65891" y="76744"/>
                  </a:lnTo>
                  <a:lnTo>
                    <a:pt x="65891" y="76744"/>
                  </a:lnTo>
                  <a:lnTo>
                    <a:pt x="66233" y="76744"/>
                  </a:lnTo>
                  <a:lnTo>
                    <a:pt x="66660" y="76915"/>
                  </a:lnTo>
                  <a:lnTo>
                    <a:pt x="67002" y="77086"/>
                  </a:lnTo>
                  <a:lnTo>
                    <a:pt x="67344" y="77342"/>
                  </a:lnTo>
                  <a:lnTo>
                    <a:pt x="67600" y="77599"/>
                  </a:lnTo>
                  <a:lnTo>
                    <a:pt x="67771" y="78026"/>
                  </a:lnTo>
                  <a:lnTo>
                    <a:pt x="67856" y="78368"/>
                  </a:lnTo>
                  <a:lnTo>
                    <a:pt x="67942" y="78795"/>
                  </a:lnTo>
                  <a:lnTo>
                    <a:pt x="67942" y="78795"/>
                  </a:lnTo>
                  <a:lnTo>
                    <a:pt x="67856" y="79222"/>
                  </a:lnTo>
                  <a:lnTo>
                    <a:pt x="67771" y="79650"/>
                  </a:lnTo>
                  <a:lnTo>
                    <a:pt x="67600" y="79991"/>
                  </a:lnTo>
                  <a:lnTo>
                    <a:pt x="67344" y="80248"/>
                  </a:lnTo>
                  <a:lnTo>
                    <a:pt x="67002" y="80504"/>
                  </a:lnTo>
                  <a:lnTo>
                    <a:pt x="66660" y="80761"/>
                  </a:lnTo>
                  <a:lnTo>
                    <a:pt x="66233" y="80846"/>
                  </a:lnTo>
                  <a:lnTo>
                    <a:pt x="65891" y="80932"/>
                  </a:lnTo>
                  <a:lnTo>
                    <a:pt x="65891" y="80932"/>
                  </a:lnTo>
                  <a:close/>
                  <a:moveTo>
                    <a:pt x="126568" y="74009"/>
                  </a:moveTo>
                  <a:lnTo>
                    <a:pt x="5128" y="74009"/>
                  </a:lnTo>
                  <a:lnTo>
                    <a:pt x="5128" y="4871"/>
                  </a:lnTo>
                  <a:lnTo>
                    <a:pt x="126568" y="4871"/>
                  </a:lnTo>
                  <a:lnTo>
                    <a:pt x="126568" y="74009"/>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99" name="Google Shape;2399;p59">
            <a:extLst>
              <a:ext uri="{FF2B5EF4-FFF2-40B4-BE49-F238E27FC236}">
                <a16:creationId xmlns:a16="http://schemas.microsoft.com/office/drawing/2014/main" id="{43994A5F-C186-D4A9-8438-C3DBC34F6BC6}"/>
              </a:ext>
            </a:extLst>
          </p:cNvPr>
          <p:cNvGrpSpPr/>
          <p:nvPr/>
        </p:nvGrpSpPr>
        <p:grpSpPr>
          <a:xfrm rot="10800000">
            <a:off x="5344575" y="-1319995"/>
            <a:ext cx="3585271" cy="4091195"/>
            <a:chOff x="6375206" y="3233814"/>
            <a:chExt cx="3605824" cy="4114648"/>
          </a:xfrm>
        </p:grpSpPr>
        <p:sp>
          <p:nvSpPr>
            <p:cNvPr id="2400" name="Google Shape;2400;p59">
              <a:extLst>
                <a:ext uri="{FF2B5EF4-FFF2-40B4-BE49-F238E27FC236}">
                  <a16:creationId xmlns:a16="http://schemas.microsoft.com/office/drawing/2014/main" id="{DAD0532E-306A-1869-51E2-22A849DF9F33}"/>
                </a:ext>
              </a:extLst>
            </p:cNvPr>
            <p:cNvSpPr/>
            <p:nvPr/>
          </p:nvSpPr>
          <p:spPr>
            <a:xfrm rot="2858148" flipH="1">
              <a:off x="7075130" y="4996859"/>
              <a:ext cx="2771924" cy="1586235"/>
            </a:xfrm>
            <a:custGeom>
              <a:avLst/>
              <a:gdLst/>
              <a:ahLst/>
              <a:cxnLst/>
              <a:rect l="l" t="t" r="r" b="b"/>
              <a:pathLst>
                <a:path w="40625" h="25351" extrusionOk="0">
                  <a:moveTo>
                    <a:pt x="20434" y="5671"/>
                  </a:moveTo>
                  <a:cubicBezTo>
                    <a:pt x="20717" y="5671"/>
                    <a:pt x="21000" y="5727"/>
                    <a:pt x="21265" y="5834"/>
                  </a:cubicBezTo>
                  <a:cubicBezTo>
                    <a:pt x="21800" y="6049"/>
                    <a:pt x="22265" y="6418"/>
                    <a:pt x="22681" y="6834"/>
                  </a:cubicBezTo>
                  <a:cubicBezTo>
                    <a:pt x="23967" y="8156"/>
                    <a:pt x="24765" y="9978"/>
                    <a:pt x="24896" y="11835"/>
                  </a:cubicBezTo>
                  <a:cubicBezTo>
                    <a:pt x="25015" y="13669"/>
                    <a:pt x="24503" y="15502"/>
                    <a:pt x="23658" y="17121"/>
                  </a:cubicBezTo>
                  <a:cubicBezTo>
                    <a:pt x="22384" y="17110"/>
                    <a:pt x="21098" y="16990"/>
                    <a:pt x="19872" y="16633"/>
                  </a:cubicBezTo>
                  <a:cubicBezTo>
                    <a:pt x="18657" y="16276"/>
                    <a:pt x="17431" y="15633"/>
                    <a:pt x="16693" y="14585"/>
                  </a:cubicBezTo>
                  <a:cubicBezTo>
                    <a:pt x="15764" y="13252"/>
                    <a:pt x="15835" y="11514"/>
                    <a:pt x="16240" y="9966"/>
                  </a:cubicBezTo>
                  <a:cubicBezTo>
                    <a:pt x="16324" y="9656"/>
                    <a:pt x="16419" y="9335"/>
                    <a:pt x="16550" y="9037"/>
                  </a:cubicBezTo>
                  <a:cubicBezTo>
                    <a:pt x="16955" y="8120"/>
                    <a:pt x="17598" y="7275"/>
                    <a:pt x="18371" y="6608"/>
                  </a:cubicBezTo>
                  <a:cubicBezTo>
                    <a:pt x="18871" y="6191"/>
                    <a:pt x="19431" y="5834"/>
                    <a:pt x="20062" y="5703"/>
                  </a:cubicBezTo>
                  <a:cubicBezTo>
                    <a:pt x="20185" y="5682"/>
                    <a:pt x="20310" y="5671"/>
                    <a:pt x="20434" y="5671"/>
                  </a:cubicBezTo>
                  <a:close/>
                  <a:moveTo>
                    <a:pt x="3798" y="0"/>
                  </a:moveTo>
                  <a:lnTo>
                    <a:pt x="3739" y="24"/>
                  </a:lnTo>
                  <a:cubicBezTo>
                    <a:pt x="3108" y="441"/>
                    <a:pt x="2643" y="1024"/>
                    <a:pt x="2274" y="1655"/>
                  </a:cubicBezTo>
                  <a:cubicBezTo>
                    <a:pt x="1703" y="2643"/>
                    <a:pt x="1381" y="3715"/>
                    <a:pt x="1072" y="4787"/>
                  </a:cubicBezTo>
                  <a:cubicBezTo>
                    <a:pt x="857" y="5501"/>
                    <a:pt x="655" y="6227"/>
                    <a:pt x="500" y="6965"/>
                  </a:cubicBezTo>
                  <a:cubicBezTo>
                    <a:pt x="298" y="7858"/>
                    <a:pt x="143" y="8763"/>
                    <a:pt x="95" y="9680"/>
                  </a:cubicBezTo>
                  <a:cubicBezTo>
                    <a:pt x="0" y="11061"/>
                    <a:pt x="155" y="12454"/>
                    <a:pt x="488" y="13800"/>
                  </a:cubicBezTo>
                  <a:cubicBezTo>
                    <a:pt x="1084" y="16133"/>
                    <a:pt x="2167" y="18348"/>
                    <a:pt x="3631" y="20265"/>
                  </a:cubicBezTo>
                  <a:cubicBezTo>
                    <a:pt x="4846" y="21836"/>
                    <a:pt x="6358" y="23241"/>
                    <a:pt x="8144" y="24182"/>
                  </a:cubicBezTo>
                  <a:cubicBezTo>
                    <a:pt x="9575" y="24926"/>
                    <a:pt x="11171" y="25351"/>
                    <a:pt x="12783" y="25351"/>
                  </a:cubicBezTo>
                  <a:cubicBezTo>
                    <a:pt x="12848" y="25351"/>
                    <a:pt x="12913" y="25350"/>
                    <a:pt x="12978" y="25349"/>
                  </a:cubicBezTo>
                  <a:cubicBezTo>
                    <a:pt x="14680" y="25301"/>
                    <a:pt x="16359" y="24801"/>
                    <a:pt x="17883" y="24027"/>
                  </a:cubicBezTo>
                  <a:cubicBezTo>
                    <a:pt x="20348" y="22789"/>
                    <a:pt x="22491" y="20836"/>
                    <a:pt x="23979" y="18526"/>
                  </a:cubicBezTo>
                  <a:cubicBezTo>
                    <a:pt x="24694" y="18526"/>
                    <a:pt x="25408" y="18491"/>
                    <a:pt x="26134" y="18431"/>
                  </a:cubicBezTo>
                  <a:cubicBezTo>
                    <a:pt x="28670" y="18193"/>
                    <a:pt x="31206" y="17598"/>
                    <a:pt x="33600" y="16669"/>
                  </a:cubicBezTo>
                  <a:lnTo>
                    <a:pt x="33611" y="16669"/>
                  </a:lnTo>
                  <a:cubicBezTo>
                    <a:pt x="33921" y="16538"/>
                    <a:pt x="34219" y="16419"/>
                    <a:pt x="34516" y="16288"/>
                  </a:cubicBezTo>
                  <a:lnTo>
                    <a:pt x="34540" y="16276"/>
                  </a:lnTo>
                  <a:cubicBezTo>
                    <a:pt x="34826" y="16145"/>
                    <a:pt x="35124" y="16002"/>
                    <a:pt x="35409" y="15859"/>
                  </a:cubicBezTo>
                  <a:cubicBezTo>
                    <a:pt x="36016" y="15538"/>
                    <a:pt x="36612" y="15193"/>
                    <a:pt x="37159" y="14800"/>
                  </a:cubicBezTo>
                  <a:cubicBezTo>
                    <a:pt x="38076" y="14145"/>
                    <a:pt x="38945" y="13383"/>
                    <a:pt x="39600" y="12454"/>
                  </a:cubicBezTo>
                  <a:cubicBezTo>
                    <a:pt x="39600" y="12454"/>
                    <a:pt x="39612" y="12442"/>
                    <a:pt x="39612" y="12430"/>
                  </a:cubicBezTo>
                  <a:cubicBezTo>
                    <a:pt x="39624" y="12418"/>
                    <a:pt x="39636" y="12407"/>
                    <a:pt x="39636" y="12395"/>
                  </a:cubicBezTo>
                  <a:cubicBezTo>
                    <a:pt x="40255" y="11454"/>
                    <a:pt x="40624" y="10204"/>
                    <a:pt x="40279" y="9156"/>
                  </a:cubicBezTo>
                  <a:lnTo>
                    <a:pt x="40207" y="9061"/>
                  </a:lnTo>
                  <a:lnTo>
                    <a:pt x="40148" y="9037"/>
                  </a:lnTo>
                  <a:lnTo>
                    <a:pt x="40100" y="9037"/>
                  </a:lnTo>
                  <a:lnTo>
                    <a:pt x="40041" y="9061"/>
                  </a:lnTo>
                  <a:lnTo>
                    <a:pt x="40005" y="9097"/>
                  </a:lnTo>
                  <a:lnTo>
                    <a:pt x="39981" y="9216"/>
                  </a:lnTo>
                  <a:cubicBezTo>
                    <a:pt x="39993" y="9394"/>
                    <a:pt x="40005" y="9585"/>
                    <a:pt x="39993" y="9763"/>
                  </a:cubicBezTo>
                  <a:cubicBezTo>
                    <a:pt x="39922" y="10609"/>
                    <a:pt x="39469" y="11323"/>
                    <a:pt x="38910" y="11906"/>
                  </a:cubicBezTo>
                  <a:cubicBezTo>
                    <a:pt x="38302" y="12573"/>
                    <a:pt x="37564" y="13109"/>
                    <a:pt x="36790" y="13561"/>
                  </a:cubicBezTo>
                  <a:cubicBezTo>
                    <a:pt x="36612" y="13657"/>
                    <a:pt x="36386" y="13776"/>
                    <a:pt x="36386" y="13776"/>
                  </a:cubicBezTo>
                  <a:cubicBezTo>
                    <a:pt x="35766" y="14133"/>
                    <a:pt x="35124" y="14443"/>
                    <a:pt x="34469" y="14740"/>
                  </a:cubicBezTo>
                  <a:cubicBezTo>
                    <a:pt x="34219" y="14847"/>
                    <a:pt x="33921" y="14966"/>
                    <a:pt x="33921" y="14966"/>
                  </a:cubicBezTo>
                  <a:cubicBezTo>
                    <a:pt x="32849" y="15419"/>
                    <a:pt x="31718" y="15824"/>
                    <a:pt x="30563" y="16133"/>
                  </a:cubicBezTo>
                  <a:cubicBezTo>
                    <a:pt x="28635" y="16669"/>
                    <a:pt x="26730" y="17002"/>
                    <a:pt x="24789" y="17098"/>
                  </a:cubicBezTo>
                  <a:lnTo>
                    <a:pt x="24789" y="17074"/>
                  </a:lnTo>
                  <a:cubicBezTo>
                    <a:pt x="25563" y="15502"/>
                    <a:pt x="26003" y="13788"/>
                    <a:pt x="25968" y="12061"/>
                  </a:cubicBezTo>
                  <a:cubicBezTo>
                    <a:pt x="25932" y="10109"/>
                    <a:pt x="25229" y="8192"/>
                    <a:pt x="24027" y="6656"/>
                  </a:cubicBezTo>
                  <a:cubicBezTo>
                    <a:pt x="23146" y="5513"/>
                    <a:pt x="21919" y="4537"/>
                    <a:pt x="20574" y="4477"/>
                  </a:cubicBezTo>
                  <a:cubicBezTo>
                    <a:pt x="20529" y="4475"/>
                    <a:pt x="20484" y="4474"/>
                    <a:pt x="20439" y="4474"/>
                  </a:cubicBezTo>
                  <a:cubicBezTo>
                    <a:pt x="19690" y="4474"/>
                    <a:pt x="18977" y="4750"/>
                    <a:pt x="18348" y="5132"/>
                  </a:cubicBezTo>
                  <a:cubicBezTo>
                    <a:pt x="16955" y="5977"/>
                    <a:pt x="15704" y="7454"/>
                    <a:pt x="15181" y="9109"/>
                  </a:cubicBezTo>
                  <a:cubicBezTo>
                    <a:pt x="14800" y="10275"/>
                    <a:pt x="14573" y="11525"/>
                    <a:pt x="14692" y="12764"/>
                  </a:cubicBezTo>
                  <a:cubicBezTo>
                    <a:pt x="14788" y="13788"/>
                    <a:pt x="15157" y="14776"/>
                    <a:pt x="15776" y="15586"/>
                  </a:cubicBezTo>
                  <a:cubicBezTo>
                    <a:pt x="16407" y="16419"/>
                    <a:pt x="17300" y="17050"/>
                    <a:pt x="18264" y="17491"/>
                  </a:cubicBezTo>
                  <a:cubicBezTo>
                    <a:pt x="19669" y="18122"/>
                    <a:pt x="21205" y="18395"/>
                    <a:pt x="22741" y="18491"/>
                  </a:cubicBezTo>
                  <a:cubicBezTo>
                    <a:pt x="22777" y="18491"/>
                    <a:pt x="22801" y="18491"/>
                    <a:pt x="22824" y="18503"/>
                  </a:cubicBezTo>
                  <a:cubicBezTo>
                    <a:pt x="21824" y="19967"/>
                    <a:pt x="20574" y="21229"/>
                    <a:pt x="19145" y="22241"/>
                  </a:cubicBezTo>
                  <a:cubicBezTo>
                    <a:pt x="17288" y="23563"/>
                    <a:pt x="15133" y="24491"/>
                    <a:pt x="12895" y="24563"/>
                  </a:cubicBezTo>
                  <a:cubicBezTo>
                    <a:pt x="12814" y="24565"/>
                    <a:pt x="12734" y="24566"/>
                    <a:pt x="12654" y="24566"/>
                  </a:cubicBezTo>
                  <a:cubicBezTo>
                    <a:pt x="11854" y="24566"/>
                    <a:pt x="11056" y="24458"/>
                    <a:pt x="10287" y="24241"/>
                  </a:cubicBezTo>
                  <a:cubicBezTo>
                    <a:pt x="8394" y="23717"/>
                    <a:pt x="6739" y="22622"/>
                    <a:pt x="5370" y="21253"/>
                  </a:cubicBezTo>
                  <a:cubicBezTo>
                    <a:pt x="2881" y="18788"/>
                    <a:pt x="1107" y="15395"/>
                    <a:pt x="643" y="11835"/>
                  </a:cubicBezTo>
                  <a:cubicBezTo>
                    <a:pt x="441" y="10359"/>
                    <a:pt x="560" y="8870"/>
                    <a:pt x="834" y="7418"/>
                  </a:cubicBezTo>
                  <a:cubicBezTo>
                    <a:pt x="1119" y="5930"/>
                    <a:pt x="1488" y="4441"/>
                    <a:pt x="2024" y="3013"/>
                  </a:cubicBezTo>
                  <a:cubicBezTo>
                    <a:pt x="2405" y="2012"/>
                    <a:pt x="2953" y="977"/>
                    <a:pt x="3846" y="334"/>
                  </a:cubicBezTo>
                  <a:cubicBezTo>
                    <a:pt x="3882" y="298"/>
                    <a:pt x="3929" y="274"/>
                    <a:pt x="3953" y="238"/>
                  </a:cubicBezTo>
                  <a:cubicBezTo>
                    <a:pt x="4001" y="167"/>
                    <a:pt x="3953" y="72"/>
                    <a:pt x="3953" y="72"/>
                  </a:cubicBezTo>
                  <a:cubicBezTo>
                    <a:pt x="3917" y="24"/>
                    <a:pt x="3917" y="24"/>
                    <a:pt x="385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401" name="Google Shape;2401;p59">
              <a:extLst>
                <a:ext uri="{FF2B5EF4-FFF2-40B4-BE49-F238E27FC236}">
                  <a16:creationId xmlns:a16="http://schemas.microsoft.com/office/drawing/2014/main" id="{874151EB-D973-F72F-D392-92B1A300F6B6}"/>
                </a:ext>
              </a:extLst>
            </p:cNvPr>
            <p:cNvGrpSpPr/>
            <p:nvPr/>
          </p:nvGrpSpPr>
          <p:grpSpPr>
            <a:xfrm rot="789351">
              <a:off x="6629007" y="3395389"/>
              <a:ext cx="1699591" cy="2426212"/>
              <a:chOff x="1879300" y="238100"/>
              <a:chExt cx="1466925" cy="2094075"/>
            </a:xfrm>
          </p:grpSpPr>
          <p:sp>
            <p:nvSpPr>
              <p:cNvPr id="2402" name="Google Shape;2402;p59">
                <a:extLst>
                  <a:ext uri="{FF2B5EF4-FFF2-40B4-BE49-F238E27FC236}">
                    <a16:creationId xmlns:a16="http://schemas.microsoft.com/office/drawing/2014/main" id="{F4C8CE8F-95A0-6D31-0530-94E9C420A354}"/>
                  </a:ext>
                </a:extLst>
              </p:cNvPr>
              <p:cNvSpPr/>
              <p:nvPr/>
            </p:nvSpPr>
            <p:spPr>
              <a:xfrm>
                <a:off x="2622700" y="1429625"/>
                <a:ext cx="251300" cy="613900"/>
              </a:xfrm>
              <a:custGeom>
                <a:avLst/>
                <a:gdLst/>
                <a:ahLst/>
                <a:cxnLst/>
                <a:rect l="l" t="t" r="r" b="b"/>
                <a:pathLst>
                  <a:path w="10052" h="24556" extrusionOk="0">
                    <a:moveTo>
                      <a:pt x="8446" y="0"/>
                    </a:moveTo>
                    <a:cubicBezTo>
                      <a:pt x="7582" y="0"/>
                      <a:pt x="6624" y="1644"/>
                      <a:pt x="5918" y="1769"/>
                    </a:cubicBezTo>
                    <a:cubicBezTo>
                      <a:pt x="4742" y="1979"/>
                      <a:pt x="2871" y="1893"/>
                      <a:pt x="1603" y="4567"/>
                    </a:cubicBezTo>
                    <a:cubicBezTo>
                      <a:pt x="337" y="7242"/>
                      <a:pt x="0" y="24556"/>
                      <a:pt x="0" y="24556"/>
                    </a:cubicBezTo>
                    <a:cubicBezTo>
                      <a:pt x="803" y="23581"/>
                      <a:pt x="1633" y="23264"/>
                      <a:pt x="2372" y="23264"/>
                    </a:cubicBezTo>
                    <a:cubicBezTo>
                      <a:pt x="3745" y="23264"/>
                      <a:pt x="4805" y="24359"/>
                      <a:pt x="4805" y="24359"/>
                    </a:cubicBezTo>
                    <a:cubicBezTo>
                      <a:pt x="6586" y="21157"/>
                      <a:pt x="10051" y="2365"/>
                      <a:pt x="9346" y="827"/>
                    </a:cubicBezTo>
                    <a:cubicBezTo>
                      <a:pt x="9070" y="223"/>
                      <a:pt x="8765" y="0"/>
                      <a:pt x="844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 name="Google Shape;2403;p59">
                <a:extLst>
                  <a:ext uri="{FF2B5EF4-FFF2-40B4-BE49-F238E27FC236}">
                    <a16:creationId xmlns:a16="http://schemas.microsoft.com/office/drawing/2014/main" id="{D17741B8-4184-E05D-D678-B7466DC5A23E}"/>
                  </a:ext>
                </a:extLst>
              </p:cNvPr>
              <p:cNvSpPr/>
              <p:nvPr/>
            </p:nvSpPr>
            <p:spPr>
              <a:xfrm>
                <a:off x="2301300" y="1347300"/>
                <a:ext cx="303700" cy="644100"/>
              </a:xfrm>
              <a:custGeom>
                <a:avLst/>
                <a:gdLst/>
                <a:ahLst/>
                <a:cxnLst/>
                <a:rect l="l" t="t" r="r" b="b"/>
                <a:pathLst>
                  <a:path w="12148" h="25764" extrusionOk="0">
                    <a:moveTo>
                      <a:pt x="7762" y="1"/>
                    </a:moveTo>
                    <a:cubicBezTo>
                      <a:pt x="7526" y="1"/>
                      <a:pt x="7240" y="116"/>
                      <a:pt x="6886" y="394"/>
                    </a:cubicBezTo>
                    <a:cubicBezTo>
                      <a:pt x="5554" y="1437"/>
                      <a:pt x="0" y="19721"/>
                      <a:pt x="111" y="23382"/>
                    </a:cubicBezTo>
                    <a:cubicBezTo>
                      <a:pt x="111" y="23382"/>
                      <a:pt x="642" y="23204"/>
                      <a:pt x="1331" y="23204"/>
                    </a:cubicBezTo>
                    <a:cubicBezTo>
                      <a:pt x="2391" y="23204"/>
                      <a:pt x="3827" y="23625"/>
                      <a:pt x="4288" y="25764"/>
                    </a:cubicBezTo>
                    <a:cubicBezTo>
                      <a:pt x="4288" y="25764"/>
                      <a:pt x="11941" y="10230"/>
                      <a:pt x="12045" y="7273"/>
                    </a:cubicBezTo>
                    <a:cubicBezTo>
                      <a:pt x="12148" y="4315"/>
                      <a:pt x="10447" y="3532"/>
                      <a:pt x="9498" y="2806"/>
                    </a:cubicBezTo>
                    <a:cubicBezTo>
                      <a:pt x="8862" y="2319"/>
                      <a:pt x="8818" y="1"/>
                      <a:pt x="776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 name="Google Shape;2404;p59">
                <a:extLst>
                  <a:ext uri="{FF2B5EF4-FFF2-40B4-BE49-F238E27FC236}">
                    <a16:creationId xmlns:a16="http://schemas.microsoft.com/office/drawing/2014/main" id="{D5C1851C-D65D-E61E-F220-24FF7CC0FF33}"/>
                  </a:ext>
                </a:extLst>
              </p:cNvPr>
              <p:cNvSpPr/>
              <p:nvPr/>
            </p:nvSpPr>
            <p:spPr>
              <a:xfrm>
                <a:off x="2646375" y="1429625"/>
                <a:ext cx="217450" cy="237950"/>
              </a:xfrm>
              <a:custGeom>
                <a:avLst/>
                <a:gdLst/>
                <a:ahLst/>
                <a:cxnLst/>
                <a:rect l="l" t="t" r="r" b="b"/>
                <a:pathLst>
                  <a:path w="8698" h="9518" extrusionOk="0">
                    <a:moveTo>
                      <a:pt x="7499" y="0"/>
                    </a:moveTo>
                    <a:cubicBezTo>
                      <a:pt x="6634" y="0"/>
                      <a:pt x="5677" y="1644"/>
                      <a:pt x="4971" y="1769"/>
                    </a:cubicBezTo>
                    <a:cubicBezTo>
                      <a:pt x="2178" y="1875"/>
                      <a:pt x="248" y="3626"/>
                      <a:pt x="0" y="7692"/>
                    </a:cubicBezTo>
                    <a:lnTo>
                      <a:pt x="7504" y="9517"/>
                    </a:lnTo>
                    <a:cubicBezTo>
                      <a:pt x="8251" y="5194"/>
                      <a:pt x="8697" y="1476"/>
                      <a:pt x="8399" y="827"/>
                    </a:cubicBezTo>
                    <a:cubicBezTo>
                      <a:pt x="8123" y="223"/>
                      <a:pt x="7817" y="0"/>
                      <a:pt x="7499"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 name="Google Shape;2405;p59">
                <a:extLst>
                  <a:ext uri="{FF2B5EF4-FFF2-40B4-BE49-F238E27FC236}">
                    <a16:creationId xmlns:a16="http://schemas.microsoft.com/office/drawing/2014/main" id="{AE03DBEE-EC98-2283-DE79-5B68885ABA7E}"/>
                  </a:ext>
                </a:extLst>
              </p:cNvPr>
              <p:cNvSpPr/>
              <p:nvPr/>
            </p:nvSpPr>
            <p:spPr>
              <a:xfrm>
                <a:off x="2393500" y="1347300"/>
                <a:ext cx="228850" cy="258775"/>
              </a:xfrm>
              <a:custGeom>
                <a:avLst/>
                <a:gdLst/>
                <a:ahLst/>
                <a:cxnLst/>
                <a:rect l="l" t="t" r="r" b="b"/>
                <a:pathLst>
                  <a:path w="9154" h="10351" extrusionOk="0">
                    <a:moveTo>
                      <a:pt x="4074" y="1"/>
                    </a:moveTo>
                    <a:cubicBezTo>
                      <a:pt x="3838" y="1"/>
                      <a:pt x="3552" y="116"/>
                      <a:pt x="3198" y="394"/>
                    </a:cubicBezTo>
                    <a:cubicBezTo>
                      <a:pt x="2636" y="833"/>
                      <a:pt x="1324" y="4341"/>
                      <a:pt x="1" y="8524"/>
                    </a:cubicBezTo>
                    <a:lnTo>
                      <a:pt x="7505" y="10351"/>
                    </a:lnTo>
                    <a:cubicBezTo>
                      <a:pt x="9153" y="6620"/>
                      <a:pt x="8242" y="4185"/>
                      <a:pt x="5810" y="2806"/>
                    </a:cubicBezTo>
                    <a:cubicBezTo>
                      <a:pt x="5174" y="2319"/>
                      <a:pt x="5130" y="1"/>
                      <a:pt x="4074" y="1"/>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 name="Google Shape;2406;p59">
                <a:extLst>
                  <a:ext uri="{FF2B5EF4-FFF2-40B4-BE49-F238E27FC236}">
                    <a16:creationId xmlns:a16="http://schemas.microsoft.com/office/drawing/2014/main" id="{005C6A0E-B9D0-CFB5-2A0A-FF70C988EEC3}"/>
                  </a:ext>
                </a:extLst>
              </p:cNvPr>
              <p:cNvSpPr/>
              <p:nvPr/>
            </p:nvSpPr>
            <p:spPr>
              <a:xfrm>
                <a:off x="2377975" y="1661025"/>
                <a:ext cx="119350" cy="128675"/>
              </a:xfrm>
              <a:custGeom>
                <a:avLst/>
                <a:gdLst/>
                <a:ahLst/>
                <a:cxnLst/>
                <a:rect l="l" t="t" r="r" b="b"/>
                <a:pathLst>
                  <a:path w="4774" h="5147" extrusionOk="0">
                    <a:moveTo>
                      <a:pt x="2837" y="1"/>
                    </a:moveTo>
                    <a:cubicBezTo>
                      <a:pt x="2085" y="1"/>
                      <a:pt x="1225" y="595"/>
                      <a:pt x="701" y="1949"/>
                    </a:cubicBezTo>
                    <a:cubicBezTo>
                      <a:pt x="0" y="3916"/>
                      <a:pt x="856" y="5147"/>
                      <a:pt x="1938" y="5147"/>
                    </a:cubicBezTo>
                    <a:cubicBezTo>
                      <a:pt x="2689" y="5147"/>
                      <a:pt x="3549" y="4553"/>
                      <a:pt x="4072" y="3199"/>
                    </a:cubicBezTo>
                    <a:cubicBezTo>
                      <a:pt x="4774" y="1231"/>
                      <a:pt x="3918" y="1"/>
                      <a:pt x="283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 name="Google Shape;2407;p59">
                <a:extLst>
                  <a:ext uri="{FF2B5EF4-FFF2-40B4-BE49-F238E27FC236}">
                    <a16:creationId xmlns:a16="http://schemas.microsoft.com/office/drawing/2014/main" id="{8B880A54-69BD-3C79-9699-75707CE81F77}"/>
                  </a:ext>
                </a:extLst>
              </p:cNvPr>
              <p:cNvSpPr/>
              <p:nvPr/>
            </p:nvSpPr>
            <p:spPr>
              <a:xfrm>
                <a:off x="2669300" y="1727675"/>
                <a:ext cx="99425" cy="132275"/>
              </a:xfrm>
              <a:custGeom>
                <a:avLst/>
                <a:gdLst/>
                <a:ahLst/>
                <a:cxnLst/>
                <a:rect l="l" t="t" r="r" b="b"/>
                <a:pathLst>
                  <a:path w="3977" h="5291" extrusionOk="0">
                    <a:moveTo>
                      <a:pt x="2149" y="1"/>
                    </a:moveTo>
                    <a:cubicBezTo>
                      <a:pt x="1312" y="1"/>
                      <a:pt x="427" y="781"/>
                      <a:pt x="203" y="2428"/>
                    </a:cubicBezTo>
                    <a:cubicBezTo>
                      <a:pt x="0" y="4295"/>
                      <a:pt x="883" y="5291"/>
                      <a:pt x="1828" y="5291"/>
                    </a:cubicBezTo>
                    <a:cubicBezTo>
                      <a:pt x="2664" y="5291"/>
                      <a:pt x="3549" y="4511"/>
                      <a:pt x="3773" y="2864"/>
                    </a:cubicBezTo>
                    <a:cubicBezTo>
                      <a:pt x="3977" y="997"/>
                      <a:pt x="3094" y="1"/>
                      <a:pt x="214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 name="Google Shape;2408;p59">
                <a:extLst>
                  <a:ext uri="{FF2B5EF4-FFF2-40B4-BE49-F238E27FC236}">
                    <a16:creationId xmlns:a16="http://schemas.microsoft.com/office/drawing/2014/main" id="{F9E7EFE2-AD0E-A52D-6FA8-DECA035A2D93}"/>
                  </a:ext>
                </a:extLst>
              </p:cNvPr>
              <p:cNvSpPr/>
              <p:nvPr/>
            </p:nvSpPr>
            <p:spPr>
              <a:xfrm>
                <a:off x="2288325" y="736675"/>
                <a:ext cx="860750" cy="875275"/>
              </a:xfrm>
              <a:custGeom>
                <a:avLst/>
                <a:gdLst/>
                <a:ahLst/>
                <a:cxnLst/>
                <a:rect l="l" t="t" r="r" b="b"/>
                <a:pathLst>
                  <a:path w="34430" h="35011" extrusionOk="0">
                    <a:moveTo>
                      <a:pt x="9238" y="0"/>
                    </a:moveTo>
                    <a:cubicBezTo>
                      <a:pt x="7777" y="0"/>
                      <a:pt x="6441" y="998"/>
                      <a:pt x="6081" y="2478"/>
                    </a:cubicBezTo>
                    <a:lnTo>
                      <a:pt x="423" y="25740"/>
                    </a:lnTo>
                    <a:cubicBezTo>
                      <a:pt x="0" y="27474"/>
                      <a:pt x="1074" y="29238"/>
                      <a:pt x="2808" y="29660"/>
                    </a:cubicBezTo>
                    <a:lnTo>
                      <a:pt x="24429" y="34919"/>
                    </a:lnTo>
                    <a:cubicBezTo>
                      <a:pt x="24684" y="34981"/>
                      <a:pt x="24939" y="35010"/>
                      <a:pt x="25191" y="35010"/>
                    </a:cubicBezTo>
                    <a:cubicBezTo>
                      <a:pt x="26652" y="35010"/>
                      <a:pt x="27987" y="34011"/>
                      <a:pt x="28348" y="32533"/>
                    </a:cubicBezTo>
                    <a:lnTo>
                      <a:pt x="34006" y="9271"/>
                    </a:lnTo>
                    <a:cubicBezTo>
                      <a:pt x="34430" y="7537"/>
                      <a:pt x="33355" y="5773"/>
                      <a:pt x="31622" y="5351"/>
                    </a:cubicBezTo>
                    <a:lnTo>
                      <a:pt x="10001" y="92"/>
                    </a:lnTo>
                    <a:cubicBezTo>
                      <a:pt x="9746" y="30"/>
                      <a:pt x="9490" y="0"/>
                      <a:pt x="9238"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 name="Google Shape;2409;p59">
                <a:extLst>
                  <a:ext uri="{FF2B5EF4-FFF2-40B4-BE49-F238E27FC236}">
                    <a16:creationId xmlns:a16="http://schemas.microsoft.com/office/drawing/2014/main" id="{A211C168-AA96-A091-807A-16EEB2A32EC4}"/>
                  </a:ext>
                </a:extLst>
              </p:cNvPr>
              <p:cNvSpPr/>
              <p:nvPr/>
            </p:nvSpPr>
            <p:spPr>
              <a:xfrm>
                <a:off x="2620325" y="1403350"/>
                <a:ext cx="215550" cy="169750"/>
              </a:xfrm>
              <a:custGeom>
                <a:avLst/>
                <a:gdLst/>
                <a:ahLst/>
                <a:cxnLst/>
                <a:rect l="l" t="t" r="r" b="b"/>
                <a:pathLst>
                  <a:path w="8622" h="6790" extrusionOk="0">
                    <a:moveTo>
                      <a:pt x="7236" y="1"/>
                    </a:moveTo>
                    <a:lnTo>
                      <a:pt x="1" y="2805"/>
                    </a:lnTo>
                    <a:cubicBezTo>
                      <a:pt x="1" y="2805"/>
                      <a:pt x="998" y="6004"/>
                      <a:pt x="1365" y="6720"/>
                    </a:cubicBezTo>
                    <a:cubicBezTo>
                      <a:pt x="1389" y="6767"/>
                      <a:pt x="1439" y="6790"/>
                      <a:pt x="1511" y="6790"/>
                    </a:cubicBezTo>
                    <a:cubicBezTo>
                      <a:pt x="2531" y="6790"/>
                      <a:pt x="8010" y="2360"/>
                      <a:pt x="8305" y="1612"/>
                    </a:cubicBezTo>
                    <a:cubicBezTo>
                      <a:pt x="8621" y="813"/>
                      <a:pt x="7236" y="1"/>
                      <a:pt x="72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 name="Google Shape;2410;p59">
                <a:extLst>
                  <a:ext uri="{FF2B5EF4-FFF2-40B4-BE49-F238E27FC236}">
                    <a16:creationId xmlns:a16="http://schemas.microsoft.com/office/drawing/2014/main" id="{DC4CAD94-11B5-7CB1-A121-0F6937F56577}"/>
                  </a:ext>
                </a:extLst>
              </p:cNvPr>
              <p:cNvSpPr/>
              <p:nvPr/>
            </p:nvSpPr>
            <p:spPr>
              <a:xfrm>
                <a:off x="2499625" y="1340775"/>
                <a:ext cx="172850" cy="222850"/>
              </a:xfrm>
              <a:custGeom>
                <a:avLst/>
                <a:gdLst/>
                <a:ahLst/>
                <a:cxnLst/>
                <a:rect l="l" t="t" r="r" b="b"/>
                <a:pathLst>
                  <a:path w="6914" h="8914" extrusionOk="0">
                    <a:moveTo>
                      <a:pt x="1775" y="0"/>
                    </a:moveTo>
                    <a:cubicBezTo>
                      <a:pt x="1775" y="0"/>
                      <a:pt x="172" y="85"/>
                      <a:pt x="84" y="941"/>
                    </a:cubicBezTo>
                    <a:cubicBezTo>
                      <a:pt x="0" y="1772"/>
                      <a:pt x="3006" y="8914"/>
                      <a:pt x="3783" y="8914"/>
                    </a:cubicBezTo>
                    <a:cubicBezTo>
                      <a:pt x="3807" y="8914"/>
                      <a:pt x="3829" y="8907"/>
                      <a:pt x="3849" y="8893"/>
                    </a:cubicBezTo>
                    <a:cubicBezTo>
                      <a:pt x="4501" y="8426"/>
                      <a:pt x="6914" y="5816"/>
                      <a:pt x="6914" y="5816"/>
                    </a:cubicBezTo>
                    <a:lnTo>
                      <a:pt x="177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 name="Google Shape;2411;p59">
                <a:extLst>
                  <a:ext uri="{FF2B5EF4-FFF2-40B4-BE49-F238E27FC236}">
                    <a16:creationId xmlns:a16="http://schemas.microsoft.com/office/drawing/2014/main" id="{3C65CA1A-4453-F042-9D02-7B7F97667246}"/>
                  </a:ext>
                </a:extLst>
              </p:cNvPr>
              <p:cNvSpPr/>
              <p:nvPr/>
            </p:nvSpPr>
            <p:spPr>
              <a:xfrm>
                <a:off x="2873225" y="1019425"/>
                <a:ext cx="446400" cy="251125"/>
              </a:xfrm>
              <a:custGeom>
                <a:avLst/>
                <a:gdLst/>
                <a:ahLst/>
                <a:cxnLst/>
                <a:rect l="l" t="t" r="r" b="b"/>
                <a:pathLst>
                  <a:path w="17856" h="10045" extrusionOk="0">
                    <a:moveTo>
                      <a:pt x="6465" y="0"/>
                    </a:moveTo>
                    <a:lnTo>
                      <a:pt x="1451" y="8539"/>
                    </a:lnTo>
                    <a:lnTo>
                      <a:pt x="1" y="10045"/>
                    </a:lnTo>
                    <a:cubicBezTo>
                      <a:pt x="1" y="10045"/>
                      <a:pt x="17855" y="6039"/>
                      <a:pt x="646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 name="Google Shape;2412;p59">
                <a:extLst>
                  <a:ext uri="{FF2B5EF4-FFF2-40B4-BE49-F238E27FC236}">
                    <a16:creationId xmlns:a16="http://schemas.microsoft.com/office/drawing/2014/main" id="{9EA046C3-9FF8-3A23-3CC2-9F373BCF0A28}"/>
                  </a:ext>
                </a:extLst>
              </p:cNvPr>
              <p:cNvSpPr/>
              <p:nvPr/>
            </p:nvSpPr>
            <p:spPr>
              <a:xfrm>
                <a:off x="2958850" y="1079450"/>
                <a:ext cx="341575" cy="493800"/>
              </a:xfrm>
              <a:custGeom>
                <a:avLst/>
                <a:gdLst/>
                <a:ahLst/>
                <a:cxnLst/>
                <a:rect l="l" t="t" r="r" b="b"/>
                <a:pathLst>
                  <a:path w="13663" h="19752" extrusionOk="0">
                    <a:moveTo>
                      <a:pt x="6295" y="0"/>
                    </a:moveTo>
                    <a:cubicBezTo>
                      <a:pt x="6170" y="0"/>
                      <a:pt x="6054" y="36"/>
                      <a:pt x="5950" y="109"/>
                    </a:cubicBezTo>
                    <a:cubicBezTo>
                      <a:pt x="1" y="4315"/>
                      <a:pt x="5724" y="11891"/>
                      <a:pt x="6105" y="16636"/>
                    </a:cubicBezTo>
                    <a:cubicBezTo>
                      <a:pt x="6297" y="19028"/>
                      <a:pt x="7202" y="19752"/>
                      <a:pt x="8112" y="19752"/>
                    </a:cubicBezTo>
                    <a:cubicBezTo>
                      <a:pt x="9008" y="19752"/>
                      <a:pt x="9910" y="19050"/>
                      <a:pt x="10145" y="18548"/>
                    </a:cubicBezTo>
                    <a:cubicBezTo>
                      <a:pt x="13663" y="11010"/>
                      <a:pt x="8504" y="0"/>
                      <a:pt x="629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 name="Google Shape;2413;p59">
                <a:extLst>
                  <a:ext uri="{FF2B5EF4-FFF2-40B4-BE49-F238E27FC236}">
                    <a16:creationId xmlns:a16="http://schemas.microsoft.com/office/drawing/2014/main" id="{7F788308-BE82-D3EA-7973-E053D72C5D1E}"/>
                  </a:ext>
                </a:extLst>
              </p:cNvPr>
              <p:cNvSpPr/>
              <p:nvPr/>
            </p:nvSpPr>
            <p:spPr>
              <a:xfrm>
                <a:off x="3169275" y="1164200"/>
                <a:ext cx="62950" cy="349625"/>
              </a:xfrm>
              <a:custGeom>
                <a:avLst/>
                <a:gdLst/>
                <a:ahLst/>
                <a:cxnLst/>
                <a:rect l="l" t="t" r="r" b="b"/>
                <a:pathLst>
                  <a:path w="2518" h="13985" extrusionOk="0">
                    <a:moveTo>
                      <a:pt x="1" y="1"/>
                    </a:moveTo>
                    <a:cubicBezTo>
                      <a:pt x="1" y="1"/>
                      <a:pt x="1397" y="11043"/>
                      <a:pt x="1207" y="13985"/>
                    </a:cubicBezTo>
                    <a:cubicBezTo>
                      <a:pt x="1207" y="13985"/>
                      <a:pt x="1702" y="13511"/>
                      <a:pt x="1910" y="12311"/>
                    </a:cubicBezTo>
                    <a:cubicBezTo>
                      <a:pt x="2517" y="8818"/>
                      <a:pt x="1620" y="1267"/>
                      <a:pt x="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 name="Google Shape;2414;p59">
                <a:extLst>
                  <a:ext uri="{FF2B5EF4-FFF2-40B4-BE49-F238E27FC236}">
                    <a16:creationId xmlns:a16="http://schemas.microsoft.com/office/drawing/2014/main" id="{EAA26324-7044-841E-61D6-BF3163C73818}"/>
                  </a:ext>
                </a:extLst>
              </p:cNvPr>
              <p:cNvSpPr/>
              <p:nvPr/>
            </p:nvSpPr>
            <p:spPr>
              <a:xfrm>
                <a:off x="2365625" y="894600"/>
                <a:ext cx="641025" cy="671400"/>
              </a:xfrm>
              <a:custGeom>
                <a:avLst/>
                <a:gdLst/>
                <a:ahLst/>
                <a:cxnLst/>
                <a:rect l="l" t="t" r="r" b="b"/>
                <a:pathLst>
                  <a:path w="25641" h="26856" extrusionOk="0">
                    <a:moveTo>
                      <a:pt x="10313" y="1"/>
                    </a:moveTo>
                    <a:cubicBezTo>
                      <a:pt x="9004" y="1"/>
                      <a:pt x="7621" y="322"/>
                      <a:pt x="6170" y="1250"/>
                    </a:cubicBezTo>
                    <a:lnTo>
                      <a:pt x="1" y="21417"/>
                    </a:lnTo>
                    <a:cubicBezTo>
                      <a:pt x="1" y="21417"/>
                      <a:pt x="1220" y="21731"/>
                      <a:pt x="1256" y="21767"/>
                    </a:cubicBezTo>
                    <a:lnTo>
                      <a:pt x="22170" y="26855"/>
                    </a:lnTo>
                    <a:cubicBezTo>
                      <a:pt x="22219" y="26841"/>
                      <a:pt x="22253" y="26831"/>
                      <a:pt x="22253" y="26831"/>
                    </a:cubicBezTo>
                    <a:lnTo>
                      <a:pt x="25641" y="5986"/>
                    </a:lnTo>
                    <a:cubicBezTo>
                      <a:pt x="23271" y="1891"/>
                      <a:pt x="18938" y="2023"/>
                      <a:pt x="16441" y="1416"/>
                    </a:cubicBezTo>
                    <a:cubicBezTo>
                      <a:pt x="14656" y="981"/>
                      <a:pt x="12599" y="1"/>
                      <a:pt x="1031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 name="Google Shape;2415;p59">
                <a:extLst>
                  <a:ext uri="{FF2B5EF4-FFF2-40B4-BE49-F238E27FC236}">
                    <a16:creationId xmlns:a16="http://schemas.microsoft.com/office/drawing/2014/main" id="{AE80F342-3223-2BB5-2ACD-83DAF8268EEC}"/>
                  </a:ext>
                </a:extLst>
              </p:cNvPr>
              <p:cNvSpPr/>
              <p:nvPr/>
            </p:nvSpPr>
            <p:spPr>
              <a:xfrm>
                <a:off x="2321975" y="1363500"/>
                <a:ext cx="635800" cy="279150"/>
              </a:xfrm>
              <a:custGeom>
                <a:avLst/>
                <a:gdLst/>
                <a:ahLst/>
                <a:cxnLst/>
                <a:rect l="l" t="t" r="r" b="b"/>
                <a:pathLst>
                  <a:path w="25432" h="11166" extrusionOk="0">
                    <a:moveTo>
                      <a:pt x="3253" y="1"/>
                    </a:moveTo>
                    <a:cubicBezTo>
                      <a:pt x="2162" y="1"/>
                      <a:pt x="1163" y="747"/>
                      <a:pt x="895" y="1852"/>
                    </a:cubicBezTo>
                    <a:cubicBezTo>
                      <a:pt x="322" y="3673"/>
                      <a:pt x="0" y="5716"/>
                      <a:pt x="2284" y="6397"/>
                    </a:cubicBezTo>
                    <a:lnTo>
                      <a:pt x="21610" y="11098"/>
                    </a:lnTo>
                    <a:cubicBezTo>
                      <a:pt x="21800" y="11144"/>
                      <a:pt x="21991" y="11166"/>
                      <a:pt x="22179" y="11166"/>
                    </a:cubicBezTo>
                    <a:cubicBezTo>
                      <a:pt x="23271" y="11166"/>
                      <a:pt x="24269" y="10421"/>
                      <a:pt x="24538" y="9315"/>
                    </a:cubicBezTo>
                    <a:cubicBezTo>
                      <a:pt x="25111" y="7494"/>
                      <a:pt x="25432" y="5449"/>
                      <a:pt x="23148" y="4771"/>
                    </a:cubicBezTo>
                    <a:lnTo>
                      <a:pt x="3824" y="70"/>
                    </a:lnTo>
                    <a:cubicBezTo>
                      <a:pt x="3633" y="23"/>
                      <a:pt x="3442" y="1"/>
                      <a:pt x="325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 name="Google Shape;2416;p59">
                <a:extLst>
                  <a:ext uri="{FF2B5EF4-FFF2-40B4-BE49-F238E27FC236}">
                    <a16:creationId xmlns:a16="http://schemas.microsoft.com/office/drawing/2014/main" id="{723F43F1-749C-EFC6-BF59-B8F1BBFAE21A}"/>
                  </a:ext>
                </a:extLst>
              </p:cNvPr>
              <p:cNvSpPr/>
              <p:nvPr/>
            </p:nvSpPr>
            <p:spPr>
              <a:xfrm>
                <a:off x="2558850" y="890525"/>
                <a:ext cx="470600" cy="166300"/>
              </a:xfrm>
              <a:custGeom>
                <a:avLst/>
                <a:gdLst/>
                <a:ahLst/>
                <a:cxnLst/>
                <a:rect l="l" t="t" r="r" b="b"/>
                <a:pathLst>
                  <a:path w="18824" h="6652" extrusionOk="0">
                    <a:moveTo>
                      <a:pt x="2419" y="1"/>
                    </a:moveTo>
                    <a:cubicBezTo>
                      <a:pt x="1637" y="1"/>
                      <a:pt x="830" y="118"/>
                      <a:pt x="0" y="410"/>
                    </a:cubicBezTo>
                    <a:cubicBezTo>
                      <a:pt x="318" y="706"/>
                      <a:pt x="611" y="1224"/>
                      <a:pt x="943" y="1504"/>
                    </a:cubicBezTo>
                    <a:cubicBezTo>
                      <a:pt x="2604" y="2856"/>
                      <a:pt x="4431" y="4038"/>
                      <a:pt x="6365" y="4964"/>
                    </a:cubicBezTo>
                    <a:cubicBezTo>
                      <a:pt x="8686" y="5804"/>
                      <a:pt x="11147" y="6195"/>
                      <a:pt x="13585" y="6519"/>
                    </a:cubicBezTo>
                    <a:cubicBezTo>
                      <a:pt x="14403" y="6609"/>
                      <a:pt x="15223" y="6651"/>
                      <a:pt x="16043" y="6651"/>
                    </a:cubicBezTo>
                    <a:cubicBezTo>
                      <a:pt x="16570" y="6651"/>
                      <a:pt x="17097" y="6634"/>
                      <a:pt x="17623" y="6600"/>
                    </a:cubicBezTo>
                    <a:cubicBezTo>
                      <a:pt x="18004" y="6551"/>
                      <a:pt x="18343" y="6333"/>
                      <a:pt x="18753" y="6232"/>
                    </a:cubicBezTo>
                    <a:cubicBezTo>
                      <a:pt x="18753" y="6232"/>
                      <a:pt x="18823" y="5949"/>
                      <a:pt x="18823" y="5949"/>
                    </a:cubicBezTo>
                    <a:cubicBezTo>
                      <a:pt x="16272" y="1964"/>
                      <a:pt x="11743" y="2314"/>
                      <a:pt x="9148" y="1684"/>
                    </a:cubicBezTo>
                    <a:cubicBezTo>
                      <a:pt x="7190" y="1208"/>
                      <a:pt x="4932" y="1"/>
                      <a:pt x="2419"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 name="Google Shape;2417;p59">
                <a:extLst>
                  <a:ext uri="{FF2B5EF4-FFF2-40B4-BE49-F238E27FC236}">
                    <a16:creationId xmlns:a16="http://schemas.microsoft.com/office/drawing/2014/main" id="{C0871269-4CDF-17D6-3D1C-01B0B16FA795}"/>
                  </a:ext>
                </a:extLst>
              </p:cNvPr>
              <p:cNvSpPr/>
              <p:nvPr/>
            </p:nvSpPr>
            <p:spPr>
              <a:xfrm>
                <a:off x="2465300" y="1092650"/>
                <a:ext cx="460750" cy="408750"/>
              </a:xfrm>
              <a:custGeom>
                <a:avLst/>
                <a:gdLst/>
                <a:ahLst/>
                <a:cxnLst/>
                <a:rect l="l" t="t" r="r" b="b"/>
                <a:pathLst>
                  <a:path w="18430" h="16350" extrusionOk="0">
                    <a:moveTo>
                      <a:pt x="4582" y="0"/>
                    </a:moveTo>
                    <a:cubicBezTo>
                      <a:pt x="3641" y="0"/>
                      <a:pt x="2781" y="645"/>
                      <a:pt x="2549" y="1598"/>
                    </a:cubicBezTo>
                    <a:lnTo>
                      <a:pt x="272" y="10956"/>
                    </a:lnTo>
                    <a:cubicBezTo>
                      <a:pt x="0" y="12074"/>
                      <a:pt x="692" y="13210"/>
                      <a:pt x="1810" y="13482"/>
                    </a:cubicBezTo>
                    <a:lnTo>
                      <a:pt x="13354" y="16290"/>
                    </a:lnTo>
                    <a:cubicBezTo>
                      <a:pt x="13519" y="16330"/>
                      <a:pt x="13684" y="16349"/>
                      <a:pt x="13847" y="16349"/>
                    </a:cubicBezTo>
                    <a:cubicBezTo>
                      <a:pt x="14787" y="16349"/>
                      <a:pt x="15648" y="15705"/>
                      <a:pt x="15880" y="14753"/>
                    </a:cubicBezTo>
                    <a:lnTo>
                      <a:pt x="18157" y="5394"/>
                    </a:lnTo>
                    <a:cubicBezTo>
                      <a:pt x="18429" y="4277"/>
                      <a:pt x="17737" y="3139"/>
                      <a:pt x="16619" y="2868"/>
                    </a:cubicBezTo>
                    <a:lnTo>
                      <a:pt x="5075" y="60"/>
                    </a:lnTo>
                    <a:cubicBezTo>
                      <a:pt x="4910" y="19"/>
                      <a:pt x="4745" y="0"/>
                      <a:pt x="458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 name="Google Shape;2418;p59">
                <a:extLst>
                  <a:ext uri="{FF2B5EF4-FFF2-40B4-BE49-F238E27FC236}">
                    <a16:creationId xmlns:a16="http://schemas.microsoft.com/office/drawing/2014/main" id="{D7D1CBF9-6611-1E51-D566-157E3CBCDC4C}"/>
                  </a:ext>
                </a:extLst>
              </p:cNvPr>
              <p:cNvSpPr/>
              <p:nvPr/>
            </p:nvSpPr>
            <p:spPr>
              <a:xfrm>
                <a:off x="2910300" y="993700"/>
                <a:ext cx="166500" cy="340875"/>
              </a:xfrm>
              <a:custGeom>
                <a:avLst/>
                <a:gdLst/>
                <a:ahLst/>
                <a:cxnLst/>
                <a:rect l="l" t="t" r="r" b="b"/>
                <a:pathLst>
                  <a:path w="6660" h="13635" extrusionOk="0">
                    <a:moveTo>
                      <a:pt x="3945" y="1"/>
                    </a:moveTo>
                    <a:cubicBezTo>
                      <a:pt x="1" y="8066"/>
                      <a:pt x="2656" y="13634"/>
                      <a:pt x="2656" y="13634"/>
                    </a:cubicBezTo>
                    <a:cubicBezTo>
                      <a:pt x="2727" y="9069"/>
                      <a:pt x="6660" y="1493"/>
                      <a:pt x="6660" y="1493"/>
                    </a:cubicBezTo>
                    <a:lnTo>
                      <a:pt x="3945" y="1"/>
                    </a:lnTo>
                    <a:close/>
                  </a:path>
                </a:pathLst>
              </a:custGeom>
              <a:solidFill>
                <a:srgbClr val="C6C6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 name="Google Shape;2419;p59">
                <a:extLst>
                  <a:ext uri="{FF2B5EF4-FFF2-40B4-BE49-F238E27FC236}">
                    <a16:creationId xmlns:a16="http://schemas.microsoft.com/office/drawing/2014/main" id="{60EAD37E-BBA8-115F-3DBB-0E142A46E9F0}"/>
                  </a:ext>
                </a:extLst>
              </p:cNvPr>
              <p:cNvSpPr/>
              <p:nvPr/>
            </p:nvSpPr>
            <p:spPr>
              <a:xfrm>
                <a:off x="2321350" y="417050"/>
                <a:ext cx="244200" cy="229750"/>
              </a:xfrm>
              <a:custGeom>
                <a:avLst/>
                <a:gdLst/>
                <a:ahLst/>
                <a:cxnLst/>
                <a:rect l="l" t="t" r="r" b="b"/>
                <a:pathLst>
                  <a:path w="9768" h="9190" extrusionOk="0">
                    <a:moveTo>
                      <a:pt x="4408" y="0"/>
                    </a:moveTo>
                    <a:cubicBezTo>
                      <a:pt x="3970" y="0"/>
                      <a:pt x="3525" y="83"/>
                      <a:pt x="3097" y="259"/>
                    </a:cubicBezTo>
                    <a:cubicBezTo>
                      <a:pt x="1" y="1727"/>
                      <a:pt x="890" y="4517"/>
                      <a:pt x="2110" y="7029"/>
                    </a:cubicBezTo>
                    <a:cubicBezTo>
                      <a:pt x="2636" y="8345"/>
                      <a:pt x="3966" y="9189"/>
                      <a:pt x="5353" y="9189"/>
                    </a:cubicBezTo>
                    <a:cubicBezTo>
                      <a:pt x="5789" y="9189"/>
                      <a:pt x="6230" y="9106"/>
                      <a:pt x="6653" y="8928"/>
                    </a:cubicBezTo>
                    <a:cubicBezTo>
                      <a:pt x="9767" y="7457"/>
                      <a:pt x="8838" y="4626"/>
                      <a:pt x="7638" y="2158"/>
                    </a:cubicBezTo>
                    <a:cubicBezTo>
                      <a:pt x="7088" y="816"/>
                      <a:pt x="5780" y="0"/>
                      <a:pt x="440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 name="Google Shape;2420;p59">
                <a:extLst>
                  <a:ext uri="{FF2B5EF4-FFF2-40B4-BE49-F238E27FC236}">
                    <a16:creationId xmlns:a16="http://schemas.microsoft.com/office/drawing/2014/main" id="{41F152D7-0783-DBC9-49A9-03D86E2A6D58}"/>
                  </a:ext>
                </a:extLst>
              </p:cNvPr>
              <p:cNvSpPr/>
              <p:nvPr/>
            </p:nvSpPr>
            <p:spPr>
              <a:xfrm>
                <a:off x="3140100" y="610425"/>
                <a:ext cx="206125" cy="232175"/>
              </a:xfrm>
              <a:custGeom>
                <a:avLst/>
                <a:gdLst/>
                <a:ahLst/>
                <a:cxnLst/>
                <a:rect l="l" t="t" r="r" b="b"/>
                <a:pathLst>
                  <a:path w="8245" h="9287" extrusionOk="0">
                    <a:moveTo>
                      <a:pt x="4317" y="1"/>
                    </a:moveTo>
                    <a:cubicBezTo>
                      <a:pt x="1691" y="1"/>
                      <a:pt x="899" y="2507"/>
                      <a:pt x="458" y="4989"/>
                    </a:cubicBezTo>
                    <a:cubicBezTo>
                      <a:pt x="0" y="6794"/>
                      <a:pt x="1146" y="8756"/>
                      <a:pt x="3018" y="9195"/>
                    </a:cubicBezTo>
                    <a:cubicBezTo>
                      <a:pt x="3346" y="9257"/>
                      <a:pt x="3651" y="9286"/>
                      <a:pt x="3934" y="9286"/>
                    </a:cubicBezTo>
                    <a:cubicBezTo>
                      <a:pt x="6575" y="9286"/>
                      <a:pt x="7360" y="6736"/>
                      <a:pt x="7792" y="4296"/>
                    </a:cubicBezTo>
                    <a:cubicBezTo>
                      <a:pt x="8245" y="2437"/>
                      <a:pt x="7092" y="544"/>
                      <a:pt x="5232" y="91"/>
                    </a:cubicBezTo>
                    <a:cubicBezTo>
                      <a:pt x="4904" y="30"/>
                      <a:pt x="4600" y="1"/>
                      <a:pt x="431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 name="Google Shape;2421;p59">
                <a:extLst>
                  <a:ext uri="{FF2B5EF4-FFF2-40B4-BE49-F238E27FC236}">
                    <a16:creationId xmlns:a16="http://schemas.microsoft.com/office/drawing/2014/main" id="{08410383-8130-0FD1-6039-37F8ECBBA814}"/>
                  </a:ext>
                </a:extLst>
              </p:cNvPr>
              <p:cNvSpPr/>
              <p:nvPr/>
            </p:nvSpPr>
            <p:spPr>
              <a:xfrm>
                <a:off x="2376400" y="238100"/>
                <a:ext cx="946500" cy="740250"/>
              </a:xfrm>
              <a:custGeom>
                <a:avLst/>
                <a:gdLst/>
                <a:ahLst/>
                <a:cxnLst/>
                <a:rect l="l" t="t" r="r" b="b"/>
                <a:pathLst>
                  <a:path w="37860" h="29610" extrusionOk="0">
                    <a:moveTo>
                      <a:pt x="17476" y="1"/>
                    </a:moveTo>
                    <a:cubicBezTo>
                      <a:pt x="10891" y="1"/>
                      <a:pt x="4597" y="3286"/>
                      <a:pt x="2724" y="10863"/>
                    </a:cubicBezTo>
                    <a:cubicBezTo>
                      <a:pt x="1" y="22234"/>
                      <a:pt x="10519" y="29610"/>
                      <a:pt x="20385" y="29610"/>
                    </a:cubicBezTo>
                    <a:cubicBezTo>
                      <a:pt x="26970" y="29610"/>
                      <a:pt x="33264" y="26324"/>
                      <a:pt x="35135" y="18748"/>
                    </a:cubicBezTo>
                    <a:cubicBezTo>
                      <a:pt x="37860" y="7377"/>
                      <a:pt x="27342" y="1"/>
                      <a:pt x="174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2" name="Google Shape;2422;p59">
                <a:extLst>
                  <a:ext uri="{FF2B5EF4-FFF2-40B4-BE49-F238E27FC236}">
                    <a16:creationId xmlns:a16="http://schemas.microsoft.com/office/drawing/2014/main" id="{A7680B7A-6F57-A2A5-F5F2-5A8489F39B52}"/>
                  </a:ext>
                </a:extLst>
              </p:cNvPr>
              <p:cNvSpPr/>
              <p:nvPr/>
            </p:nvSpPr>
            <p:spPr>
              <a:xfrm>
                <a:off x="2515900" y="348875"/>
                <a:ext cx="711625" cy="522500"/>
              </a:xfrm>
              <a:custGeom>
                <a:avLst/>
                <a:gdLst/>
                <a:ahLst/>
                <a:cxnLst/>
                <a:rect l="l" t="t" r="r" b="b"/>
                <a:pathLst>
                  <a:path w="28465" h="20900" extrusionOk="0">
                    <a:moveTo>
                      <a:pt x="7110" y="1"/>
                    </a:moveTo>
                    <a:cubicBezTo>
                      <a:pt x="6255" y="1"/>
                      <a:pt x="5662" y="61"/>
                      <a:pt x="5441" y="173"/>
                    </a:cubicBezTo>
                    <a:cubicBezTo>
                      <a:pt x="3776" y="303"/>
                      <a:pt x="2387" y="1485"/>
                      <a:pt x="1969" y="3103"/>
                    </a:cubicBezTo>
                    <a:cubicBezTo>
                      <a:pt x="1072" y="6575"/>
                      <a:pt x="556" y="10283"/>
                      <a:pt x="291" y="12614"/>
                    </a:cubicBezTo>
                    <a:cubicBezTo>
                      <a:pt x="0" y="19514"/>
                      <a:pt x="16729" y="20900"/>
                      <a:pt x="20603" y="20900"/>
                    </a:cubicBezTo>
                    <a:cubicBezTo>
                      <a:pt x="20917" y="20900"/>
                      <a:pt x="21146" y="20891"/>
                      <a:pt x="21275" y="20875"/>
                    </a:cubicBezTo>
                    <a:cubicBezTo>
                      <a:pt x="25914" y="20774"/>
                      <a:pt x="26616" y="12586"/>
                      <a:pt x="27597" y="9603"/>
                    </a:cubicBezTo>
                    <a:cubicBezTo>
                      <a:pt x="28464" y="2422"/>
                      <a:pt x="12523" y="1"/>
                      <a:pt x="7110" y="1"/>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3" name="Google Shape;2423;p59">
                <a:extLst>
                  <a:ext uri="{FF2B5EF4-FFF2-40B4-BE49-F238E27FC236}">
                    <a16:creationId xmlns:a16="http://schemas.microsoft.com/office/drawing/2014/main" id="{70E0C21F-FECC-37A5-EE80-256E36053041}"/>
                  </a:ext>
                </a:extLst>
              </p:cNvPr>
              <p:cNvSpPr/>
              <p:nvPr/>
            </p:nvSpPr>
            <p:spPr>
              <a:xfrm>
                <a:off x="2551150" y="373275"/>
                <a:ext cx="623525" cy="365750"/>
              </a:xfrm>
              <a:custGeom>
                <a:avLst/>
                <a:gdLst/>
                <a:ahLst/>
                <a:cxnLst/>
                <a:rect l="l" t="t" r="r" b="b"/>
                <a:pathLst>
                  <a:path w="24941" h="14630" extrusionOk="0">
                    <a:moveTo>
                      <a:pt x="7252" y="1"/>
                    </a:moveTo>
                    <a:cubicBezTo>
                      <a:pt x="6331" y="1"/>
                      <a:pt x="5509" y="40"/>
                      <a:pt x="4812" y="94"/>
                    </a:cubicBezTo>
                    <a:cubicBezTo>
                      <a:pt x="3302" y="211"/>
                      <a:pt x="2043" y="1282"/>
                      <a:pt x="1664" y="2749"/>
                    </a:cubicBezTo>
                    <a:cubicBezTo>
                      <a:pt x="850" y="5897"/>
                      <a:pt x="381" y="9258"/>
                      <a:pt x="142" y="11373"/>
                    </a:cubicBezTo>
                    <a:cubicBezTo>
                      <a:pt x="1" y="12637"/>
                      <a:pt x="551" y="13883"/>
                      <a:pt x="1583" y="14630"/>
                    </a:cubicBezTo>
                    <a:cubicBezTo>
                      <a:pt x="1535" y="14324"/>
                      <a:pt x="1529" y="14014"/>
                      <a:pt x="1563" y="13707"/>
                    </a:cubicBezTo>
                    <a:cubicBezTo>
                      <a:pt x="1802" y="11594"/>
                      <a:pt x="2271" y="8231"/>
                      <a:pt x="3085" y="5085"/>
                    </a:cubicBezTo>
                    <a:cubicBezTo>
                      <a:pt x="3574" y="3038"/>
                      <a:pt x="5974" y="2192"/>
                      <a:pt x="9097" y="2192"/>
                    </a:cubicBezTo>
                    <a:cubicBezTo>
                      <a:pt x="14168" y="2192"/>
                      <a:pt x="21145" y="4422"/>
                      <a:pt x="24940" y="7352"/>
                    </a:cubicBezTo>
                    <a:cubicBezTo>
                      <a:pt x="24797" y="6429"/>
                      <a:pt x="24299" y="5599"/>
                      <a:pt x="23550" y="5039"/>
                    </a:cubicBezTo>
                    <a:cubicBezTo>
                      <a:pt x="17946" y="854"/>
                      <a:pt x="11540" y="1"/>
                      <a:pt x="7252"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4" name="Google Shape;2424;p59">
                <a:extLst>
                  <a:ext uri="{FF2B5EF4-FFF2-40B4-BE49-F238E27FC236}">
                    <a16:creationId xmlns:a16="http://schemas.microsoft.com/office/drawing/2014/main" id="{F443B927-726E-72EC-BEFB-A3A644A46F6F}"/>
                  </a:ext>
                </a:extLst>
              </p:cNvPr>
              <p:cNvSpPr/>
              <p:nvPr/>
            </p:nvSpPr>
            <p:spPr>
              <a:xfrm>
                <a:off x="2535775" y="1129225"/>
                <a:ext cx="181825" cy="180750"/>
              </a:xfrm>
              <a:custGeom>
                <a:avLst/>
                <a:gdLst/>
                <a:ahLst/>
                <a:cxnLst/>
                <a:rect l="l" t="t" r="r" b="b"/>
                <a:pathLst>
                  <a:path w="7273" h="7230" extrusionOk="0">
                    <a:moveTo>
                      <a:pt x="1566" y="0"/>
                    </a:moveTo>
                    <a:cubicBezTo>
                      <a:pt x="1470" y="0"/>
                      <a:pt x="1383" y="66"/>
                      <a:pt x="1359" y="163"/>
                    </a:cubicBezTo>
                    <a:lnTo>
                      <a:pt x="28" y="5635"/>
                    </a:lnTo>
                    <a:cubicBezTo>
                      <a:pt x="0" y="5749"/>
                      <a:pt x="72" y="5865"/>
                      <a:pt x="186" y="5892"/>
                    </a:cubicBezTo>
                    <a:lnTo>
                      <a:pt x="5657" y="7224"/>
                    </a:lnTo>
                    <a:cubicBezTo>
                      <a:pt x="5674" y="7228"/>
                      <a:pt x="5691" y="7230"/>
                      <a:pt x="5707" y="7230"/>
                    </a:cubicBezTo>
                    <a:cubicBezTo>
                      <a:pt x="5804" y="7230"/>
                      <a:pt x="5890" y="7164"/>
                      <a:pt x="5915" y="7066"/>
                    </a:cubicBezTo>
                    <a:lnTo>
                      <a:pt x="7245" y="1595"/>
                    </a:lnTo>
                    <a:cubicBezTo>
                      <a:pt x="7273" y="1480"/>
                      <a:pt x="7203" y="1366"/>
                      <a:pt x="7089" y="1336"/>
                    </a:cubicBezTo>
                    <a:lnTo>
                      <a:pt x="1617" y="6"/>
                    </a:lnTo>
                    <a:cubicBezTo>
                      <a:pt x="1600" y="2"/>
                      <a:pt x="1583" y="0"/>
                      <a:pt x="1566"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5" name="Google Shape;2425;p59">
                <a:extLst>
                  <a:ext uri="{FF2B5EF4-FFF2-40B4-BE49-F238E27FC236}">
                    <a16:creationId xmlns:a16="http://schemas.microsoft.com/office/drawing/2014/main" id="{1343E44C-74B5-706F-41F6-CAFB46A6501B}"/>
                  </a:ext>
                </a:extLst>
              </p:cNvPr>
              <p:cNvSpPr/>
              <p:nvPr/>
            </p:nvSpPr>
            <p:spPr>
              <a:xfrm>
                <a:off x="2527050" y="1293700"/>
                <a:ext cx="150750" cy="50475"/>
              </a:xfrm>
              <a:custGeom>
                <a:avLst/>
                <a:gdLst/>
                <a:ahLst/>
                <a:cxnLst/>
                <a:rect l="l" t="t" r="r" b="b"/>
                <a:pathLst>
                  <a:path w="6030" h="2019" extrusionOk="0">
                    <a:moveTo>
                      <a:pt x="143" y="0"/>
                    </a:moveTo>
                    <a:lnTo>
                      <a:pt x="1" y="588"/>
                    </a:lnTo>
                    <a:lnTo>
                      <a:pt x="5887" y="2019"/>
                    </a:lnTo>
                    <a:lnTo>
                      <a:pt x="6030" y="1433"/>
                    </a:lnTo>
                    <a:lnTo>
                      <a:pt x="143"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6" name="Google Shape;2426;p59">
                <a:extLst>
                  <a:ext uri="{FF2B5EF4-FFF2-40B4-BE49-F238E27FC236}">
                    <a16:creationId xmlns:a16="http://schemas.microsoft.com/office/drawing/2014/main" id="{20293833-7E47-A5B0-AF0B-0CE026648531}"/>
                  </a:ext>
                </a:extLst>
              </p:cNvPr>
              <p:cNvSpPr/>
              <p:nvPr/>
            </p:nvSpPr>
            <p:spPr>
              <a:xfrm>
                <a:off x="2520475" y="1320800"/>
                <a:ext cx="150750" cy="50475"/>
              </a:xfrm>
              <a:custGeom>
                <a:avLst/>
                <a:gdLst/>
                <a:ahLst/>
                <a:cxnLst/>
                <a:rect l="l" t="t" r="r" b="b"/>
                <a:pathLst>
                  <a:path w="6030" h="2019" extrusionOk="0">
                    <a:moveTo>
                      <a:pt x="142" y="0"/>
                    </a:moveTo>
                    <a:lnTo>
                      <a:pt x="0" y="588"/>
                    </a:lnTo>
                    <a:lnTo>
                      <a:pt x="5886" y="2019"/>
                    </a:lnTo>
                    <a:lnTo>
                      <a:pt x="6029" y="1433"/>
                    </a:lnTo>
                    <a:lnTo>
                      <a:pt x="14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7" name="Google Shape;2427;p59">
                <a:extLst>
                  <a:ext uri="{FF2B5EF4-FFF2-40B4-BE49-F238E27FC236}">
                    <a16:creationId xmlns:a16="http://schemas.microsoft.com/office/drawing/2014/main" id="{F8D6EE25-574B-CAF7-9100-74678AEBB5C5}"/>
                  </a:ext>
                </a:extLst>
              </p:cNvPr>
              <p:cNvSpPr/>
              <p:nvPr/>
            </p:nvSpPr>
            <p:spPr>
              <a:xfrm>
                <a:off x="2513875" y="1347900"/>
                <a:ext cx="150750" cy="50475"/>
              </a:xfrm>
              <a:custGeom>
                <a:avLst/>
                <a:gdLst/>
                <a:ahLst/>
                <a:cxnLst/>
                <a:rect l="l" t="t" r="r" b="b"/>
                <a:pathLst>
                  <a:path w="6030" h="2019" extrusionOk="0">
                    <a:moveTo>
                      <a:pt x="142" y="0"/>
                    </a:moveTo>
                    <a:lnTo>
                      <a:pt x="1" y="588"/>
                    </a:lnTo>
                    <a:lnTo>
                      <a:pt x="5886" y="2019"/>
                    </a:lnTo>
                    <a:lnTo>
                      <a:pt x="6030" y="1433"/>
                    </a:lnTo>
                    <a:lnTo>
                      <a:pt x="14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8" name="Google Shape;2428;p59">
                <a:extLst>
                  <a:ext uri="{FF2B5EF4-FFF2-40B4-BE49-F238E27FC236}">
                    <a16:creationId xmlns:a16="http://schemas.microsoft.com/office/drawing/2014/main" id="{D3695B6E-352D-CA78-331F-34C1A938F42B}"/>
                  </a:ext>
                </a:extLst>
              </p:cNvPr>
              <p:cNvSpPr/>
              <p:nvPr/>
            </p:nvSpPr>
            <p:spPr>
              <a:xfrm>
                <a:off x="2507275" y="1375000"/>
                <a:ext cx="150750" cy="50475"/>
              </a:xfrm>
              <a:custGeom>
                <a:avLst/>
                <a:gdLst/>
                <a:ahLst/>
                <a:cxnLst/>
                <a:rect l="l" t="t" r="r" b="b"/>
                <a:pathLst>
                  <a:path w="6030" h="2019" extrusionOk="0">
                    <a:moveTo>
                      <a:pt x="144" y="0"/>
                    </a:moveTo>
                    <a:lnTo>
                      <a:pt x="1" y="588"/>
                    </a:lnTo>
                    <a:lnTo>
                      <a:pt x="5887" y="2019"/>
                    </a:lnTo>
                    <a:lnTo>
                      <a:pt x="6030" y="1433"/>
                    </a:lnTo>
                    <a:lnTo>
                      <a:pt x="144"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9" name="Google Shape;2429;p59">
                <a:extLst>
                  <a:ext uri="{FF2B5EF4-FFF2-40B4-BE49-F238E27FC236}">
                    <a16:creationId xmlns:a16="http://schemas.microsoft.com/office/drawing/2014/main" id="{99CA90DB-A174-078C-8264-FF588AB9C4E9}"/>
                  </a:ext>
                </a:extLst>
              </p:cNvPr>
              <p:cNvSpPr/>
              <p:nvPr/>
            </p:nvSpPr>
            <p:spPr>
              <a:xfrm>
                <a:off x="2700400" y="1169275"/>
                <a:ext cx="181850" cy="180750"/>
              </a:xfrm>
              <a:custGeom>
                <a:avLst/>
                <a:gdLst/>
                <a:ahLst/>
                <a:cxnLst/>
                <a:rect l="l" t="t" r="r" b="b"/>
                <a:pathLst>
                  <a:path w="7274" h="7230" extrusionOk="0">
                    <a:moveTo>
                      <a:pt x="1567" y="0"/>
                    </a:moveTo>
                    <a:cubicBezTo>
                      <a:pt x="1471" y="0"/>
                      <a:pt x="1384" y="65"/>
                      <a:pt x="1360" y="162"/>
                    </a:cubicBezTo>
                    <a:lnTo>
                      <a:pt x="29" y="5635"/>
                    </a:lnTo>
                    <a:cubicBezTo>
                      <a:pt x="1" y="5749"/>
                      <a:pt x="71" y="5864"/>
                      <a:pt x="185" y="5892"/>
                    </a:cubicBezTo>
                    <a:lnTo>
                      <a:pt x="5657" y="7223"/>
                    </a:lnTo>
                    <a:cubicBezTo>
                      <a:pt x="5674" y="7228"/>
                      <a:pt x="5691" y="7229"/>
                      <a:pt x="5708" y="7229"/>
                    </a:cubicBezTo>
                    <a:cubicBezTo>
                      <a:pt x="5803" y="7229"/>
                      <a:pt x="5891" y="7164"/>
                      <a:pt x="5914" y="7067"/>
                    </a:cubicBezTo>
                    <a:lnTo>
                      <a:pt x="7246" y="1595"/>
                    </a:lnTo>
                    <a:cubicBezTo>
                      <a:pt x="7274" y="1481"/>
                      <a:pt x="7204" y="1365"/>
                      <a:pt x="7088" y="1338"/>
                    </a:cubicBezTo>
                    <a:lnTo>
                      <a:pt x="1617" y="6"/>
                    </a:lnTo>
                    <a:cubicBezTo>
                      <a:pt x="1600" y="2"/>
                      <a:pt x="1584" y="0"/>
                      <a:pt x="1567"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0" name="Google Shape;2430;p59">
                <a:extLst>
                  <a:ext uri="{FF2B5EF4-FFF2-40B4-BE49-F238E27FC236}">
                    <a16:creationId xmlns:a16="http://schemas.microsoft.com/office/drawing/2014/main" id="{F8AB45BB-1EE2-89F2-9AD3-CC079CDD9839}"/>
                  </a:ext>
                </a:extLst>
              </p:cNvPr>
              <p:cNvSpPr/>
              <p:nvPr/>
            </p:nvSpPr>
            <p:spPr>
              <a:xfrm>
                <a:off x="2691700" y="1333725"/>
                <a:ext cx="150725" cy="50525"/>
              </a:xfrm>
              <a:custGeom>
                <a:avLst/>
                <a:gdLst/>
                <a:ahLst/>
                <a:cxnLst/>
                <a:rect l="l" t="t" r="r" b="b"/>
                <a:pathLst>
                  <a:path w="6029" h="2021" extrusionOk="0">
                    <a:moveTo>
                      <a:pt x="142" y="1"/>
                    </a:moveTo>
                    <a:lnTo>
                      <a:pt x="1" y="588"/>
                    </a:lnTo>
                    <a:lnTo>
                      <a:pt x="5886" y="2021"/>
                    </a:lnTo>
                    <a:lnTo>
                      <a:pt x="6028" y="1433"/>
                    </a:lnTo>
                    <a:lnTo>
                      <a:pt x="142"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1" name="Google Shape;2431;p59">
                <a:extLst>
                  <a:ext uri="{FF2B5EF4-FFF2-40B4-BE49-F238E27FC236}">
                    <a16:creationId xmlns:a16="http://schemas.microsoft.com/office/drawing/2014/main" id="{B88CE4F2-2A67-6B5D-5A72-E1F093DD4A5D}"/>
                  </a:ext>
                </a:extLst>
              </p:cNvPr>
              <p:cNvSpPr/>
              <p:nvPr/>
            </p:nvSpPr>
            <p:spPr>
              <a:xfrm>
                <a:off x="2685100" y="1360825"/>
                <a:ext cx="150725" cy="50525"/>
              </a:xfrm>
              <a:custGeom>
                <a:avLst/>
                <a:gdLst/>
                <a:ahLst/>
                <a:cxnLst/>
                <a:rect l="l" t="t" r="r" b="b"/>
                <a:pathLst>
                  <a:path w="6029" h="2021" extrusionOk="0">
                    <a:moveTo>
                      <a:pt x="143" y="1"/>
                    </a:moveTo>
                    <a:lnTo>
                      <a:pt x="1" y="589"/>
                    </a:lnTo>
                    <a:lnTo>
                      <a:pt x="5887" y="2021"/>
                    </a:lnTo>
                    <a:lnTo>
                      <a:pt x="6028" y="1433"/>
                    </a:lnTo>
                    <a:lnTo>
                      <a:pt x="143"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2" name="Google Shape;2432;p59">
                <a:extLst>
                  <a:ext uri="{FF2B5EF4-FFF2-40B4-BE49-F238E27FC236}">
                    <a16:creationId xmlns:a16="http://schemas.microsoft.com/office/drawing/2014/main" id="{FA8930A8-E547-75FF-3D4D-D69FDA806DF5}"/>
                  </a:ext>
                </a:extLst>
              </p:cNvPr>
              <p:cNvSpPr/>
              <p:nvPr/>
            </p:nvSpPr>
            <p:spPr>
              <a:xfrm>
                <a:off x="2678525" y="1387925"/>
                <a:ext cx="150750" cy="50500"/>
              </a:xfrm>
              <a:custGeom>
                <a:avLst/>
                <a:gdLst/>
                <a:ahLst/>
                <a:cxnLst/>
                <a:rect l="l" t="t" r="r" b="b"/>
                <a:pathLst>
                  <a:path w="6030" h="2020" extrusionOk="0">
                    <a:moveTo>
                      <a:pt x="142" y="1"/>
                    </a:moveTo>
                    <a:lnTo>
                      <a:pt x="0" y="589"/>
                    </a:lnTo>
                    <a:lnTo>
                      <a:pt x="5886" y="2019"/>
                    </a:lnTo>
                    <a:lnTo>
                      <a:pt x="6029" y="1433"/>
                    </a:lnTo>
                    <a:lnTo>
                      <a:pt x="142" y="1"/>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3" name="Google Shape;2433;p59">
                <a:extLst>
                  <a:ext uri="{FF2B5EF4-FFF2-40B4-BE49-F238E27FC236}">
                    <a16:creationId xmlns:a16="http://schemas.microsoft.com/office/drawing/2014/main" id="{0B7AA0BF-DDE8-DC0C-9446-2EE971C0403D}"/>
                  </a:ext>
                </a:extLst>
              </p:cNvPr>
              <p:cNvSpPr/>
              <p:nvPr/>
            </p:nvSpPr>
            <p:spPr>
              <a:xfrm>
                <a:off x="2671925" y="1415050"/>
                <a:ext cx="150750" cy="50475"/>
              </a:xfrm>
              <a:custGeom>
                <a:avLst/>
                <a:gdLst/>
                <a:ahLst/>
                <a:cxnLst/>
                <a:rect l="l" t="t" r="r" b="b"/>
                <a:pathLst>
                  <a:path w="6030" h="2019" extrusionOk="0">
                    <a:moveTo>
                      <a:pt x="142" y="0"/>
                    </a:moveTo>
                    <a:lnTo>
                      <a:pt x="1" y="588"/>
                    </a:lnTo>
                    <a:lnTo>
                      <a:pt x="5886" y="2018"/>
                    </a:lnTo>
                    <a:lnTo>
                      <a:pt x="6030" y="1432"/>
                    </a:lnTo>
                    <a:lnTo>
                      <a:pt x="142" y="0"/>
                    </a:ln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4" name="Google Shape;2434;p59">
                <a:extLst>
                  <a:ext uri="{FF2B5EF4-FFF2-40B4-BE49-F238E27FC236}">
                    <a16:creationId xmlns:a16="http://schemas.microsoft.com/office/drawing/2014/main" id="{6E08DDB5-5969-573B-DB0E-12BFE2BD803A}"/>
                  </a:ext>
                </a:extLst>
              </p:cNvPr>
              <p:cNvSpPr/>
              <p:nvPr/>
            </p:nvSpPr>
            <p:spPr>
              <a:xfrm>
                <a:off x="2323500" y="854050"/>
                <a:ext cx="258600" cy="278850"/>
              </a:xfrm>
              <a:custGeom>
                <a:avLst/>
                <a:gdLst/>
                <a:ahLst/>
                <a:cxnLst/>
                <a:rect l="l" t="t" r="r" b="b"/>
                <a:pathLst>
                  <a:path w="10344" h="11154" extrusionOk="0">
                    <a:moveTo>
                      <a:pt x="5117" y="0"/>
                    </a:moveTo>
                    <a:cubicBezTo>
                      <a:pt x="1" y="0"/>
                      <a:pt x="2784" y="7232"/>
                      <a:pt x="4472" y="8582"/>
                    </a:cubicBezTo>
                    <a:cubicBezTo>
                      <a:pt x="5513" y="9417"/>
                      <a:pt x="9525" y="11153"/>
                      <a:pt x="9525" y="11153"/>
                    </a:cubicBezTo>
                    <a:lnTo>
                      <a:pt x="10344" y="1455"/>
                    </a:lnTo>
                    <a:cubicBezTo>
                      <a:pt x="8054" y="423"/>
                      <a:pt x="6354" y="0"/>
                      <a:pt x="51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5" name="Google Shape;2435;p59">
                <a:extLst>
                  <a:ext uri="{FF2B5EF4-FFF2-40B4-BE49-F238E27FC236}">
                    <a16:creationId xmlns:a16="http://schemas.microsoft.com/office/drawing/2014/main" id="{9057B5D5-675F-44B8-52A6-0DEB4F47BE58}"/>
                  </a:ext>
                </a:extLst>
              </p:cNvPr>
              <p:cNvSpPr/>
              <p:nvPr/>
            </p:nvSpPr>
            <p:spPr>
              <a:xfrm>
                <a:off x="2049900" y="850050"/>
                <a:ext cx="446100" cy="294675"/>
              </a:xfrm>
              <a:custGeom>
                <a:avLst/>
                <a:gdLst/>
                <a:ahLst/>
                <a:cxnLst/>
                <a:rect l="l" t="t" r="r" b="b"/>
                <a:pathLst>
                  <a:path w="17844" h="11787" extrusionOk="0">
                    <a:moveTo>
                      <a:pt x="15525" y="1"/>
                    </a:moveTo>
                    <a:cubicBezTo>
                      <a:pt x="11697" y="1"/>
                      <a:pt x="3434" y="2894"/>
                      <a:pt x="380" y="8843"/>
                    </a:cubicBezTo>
                    <a:cubicBezTo>
                      <a:pt x="0" y="9583"/>
                      <a:pt x="188" y="11786"/>
                      <a:pt x="1953" y="11786"/>
                    </a:cubicBezTo>
                    <a:cubicBezTo>
                      <a:pt x="2559" y="11786"/>
                      <a:pt x="3349" y="11528"/>
                      <a:pt x="4366" y="10863"/>
                    </a:cubicBezTo>
                    <a:cubicBezTo>
                      <a:pt x="8350" y="8255"/>
                      <a:pt x="17843" y="8133"/>
                      <a:pt x="17521" y="855"/>
                    </a:cubicBezTo>
                    <a:cubicBezTo>
                      <a:pt x="17496" y="287"/>
                      <a:pt x="16730" y="1"/>
                      <a:pt x="1552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6" name="Google Shape;2436;p59">
                <a:extLst>
                  <a:ext uri="{FF2B5EF4-FFF2-40B4-BE49-F238E27FC236}">
                    <a16:creationId xmlns:a16="http://schemas.microsoft.com/office/drawing/2014/main" id="{1EEB7DDC-427E-2146-A79D-3083AB2E8A2D}"/>
                  </a:ext>
                </a:extLst>
              </p:cNvPr>
              <p:cNvSpPr/>
              <p:nvPr/>
            </p:nvSpPr>
            <p:spPr>
              <a:xfrm>
                <a:off x="2090575" y="871850"/>
                <a:ext cx="294725" cy="191550"/>
              </a:xfrm>
              <a:custGeom>
                <a:avLst/>
                <a:gdLst/>
                <a:ahLst/>
                <a:cxnLst/>
                <a:rect l="l" t="t" r="r" b="b"/>
                <a:pathLst>
                  <a:path w="11789" h="7662" extrusionOk="0">
                    <a:moveTo>
                      <a:pt x="11388" y="1"/>
                    </a:moveTo>
                    <a:cubicBezTo>
                      <a:pt x="9037" y="1"/>
                      <a:pt x="3138" y="3616"/>
                      <a:pt x="891" y="6081"/>
                    </a:cubicBezTo>
                    <a:cubicBezTo>
                      <a:pt x="71" y="6981"/>
                      <a:pt x="1" y="7661"/>
                      <a:pt x="1" y="7661"/>
                    </a:cubicBezTo>
                    <a:cubicBezTo>
                      <a:pt x="2207" y="5708"/>
                      <a:pt x="11789" y="45"/>
                      <a:pt x="11789" y="45"/>
                    </a:cubicBezTo>
                    <a:cubicBezTo>
                      <a:pt x="11671" y="15"/>
                      <a:pt x="11537" y="1"/>
                      <a:pt x="1138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7" name="Google Shape;2437;p59">
                <a:extLst>
                  <a:ext uri="{FF2B5EF4-FFF2-40B4-BE49-F238E27FC236}">
                    <a16:creationId xmlns:a16="http://schemas.microsoft.com/office/drawing/2014/main" id="{33AFDD21-3B24-4199-EDEA-58040BB58F47}"/>
                  </a:ext>
                </a:extLst>
              </p:cNvPr>
              <p:cNvSpPr/>
              <p:nvPr/>
            </p:nvSpPr>
            <p:spPr>
              <a:xfrm>
                <a:off x="1879300" y="992600"/>
                <a:ext cx="274625" cy="316175"/>
              </a:xfrm>
              <a:custGeom>
                <a:avLst/>
                <a:gdLst/>
                <a:ahLst/>
                <a:cxnLst/>
                <a:rect l="l" t="t" r="r" b="b"/>
                <a:pathLst>
                  <a:path w="10985" h="12647" extrusionOk="0">
                    <a:moveTo>
                      <a:pt x="8714" y="1"/>
                    </a:moveTo>
                    <a:cubicBezTo>
                      <a:pt x="8714" y="1"/>
                      <a:pt x="2556" y="5219"/>
                      <a:pt x="1279" y="7055"/>
                    </a:cubicBezTo>
                    <a:cubicBezTo>
                      <a:pt x="1" y="8891"/>
                      <a:pt x="1585" y="12020"/>
                      <a:pt x="2423" y="12596"/>
                    </a:cubicBezTo>
                    <a:cubicBezTo>
                      <a:pt x="2473" y="12630"/>
                      <a:pt x="2531" y="12646"/>
                      <a:pt x="2596" y="12646"/>
                    </a:cubicBezTo>
                    <a:cubicBezTo>
                      <a:pt x="3584" y="12646"/>
                      <a:pt x="6210" y="8943"/>
                      <a:pt x="7057" y="8943"/>
                    </a:cubicBezTo>
                    <a:cubicBezTo>
                      <a:pt x="7091" y="8943"/>
                      <a:pt x="7122" y="8949"/>
                      <a:pt x="7150" y="8961"/>
                    </a:cubicBezTo>
                    <a:cubicBezTo>
                      <a:pt x="7921" y="9300"/>
                      <a:pt x="6933" y="11566"/>
                      <a:pt x="7877" y="11603"/>
                    </a:cubicBezTo>
                    <a:cubicBezTo>
                      <a:pt x="7884" y="11603"/>
                      <a:pt x="7890" y="11603"/>
                      <a:pt x="7897" y="11603"/>
                    </a:cubicBezTo>
                    <a:cubicBezTo>
                      <a:pt x="8824" y="11603"/>
                      <a:pt x="9015" y="8951"/>
                      <a:pt x="9028" y="8230"/>
                    </a:cubicBezTo>
                    <a:cubicBezTo>
                      <a:pt x="9041" y="7506"/>
                      <a:pt x="10985" y="5782"/>
                      <a:pt x="10985" y="5782"/>
                    </a:cubicBezTo>
                    <a:lnTo>
                      <a:pt x="871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8" name="Google Shape;2438;p59">
                <a:extLst>
                  <a:ext uri="{FF2B5EF4-FFF2-40B4-BE49-F238E27FC236}">
                    <a16:creationId xmlns:a16="http://schemas.microsoft.com/office/drawing/2014/main" id="{7A406A05-EC9A-3E94-9E45-2B59BD8E79F5}"/>
                  </a:ext>
                </a:extLst>
              </p:cNvPr>
              <p:cNvSpPr/>
              <p:nvPr/>
            </p:nvSpPr>
            <p:spPr>
              <a:xfrm>
                <a:off x="1917450" y="1156025"/>
                <a:ext cx="88875" cy="118100"/>
              </a:xfrm>
              <a:custGeom>
                <a:avLst/>
                <a:gdLst/>
                <a:ahLst/>
                <a:cxnLst/>
                <a:rect l="l" t="t" r="r" b="b"/>
                <a:pathLst>
                  <a:path w="3555" h="4724" extrusionOk="0">
                    <a:moveTo>
                      <a:pt x="1377" y="1"/>
                    </a:moveTo>
                    <a:cubicBezTo>
                      <a:pt x="1150" y="1"/>
                      <a:pt x="923" y="95"/>
                      <a:pt x="760" y="285"/>
                    </a:cubicBezTo>
                    <a:cubicBezTo>
                      <a:pt x="384" y="725"/>
                      <a:pt x="0" y="1254"/>
                      <a:pt x="55" y="1523"/>
                    </a:cubicBezTo>
                    <a:cubicBezTo>
                      <a:pt x="150" y="1989"/>
                      <a:pt x="423" y="4724"/>
                      <a:pt x="1203" y="4724"/>
                    </a:cubicBezTo>
                    <a:cubicBezTo>
                      <a:pt x="1279" y="4724"/>
                      <a:pt x="1359" y="4698"/>
                      <a:pt x="1444" y="4643"/>
                    </a:cubicBezTo>
                    <a:cubicBezTo>
                      <a:pt x="2048" y="4251"/>
                      <a:pt x="2792" y="3502"/>
                      <a:pt x="3264" y="2997"/>
                    </a:cubicBezTo>
                    <a:cubicBezTo>
                      <a:pt x="3537" y="2704"/>
                      <a:pt x="3555" y="2255"/>
                      <a:pt x="3306" y="1942"/>
                    </a:cubicBezTo>
                    <a:lnTo>
                      <a:pt x="2012" y="308"/>
                    </a:lnTo>
                    <a:cubicBezTo>
                      <a:pt x="1851" y="104"/>
                      <a:pt x="1614" y="1"/>
                      <a:pt x="1377" y="1"/>
                    </a:cubicBezTo>
                    <a:close/>
                  </a:path>
                </a:pathLst>
              </a:custGeom>
              <a:solidFill>
                <a:srgbClr val="B3B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9" name="Google Shape;2439;p59">
                <a:extLst>
                  <a:ext uri="{FF2B5EF4-FFF2-40B4-BE49-F238E27FC236}">
                    <a16:creationId xmlns:a16="http://schemas.microsoft.com/office/drawing/2014/main" id="{9D9543A8-EBB2-20A4-B879-E52A906FCA97}"/>
                  </a:ext>
                </a:extLst>
              </p:cNvPr>
              <p:cNvSpPr/>
              <p:nvPr/>
            </p:nvSpPr>
            <p:spPr>
              <a:xfrm>
                <a:off x="1986500" y="1070375"/>
                <a:ext cx="126375" cy="109625"/>
              </a:xfrm>
              <a:custGeom>
                <a:avLst/>
                <a:gdLst/>
                <a:ahLst/>
                <a:cxnLst/>
                <a:rect l="l" t="t" r="r" b="b"/>
                <a:pathLst>
                  <a:path w="5055" h="4385" extrusionOk="0">
                    <a:moveTo>
                      <a:pt x="2992" y="1"/>
                    </a:moveTo>
                    <a:cubicBezTo>
                      <a:pt x="2838" y="1"/>
                      <a:pt x="2677" y="49"/>
                      <a:pt x="2509" y="163"/>
                    </a:cubicBezTo>
                    <a:cubicBezTo>
                      <a:pt x="1962" y="523"/>
                      <a:pt x="1174" y="1052"/>
                      <a:pt x="502" y="1542"/>
                    </a:cubicBezTo>
                    <a:cubicBezTo>
                      <a:pt x="98" y="1836"/>
                      <a:pt x="0" y="2398"/>
                      <a:pt x="280" y="2811"/>
                    </a:cubicBezTo>
                    <a:cubicBezTo>
                      <a:pt x="676" y="3343"/>
                      <a:pt x="1116" y="4385"/>
                      <a:pt x="1826" y="4385"/>
                    </a:cubicBezTo>
                    <a:cubicBezTo>
                      <a:pt x="1995" y="4385"/>
                      <a:pt x="2179" y="4326"/>
                      <a:pt x="2382" y="4187"/>
                    </a:cubicBezTo>
                    <a:cubicBezTo>
                      <a:pt x="2953" y="3764"/>
                      <a:pt x="3744" y="3202"/>
                      <a:pt x="4418" y="2821"/>
                    </a:cubicBezTo>
                    <a:cubicBezTo>
                      <a:pt x="4937" y="2533"/>
                      <a:pt x="5054" y="1840"/>
                      <a:pt x="4662" y="1394"/>
                    </a:cubicBezTo>
                    <a:cubicBezTo>
                      <a:pt x="4225" y="967"/>
                      <a:pt x="3678" y="1"/>
                      <a:pt x="2992" y="1"/>
                    </a:cubicBezTo>
                    <a:close/>
                  </a:path>
                </a:pathLst>
              </a:custGeom>
              <a:solidFill>
                <a:srgbClr val="B3B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0" name="Google Shape;2440;p59">
                <a:extLst>
                  <a:ext uri="{FF2B5EF4-FFF2-40B4-BE49-F238E27FC236}">
                    <a16:creationId xmlns:a16="http://schemas.microsoft.com/office/drawing/2014/main" id="{3FEA2EAC-323E-2464-99D9-755A001E4B5A}"/>
                  </a:ext>
                </a:extLst>
              </p:cNvPr>
              <p:cNvSpPr/>
              <p:nvPr/>
            </p:nvSpPr>
            <p:spPr>
              <a:xfrm>
                <a:off x="3017200" y="1492525"/>
                <a:ext cx="236975" cy="314700"/>
              </a:xfrm>
              <a:custGeom>
                <a:avLst/>
                <a:gdLst/>
                <a:ahLst/>
                <a:cxnLst/>
                <a:rect l="l" t="t" r="r" b="b"/>
                <a:pathLst>
                  <a:path w="9479" h="12588" extrusionOk="0">
                    <a:moveTo>
                      <a:pt x="9479" y="0"/>
                    </a:moveTo>
                    <a:lnTo>
                      <a:pt x="3466" y="1564"/>
                    </a:lnTo>
                    <a:cubicBezTo>
                      <a:pt x="3466" y="1564"/>
                      <a:pt x="3216" y="4149"/>
                      <a:pt x="2638" y="4586"/>
                    </a:cubicBezTo>
                    <a:cubicBezTo>
                      <a:pt x="2058" y="5022"/>
                      <a:pt x="1" y="6759"/>
                      <a:pt x="587" y="7499"/>
                    </a:cubicBezTo>
                    <a:cubicBezTo>
                      <a:pt x="675" y="7611"/>
                      <a:pt x="778" y="7657"/>
                      <a:pt x="892" y="7657"/>
                    </a:cubicBezTo>
                    <a:cubicBezTo>
                      <a:pt x="1466" y="7657"/>
                      <a:pt x="2321" y="6477"/>
                      <a:pt x="2938" y="6477"/>
                    </a:cubicBezTo>
                    <a:cubicBezTo>
                      <a:pt x="3013" y="6477"/>
                      <a:pt x="3085" y="6495"/>
                      <a:pt x="3152" y="6534"/>
                    </a:cubicBezTo>
                    <a:cubicBezTo>
                      <a:pt x="3880" y="6959"/>
                      <a:pt x="2032" y="12156"/>
                      <a:pt x="2991" y="12496"/>
                    </a:cubicBezTo>
                    <a:cubicBezTo>
                      <a:pt x="3161" y="12556"/>
                      <a:pt x="3409" y="12588"/>
                      <a:pt x="3706" y="12588"/>
                    </a:cubicBezTo>
                    <a:cubicBezTo>
                      <a:pt x="5089" y="12588"/>
                      <a:pt x="7540" y="11901"/>
                      <a:pt x="8146" y="10162"/>
                    </a:cubicBezTo>
                    <a:cubicBezTo>
                      <a:pt x="8880" y="8049"/>
                      <a:pt x="9479" y="0"/>
                      <a:pt x="947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1" name="Google Shape;2441;p59">
                <a:extLst>
                  <a:ext uri="{FF2B5EF4-FFF2-40B4-BE49-F238E27FC236}">
                    <a16:creationId xmlns:a16="http://schemas.microsoft.com/office/drawing/2014/main" id="{C92B24EF-7FE8-50C2-1FF9-C9927765F92D}"/>
                  </a:ext>
                </a:extLst>
              </p:cNvPr>
              <p:cNvSpPr/>
              <p:nvPr/>
            </p:nvSpPr>
            <p:spPr>
              <a:xfrm>
                <a:off x="3071725" y="1470575"/>
                <a:ext cx="224500" cy="104175"/>
              </a:xfrm>
              <a:custGeom>
                <a:avLst/>
                <a:gdLst/>
                <a:ahLst/>
                <a:cxnLst/>
                <a:rect l="l" t="t" r="r" b="b"/>
                <a:pathLst>
                  <a:path w="8980" h="4167" extrusionOk="0">
                    <a:moveTo>
                      <a:pt x="8979" y="1"/>
                    </a:moveTo>
                    <a:lnTo>
                      <a:pt x="1" y="1555"/>
                    </a:lnTo>
                    <a:lnTo>
                      <a:pt x="1358" y="4166"/>
                    </a:lnTo>
                    <a:lnTo>
                      <a:pt x="7086" y="3359"/>
                    </a:lnTo>
                    <a:lnTo>
                      <a:pt x="897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2" name="Google Shape;2442;p59">
                <a:extLst>
                  <a:ext uri="{FF2B5EF4-FFF2-40B4-BE49-F238E27FC236}">
                    <a16:creationId xmlns:a16="http://schemas.microsoft.com/office/drawing/2014/main" id="{417131E1-4844-9664-2131-0680BB6DC65E}"/>
                  </a:ext>
                </a:extLst>
              </p:cNvPr>
              <p:cNvSpPr/>
              <p:nvPr/>
            </p:nvSpPr>
            <p:spPr>
              <a:xfrm>
                <a:off x="3111625" y="1695650"/>
                <a:ext cx="102125" cy="87575"/>
              </a:xfrm>
              <a:custGeom>
                <a:avLst/>
                <a:gdLst/>
                <a:ahLst/>
                <a:cxnLst/>
                <a:rect l="l" t="t" r="r" b="b"/>
                <a:pathLst>
                  <a:path w="4085" h="3503" extrusionOk="0">
                    <a:moveTo>
                      <a:pt x="1093" y="0"/>
                    </a:moveTo>
                    <a:cubicBezTo>
                      <a:pt x="707" y="0"/>
                      <a:pt x="372" y="274"/>
                      <a:pt x="298" y="657"/>
                    </a:cubicBezTo>
                    <a:cubicBezTo>
                      <a:pt x="168" y="1336"/>
                      <a:pt x="0" y="2376"/>
                      <a:pt x="38" y="3097"/>
                    </a:cubicBezTo>
                    <a:cubicBezTo>
                      <a:pt x="53" y="3390"/>
                      <a:pt x="246" y="3502"/>
                      <a:pt x="534" y="3502"/>
                    </a:cubicBezTo>
                    <a:cubicBezTo>
                      <a:pt x="1376" y="3502"/>
                      <a:pt x="3025" y="2545"/>
                      <a:pt x="3378" y="2384"/>
                    </a:cubicBezTo>
                    <a:cubicBezTo>
                      <a:pt x="3627" y="2270"/>
                      <a:pt x="3830" y="1648"/>
                      <a:pt x="3965" y="1087"/>
                    </a:cubicBezTo>
                    <a:cubicBezTo>
                      <a:pt x="4084" y="590"/>
                      <a:pt x="3719" y="108"/>
                      <a:pt x="3210" y="87"/>
                    </a:cubicBezTo>
                    <a:lnTo>
                      <a:pt x="1126" y="1"/>
                    </a:lnTo>
                    <a:cubicBezTo>
                      <a:pt x="1115" y="0"/>
                      <a:pt x="1104" y="0"/>
                      <a:pt x="1093" y="0"/>
                    </a:cubicBezTo>
                    <a:close/>
                  </a:path>
                </a:pathLst>
              </a:custGeom>
              <a:solidFill>
                <a:srgbClr val="B3B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3" name="Google Shape;2443;p59">
                <a:extLst>
                  <a:ext uri="{FF2B5EF4-FFF2-40B4-BE49-F238E27FC236}">
                    <a16:creationId xmlns:a16="http://schemas.microsoft.com/office/drawing/2014/main" id="{C4524D14-B2AA-B132-217E-13B31AAE9E2F}"/>
                  </a:ext>
                </a:extLst>
              </p:cNvPr>
              <p:cNvSpPr/>
              <p:nvPr/>
            </p:nvSpPr>
            <p:spPr>
              <a:xfrm>
                <a:off x="3132625" y="1551650"/>
                <a:ext cx="85225" cy="113025"/>
              </a:xfrm>
              <a:custGeom>
                <a:avLst/>
                <a:gdLst/>
                <a:ahLst/>
                <a:cxnLst/>
                <a:rect l="l" t="t" r="r" b="b"/>
                <a:pathLst>
                  <a:path w="3409" h="4521" extrusionOk="0">
                    <a:moveTo>
                      <a:pt x="992" y="87"/>
                    </a:moveTo>
                    <a:cubicBezTo>
                      <a:pt x="440" y="87"/>
                      <a:pt x="0" y="570"/>
                      <a:pt x="68" y="1130"/>
                    </a:cubicBezTo>
                    <a:cubicBezTo>
                      <a:pt x="158" y="1898"/>
                      <a:pt x="169" y="2868"/>
                      <a:pt x="161" y="3580"/>
                    </a:cubicBezTo>
                    <a:cubicBezTo>
                      <a:pt x="183" y="4375"/>
                      <a:pt x="772" y="4521"/>
                      <a:pt x="1410" y="4521"/>
                    </a:cubicBezTo>
                    <a:cubicBezTo>
                      <a:pt x="1782" y="4521"/>
                      <a:pt x="2170" y="4471"/>
                      <a:pt x="2474" y="4471"/>
                    </a:cubicBezTo>
                    <a:cubicBezTo>
                      <a:pt x="2486" y="4471"/>
                      <a:pt x="2498" y="4472"/>
                      <a:pt x="2510" y="4472"/>
                    </a:cubicBezTo>
                    <a:cubicBezTo>
                      <a:pt x="3010" y="4454"/>
                      <a:pt x="3407" y="4044"/>
                      <a:pt x="3407" y="3544"/>
                    </a:cubicBezTo>
                    <a:cubicBezTo>
                      <a:pt x="3408" y="2712"/>
                      <a:pt x="3373" y="1765"/>
                      <a:pt x="3342" y="1110"/>
                    </a:cubicBezTo>
                    <a:cubicBezTo>
                      <a:pt x="3304" y="0"/>
                      <a:pt x="1818" y="218"/>
                      <a:pt x="1081" y="91"/>
                    </a:cubicBezTo>
                    <a:cubicBezTo>
                      <a:pt x="1051" y="89"/>
                      <a:pt x="1021" y="87"/>
                      <a:pt x="992" y="87"/>
                    </a:cubicBezTo>
                    <a:close/>
                  </a:path>
                </a:pathLst>
              </a:custGeom>
              <a:solidFill>
                <a:srgbClr val="B3B2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4" name="Google Shape;2444;p59">
                <a:extLst>
                  <a:ext uri="{FF2B5EF4-FFF2-40B4-BE49-F238E27FC236}">
                    <a16:creationId xmlns:a16="http://schemas.microsoft.com/office/drawing/2014/main" id="{BCD10DD7-7FA6-5DBF-630C-2C6243413C16}"/>
                  </a:ext>
                </a:extLst>
              </p:cNvPr>
              <p:cNvSpPr/>
              <p:nvPr/>
            </p:nvSpPr>
            <p:spPr>
              <a:xfrm>
                <a:off x="2125575" y="2087950"/>
                <a:ext cx="275775" cy="121100"/>
              </a:xfrm>
              <a:custGeom>
                <a:avLst/>
                <a:gdLst/>
                <a:ahLst/>
                <a:cxnLst/>
                <a:rect l="l" t="t" r="r" b="b"/>
                <a:pathLst>
                  <a:path w="11031" h="4844" extrusionOk="0">
                    <a:moveTo>
                      <a:pt x="10356" y="0"/>
                    </a:moveTo>
                    <a:lnTo>
                      <a:pt x="483" y="1590"/>
                    </a:lnTo>
                    <a:lnTo>
                      <a:pt x="1" y="3052"/>
                    </a:lnTo>
                    <a:cubicBezTo>
                      <a:pt x="926" y="4709"/>
                      <a:pt x="3375" y="4844"/>
                      <a:pt x="4964" y="4844"/>
                    </a:cubicBezTo>
                    <a:cubicBezTo>
                      <a:pt x="5211" y="4844"/>
                      <a:pt x="5436" y="4841"/>
                      <a:pt x="5633" y="4839"/>
                    </a:cubicBezTo>
                    <a:cubicBezTo>
                      <a:pt x="7093" y="4830"/>
                      <a:pt x="10192" y="2507"/>
                      <a:pt x="10192" y="2507"/>
                    </a:cubicBezTo>
                    <a:cubicBezTo>
                      <a:pt x="11030" y="1918"/>
                      <a:pt x="10760" y="601"/>
                      <a:pt x="10760" y="601"/>
                    </a:cubicBezTo>
                    <a:lnTo>
                      <a:pt x="10356" y="0"/>
                    </a:lnTo>
                    <a:close/>
                  </a:path>
                </a:pathLst>
              </a:custGeom>
              <a:solidFill>
                <a:srgbClr val="7070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5" name="Google Shape;2445;p59">
                <a:extLst>
                  <a:ext uri="{FF2B5EF4-FFF2-40B4-BE49-F238E27FC236}">
                    <a16:creationId xmlns:a16="http://schemas.microsoft.com/office/drawing/2014/main" id="{61AAA18A-3E45-2BD0-8989-87E0133E676C}"/>
                  </a:ext>
                </a:extLst>
              </p:cNvPr>
              <p:cNvSpPr/>
              <p:nvPr/>
            </p:nvSpPr>
            <p:spPr>
              <a:xfrm>
                <a:off x="2129575" y="1776425"/>
                <a:ext cx="371150" cy="407600"/>
              </a:xfrm>
              <a:custGeom>
                <a:avLst/>
                <a:gdLst/>
                <a:ahLst/>
                <a:cxnLst/>
                <a:rect l="l" t="t" r="r" b="b"/>
                <a:pathLst>
                  <a:path w="14846" h="16304" extrusionOk="0">
                    <a:moveTo>
                      <a:pt x="7655" y="1"/>
                    </a:moveTo>
                    <a:cubicBezTo>
                      <a:pt x="7655" y="1"/>
                      <a:pt x="6134" y="2639"/>
                      <a:pt x="7214" y="2848"/>
                    </a:cubicBezTo>
                    <a:cubicBezTo>
                      <a:pt x="5816" y="7192"/>
                      <a:pt x="5497" y="8810"/>
                      <a:pt x="1864" y="12416"/>
                    </a:cubicBezTo>
                    <a:cubicBezTo>
                      <a:pt x="1596" y="12645"/>
                      <a:pt x="485" y="13041"/>
                      <a:pt x="323" y="14051"/>
                    </a:cubicBezTo>
                    <a:cubicBezTo>
                      <a:pt x="1" y="15536"/>
                      <a:pt x="2101" y="16304"/>
                      <a:pt x="4091" y="16304"/>
                    </a:cubicBezTo>
                    <a:cubicBezTo>
                      <a:pt x="5242" y="16304"/>
                      <a:pt x="6356" y="16047"/>
                      <a:pt x="6943" y="15523"/>
                    </a:cubicBezTo>
                    <a:cubicBezTo>
                      <a:pt x="8635" y="14406"/>
                      <a:pt x="10445" y="14037"/>
                      <a:pt x="10688" y="12775"/>
                    </a:cubicBezTo>
                    <a:cubicBezTo>
                      <a:pt x="11144" y="10570"/>
                      <a:pt x="12029" y="5857"/>
                      <a:pt x="13836" y="4729"/>
                    </a:cubicBezTo>
                    <a:cubicBezTo>
                      <a:pt x="14446" y="4628"/>
                      <a:pt x="14845" y="2283"/>
                      <a:pt x="14845" y="2283"/>
                    </a:cubicBezTo>
                    <a:cubicBezTo>
                      <a:pt x="14845" y="2283"/>
                      <a:pt x="10371" y="2241"/>
                      <a:pt x="765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6" name="Google Shape;2446;p59">
                <a:extLst>
                  <a:ext uri="{FF2B5EF4-FFF2-40B4-BE49-F238E27FC236}">
                    <a16:creationId xmlns:a16="http://schemas.microsoft.com/office/drawing/2014/main" id="{AE25D8FF-160F-934D-D967-3DC7D5215849}"/>
                  </a:ext>
                </a:extLst>
              </p:cNvPr>
              <p:cNvSpPr/>
              <p:nvPr/>
            </p:nvSpPr>
            <p:spPr>
              <a:xfrm>
                <a:off x="2181350" y="1861525"/>
                <a:ext cx="200050" cy="264025"/>
              </a:xfrm>
              <a:custGeom>
                <a:avLst/>
                <a:gdLst/>
                <a:ahLst/>
                <a:cxnLst/>
                <a:rect l="l" t="t" r="r" b="b"/>
                <a:pathLst>
                  <a:path w="8002" h="10561" extrusionOk="0">
                    <a:moveTo>
                      <a:pt x="5962" y="1"/>
                    </a:moveTo>
                    <a:cubicBezTo>
                      <a:pt x="5955" y="1"/>
                      <a:pt x="5949" y="1"/>
                      <a:pt x="5944" y="2"/>
                    </a:cubicBezTo>
                    <a:cubicBezTo>
                      <a:pt x="5736" y="36"/>
                      <a:pt x="3540" y="5995"/>
                      <a:pt x="3540" y="5995"/>
                    </a:cubicBezTo>
                    <a:lnTo>
                      <a:pt x="439" y="9480"/>
                    </a:lnTo>
                    <a:cubicBezTo>
                      <a:pt x="0" y="9973"/>
                      <a:pt x="745" y="10560"/>
                      <a:pt x="1389" y="10560"/>
                    </a:cubicBezTo>
                    <a:cubicBezTo>
                      <a:pt x="1522" y="10560"/>
                      <a:pt x="1650" y="10535"/>
                      <a:pt x="1763" y="10480"/>
                    </a:cubicBezTo>
                    <a:cubicBezTo>
                      <a:pt x="2425" y="10154"/>
                      <a:pt x="5109" y="7494"/>
                      <a:pt x="5500" y="6902"/>
                    </a:cubicBezTo>
                    <a:cubicBezTo>
                      <a:pt x="5892" y="6310"/>
                      <a:pt x="8002" y="699"/>
                      <a:pt x="8002" y="699"/>
                    </a:cubicBezTo>
                    <a:cubicBezTo>
                      <a:pt x="8002" y="699"/>
                      <a:pt x="6241" y="1"/>
                      <a:pt x="5962" y="1"/>
                    </a:cubicBezTo>
                    <a:close/>
                  </a:path>
                </a:pathLst>
              </a:custGeom>
              <a:solidFill>
                <a:srgbClr val="ECE8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7" name="Google Shape;2447;p59">
                <a:extLst>
                  <a:ext uri="{FF2B5EF4-FFF2-40B4-BE49-F238E27FC236}">
                    <a16:creationId xmlns:a16="http://schemas.microsoft.com/office/drawing/2014/main" id="{AA2AD702-70FA-4FD3-34F5-686B64D51D26}"/>
                  </a:ext>
                </a:extLst>
              </p:cNvPr>
              <p:cNvSpPr/>
              <p:nvPr/>
            </p:nvSpPr>
            <p:spPr>
              <a:xfrm>
                <a:off x="2200825" y="1894650"/>
                <a:ext cx="173575" cy="224200"/>
              </a:xfrm>
              <a:custGeom>
                <a:avLst/>
                <a:gdLst/>
                <a:ahLst/>
                <a:cxnLst/>
                <a:rect l="l" t="t" r="r" b="b"/>
                <a:pathLst>
                  <a:path w="6943" h="8968" fill="none" extrusionOk="0">
                    <a:moveTo>
                      <a:pt x="4128" y="0"/>
                    </a:moveTo>
                    <a:cubicBezTo>
                      <a:pt x="4128" y="0"/>
                      <a:pt x="5828" y="1325"/>
                      <a:pt x="6386" y="1360"/>
                    </a:cubicBezTo>
                    <a:cubicBezTo>
                      <a:pt x="6943" y="1395"/>
                      <a:pt x="3761" y="2011"/>
                      <a:pt x="3761" y="2011"/>
                    </a:cubicBezTo>
                    <a:cubicBezTo>
                      <a:pt x="3761" y="2011"/>
                      <a:pt x="5260" y="3507"/>
                      <a:pt x="5724" y="3730"/>
                    </a:cubicBezTo>
                    <a:lnTo>
                      <a:pt x="3087" y="3829"/>
                    </a:lnTo>
                    <a:lnTo>
                      <a:pt x="4882" y="5268"/>
                    </a:lnTo>
                    <a:lnTo>
                      <a:pt x="2392" y="4934"/>
                    </a:lnTo>
                    <a:lnTo>
                      <a:pt x="3676" y="6746"/>
                    </a:lnTo>
                    <a:lnTo>
                      <a:pt x="995" y="6655"/>
                    </a:lnTo>
                    <a:lnTo>
                      <a:pt x="2196" y="8181"/>
                    </a:lnTo>
                    <a:lnTo>
                      <a:pt x="0" y="7509"/>
                    </a:lnTo>
                    <a:lnTo>
                      <a:pt x="1272" y="8968"/>
                    </a:lnTo>
                  </a:path>
                </a:pathLst>
              </a:custGeom>
              <a:noFill/>
              <a:ln w="525" cap="rnd" cmpd="sng">
                <a:solidFill>
                  <a:srgbClr val="C6C6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8" name="Google Shape;2448;p59">
                <a:extLst>
                  <a:ext uri="{FF2B5EF4-FFF2-40B4-BE49-F238E27FC236}">
                    <a16:creationId xmlns:a16="http://schemas.microsoft.com/office/drawing/2014/main" id="{684EB85B-9AAA-0327-F187-75696FF036B9}"/>
                  </a:ext>
                </a:extLst>
              </p:cNvPr>
              <p:cNvSpPr/>
              <p:nvPr/>
            </p:nvSpPr>
            <p:spPr>
              <a:xfrm>
                <a:off x="2343900" y="1886825"/>
                <a:ext cx="64475" cy="120250"/>
              </a:xfrm>
              <a:custGeom>
                <a:avLst/>
                <a:gdLst/>
                <a:ahLst/>
                <a:cxnLst/>
                <a:rect l="l" t="t" r="r" b="b"/>
                <a:pathLst>
                  <a:path w="2579" h="4810" fill="none" extrusionOk="0">
                    <a:moveTo>
                      <a:pt x="35" y="1"/>
                    </a:moveTo>
                    <a:cubicBezTo>
                      <a:pt x="35" y="1"/>
                      <a:pt x="1" y="4785"/>
                      <a:pt x="1290" y="4796"/>
                    </a:cubicBezTo>
                    <a:cubicBezTo>
                      <a:pt x="2579" y="4809"/>
                      <a:pt x="35" y="1"/>
                      <a:pt x="35" y="1"/>
                    </a:cubicBezTo>
                    <a:close/>
                  </a:path>
                </a:pathLst>
              </a:custGeom>
              <a:noFill/>
              <a:ln w="525" cap="rnd" cmpd="sng">
                <a:solidFill>
                  <a:srgbClr val="C6C6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9" name="Google Shape;2449;p59">
                <a:extLst>
                  <a:ext uri="{FF2B5EF4-FFF2-40B4-BE49-F238E27FC236}">
                    <a16:creationId xmlns:a16="http://schemas.microsoft.com/office/drawing/2014/main" id="{2177961E-F285-7DE4-C949-4637F0FDC8BF}"/>
                  </a:ext>
                </a:extLst>
              </p:cNvPr>
              <p:cNvSpPr/>
              <p:nvPr/>
            </p:nvSpPr>
            <p:spPr>
              <a:xfrm>
                <a:off x="2229550" y="1887275"/>
                <a:ext cx="110925" cy="104725"/>
              </a:xfrm>
              <a:custGeom>
                <a:avLst/>
                <a:gdLst/>
                <a:ahLst/>
                <a:cxnLst/>
                <a:rect l="l" t="t" r="r" b="b"/>
                <a:pathLst>
                  <a:path w="4437" h="4189" fill="none" extrusionOk="0">
                    <a:moveTo>
                      <a:pt x="4436" y="1"/>
                    </a:moveTo>
                    <a:cubicBezTo>
                      <a:pt x="4436" y="1"/>
                      <a:pt x="1" y="1795"/>
                      <a:pt x="482" y="2993"/>
                    </a:cubicBezTo>
                    <a:cubicBezTo>
                      <a:pt x="964" y="4189"/>
                      <a:pt x="4436" y="1"/>
                      <a:pt x="4436" y="1"/>
                    </a:cubicBezTo>
                    <a:close/>
                  </a:path>
                </a:pathLst>
              </a:custGeom>
              <a:noFill/>
              <a:ln w="525" cap="rnd" cmpd="sng">
                <a:solidFill>
                  <a:srgbClr val="C6C6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0" name="Google Shape;2450;p59">
                <a:extLst>
                  <a:ext uri="{FF2B5EF4-FFF2-40B4-BE49-F238E27FC236}">
                    <a16:creationId xmlns:a16="http://schemas.microsoft.com/office/drawing/2014/main" id="{6FB41238-0243-4F44-EC94-2185710DA2AE}"/>
                  </a:ext>
                </a:extLst>
              </p:cNvPr>
              <p:cNvSpPr/>
              <p:nvPr/>
            </p:nvSpPr>
            <p:spPr>
              <a:xfrm>
                <a:off x="2578325" y="2141250"/>
                <a:ext cx="242900" cy="190925"/>
              </a:xfrm>
              <a:custGeom>
                <a:avLst/>
                <a:gdLst/>
                <a:ahLst/>
                <a:cxnLst/>
                <a:rect l="l" t="t" r="r" b="b"/>
                <a:pathLst>
                  <a:path w="9716" h="7637" extrusionOk="0">
                    <a:moveTo>
                      <a:pt x="1414" y="0"/>
                    </a:moveTo>
                    <a:lnTo>
                      <a:pt x="797" y="378"/>
                    </a:lnTo>
                    <a:cubicBezTo>
                      <a:pt x="797" y="378"/>
                      <a:pt x="1" y="1460"/>
                      <a:pt x="515" y="2348"/>
                    </a:cubicBezTo>
                    <a:cubicBezTo>
                      <a:pt x="515" y="2348"/>
                      <a:pt x="2356" y="5754"/>
                      <a:pt x="3678" y="6375"/>
                    </a:cubicBezTo>
                    <a:cubicBezTo>
                      <a:pt x="4609" y="6810"/>
                      <a:pt x="6257" y="7636"/>
                      <a:pt x="7769" y="7636"/>
                    </a:cubicBezTo>
                    <a:cubicBezTo>
                      <a:pt x="8405" y="7636"/>
                      <a:pt x="9017" y="7491"/>
                      <a:pt x="9541" y="7109"/>
                    </a:cubicBezTo>
                    <a:lnTo>
                      <a:pt x="9715" y="5580"/>
                    </a:lnTo>
                    <a:lnTo>
                      <a:pt x="1414" y="0"/>
                    </a:lnTo>
                    <a:close/>
                  </a:path>
                </a:pathLst>
              </a:custGeom>
              <a:solidFill>
                <a:srgbClr val="70706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1" name="Google Shape;2451;p59">
                <a:extLst>
                  <a:ext uri="{FF2B5EF4-FFF2-40B4-BE49-F238E27FC236}">
                    <a16:creationId xmlns:a16="http://schemas.microsoft.com/office/drawing/2014/main" id="{CCDAE8DA-B62A-D6A4-B18C-A6AFB87E98C3}"/>
                  </a:ext>
                </a:extLst>
              </p:cNvPr>
              <p:cNvSpPr/>
              <p:nvPr/>
            </p:nvSpPr>
            <p:spPr>
              <a:xfrm>
                <a:off x="2591550" y="1861525"/>
                <a:ext cx="236575" cy="446875"/>
              </a:xfrm>
              <a:custGeom>
                <a:avLst/>
                <a:gdLst/>
                <a:ahLst/>
                <a:cxnLst/>
                <a:rect l="l" t="t" r="r" b="b"/>
                <a:pathLst>
                  <a:path w="9463" h="17875" extrusionOk="0">
                    <a:moveTo>
                      <a:pt x="927" y="0"/>
                    </a:moveTo>
                    <a:cubicBezTo>
                      <a:pt x="927" y="0"/>
                      <a:pt x="307" y="2297"/>
                      <a:pt x="820" y="2645"/>
                    </a:cubicBezTo>
                    <a:cubicBezTo>
                      <a:pt x="1988" y="4426"/>
                      <a:pt x="818" y="9077"/>
                      <a:pt x="308" y="11269"/>
                    </a:cubicBezTo>
                    <a:cubicBezTo>
                      <a:pt x="1" y="12518"/>
                      <a:pt x="1490" y="13611"/>
                      <a:pt x="2560" y="15334"/>
                    </a:cubicBezTo>
                    <a:cubicBezTo>
                      <a:pt x="3127" y="16639"/>
                      <a:pt x="5630" y="17875"/>
                      <a:pt x="7402" y="17875"/>
                    </a:cubicBezTo>
                    <a:cubicBezTo>
                      <a:pt x="8301" y="17875"/>
                      <a:pt x="9012" y="17557"/>
                      <a:pt x="9188" y="16769"/>
                    </a:cubicBezTo>
                    <a:cubicBezTo>
                      <a:pt x="9463" y="15783"/>
                      <a:pt x="8620" y="14959"/>
                      <a:pt x="8471" y="14639"/>
                    </a:cubicBezTo>
                    <a:cubicBezTo>
                      <a:pt x="6683" y="9843"/>
                      <a:pt x="7070" y="8240"/>
                      <a:pt x="7620" y="3710"/>
                    </a:cubicBezTo>
                    <a:lnTo>
                      <a:pt x="7620" y="3710"/>
                    </a:lnTo>
                    <a:cubicBezTo>
                      <a:pt x="7664" y="3721"/>
                      <a:pt x="7706" y="3726"/>
                      <a:pt x="7746" y="3726"/>
                    </a:cubicBezTo>
                    <a:cubicBezTo>
                      <a:pt x="8666" y="3726"/>
                      <a:pt x="8411" y="940"/>
                      <a:pt x="8411" y="940"/>
                    </a:cubicBezTo>
                    <a:lnTo>
                      <a:pt x="8411" y="940"/>
                    </a:lnTo>
                    <a:cubicBezTo>
                      <a:pt x="7743" y="1116"/>
                      <a:pt x="7049" y="1186"/>
                      <a:pt x="6365" y="1186"/>
                    </a:cubicBezTo>
                    <a:cubicBezTo>
                      <a:pt x="3563" y="1186"/>
                      <a:pt x="927" y="0"/>
                      <a:pt x="92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2" name="Google Shape;2452;p59">
                <a:extLst>
                  <a:ext uri="{FF2B5EF4-FFF2-40B4-BE49-F238E27FC236}">
                    <a16:creationId xmlns:a16="http://schemas.microsoft.com/office/drawing/2014/main" id="{7F0F65EB-D8D9-E9B4-229F-69A4067C8837}"/>
                  </a:ext>
                </a:extLst>
              </p:cNvPr>
              <p:cNvSpPr/>
              <p:nvPr/>
            </p:nvSpPr>
            <p:spPr>
              <a:xfrm>
                <a:off x="2693125" y="1952850"/>
                <a:ext cx="94100" cy="295925"/>
              </a:xfrm>
              <a:custGeom>
                <a:avLst/>
                <a:gdLst/>
                <a:ahLst/>
                <a:cxnLst/>
                <a:rect l="l" t="t" r="r" b="b"/>
                <a:pathLst>
                  <a:path w="3764" h="11837" extrusionOk="0">
                    <a:moveTo>
                      <a:pt x="435" y="0"/>
                    </a:moveTo>
                    <a:cubicBezTo>
                      <a:pt x="435" y="0"/>
                      <a:pt x="1" y="5977"/>
                      <a:pt x="110" y="6680"/>
                    </a:cubicBezTo>
                    <a:cubicBezTo>
                      <a:pt x="217" y="7382"/>
                      <a:pt x="1539" y="10920"/>
                      <a:pt x="2004" y="11493"/>
                    </a:cubicBezTo>
                    <a:cubicBezTo>
                      <a:pt x="2192" y="11725"/>
                      <a:pt x="2531" y="11836"/>
                      <a:pt x="2852" y="11836"/>
                    </a:cubicBezTo>
                    <a:cubicBezTo>
                      <a:pt x="3326" y="11836"/>
                      <a:pt x="3763" y="11594"/>
                      <a:pt x="3626" y="11140"/>
                    </a:cubicBezTo>
                    <a:lnTo>
                      <a:pt x="2268" y="6677"/>
                    </a:lnTo>
                    <a:cubicBezTo>
                      <a:pt x="2268" y="6677"/>
                      <a:pt x="2769" y="347"/>
                      <a:pt x="2594" y="228"/>
                    </a:cubicBezTo>
                    <a:cubicBezTo>
                      <a:pt x="2418" y="107"/>
                      <a:pt x="435" y="0"/>
                      <a:pt x="435" y="0"/>
                    </a:cubicBezTo>
                    <a:close/>
                  </a:path>
                </a:pathLst>
              </a:custGeom>
              <a:solidFill>
                <a:srgbClr val="ECE8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3" name="Google Shape;2453;p59">
                <a:extLst>
                  <a:ext uri="{FF2B5EF4-FFF2-40B4-BE49-F238E27FC236}">
                    <a16:creationId xmlns:a16="http://schemas.microsoft.com/office/drawing/2014/main" id="{9A6A0EB7-260C-81F4-32D5-41D4A8D9A4A8}"/>
                  </a:ext>
                </a:extLst>
              </p:cNvPr>
              <p:cNvSpPr/>
              <p:nvPr/>
            </p:nvSpPr>
            <p:spPr>
              <a:xfrm>
                <a:off x="2689175" y="1999425"/>
                <a:ext cx="93625" cy="233500"/>
              </a:xfrm>
              <a:custGeom>
                <a:avLst/>
                <a:gdLst/>
                <a:ahLst/>
                <a:cxnLst/>
                <a:rect l="l" t="t" r="r" b="b"/>
                <a:pathLst>
                  <a:path w="3745" h="9340" fill="none" extrusionOk="0">
                    <a:moveTo>
                      <a:pt x="3141" y="1"/>
                    </a:moveTo>
                    <a:cubicBezTo>
                      <a:pt x="3141" y="1"/>
                      <a:pt x="1042" y="492"/>
                      <a:pt x="522" y="291"/>
                    </a:cubicBezTo>
                    <a:cubicBezTo>
                      <a:pt x="1" y="89"/>
                      <a:pt x="2633" y="1982"/>
                      <a:pt x="2633" y="1982"/>
                    </a:cubicBezTo>
                    <a:cubicBezTo>
                      <a:pt x="2633" y="1982"/>
                      <a:pt x="645" y="2711"/>
                      <a:pt x="129" y="2719"/>
                    </a:cubicBezTo>
                    <a:lnTo>
                      <a:pt x="2483" y="3914"/>
                    </a:lnTo>
                    <a:lnTo>
                      <a:pt x="250" y="4469"/>
                    </a:lnTo>
                    <a:lnTo>
                      <a:pt x="2652" y="5208"/>
                    </a:lnTo>
                    <a:lnTo>
                      <a:pt x="727" y="6316"/>
                    </a:lnTo>
                    <a:lnTo>
                      <a:pt x="3199" y="7356"/>
                    </a:lnTo>
                    <a:lnTo>
                      <a:pt x="1469" y="8239"/>
                    </a:lnTo>
                    <a:lnTo>
                      <a:pt x="3744" y="8548"/>
                    </a:lnTo>
                    <a:lnTo>
                      <a:pt x="1980" y="9339"/>
                    </a:lnTo>
                  </a:path>
                </a:pathLst>
              </a:custGeom>
              <a:noFill/>
              <a:ln w="525" cap="rnd"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4" name="Google Shape;2454;p59">
                <a:extLst>
                  <a:ext uri="{FF2B5EF4-FFF2-40B4-BE49-F238E27FC236}">
                    <a16:creationId xmlns:a16="http://schemas.microsoft.com/office/drawing/2014/main" id="{B9940B87-F38A-6406-E05A-E7C4818EC205}"/>
                  </a:ext>
                </a:extLst>
              </p:cNvPr>
              <p:cNvSpPr/>
              <p:nvPr/>
            </p:nvSpPr>
            <p:spPr>
              <a:xfrm>
                <a:off x="2625875" y="1975250"/>
                <a:ext cx="108100" cy="109000"/>
              </a:xfrm>
              <a:custGeom>
                <a:avLst/>
                <a:gdLst/>
                <a:ahLst/>
                <a:cxnLst/>
                <a:rect l="l" t="t" r="r" b="b"/>
                <a:pathLst>
                  <a:path w="4324" h="4360" fill="none" extrusionOk="0">
                    <a:moveTo>
                      <a:pt x="4323" y="1"/>
                    </a:moveTo>
                    <a:cubicBezTo>
                      <a:pt x="4323" y="1"/>
                      <a:pt x="2352" y="4360"/>
                      <a:pt x="1175" y="3831"/>
                    </a:cubicBezTo>
                    <a:cubicBezTo>
                      <a:pt x="0" y="3304"/>
                      <a:pt x="4323" y="1"/>
                      <a:pt x="4323" y="1"/>
                    </a:cubicBezTo>
                    <a:close/>
                  </a:path>
                </a:pathLst>
              </a:custGeom>
              <a:noFill/>
              <a:ln w="525" cap="rnd"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5" name="Google Shape;2455;p59">
                <a:extLst>
                  <a:ext uri="{FF2B5EF4-FFF2-40B4-BE49-F238E27FC236}">
                    <a16:creationId xmlns:a16="http://schemas.microsoft.com/office/drawing/2014/main" id="{059B504F-0CD9-FB12-4680-4AF4D91BAB47}"/>
                  </a:ext>
                </a:extLst>
              </p:cNvPr>
              <p:cNvSpPr/>
              <p:nvPr/>
            </p:nvSpPr>
            <p:spPr>
              <a:xfrm>
                <a:off x="2737675" y="1977500"/>
                <a:ext cx="81900" cy="131425"/>
              </a:xfrm>
              <a:custGeom>
                <a:avLst/>
                <a:gdLst/>
                <a:ahLst/>
                <a:cxnLst/>
                <a:rect l="l" t="t" r="r" b="b"/>
                <a:pathLst>
                  <a:path w="3276" h="5257" fill="none" extrusionOk="0">
                    <a:moveTo>
                      <a:pt x="1" y="0"/>
                    </a:moveTo>
                    <a:cubicBezTo>
                      <a:pt x="1" y="0"/>
                      <a:pt x="3276" y="3485"/>
                      <a:pt x="2340" y="4371"/>
                    </a:cubicBezTo>
                    <a:cubicBezTo>
                      <a:pt x="1402" y="5256"/>
                      <a:pt x="1" y="0"/>
                      <a:pt x="1" y="0"/>
                    </a:cubicBezTo>
                    <a:close/>
                  </a:path>
                </a:pathLst>
              </a:custGeom>
              <a:noFill/>
              <a:ln w="525" cap="rnd" cmpd="sng">
                <a:solidFill>
                  <a:srgbClr val="D9D9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6" name="Google Shape;2456;p59">
                <a:extLst>
                  <a:ext uri="{FF2B5EF4-FFF2-40B4-BE49-F238E27FC236}">
                    <a16:creationId xmlns:a16="http://schemas.microsoft.com/office/drawing/2014/main" id="{9F848F76-27FE-A690-FE6C-68824C2E0ED5}"/>
                  </a:ext>
                </a:extLst>
              </p:cNvPr>
              <p:cNvSpPr/>
              <p:nvPr/>
            </p:nvSpPr>
            <p:spPr>
              <a:xfrm>
                <a:off x="2387925" y="812050"/>
                <a:ext cx="174800" cy="324425"/>
              </a:xfrm>
              <a:custGeom>
                <a:avLst/>
                <a:gdLst/>
                <a:ahLst/>
                <a:cxnLst/>
                <a:rect l="l" t="t" r="r" b="b"/>
                <a:pathLst>
                  <a:path w="6992" h="12977" extrusionOk="0">
                    <a:moveTo>
                      <a:pt x="3959" y="0"/>
                    </a:moveTo>
                    <a:cubicBezTo>
                      <a:pt x="3959" y="0"/>
                      <a:pt x="2706" y="9296"/>
                      <a:pt x="1" y="12977"/>
                    </a:cubicBezTo>
                    <a:cubicBezTo>
                      <a:pt x="1" y="12977"/>
                      <a:pt x="5258" y="11167"/>
                      <a:pt x="6992" y="2356"/>
                    </a:cubicBezTo>
                    <a:lnTo>
                      <a:pt x="3959" y="0"/>
                    </a:lnTo>
                    <a:close/>
                  </a:path>
                </a:pathLst>
              </a:custGeom>
              <a:solidFill>
                <a:srgbClr val="C6C6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extLst>
      <p:ext uri="{BB962C8B-B14F-4D97-AF65-F5344CB8AC3E}">
        <p14:creationId xmlns:p14="http://schemas.microsoft.com/office/powerpoint/2010/main" val="1140373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170">
          <a:extLst>
            <a:ext uri="{FF2B5EF4-FFF2-40B4-BE49-F238E27FC236}">
              <a16:creationId xmlns:a16="http://schemas.microsoft.com/office/drawing/2014/main" id="{4BBB471A-A5B5-312C-BEE1-5D4F98BBB95B}"/>
            </a:ext>
          </a:extLst>
        </p:cNvPr>
        <p:cNvGrpSpPr/>
        <p:nvPr/>
      </p:nvGrpSpPr>
      <p:grpSpPr>
        <a:xfrm>
          <a:off x="0" y="0"/>
          <a:ext cx="0" cy="0"/>
          <a:chOff x="0" y="0"/>
          <a:chExt cx="0" cy="0"/>
        </a:xfrm>
      </p:grpSpPr>
      <p:sp>
        <p:nvSpPr>
          <p:cNvPr id="1171" name="Google Shape;1171;p44">
            <a:extLst>
              <a:ext uri="{FF2B5EF4-FFF2-40B4-BE49-F238E27FC236}">
                <a16:creationId xmlns:a16="http://schemas.microsoft.com/office/drawing/2014/main" id="{E3B9600F-9EEC-A06C-69A2-6A87EE58F8CA}"/>
              </a:ext>
            </a:extLst>
          </p:cNvPr>
          <p:cNvSpPr txBox="1">
            <a:spLocks noGrp="1"/>
          </p:cNvSpPr>
          <p:nvPr>
            <p:ph type="subTitle" idx="1"/>
          </p:nvPr>
        </p:nvSpPr>
        <p:spPr>
          <a:xfrm>
            <a:off x="3339850" y="3639725"/>
            <a:ext cx="4558200" cy="569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hlinkClick r:id="rId3"/>
              </a:rPr>
              <a:t>https://forms.gle/nw9bxqsxehxPTFoL8</a:t>
            </a:r>
            <a:r>
              <a:rPr lang="en-US" dirty="0"/>
              <a:t> </a:t>
            </a:r>
            <a:endParaRPr dirty="0"/>
          </a:p>
        </p:txBody>
      </p:sp>
      <p:sp>
        <p:nvSpPr>
          <p:cNvPr id="1172" name="Google Shape;1172;p44">
            <a:extLst>
              <a:ext uri="{FF2B5EF4-FFF2-40B4-BE49-F238E27FC236}">
                <a16:creationId xmlns:a16="http://schemas.microsoft.com/office/drawing/2014/main" id="{5CE66850-329A-BAF5-1F26-CF316E3411DA}"/>
              </a:ext>
            </a:extLst>
          </p:cNvPr>
          <p:cNvSpPr txBox="1">
            <a:spLocks noGrp="1"/>
          </p:cNvSpPr>
          <p:nvPr>
            <p:ph type="title"/>
          </p:nvPr>
        </p:nvSpPr>
        <p:spPr>
          <a:xfrm>
            <a:off x="2947692" y="2557101"/>
            <a:ext cx="5330065" cy="1184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000" dirty="0"/>
              <a:t>MAILING LIST!</a:t>
            </a:r>
            <a:endParaRPr sz="6000" dirty="0"/>
          </a:p>
        </p:txBody>
      </p:sp>
      <p:grpSp>
        <p:nvGrpSpPr>
          <p:cNvPr id="1173" name="Google Shape;1173;p44">
            <a:extLst>
              <a:ext uri="{FF2B5EF4-FFF2-40B4-BE49-F238E27FC236}">
                <a16:creationId xmlns:a16="http://schemas.microsoft.com/office/drawing/2014/main" id="{3AF7FD8F-23FA-E7A0-C4F5-A005A6BB3998}"/>
              </a:ext>
            </a:extLst>
          </p:cNvPr>
          <p:cNvGrpSpPr/>
          <p:nvPr/>
        </p:nvGrpSpPr>
        <p:grpSpPr>
          <a:xfrm rot="2021309">
            <a:off x="101449" y="380144"/>
            <a:ext cx="2925158" cy="2501557"/>
            <a:chOff x="1" y="203875"/>
            <a:chExt cx="2925038" cy="2501454"/>
          </a:xfrm>
        </p:grpSpPr>
        <p:sp>
          <p:nvSpPr>
            <p:cNvPr id="1174" name="Google Shape;1174;p44">
              <a:extLst>
                <a:ext uri="{FF2B5EF4-FFF2-40B4-BE49-F238E27FC236}">
                  <a16:creationId xmlns:a16="http://schemas.microsoft.com/office/drawing/2014/main" id="{0D473B23-E618-1F19-C174-DDB24CD3E6E6}"/>
                </a:ext>
              </a:extLst>
            </p:cNvPr>
            <p:cNvSpPr/>
            <p:nvPr/>
          </p:nvSpPr>
          <p:spPr>
            <a:xfrm rot="10124946">
              <a:off x="2475640" y="806127"/>
              <a:ext cx="384287" cy="455185"/>
            </a:xfrm>
            <a:custGeom>
              <a:avLst/>
              <a:gdLst/>
              <a:ahLst/>
              <a:cxnLst/>
              <a:rect l="l" t="t" r="r" b="b"/>
              <a:pathLst>
                <a:path w="6358" h="7531" extrusionOk="0">
                  <a:moveTo>
                    <a:pt x="3424" y="0"/>
                  </a:moveTo>
                  <a:lnTo>
                    <a:pt x="892" y="1298"/>
                  </a:lnTo>
                  <a:cubicBezTo>
                    <a:pt x="543" y="1477"/>
                    <a:pt x="292" y="1801"/>
                    <a:pt x="207" y="2184"/>
                  </a:cubicBezTo>
                  <a:cubicBezTo>
                    <a:pt x="105" y="2650"/>
                    <a:pt x="1" y="3254"/>
                    <a:pt x="83" y="3520"/>
                  </a:cubicBezTo>
                  <a:cubicBezTo>
                    <a:pt x="373" y="4465"/>
                    <a:pt x="2114" y="7429"/>
                    <a:pt x="3882" y="7527"/>
                  </a:cubicBezTo>
                  <a:cubicBezTo>
                    <a:pt x="3924" y="7530"/>
                    <a:pt x="3965" y="7531"/>
                    <a:pt x="4006" y="7531"/>
                  </a:cubicBezTo>
                  <a:cubicBezTo>
                    <a:pt x="5944" y="7531"/>
                    <a:pt x="6358" y="4924"/>
                    <a:pt x="6358" y="4924"/>
                  </a:cubicBezTo>
                  <a:cubicBezTo>
                    <a:pt x="5448" y="2599"/>
                    <a:pt x="4387" y="1829"/>
                    <a:pt x="4387" y="1829"/>
                  </a:cubicBezTo>
                  <a:lnTo>
                    <a:pt x="4691" y="1369"/>
                  </a:lnTo>
                  <a:lnTo>
                    <a:pt x="342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44">
              <a:extLst>
                <a:ext uri="{FF2B5EF4-FFF2-40B4-BE49-F238E27FC236}">
                  <a16:creationId xmlns:a16="http://schemas.microsoft.com/office/drawing/2014/main" id="{7D19AB1C-9979-442D-E951-817E19F4C2AB}"/>
                </a:ext>
              </a:extLst>
            </p:cNvPr>
            <p:cNvSpPr/>
            <p:nvPr/>
          </p:nvSpPr>
          <p:spPr>
            <a:xfrm>
              <a:off x="2073768" y="929481"/>
              <a:ext cx="623223" cy="514366"/>
            </a:xfrm>
            <a:custGeom>
              <a:avLst/>
              <a:gdLst/>
              <a:ahLst/>
              <a:cxnLst/>
              <a:rect l="l" t="t" r="r" b="b"/>
              <a:pathLst>
                <a:path w="10311" h="8510" extrusionOk="0">
                  <a:moveTo>
                    <a:pt x="7514" y="0"/>
                  </a:moveTo>
                  <a:cubicBezTo>
                    <a:pt x="6042" y="2459"/>
                    <a:pt x="5113" y="3222"/>
                    <a:pt x="3547" y="3222"/>
                  </a:cubicBezTo>
                  <a:cubicBezTo>
                    <a:pt x="2649" y="3222"/>
                    <a:pt x="1541" y="2971"/>
                    <a:pt x="0" y="2644"/>
                  </a:cubicBezTo>
                  <a:lnTo>
                    <a:pt x="0" y="2644"/>
                  </a:lnTo>
                  <a:lnTo>
                    <a:pt x="3504" y="8473"/>
                  </a:lnTo>
                  <a:cubicBezTo>
                    <a:pt x="3797" y="8498"/>
                    <a:pt x="4078" y="8510"/>
                    <a:pt x="4347" y="8510"/>
                  </a:cubicBezTo>
                  <a:cubicBezTo>
                    <a:pt x="9399" y="8510"/>
                    <a:pt x="10311" y="4402"/>
                    <a:pt x="10311" y="4402"/>
                  </a:cubicBezTo>
                  <a:cubicBezTo>
                    <a:pt x="7279" y="1996"/>
                    <a:pt x="7514" y="0"/>
                    <a:pt x="7514" y="0"/>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44">
              <a:extLst>
                <a:ext uri="{FF2B5EF4-FFF2-40B4-BE49-F238E27FC236}">
                  <a16:creationId xmlns:a16="http://schemas.microsoft.com/office/drawing/2014/main" id="{F4ECB92A-44E0-9443-C7F4-0B74FDA8FDF7}"/>
                </a:ext>
              </a:extLst>
            </p:cNvPr>
            <p:cNvSpPr/>
            <p:nvPr/>
          </p:nvSpPr>
          <p:spPr>
            <a:xfrm>
              <a:off x="2435514" y="907964"/>
              <a:ext cx="298888" cy="407201"/>
            </a:xfrm>
            <a:custGeom>
              <a:avLst/>
              <a:gdLst/>
              <a:ahLst/>
              <a:cxnLst/>
              <a:rect l="l" t="t" r="r" b="b"/>
              <a:pathLst>
                <a:path w="4945" h="6737" extrusionOk="0">
                  <a:moveTo>
                    <a:pt x="1312" y="0"/>
                  </a:moveTo>
                  <a:cubicBezTo>
                    <a:pt x="885" y="0"/>
                    <a:pt x="1" y="1425"/>
                    <a:pt x="201" y="2276"/>
                  </a:cubicBezTo>
                  <a:cubicBezTo>
                    <a:pt x="455" y="3358"/>
                    <a:pt x="1794" y="6214"/>
                    <a:pt x="3312" y="6721"/>
                  </a:cubicBezTo>
                  <a:cubicBezTo>
                    <a:pt x="3345" y="6731"/>
                    <a:pt x="3379" y="6737"/>
                    <a:pt x="3413" y="6737"/>
                  </a:cubicBezTo>
                  <a:cubicBezTo>
                    <a:pt x="4042" y="6737"/>
                    <a:pt x="4945" y="5036"/>
                    <a:pt x="4326" y="4758"/>
                  </a:cubicBezTo>
                  <a:cubicBezTo>
                    <a:pt x="1294" y="2352"/>
                    <a:pt x="1529" y="356"/>
                    <a:pt x="1529" y="356"/>
                  </a:cubicBezTo>
                  <a:cubicBezTo>
                    <a:pt x="1511" y="106"/>
                    <a:pt x="1429" y="0"/>
                    <a:pt x="1312" y="0"/>
                  </a:cubicBezTo>
                  <a:close/>
                </a:path>
              </a:pathLst>
            </a:cu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44">
              <a:extLst>
                <a:ext uri="{FF2B5EF4-FFF2-40B4-BE49-F238E27FC236}">
                  <a16:creationId xmlns:a16="http://schemas.microsoft.com/office/drawing/2014/main" id="{E8C0D1FC-4D5A-3DE0-6174-68E69136CD7E}"/>
                </a:ext>
              </a:extLst>
            </p:cNvPr>
            <p:cNvSpPr/>
            <p:nvPr/>
          </p:nvSpPr>
          <p:spPr>
            <a:xfrm>
              <a:off x="1" y="203875"/>
              <a:ext cx="1497765" cy="1444032"/>
            </a:xfrm>
            <a:custGeom>
              <a:avLst/>
              <a:gdLst/>
              <a:ahLst/>
              <a:cxnLst/>
              <a:rect l="l" t="t" r="r" b="b"/>
              <a:pathLst>
                <a:path w="24780" h="23891" extrusionOk="0">
                  <a:moveTo>
                    <a:pt x="15530" y="9017"/>
                  </a:moveTo>
                  <a:cubicBezTo>
                    <a:pt x="15705" y="9017"/>
                    <a:pt x="15880" y="9034"/>
                    <a:pt x="16052" y="9069"/>
                  </a:cubicBezTo>
                  <a:cubicBezTo>
                    <a:pt x="17060" y="9274"/>
                    <a:pt x="17756" y="10055"/>
                    <a:pt x="17867" y="11108"/>
                  </a:cubicBezTo>
                  <a:cubicBezTo>
                    <a:pt x="18214" y="14398"/>
                    <a:pt x="15427" y="17616"/>
                    <a:pt x="12610" y="18453"/>
                  </a:cubicBezTo>
                  <a:cubicBezTo>
                    <a:pt x="12225" y="17723"/>
                    <a:pt x="11949" y="16939"/>
                    <a:pt x="11794" y="16128"/>
                  </a:cubicBezTo>
                  <a:cubicBezTo>
                    <a:pt x="11454" y="14340"/>
                    <a:pt x="11735" y="12562"/>
                    <a:pt x="12607" y="10983"/>
                  </a:cubicBezTo>
                  <a:cubicBezTo>
                    <a:pt x="13290" y="9747"/>
                    <a:pt x="14397" y="9017"/>
                    <a:pt x="15530" y="9017"/>
                  </a:cubicBezTo>
                  <a:close/>
                  <a:moveTo>
                    <a:pt x="0" y="1"/>
                  </a:moveTo>
                  <a:lnTo>
                    <a:pt x="0" y="1000"/>
                  </a:lnTo>
                  <a:lnTo>
                    <a:pt x="741" y="999"/>
                  </a:lnTo>
                  <a:cubicBezTo>
                    <a:pt x="962" y="999"/>
                    <a:pt x="1186" y="998"/>
                    <a:pt x="1412" y="998"/>
                  </a:cubicBezTo>
                  <a:cubicBezTo>
                    <a:pt x="3367" y="998"/>
                    <a:pt x="5494" y="1019"/>
                    <a:pt x="7308" y="1235"/>
                  </a:cubicBezTo>
                  <a:cubicBezTo>
                    <a:pt x="10004" y="1556"/>
                    <a:pt x="10783" y="2180"/>
                    <a:pt x="10963" y="2648"/>
                  </a:cubicBezTo>
                  <a:cubicBezTo>
                    <a:pt x="11206" y="3282"/>
                    <a:pt x="10553" y="4340"/>
                    <a:pt x="9122" y="5628"/>
                  </a:cubicBezTo>
                  <a:cubicBezTo>
                    <a:pt x="7075" y="7469"/>
                    <a:pt x="5727" y="9352"/>
                    <a:pt x="5115" y="11223"/>
                  </a:cubicBezTo>
                  <a:cubicBezTo>
                    <a:pt x="4574" y="12873"/>
                    <a:pt x="4627" y="14496"/>
                    <a:pt x="5267" y="15915"/>
                  </a:cubicBezTo>
                  <a:cubicBezTo>
                    <a:pt x="6283" y="18169"/>
                    <a:pt x="8689" y="19666"/>
                    <a:pt x="11164" y="19666"/>
                  </a:cubicBezTo>
                  <a:cubicBezTo>
                    <a:pt x="11393" y="19666"/>
                    <a:pt x="11623" y="19654"/>
                    <a:pt x="11852" y="19627"/>
                  </a:cubicBezTo>
                  <a:cubicBezTo>
                    <a:pt x="11941" y="19617"/>
                    <a:pt x="12028" y="19605"/>
                    <a:pt x="12114" y="19591"/>
                  </a:cubicBezTo>
                  <a:cubicBezTo>
                    <a:pt x="12510" y="20219"/>
                    <a:pt x="12978" y="20797"/>
                    <a:pt x="13508" y="21317"/>
                  </a:cubicBezTo>
                  <a:cubicBezTo>
                    <a:pt x="14981" y="22760"/>
                    <a:pt x="17161" y="23891"/>
                    <a:pt x="19723" y="23891"/>
                  </a:cubicBezTo>
                  <a:cubicBezTo>
                    <a:pt x="21291" y="23891"/>
                    <a:pt x="23001" y="23468"/>
                    <a:pt x="24779" y="22436"/>
                  </a:cubicBezTo>
                  <a:lnTo>
                    <a:pt x="24278" y="21572"/>
                  </a:lnTo>
                  <a:cubicBezTo>
                    <a:pt x="22762" y="22451"/>
                    <a:pt x="21232" y="22894"/>
                    <a:pt x="19715" y="22894"/>
                  </a:cubicBezTo>
                  <a:cubicBezTo>
                    <a:pt x="19357" y="22894"/>
                    <a:pt x="18999" y="22870"/>
                    <a:pt x="18642" y="22820"/>
                  </a:cubicBezTo>
                  <a:cubicBezTo>
                    <a:pt x="16984" y="22589"/>
                    <a:pt x="15450" y="21823"/>
                    <a:pt x="14206" y="20604"/>
                  </a:cubicBezTo>
                  <a:cubicBezTo>
                    <a:pt x="13814" y="20220"/>
                    <a:pt x="13460" y="19799"/>
                    <a:pt x="13149" y="19348"/>
                  </a:cubicBezTo>
                  <a:cubicBezTo>
                    <a:pt x="16776" y="18187"/>
                    <a:pt x="19190" y="14142"/>
                    <a:pt x="18860" y="11004"/>
                  </a:cubicBezTo>
                  <a:cubicBezTo>
                    <a:pt x="18702" y="9501"/>
                    <a:pt x="17702" y="8385"/>
                    <a:pt x="16249" y="8090"/>
                  </a:cubicBezTo>
                  <a:cubicBezTo>
                    <a:pt x="16008" y="8042"/>
                    <a:pt x="15765" y="8018"/>
                    <a:pt x="15525" y="8018"/>
                  </a:cubicBezTo>
                  <a:cubicBezTo>
                    <a:pt x="14031" y="8018"/>
                    <a:pt x="12596" y="8937"/>
                    <a:pt x="11732" y="10501"/>
                  </a:cubicBezTo>
                  <a:cubicBezTo>
                    <a:pt x="10746" y="12286"/>
                    <a:pt x="10428" y="14296"/>
                    <a:pt x="10811" y="16315"/>
                  </a:cubicBezTo>
                  <a:cubicBezTo>
                    <a:pt x="10966" y="17124"/>
                    <a:pt x="11228" y="17909"/>
                    <a:pt x="11589" y="18650"/>
                  </a:cubicBezTo>
                  <a:cubicBezTo>
                    <a:pt x="11444" y="18662"/>
                    <a:pt x="11299" y="18668"/>
                    <a:pt x="11154" y="18668"/>
                  </a:cubicBezTo>
                  <a:cubicBezTo>
                    <a:pt x="9065" y="18668"/>
                    <a:pt x="7035" y="17405"/>
                    <a:pt x="6178" y="15505"/>
                  </a:cubicBezTo>
                  <a:cubicBezTo>
                    <a:pt x="4978" y="12845"/>
                    <a:pt x="6295" y="9516"/>
                    <a:pt x="9790" y="6371"/>
                  </a:cubicBezTo>
                  <a:cubicBezTo>
                    <a:pt x="11627" y="4719"/>
                    <a:pt x="12316" y="3383"/>
                    <a:pt x="11896" y="2290"/>
                  </a:cubicBezTo>
                  <a:cubicBezTo>
                    <a:pt x="11093" y="201"/>
                    <a:pt x="6537" y="1"/>
                    <a:pt x="1060" y="1"/>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44">
              <a:extLst>
                <a:ext uri="{FF2B5EF4-FFF2-40B4-BE49-F238E27FC236}">
                  <a16:creationId xmlns:a16="http://schemas.microsoft.com/office/drawing/2014/main" id="{DC49FBF6-A5EA-DD41-224E-4CFCE5B928CC}"/>
                </a:ext>
              </a:extLst>
            </p:cNvPr>
            <p:cNvSpPr/>
            <p:nvPr/>
          </p:nvSpPr>
          <p:spPr>
            <a:xfrm>
              <a:off x="732196" y="1373186"/>
              <a:ext cx="765686" cy="274711"/>
            </a:xfrm>
            <a:custGeom>
              <a:avLst/>
              <a:gdLst/>
              <a:ahLst/>
              <a:cxnLst/>
              <a:rect l="l" t="t" r="r" b="b"/>
              <a:pathLst>
                <a:path w="12668" h="4545" extrusionOk="0">
                  <a:moveTo>
                    <a:pt x="1036" y="1"/>
                  </a:moveTo>
                  <a:cubicBezTo>
                    <a:pt x="381" y="210"/>
                    <a:pt x="0" y="245"/>
                    <a:pt x="0" y="245"/>
                  </a:cubicBezTo>
                  <a:cubicBezTo>
                    <a:pt x="541" y="1137"/>
                    <a:pt x="1339" y="1917"/>
                    <a:pt x="1394" y="1971"/>
                  </a:cubicBezTo>
                  <a:cubicBezTo>
                    <a:pt x="2867" y="3414"/>
                    <a:pt x="5047" y="4545"/>
                    <a:pt x="7610" y="4545"/>
                  </a:cubicBezTo>
                  <a:cubicBezTo>
                    <a:pt x="9177" y="4545"/>
                    <a:pt x="10888" y="4122"/>
                    <a:pt x="12667" y="3088"/>
                  </a:cubicBezTo>
                  <a:lnTo>
                    <a:pt x="12395" y="2622"/>
                  </a:lnTo>
                  <a:cubicBezTo>
                    <a:pt x="11108" y="3498"/>
                    <a:pt x="9574" y="4107"/>
                    <a:pt x="7798" y="4107"/>
                  </a:cubicBezTo>
                  <a:cubicBezTo>
                    <a:pt x="7437" y="4107"/>
                    <a:pt x="7066" y="4082"/>
                    <a:pt x="6685" y="4029"/>
                  </a:cubicBezTo>
                  <a:cubicBezTo>
                    <a:pt x="3246" y="3550"/>
                    <a:pt x="853" y="1176"/>
                    <a:pt x="1349" y="425"/>
                  </a:cubicBezTo>
                  <a:lnTo>
                    <a:pt x="1036" y="1"/>
                  </a:ln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44">
              <a:extLst>
                <a:ext uri="{FF2B5EF4-FFF2-40B4-BE49-F238E27FC236}">
                  <a16:creationId xmlns:a16="http://schemas.microsoft.com/office/drawing/2014/main" id="{27CDB976-268C-F815-9865-70F1194D5F25}"/>
                </a:ext>
              </a:extLst>
            </p:cNvPr>
            <p:cNvSpPr/>
            <p:nvPr/>
          </p:nvSpPr>
          <p:spPr>
            <a:xfrm>
              <a:off x="62" y="239415"/>
              <a:ext cx="746948" cy="433675"/>
            </a:xfrm>
            <a:custGeom>
              <a:avLst/>
              <a:gdLst/>
              <a:ahLst/>
              <a:cxnLst/>
              <a:rect l="l" t="t" r="r" b="b"/>
              <a:pathLst>
                <a:path w="12358" h="7175" extrusionOk="0">
                  <a:moveTo>
                    <a:pt x="1" y="1"/>
                  </a:moveTo>
                  <a:lnTo>
                    <a:pt x="1" y="412"/>
                  </a:lnTo>
                  <a:lnTo>
                    <a:pt x="741" y="411"/>
                  </a:lnTo>
                  <a:cubicBezTo>
                    <a:pt x="962" y="411"/>
                    <a:pt x="1186" y="410"/>
                    <a:pt x="1412" y="410"/>
                  </a:cubicBezTo>
                  <a:cubicBezTo>
                    <a:pt x="3366" y="410"/>
                    <a:pt x="5493" y="431"/>
                    <a:pt x="7308" y="647"/>
                  </a:cubicBezTo>
                  <a:cubicBezTo>
                    <a:pt x="10004" y="968"/>
                    <a:pt x="10783" y="1592"/>
                    <a:pt x="10962" y="2060"/>
                  </a:cubicBezTo>
                  <a:cubicBezTo>
                    <a:pt x="11206" y="2694"/>
                    <a:pt x="10552" y="3752"/>
                    <a:pt x="9121" y="5040"/>
                  </a:cubicBezTo>
                  <a:cubicBezTo>
                    <a:pt x="8336" y="5747"/>
                    <a:pt x="7655" y="6458"/>
                    <a:pt x="7078" y="7175"/>
                  </a:cubicBezTo>
                  <a:cubicBezTo>
                    <a:pt x="8406" y="5711"/>
                    <a:pt x="12357" y="3105"/>
                    <a:pt x="11258" y="1611"/>
                  </a:cubicBezTo>
                  <a:cubicBezTo>
                    <a:pt x="10157" y="114"/>
                    <a:pt x="5667" y="1"/>
                    <a:pt x="1" y="1"/>
                  </a:cubicBezTo>
                  <a:close/>
                </a:path>
              </a:pathLst>
            </a:custGeom>
            <a:solidFill>
              <a:srgbClr val="E2D5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44">
              <a:extLst>
                <a:ext uri="{FF2B5EF4-FFF2-40B4-BE49-F238E27FC236}">
                  <a16:creationId xmlns:a16="http://schemas.microsoft.com/office/drawing/2014/main" id="{111EF602-79A8-DEE2-A5CF-827124A46FB6}"/>
                </a:ext>
              </a:extLst>
            </p:cNvPr>
            <p:cNvSpPr/>
            <p:nvPr/>
          </p:nvSpPr>
          <p:spPr>
            <a:xfrm>
              <a:off x="673386" y="734616"/>
              <a:ext cx="441109" cy="596507"/>
            </a:xfrm>
            <a:custGeom>
              <a:avLst/>
              <a:gdLst/>
              <a:ahLst/>
              <a:cxnLst/>
              <a:rect l="l" t="t" r="r" b="b"/>
              <a:pathLst>
                <a:path w="7298" h="9869" extrusionOk="0">
                  <a:moveTo>
                    <a:pt x="4329" y="0"/>
                  </a:moveTo>
                  <a:cubicBezTo>
                    <a:pt x="1746" y="0"/>
                    <a:pt x="393" y="3159"/>
                    <a:pt x="256" y="5339"/>
                  </a:cubicBezTo>
                  <a:cubicBezTo>
                    <a:pt x="116" y="7584"/>
                    <a:pt x="837" y="8928"/>
                    <a:pt x="396" y="9055"/>
                  </a:cubicBezTo>
                  <a:cubicBezTo>
                    <a:pt x="101" y="9041"/>
                    <a:pt x="1" y="8780"/>
                    <a:pt x="1" y="8779"/>
                  </a:cubicBezTo>
                  <a:lnTo>
                    <a:pt x="1" y="8779"/>
                  </a:lnTo>
                  <a:cubicBezTo>
                    <a:pt x="242" y="9485"/>
                    <a:pt x="448" y="9868"/>
                    <a:pt x="448" y="9868"/>
                  </a:cubicBezTo>
                  <a:cubicBezTo>
                    <a:pt x="1106" y="9789"/>
                    <a:pt x="1468" y="9672"/>
                    <a:pt x="1468" y="9672"/>
                  </a:cubicBezTo>
                  <a:lnTo>
                    <a:pt x="1070" y="8796"/>
                  </a:lnTo>
                  <a:cubicBezTo>
                    <a:pt x="887" y="8327"/>
                    <a:pt x="747" y="7841"/>
                    <a:pt x="652" y="7347"/>
                  </a:cubicBezTo>
                  <a:cubicBezTo>
                    <a:pt x="313" y="5559"/>
                    <a:pt x="594" y="3780"/>
                    <a:pt x="1466" y="2202"/>
                  </a:cubicBezTo>
                  <a:cubicBezTo>
                    <a:pt x="2149" y="966"/>
                    <a:pt x="3255" y="236"/>
                    <a:pt x="4388" y="236"/>
                  </a:cubicBezTo>
                  <a:cubicBezTo>
                    <a:pt x="4564" y="236"/>
                    <a:pt x="4739" y="253"/>
                    <a:pt x="4910" y="288"/>
                  </a:cubicBezTo>
                  <a:cubicBezTo>
                    <a:pt x="5919" y="493"/>
                    <a:pt x="6615" y="1274"/>
                    <a:pt x="6726" y="2327"/>
                  </a:cubicBezTo>
                  <a:cubicBezTo>
                    <a:pt x="6806" y="3082"/>
                    <a:pt x="6718" y="3832"/>
                    <a:pt x="6506" y="4551"/>
                  </a:cubicBezTo>
                  <a:cubicBezTo>
                    <a:pt x="6508" y="4543"/>
                    <a:pt x="6512" y="4535"/>
                    <a:pt x="6514" y="4528"/>
                  </a:cubicBezTo>
                  <a:cubicBezTo>
                    <a:pt x="6966" y="3086"/>
                    <a:pt x="7298" y="205"/>
                    <a:pt x="4562" y="9"/>
                  </a:cubicBezTo>
                  <a:cubicBezTo>
                    <a:pt x="4483" y="3"/>
                    <a:pt x="4406" y="0"/>
                    <a:pt x="4329" y="0"/>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44">
              <a:extLst>
                <a:ext uri="{FF2B5EF4-FFF2-40B4-BE49-F238E27FC236}">
                  <a16:creationId xmlns:a16="http://schemas.microsoft.com/office/drawing/2014/main" id="{72EFF2A4-63E7-C0CF-FA3E-A2F933225FAF}"/>
                </a:ext>
              </a:extLst>
            </p:cNvPr>
            <p:cNvSpPr/>
            <p:nvPr/>
          </p:nvSpPr>
          <p:spPr>
            <a:xfrm>
              <a:off x="1237855" y="847945"/>
              <a:ext cx="1083915" cy="1236110"/>
            </a:xfrm>
            <a:custGeom>
              <a:avLst/>
              <a:gdLst/>
              <a:ahLst/>
              <a:cxnLst/>
              <a:rect l="l" t="t" r="r" b="b"/>
              <a:pathLst>
                <a:path w="17933" h="20451" extrusionOk="0">
                  <a:moveTo>
                    <a:pt x="11140" y="0"/>
                  </a:moveTo>
                  <a:cubicBezTo>
                    <a:pt x="10776" y="0"/>
                    <a:pt x="10376" y="74"/>
                    <a:pt x="9964" y="229"/>
                  </a:cubicBezTo>
                  <a:lnTo>
                    <a:pt x="1492" y="3565"/>
                  </a:lnTo>
                  <a:cubicBezTo>
                    <a:pt x="248" y="4163"/>
                    <a:pt x="0" y="5653"/>
                    <a:pt x="213" y="6592"/>
                  </a:cubicBezTo>
                  <a:cubicBezTo>
                    <a:pt x="1424" y="10884"/>
                    <a:pt x="3743" y="14912"/>
                    <a:pt x="7799" y="19141"/>
                  </a:cubicBezTo>
                  <a:cubicBezTo>
                    <a:pt x="8406" y="19775"/>
                    <a:pt x="9568" y="20451"/>
                    <a:pt x="10612" y="20451"/>
                  </a:cubicBezTo>
                  <a:cubicBezTo>
                    <a:pt x="11108" y="20451"/>
                    <a:pt x="11577" y="20299"/>
                    <a:pt x="11947" y="19917"/>
                  </a:cubicBezTo>
                  <a:cubicBezTo>
                    <a:pt x="13449" y="18170"/>
                    <a:pt x="15132" y="16398"/>
                    <a:pt x="17053" y="14550"/>
                  </a:cubicBezTo>
                  <a:cubicBezTo>
                    <a:pt x="17909" y="13746"/>
                    <a:pt x="17932" y="12590"/>
                    <a:pt x="17187" y="11702"/>
                  </a:cubicBezTo>
                  <a:cubicBezTo>
                    <a:pt x="14544" y="8310"/>
                    <a:pt x="13184" y="5020"/>
                    <a:pt x="12816" y="1310"/>
                  </a:cubicBezTo>
                  <a:cubicBezTo>
                    <a:pt x="12755" y="477"/>
                    <a:pt x="12065" y="0"/>
                    <a:pt x="11140" y="0"/>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44">
              <a:extLst>
                <a:ext uri="{FF2B5EF4-FFF2-40B4-BE49-F238E27FC236}">
                  <a16:creationId xmlns:a16="http://schemas.microsoft.com/office/drawing/2014/main" id="{7F05B8A7-C6E4-60FE-6405-E22630572BE3}"/>
                </a:ext>
              </a:extLst>
            </p:cNvPr>
            <p:cNvSpPr/>
            <p:nvPr/>
          </p:nvSpPr>
          <p:spPr>
            <a:xfrm>
              <a:off x="1286027" y="1269165"/>
              <a:ext cx="93142" cy="196861"/>
            </a:xfrm>
            <a:custGeom>
              <a:avLst/>
              <a:gdLst/>
              <a:ahLst/>
              <a:cxnLst/>
              <a:rect l="l" t="t" r="r" b="b"/>
              <a:pathLst>
                <a:path w="1541" h="3257" extrusionOk="0">
                  <a:moveTo>
                    <a:pt x="231" y="1"/>
                  </a:moveTo>
                  <a:cubicBezTo>
                    <a:pt x="221" y="1"/>
                    <a:pt x="210" y="3"/>
                    <a:pt x="201" y="6"/>
                  </a:cubicBezTo>
                  <a:cubicBezTo>
                    <a:pt x="0" y="76"/>
                    <a:pt x="93" y="859"/>
                    <a:pt x="408" y="1756"/>
                  </a:cubicBezTo>
                  <a:cubicBezTo>
                    <a:pt x="708" y="2608"/>
                    <a:pt x="1100" y="3256"/>
                    <a:pt x="1310" y="3256"/>
                  </a:cubicBezTo>
                  <a:cubicBezTo>
                    <a:pt x="1320" y="3256"/>
                    <a:pt x="1331" y="3255"/>
                    <a:pt x="1340" y="3251"/>
                  </a:cubicBezTo>
                  <a:cubicBezTo>
                    <a:pt x="1540" y="3181"/>
                    <a:pt x="1447" y="2397"/>
                    <a:pt x="1132" y="1501"/>
                  </a:cubicBezTo>
                  <a:cubicBezTo>
                    <a:pt x="833" y="648"/>
                    <a:pt x="441" y="1"/>
                    <a:pt x="23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44">
              <a:extLst>
                <a:ext uri="{FF2B5EF4-FFF2-40B4-BE49-F238E27FC236}">
                  <a16:creationId xmlns:a16="http://schemas.microsoft.com/office/drawing/2014/main" id="{DBBC3933-FF10-30B5-C9CB-63153E8B289B}"/>
                </a:ext>
              </a:extLst>
            </p:cNvPr>
            <p:cNvSpPr/>
            <p:nvPr/>
          </p:nvSpPr>
          <p:spPr>
            <a:xfrm>
              <a:off x="1320177" y="831263"/>
              <a:ext cx="1071706" cy="1225653"/>
            </a:xfrm>
            <a:custGeom>
              <a:avLst/>
              <a:gdLst/>
              <a:ahLst/>
              <a:cxnLst/>
              <a:rect l="l" t="t" r="r" b="b"/>
              <a:pathLst>
                <a:path w="17731" h="20278" extrusionOk="0">
                  <a:moveTo>
                    <a:pt x="10959" y="1"/>
                  </a:moveTo>
                  <a:cubicBezTo>
                    <a:pt x="10604" y="1"/>
                    <a:pt x="10213" y="72"/>
                    <a:pt x="9811" y="222"/>
                  </a:cubicBezTo>
                  <a:lnTo>
                    <a:pt x="1465" y="3493"/>
                  </a:lnTo>
                  <a:cubicBezTo>
                    <a:pt x="239" y="4081"/>
                    <a:pt x="1" y="5557"/>
                    <a:pt x="215" y="6490"/>
                  </a:cubicBezTo>
                  <a:cubicBezTo>
                    <a:pt x="1430" y="10751"/>
                    <a:pt x="3736" y="14755"/>
                    <a:pt x="7758" y="18967"/>
                  </a:cubicBezTo>
                  <a:cubicBezTo>
                    <a:pt x="8363" y="19600"/>
                    <a:pt x="9519" y="20278"/>
                    <a:pt x="10552" y="20278"/>
                  </a:cubicBezTo>
                  <a:cubicBezTo>
                    <a:pt x="11037" y="20278"/>
                    <a:pt x="11495" y="20128"/>
                    <a:pt x="11856" y="19754"/>
                  </a:cubicBezTo>
                  <a:cubicBezTo>
                    <a:pt x="13331" y="18029"/>
                    <a:pt x="14984" y="16278"/>
                    <a:pt x="16872" y="14455"/>
                  </a:cubicBezTo>
                  <a:cubicBezTo>
                    <a:pt x="17714" y="13662"/>
                    <a:pt x="17731" y="12516"/>
                    <a:pt x="16992" y="11631"/>
                  </a:cubicBezTo>
                  <a:cubicBezTo>
                    <a:pt x="14368" y="8256"/>
                    <a:pt x="13010" y="4988"/>
                    <a:pt x="12631" y="1308"/>
                  </a:cubicBezTo>
                  <a:cubicBezTo>
                    <a:pt x="12567" y="478"/>
                    <a:pt x="11879" y="1"/>
                    <a:pt x="10959" y="1"/>
                  </a:cubicBezTo>
                  <a:close/>
                </a:path>
              </a:pathLst>
            </a:custGeom>
            <a:solidFill>
              <a:srgbClr val="D0B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44">
              <a:extLst>
                <a:ext uri="{FF2B5EF4-FFF2-40B4-BE49-F238E27FC236}">
                  <a16:creationId xmlns:a16="http://schemas.microsoft.com/office/drawing/2014/main" id="{91338785-F96C-E1DA-D79F-AFBCEF78DF7F}"/>
                </a:ext>
              </a:extLst>
            </p:cNvPr>
            <p:cNvSpPr/>
            <p:nvPr/>
          </p:nvSpPr>
          <p:spPr>
            <a:xfrm>
              <a:off x="2535062" y="845890"/>
              <a:ext cx="184531" cy="256276"/>
            </a:xfrm>
            <a:custGeom>
              <a:avLst/>
              <a:gdLst/>
              <a:ahLst/>
              <a:cxnLst/>
              <a:rect l="l" t="t" r="r" b="b"/>
              <a:pathLst>
                <a:path w="3053" h="4240" extrusionOk="0">
                  <a:moveTo>
                    <a:pt x="258" y="1"/>
                  </a:moveTo>
                  <a:cubicBezTo>
                    <a:pt x="173" y="1"/>
                    <a:pt x="87" y="11"/>
                    <a:pt x="3" y="32"/>
                  </a:cubicBezTo>
                  <a:lnTo>
                    <a:pt x="11" y="65"/>
                  </a:lnTo>
                  <a:cubicBezTo>
                    <a:pt x="40" y="63"/>
                    <a:pt x="68" y="62"/>
                    <a:pt x="96" y="62"/>
                  </a:cubicBezTo>
                  <a:cubicBezTo>
                    <a:pt x="347" y="62"/>
                    <a:pt x="577" y="151"/>
                    <a:pt x="786" y="270"/>
                  </a:cubicBezTo>
                  <a:cubicBezTo>
                    <a:pt x="902" y="338"/>
                    <a:pt x="1013" y="414"/>
                    <a:pt x="1117" y="499"/>
                  </a:cubicBezTo>
                  <a:cubicBezTo>
                    <a:pt x="1224" y="582"/>
                    <a:pt x="1324" y="672"/>
                    <a:pt x="1420" y="768"/>
                  </a:cubicBezTo>
                  <a:cubicBezTo>
                    <a:pt x="1800" y="1151"/>
                    <a:pt x="2126" y="1587"/>
                    <a:pt x="2386" y="2060"/>
                  </a:cubicBezTo>
                  <a:cubicBezTo>
                    <a:pt x="2510" y="2294"/>
                    <a:pt x="2624" y="2536"/>
                    <a:pt x="2678" y="2769"/>
                  </a:cubicBezTo>
                  <a:cubicBezTo>
                    <a:pt x="2733" y="3007"/>
                    <a:pt x="2720" y="3183"/>
                    <a:pt x="2612" y="3347"/>
                  </a:cubicBezTo>
                  <a:cubicBezTo>
                    <a:pt x="2504" y="3512"/>
                    <a:pt x="2299" y="3645"/>
                    <a:pt x="2072" y="3751"/>
                  </a:cubicBezTo>
                  <a:cubicBezTo>
                    <a:pt x="1881" y="3839"/>
                    <a:pt x="1663" y="3900"/>
                    <a:pt x="1453" y="3946"/>
                  </a:cubicBezTo>
                  <a:lnTo>
                    <a:pt x="1453" y="3946"/>
                  </a:lnTo>
                  <a:lnTo>
                    <a:pt x="1190" y="3598"/>
                  </a:lnTo>
                  <a:lnTo>
                    <a:pt x="816" y="3125"/>
                  </a:lnTo>
                  <a:cubicBezTo>
                    <a:pt x="687" y="2970"/>
                    <a:pt x="560" y="2814"/>
                    <a:pt x="429" y="2661"/>
                  </a:cubicBezTo>
                  <a:lnTo>
                    <a:pt x="232" y="2431"/>
                  </a:lnTo>
                  <a:lnTo>
                    <a:pt x="27" y="2206"/>
                  </a:lnTo>
                  <a:lnTo>
                    <a:pt x="0" y="2225"/>
                  </a:lnTo>
                  <a:lnTo>
                    <a:pt x="1331" y="4227"/>
                  </a:lnTo>
                  <a:lnTo>
                    <a:pt x="1340" y="4239"/>
                  </a:lnTo>
                  <a:lnTo>
                    <a:pt x="1355" y="4238"/>
                  </a:lnTo>
                  <a:cubicBezTo>
                    <a:pt x="1640" y="4206"/>
                    <a:pt x="1919" y="4138"/>
                    <a:pt x="2186" y="4033"/>
                  </a:cubicBezTo>
                  <a:cubicBezTo>
                    <a:pt x="2450" y="3926"/>
                    <a:pt x="2710" y="3773"/>
                    <a:pt x="2880" y="3530"/>
                  </a:cubicBezTo>
                  <a:cubicBezTo>
                    <a:pt x="2965" y="3410"/>
                    <a:pt x="3018" y="3269"/>
                    <a:pt x="3036" y="3122"/>
                  </a:cubicBezTo>
                  <a:cubicBezTo>
                    <a:pt x="3053" y="2976"/>
                    <a:pt x="3031" y="2829"/>
                    <a:pt x="2997" y="2690"/>
                  </a:cubicBezTo>
                  <a:cubicBezTo>
                    <a:pt x="2924" y="2410"/>
                    <a:pt x="2799" y="2150"/>
                    <a:pt x="2656" y="1903"/>
                  </a:cubicBezTo>
                  <a:cubicBezTo>
                    <a:pt x="2512" y="1657"/>
                    <a:pt x="2347" y="1422"/>
                    <a:pt x="2163" y="1204"/>
                  </a:cubicBezTo>
                  <a:cubicBezTo>
                    <a:pt x="1981" y="984"/>
                    <a:pt x="1780" y="781"/>
                    <a:pt x="1563" y="596"/>
                  </a:cubicBezTo>
                  <a:cubicBezTo>
                    <a:pt x="1345" y="413"/>
                    <a:pt x="1107" y="250"/>
                    <a:pt x="844" y="135"/>
                  </a:cubicBezTo>
                  <a:cubicBezTo>
                    <a:pt x="661" y="55"/>
                    <a:pt x="460" y="1"/>
                    <a:pt x="2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44">
              <a:extLst>
                <a:ext uri="{FF2B5EF4-FFF2-40B4-BE49-F238E27FC236}">
                  <a16:creationId xmlns:a16="http://schemas.microsoft.com/office/drawing/2014/main" id="{AA740805-8734-97C3-97F1-39EADDE5100E}"/>
                </a:ext>
              </a:extLst>
            </p:cNvPr>
            <p:cNvSpPr/>
            <p:nvPr/>
          </p:nvSpPr>
          <p:spPr>
            <a:xfrm>
              <a:off x="1933845" y="2510463"/>
              <a:ext cx="249084" cy="194867"/>
            </a:xfrm>
            <a:custGeom>
              <a:avLst/>
              <a:gdLst/>
              <a:ahLst/>
              <a:cxnLst/>
              <a:rect l="l" t="t" r="r" b="b"/>
              <a:pathLst>
                <a:path w="4121" h="3224" extrusionOk="0">
                  <a:moveTo>
                    <a:pt x="415" y="0"/>
                  </a:moveTo>
                  <a:lnTo>
                    <a:pt x="219" y="207"/>
                  </a:lnTo>
                  <a:cubicBezTo>
                    <a:pt x="41" y="394"/>
                    <a:pt x="0" y="672"/>
                    <a:pt x="116" y="902"/>
                  </a:cubicBezTo>
                  <a:cubicBezTo>
                    <a:pt x="473" y="1596"/>
                    <a:pt x="1403" y="2977"/>
                    <a:pt x="3258" y="3219"/>
                  </a:cubicBezTo>
                  <a:cubicBezTo>
                    <a:pt x="3285" y="3222"/>
                    <a:pt x="3311" y="3224"/>
                    <a:pt x="3337" y="3224"/>
                  </a:cubicBezTo>
                  <a:cubicBezTo>
                    <a:pt x="3469" y="3224"/>
                    <a:pt x="3598" y="3182"/>
                    <a:pt x="3704" y="3102"/>
                  </a:cubicBezTo>
                  <a:cubicBezTo>
                    <a:pt x="3802" y="3028"/>
                    <a:pt x="3938" y="2918"/>
                    <a:pt x="4120" y="2757"/>
                  </a:cubicBezTo>
                  <a:lnTo>
                    <a:pt x="41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44">
              <a:extLst>
                <a:ext uri="{FF2B5EF4-FFF2-40B4-BE49-F238E27FC236}">
                  <a16:creationId xmlns:a16="http://schemas.microsoft.com/office/drawing/2014/main" id="{121474BD-1875-8098-C162-4601C78002BC}"/>
                </a:ext>
              </a:extLst>
            </p:cNvPr>
            <p:cNvSpPr/>
            <p:nvPr/>
          </p:nvSpPr>
          <p:spPr>
            <a:xfrm>
              <a:off x="2230917" y="1533720"/>
              <a:ext cx="694122" cy="729843"/>
            </a:xfrm>
            <a:custGeom>
              <a:avLst/>
              <a:gdLst/>
              <a:ahLst/>
              <a:cxnLst/>
              <a:rect l="l" t="t" r="r" b="b"/>
              <a:pathLst>
                <a:path w="11484" h="12075" extrusionOk="0">
                  <a:moveTo>
                    <a:pt x="2121" y="1"/>
                  </a:moveTo>
                  <a:lnTo>
                    <a:pt x="1" y="6372"/>
                  </a:lnTo>
                  <a:cubicBezTo>
                    <a:pt x="743" y="6047"/>
                    <a:pt x="1518" y="5889"/>
                    <a:pt x="2261" y="5889"/>
                  </a:cubicBezTo>
                  <a:cubicBezTo>
                    <a:pt x="4574" y="5889"/>
                    <a:pt x="6574" y="7426"/>
                    <a:pt x="6292" y="10265"/>
                  </a:cubicBezTo>
                  <a:lnTo>
                    <a:pt x="6331" y="12023"/>
                  </a:lnTo>
                  <a:cubicBezTo>
                    <a:pt x="6331" y="12023"/>
                    <a:pt x="6563" y="12075"/>
                    <a:pt x="6985" y="12075"/>
                  </a:cubicBezTo>
                  <a:cubicBezTo>
                    <a:pt x="7755" y="12075"/>
                    <a:pt x="9158" y="11904"/>
                    <a:pt x="10946" y="10941"/>
                  </a:cubicBezTo>
                  <a:cubicBezTo>
                    <a:pt x="10946" y="10941"/>
                    <a:pt x="10985" y="9968"/>
                    <a:pt x="9907" y="9609"/>
                  </a:cubicBezTo>
                  <a:cubicBezTo>
                    <a:pt x="9907" y="9609"/>
                    <a:pt x="11483" y="238"/>
                    <a:pt x="2121" y="1"/>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44">
              <a:extLst>
                <a:ext uri="{FF2B5EF4-FFF2-40B4-BE49-F238E27FC236}">
                  <a16:creationId xmlns:a16="http://schemas.microsoft.com/office/drawing/2014/main" id="{62A37C5D-03EF-49D2-29D0-F4C856320F34}"/>
                </a:ext>
              </a:extLst>
            </p:cNvPr>
            <p:cNvSpPr/>
            <p:nvPr/>
          </p:nvSpPr>
          <p:spPr>
            <a:xfrm>
              <a:off x="2230857" y="1533720"/>
              <a:ext cx="534191" cy="726821"/>
            </a:xfrm>
            <a:custGeom>
              <a:avLst/>
              <a:gdLst/>
              <a:ahLst/>
              <a:cxnLst/>
              <a:rect l="l" t="t" r="r" b="b"/>
              <a:pathLst>
                <a:path w="8838" h="12025" extrusionOk="0">
                  <a:moveTo>
                    <a:pt x="2122" y="1"/>
                  </a:moveTo>
                  <a:lnTo>
                    <a:pt x="1" y="6372"/>
                  </a:lnTo>
                  <a:cubicBezTo>
                    <a:pt x="743" y="6047"/>
                    <a:pt x="1518" y="5889"/>
                    <a:pt x="2261" y="5889"/>
                  </a:cubicBezTo>
                  <a:cubicBezTo>
                    <a:pt x="4575" y="5889"/>
                    <a:pt x="6575" y="7426"/>
                    <a:pt x="6293" y="10265"/>
                  </a:cubicBezTo>
                  <a:lnTo>
                    <a:pt x="6332" y="12024"/>
                  </a:lnTo>
                  <a:lnTo>
                    <a:pt x="8838" y="10509"/>
                  </a:lnTo>
                  <a:cubicBezTo>
                    <a:pt x="8817" y="9792"/>
                    <a:pt x="8193" y="9305"/>
                    <a:pt x="8193" y="9305"/>
                  </a:cubicBezTo>
                  <a:cubicBezTo>
                    <a:pt x="7479" y="4892"/>
                    <a:pt x="3362" y="3150"/>
                    <a:pt x="3193" y="74"/>
                  </a:cubicBezTo>
                  <a:lnTo>
                    <a:pt x="3145" y="69"/>
                  </a:lnTo>
                  <a:cubicBezTo>
                    <a:pt x="3022" y="59"/>
                    <a:pt x="2666" y="33"/>
                    <a:pt x="2223" y="5"/>
                  </a:cubicBezTo>
                  <a:cubicBezTo>
                    <a:pt x="2189" y="4"/>
                    <a:pt x="2156" y="2"/>
                    <a:pt x="2122" y="1"/>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44">
              <a:extLst>
                <a:ext uri="{FF2B5EF4-FFF2-40B4-BE49-F238E27FC236}">
                  <a16:creationId xmlns:a16="http://schemas.microsoft.com/office/drawing/2014/main" id="{2F83183E-6A55-F2B2-8E98-9D839C6A3229}"/>
                </a:ext>
              </a:extLst>
            </p:cNvPr>
            <p:cNvSpPr/>
            <p:nvPr/>
          </p:nvSpPr>
          <p:spPr>
            <a:xfrm>
              <a:off x="1296906" y="1198509"/>
              <a:ext cx="1220274" cy="803583"/>
            </a:xfrm>
            <a:custGeom>
              <a:avLst/>
              <a:gdLst/>
              <a:ahLst/>
              <a:cxnLst/>
              <a:rect l="l" t="t" r="r" b="b"/>
              <a:pathLst>
                <a:path w="20189" h="13295" extrusionOk="0">
                  <a:moveTo>
                    <a:pt x="15573" y="0"/>
                  </a:moveTo>
                  <a:lnTo>
                    <a:pt x="1186" y="2106"/>
                  </a:lnTo>
                  <a:cubicBezTo>
                    <a:pt x="0" y="3942"/>
                    <a:pt x="664" y="6318"/>
                    <a:pt x="4270" y="8490"/>
                  </a:cubicBezTo>
                  <a:cubicBezTo>
                    <a:pt x="7875" y="10663"/>
                    <a:pt x="7436" y="12763"/>
                    <a:pt x="9829" y="13165"/>
                  </a:cubicBezTo>
                  <a:cubicBezTo>
                    <a:pt x="10348" y="13253"/>
                    <a:pt x="10845" y="13294"/>
                    <a:pt x="11318" y="13294"/>
                  </a:cubicBezTo>
                  <a:cubicBezTo>
                    <a:pt x="18229" y="13294"/>
                    <a:pt x="20189" y="4448"/>
                    <a:pt x="15573" y="0"/>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44">
              <a:extLst>
                <a:ext uri="{FF2B5EF4-FFF2-40B4-BE49-F238E27FC236}">
                  <a16:creationId xmlns:a16="http://schemas.microsoft.com/office/drawing/2014/main" id="{C6045E6D-8978-B965-F831-8B9609884480}"/>
                </a:ext>
              </a:extLst>
            </p:cNvPr>
            <p:cNvSpPr/>
            <p:nvPr/>
          </p:nvSpPr>
          <p:spPr>
            <a:xfrm>
              <a:off x="1697879" y="1711661"/>
              <a:ext cx="696962" cy="965569"/>
            </a:xfrm>
            <a:custGeom>
              <a:avLst/>
              <a:gdLst/>
              <a:ahLst/>
              <a:cxnLst/>
              <a:rect l="l" t="t" r="r" b="b"/>
              <a:pathLst>
                <a:path w="11531" h="15975" extrusionOk="0">
                  <a:moveTo>
                    <a:pt x="4734" y="1"/>
                  </a:moveTo>
                  <a:cubicBezTo>
                    <a:pt x="2307" y="1"/>
                    <a:pt x="0" y="1921"/>
                    <a:pt x="0" y="1921"/>
                  </a:cubicBezTo>
                  <a:cubicBezTo>
                    <a:pt x="1599" y="3812"/>
                    <a:pt x="926" y="4259"/>
                    <a:pt x="2329" y="6256"/>
                  </a:cubicBezTo>
                  <a:cubicBezTo>
                    <a:pt x="3732" y="8253"/>
                    <a:pt x="5504" y="9418"/>
                    <a:pt x="4319" y="13216"/>
                  </a:cubicBezTo>
                  <a:cubicBezTo>
                    <a:pt x="4319" y="13216"/>
                    <a:pt x="4722" y="15462"/>
                    <a:pt x="8024" y="15974"/>
                  </a:cubicBezTo>
                  <a:cubicBezTo>
                    <a:pt x="8024" y="15974"/>
                    <a:pt x="8885" y="15089"/>
                    <a:pt x="8279" y="13971"/>
                  </a:cubicBezTo>
                  <a:cubicBezTo>
                    <a:pt x="8279" y="13971"/>
                    <a:pt x="11531" y="8191"/>
                    <a:pt x="8638" y="2665"/>
                  </a:cubicBezTo>
                  <a:cubicBezTo>
                    <a:pt x="7578" y="642"/>
                    <a:pt x="6136" y="1"/>
                    <a:pt x="4734" y="1"/>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44">
              <a:extLst>
                <a:ext uri="{FF2B5EF4-FFF2-40B4-BE49-F238E27FC236}">
                  <a16:creationId xmlns:a16="http://schemas.microsoft.com/office/drawing/2014/main" id="{B6B67921-53DB-566A-E1E3-76C68A0767A0}"/>
                </a:ext>
              </a:extLst>
            </p:cNvPr>
            <p:cNvSpPr/>
            <p:nvPr/>
          </p:nvSpPr>
          <p:spPr>
            <a:xfrm>
              <a:off x="1296906" y="1313107"/>
              <a:ext cx="829332" cy="1264336"/>
            </a:xfrm>
            <a:custGeom>
              <a:avLst/>
              <a:gdLst/>
              <a:ahLst/>
              <a:cxnLst/>
              <a:rect l="l" t="t" r="r" b="b"/>
              <a:pathLst>
                <a:path w="13721" h="20918" extrusionOk="0">
                  <a:moveTo>
                    <a:pt x="2623" y="0"/>
                  </a:moveTo>
                  <a:lnTo>
                    <a:pt x="1186" y="210"/>
                  </a:lnTo>
                  <a:cubicBezTo>
                    <a:pt x="0" y="2046"/>
                    <a:pt x="664" y="4422"/>
                    <a:pt x="4270" y="6594"/>
                  </a:cubicBezTo>
                  <a:cubicBezTo>
                    <a:pt x="5375" y="7261"/>
                    <a:pt x="6099" y="7919"/>
                    <a:pt x="6642" y="8524"/>
                  </a:cubicBezTo>
                  <a:cubicBezTo>
                    <a:pt x="8231" y="10408"/>
                    <a:pt x="7563" y="10857"/>
                    <a:pt x="8963" y="12850"/>
                  </a:cubicBezTo>
                  <a:cubicBezTo>
                    <a:pt x="10366" y="14846"/>
                    <a:pt x="12138" y="16012"/>
                    <a:pt x="10953" y="19810"/>
                  </a:cubicBezTo>
                  <a:cubicBezTo>
                    <a:pt x="10953" y="19810"/>
                    <a:pt x="10981" y="20156"/>
                    <a:pt x="11371" y="20732"/>
                  </a:cubicBezTo>
                  <a:cubicBezTo>
                    <a:pt x="11487" y="20864"/>
                    <a:pt x="11597" y="20918"/>
                    <a:pt x="11699" y="20918"/>
                  </a:cubicBezTo>
                  <a:cubicBezTo>
                    <a:pt x="12114" y="20918"/>
                    <a:pt x="12401" y="20047"/>
                    <a:pt x="12401" y="20047"/>
                  </a:cubicBezTo>
                  <a:cubicBezTo>
                    <a:pt x="13720" y="16626"/>
                    <a:pt x="11558" y="14435"/>
                    <a:pt x="10795" y="11879"/>
                  </a:cubicBezTo>
                  <a:cubicBezTo>
                    <a:pt x="10032" y="9324"/>
                    <a:pt x="7907" y="7658"/>
                    <a:pt x="6442" y="5486"/>
                  </a:cubicBezTo>
                  <a:cubicBezTo>
                    <a:pt x="4977" y="3314"/>
                    <a:pt x="6569" y="1347"/>
                    <a:pt x="6569" y="1347"/>
                  </a:cubicBezTo>
                  <a:lnTo>
                    <a:pt x="2623" y="0"/>
                  </a:ln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44">
              <a:extLst>
                <a:ext uri="{FF2B5EF4-FFF2-40B4-BE49-F238E27FC236}">
                  <a16:creationId xmlns:a16="http://schemas.microsoft.com/office/drawing/2014/main" id="{F246179D-84C4-71B8-A372-E5E265A031A0}"/>
                </a:ext>
              </a:extLst>
            </p:cNvPr>
            <p:cNvSpPr/>
            <p:nvPr/>
          </p:nvSpPr>
          <p:spPr>
            <a:xfrm>
              <a:off x="1698302" y="1521511"/>
              <a:ext cx="691402" cy="325725"/>
            </a:xfrm>
            <a:custGeom>
              <a:avLst/>
              <a:gdLst/>
              <a:ahLst/>
              <a:cxnLst/>
              <a:rect l="l" t="t" r="r" b="b"/>
              <a:pathLst>
                <a:path w="11439" h="5389" extrusionOk="0">
                  <a:moveTo>
                    <a:pt x="11409" y="1"/>
                  </a:moveTo>
                  <a:cubicBezTo>
                    <a:pt x="10556" y="1836"/>
                    <a:pt x="6881" y="4504"/>
                    <a:pt x="1" y="5076"/>
                  </a:cubicBezTo>
                  <a:lnTo>
                    <a:pt x="254" y="5388"/>
                  </a:lnTo>
                  <a:cubicBezTo>
                    <a:pt x="254" y="5388"/>
                    <a:pt x="9202" y="4771"/>
                    <a:pt x="11439" y="687"/>
                  </a:cubicBezTo>
                  <a:cubicBezTo>
                    <a:pt x="11439" y="687"/>
                    <a:pt x="11427" y="196"/>
                    <a:pt x="114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44">
              <a:extLst>
                <a:ext uri="{FF2B5EF4-FFF2-40B4-BE49-F238E27FC236}">
                  <a16:creationId xmlns:a16="http://schemas.microsoft.com/office/drawing/2014/main" id="{CE2C7199-E4C4-9ED1-4037-1B95861417BC}"/>
                </a:ext>
              </a:extLst>
            </p:cNvPr>
            <p:cNvSpPr/>
            <p:nvPr/>
          </p:nvSpPr>
          <p:spPr>
            <a:xfrm>
              <a:off x="1698302" y="1813687"/>
              <a:ext cx="137809" cy="33546"/>
            </a:xfrm>
            <a:custGeom>
              <a:avLst/>
              <a:gdLst/>
              <a:ahLst/>
              <a:cxnLst/>
              <a:rect l="l" t="t" r="r" b="b"/>
              <a:pathLst>
                <a:path w="2280" h="555" extrusionOk="0">
                  <a:moveTo>
                    <a:pt x="2031" y="0"/>
                  </a:moveTo>
                  <a:cubicBezTo>
                    <a:pt x="1388" y="101"/>
                    <a:pt x="712" y="184"/>
                    <a:pt x="1" y="243"/>
                  </a:cubicBezTo>
                  <a:cubicBezTo>
                    <a:pt x="89" y="347"/>
                    <a:pt x="170" y="447"/>
                    <a:pt x="244" y="543"/>
                  </a:cubicBezTo>
                  <a:lnTo>
                    <a:pt x="254" y="554"/>
                  </a:lnTo>
                  <a:cubicBezTo>
                    <a:pt x="254" y="554"/>
                    <a:pt x="1074" y="497"/>
                    <a:pt x="2279" y="306"/>
                  </a:cubicBezTo>
                  <a:cubicBezTo>
                    <a:pt x="2197" y="204"/>
                    <a:pt x="2115" y="102"/>
                    <a:pt x="2031" y="0"/>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44">
              <a:extLst>
                <a:ext uri="{FF2B5EF4-FFF2-40B4-BE49-F238E27FC236}">
                  <a16:creationId xmlns:a16="http://schemas.microsoft.com/office/drawing/2014/main" id="{5E2C1977-EA5D-B6F0-1880-C9616E3DDBD7}"/>
                </a:ext>
              </a:extLst>
            </p:cNvPr>
            <p:cNvSpPr/>
            <p:nvPr/>
          </p:nvSpPr>
          <p:spPr>
            <a:xfrm>
              <a:off x="2606867" y="2154822"/>
              <a:ext cx="288250" cy="107829"/>
            </a:xfrm>
            <a:custGeom>
              <a:avLst/>
              <a:gdLst/>
              <a:ahLst/>
              <a:cxnLst/>
              <a:rect l="l" t="t" r="r" b="b"/>
              <a:pathLst>
                <a:path w="4769" h="1784" extrusionOk="0">
                  <a:moveTo>
                    <a:pt x="3926" y="1"/>
                  </a:moveTo>
                  <a:cubicBezTo>
                    <a:pt x="3484" y="1"/>
                    <a:pt x="2888" y="77"/>
                    <a:pt x="2237" y="234"/>
                  </a:cubicBezTo>
                  <a:cubicBezTo>
                    <a:pt x="953" y="543"/>
                    <a:pt x="40" y="1028"/>
                    <a:pt x="42" y="1337"/>
                  </a:cubicBezTo>
                  <a:cubicBezTo>
                    <a:pt x="43" y="1689"/>
                    <a:pt x="72" y="1783"/>
                    <a:pt x="72" y="1783"/>
                  </a:cubicBezTo>
                  <a:cubicBezTo>
                    <a:pt x="1" y="1483"/>
                    <a:pt x="984" y="990"/>
                    <a:pt x="2269" y="681"/>
                  </a:cubicBezTo>
                  <a:cubicBezTo>
                    <a:pt x="2680" y="582"/>
                    <a:pt x="3048" y="550"/>
                    <a:pt x="3369" y="550"/>
                  </a:cubicBezTo>
                  <a:cubicBezTo>
                    <a:pt x="3984" y="550"/>
                    <a:pt x="4424" y="669"/>
                    <a:pt x="4657" y="669"/>
                  </a:cubicBezTo>
                  <a:cubicBezTo>
                    <a:pt x="4682" y="669"/>
                    <a:pt x="4705" y="668"/>
                    <a:pt x="4726" y="665"/>
                  </a:cubicBezTo>
                  <a:cubicBezTo>
                    <a:pt x="4768" y="383"/>
                    <a:pt x="4731" y="324"/>
                    <a:pt x="4694" y="218"/>
                  </a:cubicBezTo>
                  <a:cubicBezTo>
                    <a:pt x="4645" y="74"/>
                    <a:pt x="4359" y="1"/>
                    <a:pt x="392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44">
              <a:extLst>
                <a:ext uri="{FF2B5EF4-FFF2-40B4-BE49-F238E27FC236}">
                  <a16:creationId xmlns:a16="http://schemas.microsoft.com/office/drawing/2014/main" id="{CDAB4E9B-4D46-60FC-28C5-4008012CECD3}"/>
                </a:ext>
              </a:extLst>
            </p:cNvPr>
            <p:cNvSpPr/>
            <p:nvPr/>
          </p:nvSpPr>
          <p:spPr>
            <a:xfrm>
              <a:off x="2606867" y="2181658"/>
              <a:ext cx="290003" cy="94290"/>
            </a:xfrm>
            <a:custGeom>
              <a:avLst/>
              <a:gdLst/>
              <a:ahLst/>
              <a:cxnLst/>
              <a:rect l="l" t="t" r="r" b="b"/>
              <a:pathLst>
                <a:path w="4798" h="1560" extrusionOk="0">
                  <a:moveTo>
                    <a:pt x="3977" y="0"/>
                  </a:moveTo>
                  <a:cubicBezTo>
                    <a:pt x="3530" y="0"/>
                    <a:pt x="2924" y="79"/>
                    <a:pt x="2269" y="237"/>
                  </a:cubicBezTo>
                  <a:cubicBezTo>
                    <a:pt x="984" y="546"/>
                    <a:pt x="1" y="1039"/>
                    <a:pt x="72" y="1339"/>
                  </a:cubicBezTo>
                  <a:cubicBezTo>
                    <a:pt x="108" y="1486"/>
                    <a:pt x="391" y="1559"/>
                    <a:pt x="821" y="1559"/>
                  </a:cubicBezTo>
                  <a:cubicBezTo>
                    <a:pt x="1268" y="1559"/>
                    <a:pt x="1875" y="1480"/>
                    <a:pt x="2530" y="1323"/>
                  </a:cubicBezTo>
                  <a:cubicBezTo>
                    <a:pt x="3815" y="1014"/>
                    <a:pt x="4797" y="520"/>
                    <a:pt x="4726" y="221"/>
                  </a:cubicBezTo>
                  <a:cubicBezTo>
                    <a:pt x="4690" y="74"/>
                    <a:pt x="4408" y="0"/>
                    <a:pt x="397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44">
              <a:extLst>
                <a:ext uri="{FF2B5EF4-FFF2-40B4-BE49-F238E27FC236}">
                  <a16:creationId xmlns:a16="http://schemas.microsoft.com/office/drawing/2014/main" id="{FAB86775-E322-B16E-CCD9-475E04B168D0}"/>
                </a:ext>
              </a:extLst>
            </p:cNvPr>
            <p:cNvSpPr/>
            <p:nvPr/>
          </p:nvSpPr>
          <p:spPr>
            <a:xfrm>
              <a:off x="2632736" y="1612718"/>
              <a:ext cx="195048" cy="223819"/>
            </a:xfrm>
            <a:custGeom>
              <a:avLst/>
              <a:gdLst/>
              <a:ahLst/>
              <a:cxnLst/>
              <a:rect l="l" t="t" r="r" b="b"/>
              <a:pathLst>
                <a:path w="3227" h="3703" extrusionOk="0">
                  <a:moveTo>
                    <a:pt x="839" y="1"/>
                  </a:moveTo>
                  <a:cubicBezTo>
                    <a:pt x="704" y="1"/>
                    <a:pt x="585" y="38"/>
                    <a:pt x="492" y="120"/>
                  </a:cubicBezTo>
                  <a:cubicBezTo>
                    <a:pt x="0" y="553"/>
                    <a:pt x="361" y="1645"/>
                    <a:pt x="897" y="2385"/>
                  </a:cubicBezTo>
                  <a:cubicBezTo>
                    <a:pt x="1349" y="3010"/>
                    <a:pt x="2017" y="3703"/>
                    <a:pt x="2502" y="3703"/>
                  </a:cubicBezTo>
                  <a:cubicBezTo>
                    <a:pt x="2591" y="3703"/>
                    <a:pt x="2674" y="3679"/>
                    <a:pt x="2749" y="3627"/>
                  </a:cubicBezTo>
                  <a:cubicBezTo>
                    <a:pt x="3227" y="3294"/>
                    <a:pt x="3219" y="2167"/>
                    <a:pt x="2576" y="1246"/>
                  </a:cubicBezTo>
                  <a:cubicBezTo>
                    <a:pt x="2070" y="520"/>
                    <a:pt x="1340" y="1"/>
                    <a:pt x="83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44">
              <a:extLst>
                <a:ext uri="{FF2B5EF4-FFF2-40B4-BE49-F238E27FC236}">
                  <a16:creationId xmlns:a16="http://schemas.microsoft.com/office/drawing/2014/main" id="{0437883C-1A98-764A-B73C-3CF65F7CB4FF}"/>
                </a:ext>
              </a:extLst>
            </p:cNvPr>
            <p:cNvSpPr/>
            <p:nvPr/>
          </p:nvSpPr>
          <p:spPr>
            <a:xfrm>
              <a:off x="2638357" y="1610542"/>
              <a:ext cx="195531" cy="212455"/>
            </a:xfrm>
            <a:custGeom>
              <a:avLst/>
              <a:gdLst/>
              <a:ahLst/>
              <a:cxnLst/>
              <a:rect l="l" t="t" r="r" b="b"/>
              <a:pathLst>
                <a:path w="3235" h="3515" extrusionOk="0">
                  <a:moveTo>
                    <a:pt x="848" y="1"/>
                  </a:moveTo>
                  <a:cubicBezTo>
                    <a:pt x="695" y="1"/>
                    <a:pt x="560" y="36"/>
                    <a:pt x="454" y="110"/>
                  </a:cubicBezTo>
                  <a:cubicBezTo>
                    <a:pt x="1" y="426"/>
                    <a:pt x="427" y="1440"/>
                    <a:pt x="962" y="2180"/>
                  </a:cubicBezTo>
                  <a:cubicBezTo>
                    <a:pt x="1417" y="2811"/>
                    <a:pt x="2087" y="3514"/>
                    <a:pt x="2556" y="3514"/>
                  </a:cubicBezTo>
                  <a:cubicBezTo>
                    <a:pt x="2638" y="3514"/>
                    <a:pt x="2713" y="3493"/>
                    <a:pt x="2781" y="3446"/>
                  </a:cubicBezTo>
                  <a:cubicBezTo>
                    <a:pt x="3234" y="3129"/>
                    <a:pt x="3199" y="2020"/>
                    <a:pt x="2557" y="1099"/>
                  </a:cubicBezTo>
                  <a:cubicBezTo>
                    <a:pt x="2064" y="392"/>
                    <a:pt x="1355" y="1"/>
                    <a:pt x="84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44">
              <a:extLst>
                <a:ext uri="{FF2B5EF4-FFF2-40B4-BE49-F238E27FC236}">
                  <a16:creationId xmlns:a16="http://schemas.microsoft.com/office/drawing/2014/main" id="{4588FA36-7EC2-F064-DAD7-B68882B9E585}"/>
                </a:ext>
              </a:extLst>
            </p:cNvPr>
            <p:cNvSpPr/>
            <p:nvPr/>
          </p:nvSpPr>
          <p:spPr>
            <a:xfrm>
              <a:off x="2587707" y="2026987"/>
              <a:ext cx="268909" cy="129287"/>
            </a:xfrm>
            <a:custGeom>
              <a:avLst/>
              <a:gdLst/>
              <a:ahLst/>
              <a:cxnLst/>
              <a:rect l="l" t="t" r="r" b="b"/>
              <a:pathLst>
                <a:path w="4449" h="2139" extrusionOk="0">
                  <a:moveTo>
                    <a:pt x="4104" y="0"/>
                  </a:moveTo>
                  <a:lnTo>
                    <a:pt x="4110" y="110"/>
                  </a:lnTo>
                  <a:cubicBezTo>
                    <a:pt x="4110" y="110"/>
                    <a:pt x="4107" y="110"/>
                    <a:pt x="4102" y="110"/>
                  </a:cubicBezTo>
                  <a:cubicBezTo>
                    <a:pt x="4000" y="110"/>
                    <a:pt x="2879" y="121"/>
                    <a:pt x="1757" y="598"/>
                  </a:cubicBezTo>
                  <a:cubicBezTo>
                    <a:pt x="1258" y="810"/>
                    <a:pt x="927" y="870"/>
                    <a:pt x="711" y="870"/>
                  </a:cubicBezTo>
                  <a:cubicBezTo>
                    <a:pt x="425" y="870"/>
                    <a:pt x="343" y="764"/>
                    <a:pt x="343" y="764"/>
                  </a:cubicBezTo>
                  <a:lnTo>
                    <a:pt x="316" y="629"/>
                  </a:lnTo>
                  <a:cubicBezTo>
                    <a:pt x="316" y="629"/>
                    <a:pt x="313" y="629"/>
                    <a:pt x="307" y="629"/>
                  </a:cubicBezTo>
                  <a:cubicBezTo>
                    <a:pt x="264" y="629"/>
                    <a:pt x="88" y="645"/>
                    <a:pt x="137" y="905"/>
                  </a:cubicBezTo>
                  <a:cubicBezTo>
                    <a:pt x="239" y="1448"/>
                    <a:pt x="1" y="1922"/>
                    <a:pt x="389" y="2109"/>
                  </a:cubicBezTo>
                  <a:cubicBezTo>
                    <a:pt x="430" y="2129"/>
                    <a:pt x="485" y="2138"/>
                    <a:pt x="550" y="2138"/>
                  </a:cubicBezTo>
                  <a:cubicBezTo>
                    <a:pt x="1143" y="2138"/>
                    <a:pt x="2623" y="1388"/>
                    <a:pt x="3595" y="1388"/>
                  </a:cubicBezTo>
                  <a:cubicBezTo>
                    <a:pt x="3762" y="1388"/>
                    <a:pt x="3913" y="1410"/>
                    <a:pt x="4043" y="1462"/>
                  </a:cubicBezTo>
                  <a:cubicBezTo>
                    <a:pt x="4043" y="1462"/>
                    <a:pt x="4275" y="1322"/>
                    <a:pt x="4362" y="708"/>
                  </a:cubicBezTo>
                  <a:cubicBezTo>
                    <a:pt x="4448" y="95"/>
                    <a:pt x="4104" y="0"/>
                    <a:pt x="410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44">
              <a:extLst>
                <a:ext uri="{FF2B5EF4-FFF2-40B4-BE49-F238E27FC236}">
                  <a16:creationId xmlns:a16="http://schemas.microsoft.com/office/drawing/2014/main" id="{F4DFC09A-936A-03E0-87C5-44BD08B6636B}"/>
                </a:ext>
              </a:extLst>
            </p:cNvPr>
            <p:cNvSpPr/>
            <p:nvPr/>
          </p:nvSpPr>
          <p:spPr>
            <a:xfrm>
              <a:off x="2587707" y="2054307"/>
              <a:ext cx="160173" cy="101966"/>
            </a:xfrm>
            <a:custGeom>
              <a:avLst/>
              <a:gdLst/>
              <a:ahLst/>
              <a:cxnLst/>
              <a:rect l="l" t="t" r="r" b="b"/>
              <a:pathLst>
                <a:path w="2650" h="1687" extrusionOk="0">
                  <a:moveTo>
                    <a:pt x="2142" y="0"/>
                  </a:moveTo>
                  <a:cubicBezTo>
                    <a:pt x="2014" y="43"/>
                    <a:pt x="1886" y="91"/>
                    <a:pt x="1757" y="146"/>
                  </a:cubicBezTo>
                  <a:cubicBezTo>
                    <a:pt x="1258" y="358"/>
                    <a:pt x="927" y="418"/>
                    <a:pt x="712" y="418"/>
                  </a:cubicBezTo>
                  <a:cubicBezTo>
                    <a:pt x="426" y="418"/>
                    <a:pt x="344" y="312"/>
                    <a:pt x="344" y="312"/>
                  </a:cubicBezTo>
                  <a:lnTo>
                    <a:pt x="316" y="177"/>
                  </a:lnTo>
                  <a:cubicBezTo>
                    <a:pt x="316" y="177"/>
                    <a:pt x="313" y="177"/>
                    <a:pt x="307" y="177"/>
                  </a:cubicBezTo>
                  <a:cubicBezTo>
                    <a:pt x="264" y="177"/>
                    <a:pt x="88" y="193"/>
                    <a:pt x="137" y="453"/>
                  </a:cubicBezTo>
                  <a:cubicBezTo>
                    <a:pt x="239" y="996"/>
                    <a:pt x="1" y="1470"/>
                    <a:pt x="388" y="1657"/>
                  </a:cubicBezTo>
                  <a:cubicBezTo>
                    <a:pt x="430" y="1677"/>
                    <a:pt x="484" y="1687"/>
                    <a:pt x="550" y="1687"/>
                  </a:cubicBezTo>
                  <a:cubicBezTo>
                    <a:pt x="970" y="1687"/>
                    <a:pt x="1835" y="1310"/>
                    <a:pt x="2650" y="1091"/>
                  </a:cubicBezTo>
                  <a:cubicBezTo>
                    <a:pt x="2547" y="942"/>
                    <a:pt x="2426" y="808"/>
                    <a:pt x="2289" y="692"/>
                  </a:cubicBezTo>
                  <a:cubicBezTo>
                    <a:pt x="2249" y="454"/>
                    <a:pt x="2199" y="224"/>
                    <a:pt x="2142" y="0"/>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44">
              <a:extLst>
                <a:ext uri="{FF2B5EF4-FFF2-40B4-BE49-F238E27FC236}">
                  <a16:creationId xmlns:a16="http://schemas.microsoft.com/office/drawing/2014/main" id="{9E55ABFF-338A-794E-EC8D-F21F63B306C8}"/>
                </a:ext>
              </a:extLst>
            </p:cNvPr>
            <p:cNvSpPr/>
            <p:nvPr/>
          </p:nvSpPr>
          <p:spPr>
            <a:xfrm>
              <a:off x="2144727" y="2165037"/>
              <a:ext cx="169964" cy="246364"/>
            </a:xfrm>
            <a:custGeom>
              <a:avLst/>
              <a:gdLst/>
              <a:ahLst/>
              <a:cxnLst/>
              <a:rect l="l" t="t" r="r" b="b"/>
              <a:pathLst>
                <a:path w="2812" h="4076" extrusionOk="0">
                  <a:moveTo>
                    <a:pt x="1780" y="0"/>
                  </a:moveTo>
                  <a:cubicBezTo>
                    <a:pt x="1155" y="0"/>
                    <a:pt x="431" y="762"/>
                    <a:pt x="223" y="1800"/>
                  </a:cubicBezTo>
                  <a:cubicBezTo>
                    <a:pt x="0" y="2917"/>
                    <a:pt x="463" y="3932"/>
                    <a:pt x="1116" y="4062"/>
                  </a:cubicBezTo>
                  <a:cubicBezTo>
                    <a:pt x="1163" y="4071"/>
                    <a:pt x="1209" y="4076"/>
                    <a:pt x="1254" y="4076"/>
                  </a:cubicBezTo>
                  <a:cubicBezTo>
                    <a:pt x="1852" y="4076"/>
                    <a:pt x="2382" y="3309"/>
                    <a:pt x="2589" y="2271"/>
                  </a:cubicBezTo>
                  <a:cubicBezTo>
                    <a:pt x="2812" y="1153"/>
                    <a:pt x="2577" y="144"/>
                    <a:pt x="1923" y="14"/>
                  </a:cubicBezTo>
                  <a:cubicBezTo>
                    <a:pt x="1876" y="5"/>
                    <a:pt x="1828" y="0"/>
                    <a:pt x="178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44">
              <a:extLst>
                <a:ext uri="{FF2B5EF4-FFF2-40B4-BE49-F238E27FC236}">
                  <a16:creationId xmlns:a16="http://schemas.microsoft.com/office/drawing/2014/main" id="{C9030D96-38FE-287B-81FC-15E88DE87629}"/>
                </a:ext>
              </a:extLst>
            </p:cNvPr>
            <p:cNvSpPr/>
            <p:nvPr/>
          </p:nvSpPr>
          <p:spPr>
            <a:xfrm>
              <a:off x="2158206" y="2173438"/>
              <a:ext cx="166519" cy="243281"/>
            </a:xfrm>
            <a:custGeom>
              <a:avLst/>
              <a:gdLst/>
              <a:ahLst/>
              <a:cxnLst/>
              <a:rect l="l" t="t" r="r" b="b"/>
              <a:pathLst>
                <a:path w="2755" h="4025" extrusionOk="0">
                  <a:moveTo>
                    <a:pt x="1748" y="0"/>
                  </a:moveTo>
                  <a:cubicBezTo>
                    <a:pt x="1135" y="0"/>
                    <a:pt x="424" y="754"/>
                    <a:pt x="219" y="1779"/>
                  </a:cubicBezTo>
                  <a:cubicBezTo>
                    <a:pt x="0" y="2882"/>
                    <a:pt x="450" y="3884"/>
                    <a:pt x="1090" y="4012"/>
                  </a:cubicBezTo>
                  <a:cubicBezTo>
                    <a:pt x="1135" y="4020"/>
                    <a:pt x="1180" y="4025"/>
                    <a:pt x="1224" y="4025"/>
                  </a:cubicBezTo>
                  <a:cubicBezTo>
                    <a:pt x="1809" y="4025"/>
                    <a:pt x="2330" y="3266"/>
                    <a:pt x="2535" y="2241"/>
                  </a:cubicBezTo>
                  <a:cubicBezTo>
                    <a:pt x="2755" y="1137"/>
                    <a:pt x="2526" y="142"/>
                    <a:pt x="1887" y="14"/>
                  </a:cubicBezTo>
                  <a:cubicBezTo>
                    <a:pt x="1841" y="5"/>
                    <a:pt x="1795" y="0"/>
                    <a:pt x="174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44">
              <a:extLst>
                <a:ext uri="{FF2B5EF4-FFF2-40B4-BE49-F238E27FC236}">
                  <a16:creationId xmlns:a16="http://schemas.microsoft.com/office/drawing/2014/main" id="{9622ABDA-08C4-4C44-88C8-1CD2E08FFBB5}"/>
                </a:ext>
              </a:extLst>
            </p:cNvPr>
            <p:cNvSpPr/>
            <p:nvPr/>
          </p:nvSpPr>
          <p:spPr>
            <a:xfrm>
              <a:off x="1962253" y="2376221"/>
              <a:ext cx="276948" cy="193839"/>
            </a:xfrm>
            <a:custGeom>
              <a:avLst/>
              <a:gdLst/>
              <a:ahLst/>
              <a:cxnLst/>
              <a:rect l="l" t="t" r="r" b="b"/>
              <a:pathLst>
                <a:path w="4582" h="3207" extrusionOk="0">
                  <a:moveTo>
                    <a:pt x="314" y="1"/>
                  </a:moveTo>
                  <a:cubicBezTo>
                    <a:pt x="268" y="1"/>
                    <a:pt x="152" y="18"/>
                    <a:pt x="114" y="185"/>
                  </a:cubicBezTo>
                  <a:cubicBezTo>
                    <a:pt x="43" y="499"/>
                    <a:pt x="0" y="1031"/>
                    <a:pt x="179" y="1303"/>
                  </a:cubicBezTo>
                  <a:cubicBezTo>
                    <a:pt x="873" y="2367"/>
                    <a:pt x="2328" y="3206"/>
                    <a:pt x="3369" y="3206"/>
                  </a:cubicBezTo>
                  <a:cubicBezTo>
                    <a:pt x="3589" y="3206"/>
                    <a:pt x="3790" y="3169"/>
                    <a:pt x="3961" y="3089"/>
                  </a:cubicBezTo>
                  <a:cubicBezTo>
                    <a:pt x="4259" y="2950"/>
                    <a:pt x="4581" y="2086"/>
                    <a:pt x="4379" y="1960"/>
                  </a:cubicBezTo>
                  <a:lnTo>
                    <a:pt x="4379" y="1960"/>
                  </a:lnTo>
                  <a:lnTo>
                    <a:pt x="4319" y="2104"/>
                  </a:lnTo>
                  <a:cubicBezTo>
                    <a:pt x="4319" y="2104"/>
                    <a:pt x="4295" y="2105"/>
                    <a:pt x="4250" y="2105"/>
                  </a:cubicBezTo>
                  <a:cubicBezTo>
                    <a:pt x="3855" y="2105"/>
                    <a:pt x="1856" y="2007"/>
                    <a:pt x="333" y="102"/>
                  </a:cubicBezTo>
                  <a:lnTo>
                    <a:pt x="333" y="2"/>
                  </a:lnTo>
                  <a:cubicBezTo>
                    <a:pt x="333" y="2"/>
                    <a:pt x="326" y="1"/>
                    <a:pt x="31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44">
              <a:extLst>
                <a:ext uri="{FF2B5EF4-FFF2-40B4-BE49-F238E27FC236}">
                  <a16:creationId xmlns:a16="http://schemas.microsoft.com/office/drawing/2014/main" id="{0503E8E5-9B3A-00AE-BDB3-E21E6845D7DA}"/>
                </a:ext>
              </a:extLst>
            </p:cNvPr>
            <p:cNvSpPr/>
            <p:nvPr/>
          </p:nvSpPr>
          <p:spPr>
            <a:xfrm>
              <a:off x="1962253" y="2376221"/>
              <a:ext cx="103598" cy="150381"/>
            </a:xfrm>
            <a:custGeom>
              <a:avLst/>
              <a:gdLst/>
              <a:ahLst/>
              <a:cxnLst/>
              <a:rect l="l" t="t" r="r" b="b"/>
              <a:pathLst>
                <a:path w="1714" h="2488" extrusionOk="0">
                  <a:moveTo>
                    <a:pt x="314" y="1"/>
                  </a:moveTo>
                  <a:cubicBezTo>
                    <a:pt x="268" y="1"/>
                    <a:pt x="152" y="18"/>
                    <a:pt x="114" y="185"/>
                  </a:cubicBezTo>
                  <a:cubicBezTo>
                    <a:pt x="43" y="499"/>
                    <a:pt x="0" y="1031"/>
                    <a:pt x="180" y="1303"/>
                  </a:cubicBezTo>
                  <a:cubicBezTo>
                    <a:pt x="473" y="1754"/>
                    <a:pt x="904" y="2164"/>
                    <a:pt x="1382" y="2488"/>
                  </a:cubicBezTo>
                  <a:cubicBezTo>
                    <a:pt x="1389" y="2468"/>
                    <a:pt x="1393" y="2458"/>
                    <a:pt x="1393" y="2458"/>
                  </a:cubicBezTo>
                  <a:cubicBezTo>
                    <a:pt x="1534" y="2094"/>
                    <a:pt x="1641" y="1719"/>
                    <a:pt x="1713" y="1337"/>
                  </a:cubicBezTo>
                  <a:cubicBezTo>
                    <a:pt x="1247" y="1047"/>
                    <a:pt x="770" y="650"/>
                    <a:pt x="333" y="102"/>
                  </a:cubicBezTo>
                  <a:lnTo>
                    <a:pt x="333" y="2"/>
                  </a:lnTo>
                  <a:cubicBezTo>
                    <a:pt x="333" y="2"/>
                    <a:pt x="326" y="1"/>
                    <a:pt x="314" y="1"/>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44">
              <a:extLst>
                <a:ext uri="{FF2B5EF4-FFF2-40B4-BE49-F238E27FC236}">
                  <a16:creationId xmlns:a16="http://schemas.microsoft.com/office/drawing/2014/main" id="{215C0538-FD74-2EB1-4895-16707DD1EB21}"/>
                </a:ext>
              </a:extLst>
            </p:cNvPr>
            <p:cNvSpPr/>
            <p:nvPr/>
          </p:nvSpPr>
          <p:spPr>
            <a:xfrm>
              <a:off x="2064097" y="713099"/>
              <a:ext cx="179454" cy="318109"/>
            </a:xfrm>
            <a:custGeom>
              <a:avLst/>
              <a:gdLst/>
              <a:ahLst/>
              <a:cxnLst/>
              <a:rect l="l" t="t" r="r" b="b"/>
              <a:pathLst>
                <a:path w="2969" h="5263" extrusionOk="0">
                  <a:moveTo>
                    <a:pt x="1048" y="0"/>
                  </a:moveTo>
                  <a:cubicBezTo>
                    <a:pt x="1009" y="0"/>
                    <a:pt x="970" y="4"/>
                    <a:pt x="932" y="12"/>
                  </a:cubicBezTo>
                  <a:cubicBezTo>
                    <a:pt x="281" y="150"/>
                    <a:pt x="0" y="1434"/>
                    <a:pt x="306" y="2880"/>
                  </a:cubicBezTo>
                  <a:cubicBezTo>
                    <a:pt x="594" y="4242"/>
                    <a:pt x="1298" y="5262"/>
                    <a:pt x="1923" y="5262"/>
                  </a:cubicBezTo>
                  <a:cubicBezTo>
                    <a:pt x="1961" y="5262"/>
                    <a:pt x="2000" y="5258"/>
                    <a:pt x="2038" y="5250"/>
                  </a:cubicBezTo>
                  <a:cubicBezTo>
                    <a:pt x="2689" y="5112"/>
                    <a:pt x="2969" y="3828"/>
                    <a:pt x="2664" y="2382"/>
                  </a:cubicBezTo>
                  <a:cubicBezTo>
                    <a:pt x="2376" y="1020"/>
                    <a:pt x="1672" y="0"/>
                    <a:pt x="1048" y="0"/>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44">
              <a:extLst>
                <a:ext uri="{FF2B5EF4-FFF2-40B4-BE49-F238E27FC236}">
                  <a16:creationId xmlns:a16="http://schemas.microsoft.com/office/drawing/2014/main" id="{671AF1C7-C541-6BFB-B100-5EA8E6FB940D}"/>
                </a:ext>
              </a:extLst>
            </p:cNvPr>
            <p:cNvSpPr/>
            <p:nvPr/>
          </p:nvSpPr>
          <p:spPr>
            <a:xfrm>
              <a:off x="1260097" y="505602"/>
              <a:ext cx="988598" cy="870312"/>
            </a:xfrm>
            <a:custGeom>
              <a:avLst/>
              <a:gdLst/>
              <a:ahLst/>
              <a:cxnLst/>
              <a:rect l="l" t="t" r="r" b="b"/>
              <a:pathLst>
                <a:path w="16356" h="14399" extrusionOk="0">
                  <a:moveTo>
                    <a:pt x="8535" y="0"/>
                  </a:moveTo>
                  <a:cubicBezTo>
                    <a:pt x="8192" y="0"/>
                    <a:pt x="7839" y="20"/>
                    <a:pt x="7477" y="60"/>
                  </a:cubicBezTo>
                  <a:cubicBezTo>
                    <a:pt x="3209" y="537"/>
                    <a:pt x="0" y="4213"/>
                    <a:pt x="1268" y="9159"/>
                  </a:cubicBezTo>
                  <a:cubicBezTo>
                    <a:pt x="2098" y="12401"/>
                    <a:pt x="5660" y="14398"/>
                    <a:pt x="9076" y="14398"/>
                  </a:cubicBezTo>
                  <a:cubicBezTo>
                    <a:pt x="9760" y="14398"/>
                    <a:pt x="10438" y="14318"/>
                    <a:pt x="11087" y="14152"/>
                  </a:cubicBezTo>
                  <a:cubicBezTo>
                    <a:pt x="14978" y="13156"/>
                    <a:pt x="16355" y="9441"/>
                    <a:pt x="15359" y="5549"/>
                  </a:cubicBezTo>
                  <a:cubicBezTo>
                    <a:pt x="14452" y="2011"/>
                    <a:pt x="11978" y="0"/>
                    <a:pt x="8535" y="0"/>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44">
              <a:extLst>
                <a:ext uri="{FF2B5EF4-FFF2-40B4-BE49-F238E27FC236}">
                  <a16:creationId xmlns:a16="http://schemas.microsoft.com/office/drawing/2014/main" id="{6FD64FD1-5ED4-A788-00E6-A5C0C9917493}"/>
                </a:ext>
              </a:extLst>
            </p:cNvPr>
            <p:cNvSpPr/>
            <p:nvPr/>
          </p:nvSpPr>
          <p:spPr>
            <a:xfrm>
              <a:off x="1368591" y="1152089"/>
              <a:ext cx="869647" cy="243281"/>
            </a:xfrm>
            <a:custGeom>
              <a:avLst/>
              <a:gdLst/>
              <a:ahLst/>
              <a:cxnLst/>
              <a:rect l="l" t="t" r="r" b="b"/>
              <a:pathLst>
                <a:path w="14388" h="4025" extrusionOk="0">
                  <a:moveTo>
                    <a:pt x="13445" y="1"/>
                  </a:moveTo>
                  <a:cubicBezTo>
                    <a:pt x="13348" y="1"/>
                    <a:pt x="13250" y="36"/>
                    <a:pt x="13174" y="108"/>
                  </a:cubicBezTo>
                  <a:cubicBezTo>
                    <a:pt x="12042" y="1171"/>
                    <a:pt x="9196" y="2209"/>
                    <a:pt x="6032" y="2209"/>
                  </a:cubicBezTo>
                  <a:cubicBezTo>
                    <a:pt x="4506" y="2209"/>
                    <a:pt x="2905" y="1968"/>
                    <a:pt x="1387" y="1371"/>
                  </a:cubicBezTo>
                  <a:cubicBezTo>
                    <a:pt x="1341" y="1354"/>
                    <a:pt x="1294" y="1345"/>
                    <a:pt x="1246" y="1345"/>
                  </a:cubicBezTo>
                  <a:cubicBezTo>
                    <a:pt x="1118" y="1345"/>
                    <a:pt x="994" y="1408"/>
                    <a:pt x="919" y="1519"/>
                  </a:cubicBezTo>
                  <a:lnTo>
                    <a:pt x="0" y="2874"/>
                  </a:lnTo>
                  <a:cubicBezTo>
                    <a:pt x="0" y="2874"/>
                    <a:pt x="2545" y="4024"/>
                    <a:pt x="5993" y="4024"/>
                  </a:cubicBezTo>
                  <a:cubicBezTo>
                    <a:pt x="6924" y="4024"/>
                    <a:pt x="7920" y="3941"/>
                    <a:pt x="8950" y="3728"/>
                  </a:cubicBezTo>
                  <a:cubicBezTo>
                    <a:pt x="13352" y="2818"/>
                    <a:pt x="14387" y="769"/>
                    <a:pt x="14387" y="769"/>
                  </a:cubicBezTo>
                  <a:lnTo>
                    <a:pt x="13723" y="115"/>
                  </a:lnTo>
                  <a:cubicBezTo>
                    <a:pt x="13646" y="39"/>
                    <a:pt x="13546" y="1"/>
                    <a:pt x="13445" y="1"/>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44">
              <a:extLst>
                <a:ext uri="{FF2B5EF4-FFF2-40B4-BE49-F238E27FC236}">
                  <a16:creationId xmlns:a16="http://schemas.microsoft.com/office/drawing/2014/main" id="{3EC5DE11-6999-952E-C993-B4C302A23888}"/>
                </a:ext>
              </a:extLst>
            </p:cNvPr>
            <p:cNvSpPr/>
            <p:nvPr/>
          </p:nvSpPr>
          <p:spPr>
            <a:xfrm>
              <a:off x="1260097" y="509168"/>
              <a:ext cx="504514" cy="885362"/>
            </a:xfrm>
            <a:custGeom>
              <a:avLst/>
              <a:gdLst/>
              <a:ahLst/>
              <a:cxnLst/>
              <a:rect l="l" t="t" r="r" b="b"/>
              <a:pathLst>
                <a:path w="8347" h="14648" extrusionOk="0">
                  <a:moveTo>
                    <a:pt x="7477" y="1"/>
                  </a:moveTo>
                  <a:lnTo>
                    <a:pt x="7477" y="1"/>
                  </a:lnTo>
                  <a:cubicBezTo>
                    <a:pt x="3209" y="478"/>
                    <a:pt x="0" y="4153"/>
                    <a:pt x="1268" y="9100"/>
                  </a:cubicBezTo>
                  <a:cubicBezTo>
                    <a:pt x="1555" y="10221"/>
                    <a:pt x="2170" y="11193"/>
                    <a:pt x="2991" y="11985"/>
                  </a:cubicBezTo>
                  <a:cubicBezTo>
                    <a:pt x="2878" y="12000"/>
                    <a:pt x="2778" y="12063"/>
                    <a:pt x="2714" y="12156"/>
                  </a:cubicBezTo>
                  <a:lnTo>
                    <a:pt x="1795" y="13511"/>
                  </a:lnTo>
                  <a:cubicBezTo>
                    <a:pt x="1796" y="13511"/>
                    <a:pt x="4045" y="14526"/>
                    <a:pt x="7178" y="14648"/>
                  </a:cubicBezTo>
                  <a:cubicBezTo>
                    <a:pt x="7173" y="14630"/>
                    <a:pt x="6813" y="13139"/>
                    <a:pt x="8347" y="12837"/>
                  </a:cubicBezTo>
                  <a:cubicBezTo>
                    <a:pt x="8347" y="12837"/>
                    <a:pt x="5996" y="12024"/>
                    <a:pt x="5051" y="10355"/>
                  </a:cubicBezTo>
                  <a:cubicBezTo>
                    <a:pt x="5051" y="10355"/>
                    <a:pt x="5583" y="6070"/>
                    <a:pt x="3284" y="4442"/>
                  </a:cubicBezTo>
                  <a:cubicBezTo>
                    <a:pt x="3284" y="4442"/>
                    <a:pt x="3329" y="968"/>
                    <a:pt x="7477" y="1"/>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44">
              <a:extLst>
                <a:ext uri="{FF2B5EF4-FFF2-40B4-BE49-F238E27FC236}">
                  <a16:creationId xmlns:a16="http://schemas.microsoft.com/office/drawing/2014/main" id="{A7C6E685-7B51-5EEE-5FC7-E699BA84505D}"/>
                </a:ext>
              </a:extLst>
            </p:cNvPr>
            <p:cNvSpPr/>
            <p:nvPr/>
          </p:nvSpPr>
          <p:spPr>
            <a:xfrm>
              <a:off x="1593616" y="1240153"/>
              <a:ext cx="611195" cy="158238"/>
            </a:xfrm>
            <a:custGeom>
              <a:avLst/>
              <a:gdLst/>
              <a:ahLst/>
              <a:cxnLst/>
              <a:rect l="l" t="t" r="r" b="b"/>
              <a:pathLst>
                <a:path w="10112" h="2618" extrusionOk="0">
                  <a:moveTo>
                    <a:pt x="10096" y="1"/>
                  </a:moveTo>
                  <a:cubicBezTo>
                    <a:pt x="9757" y="287"/>
                    <a:pt x="9394" y="542"/>
                    <a:pt x="9011" y="764"/>
                  </a:cubicBezTo>
                  <a:cubicBezTo>
                    <a:pt x="8630" y="987"/>
                    <a:pt x="8234" y="1183"/>
                    <a:pt x="7825" y="1350"/>
                  </a:cubicBezTo>
                  <a:cubicBezTo>
                    <a:pt x="7622" y="1436"/>
                    <a:pt x="7418" y="1520"/>
                    <a:pt x="7209" y="1592"/>
                  </a:cubicBezTo>
                  <a:cubicBezTo>
                    <a:pt x="7004" y="1673"/>
                    <a:pt x="6793" y="1741"/>
                    <a:pt x="6584" y="1811"/>
                  </a:cubicBezTo>
                  <a:cubicBezTo>
                    <a:pt x="6163" y="1946"/>
                    <a:pt x="5736" y="2064"/>
                    <a:pt x="5303" y="2163"/>
                  </a:cubicBezTo>
                  <a:cubicBezTo>
                    <a:pt x="4437" y="2358"/>
                    <a:pt x="3555" y="2473"/>
                    <a:pt x="2668" y="2507"/>
                  </a:cubicBezTo>
                  <a:cubicBezTo>
                    <a:pt x="2449" y="2515"/>
                    <a:pt x="2230" y="2520"/>
                    <a:pt x="2011" y="2520"/>
                  </a:cubicBezTo>
                  <a:cubicBezTo>
                    <a:pt x="1340" y="2520"/>
                    <a:pt x="670" y="2478"/>
                    <a:pt x="4" y="2395"/>
                  </a:cubicBezTo>
                  <a:lnTo>
                    <a:pt x="1" y="2417"/>
                  </a:lnTo>
                  <a:cubicBezTo>
                    <a:pt x="842" y="2550"/>
                    <a:pt x="1693" y="2617"/>
                    <a:pt x="2544" y="2617"/>
                  </a:cubicBezTo>
                  <a:cubicBezTo>
                    <a:pt x="2587" y="2617"/>
                    <a:pt x="2629" y="2617"/>
                    <a:pt x="2671" y="2617"/>
                  </a:cubicBezTo>
                  <a:cubicBezTo>
                    <a:pt x="3567" y="2605"/>
                    <a:pt x="4461" y="2512"/>
                    <a:pt x="5340" y="2336"/>
                  </a:cubicBezTo>
                  <a:cubicBezTo>
                    <a:pt x="5780" y="2250"/>
                    <a:pt x="6217" y="2145"/>
                    <a:pt x="6649" y="2021"/>
                  </a:cubicBezTo>
                  <a:cubicBezTo>
                    <a:pt x="6863" y="1953"/>
                    <a:pt x="7079" y="1889"/>
                    <a:pt x="7289" y="1808"/>
                  </a:cubicBezTo>
                  <a:cubicBezTo>
                    <a:pt x="7500" y="1732"/>
                    <a:pt x="7708" y="1643"/>
                    <a:pt x="7915" y="1553"/>
                  </a:cubicBezTo>
                  <a:cubicBezTo>
                    <a:pt x="8322" y="1363"/>
                    <a:pt x="8721" y="1149"/>
                    <a:pt x="9093" y="894"/>
                  </a:cubicBezTo>
                  <a:cubicBezTo>
                    <a:pt x="9279" y="767"/>
                    <a:pt x="9459" y="631"/>
                    <a:pt x="9631" y="486"/>
                  </a:cubicBezTo>
                  <a:cubicBezTo>
                    <a:pt x="9799" y="337"/>
                    <a:pt x="9964" y="184"/>
                    <a:pt x="10112" y="17"/>
                  </a:cubicBezTo>
                  <a:lnTo>
                    <a:pt x="10096" y="1"/>
                  </a:ln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44">
              <a:extLst>
                <a:ext uri="{FF2B5EF4-FFF2-40B4-BE49-F238E27FC236}">
                  <a16:creationId xmlns:a16="http://schemas.microsoft.com/office/drawing/2014/main" id="{DF6F07C7-935C-8794-4F71-C21651539D46}"/>
                </a:ext>
              </a:extLst>
            </p:cNvPr>
            <p:cNvSpPr/>
            <p:nvPr/>
          </p:nvSpPr>
          <p:spPr>
            <a:xfrm>
              <a:off x="1452182" y="1158073"/>
              <a:ext cx="713161" cy="132006"/>
            </a:xfrm>
            <a:custGeom>
              <a:avLst/>
              <a:gdLst/>
              <a:ahLst/>
              <a:cxnLst/>
              <a:rect l="l" t="t" r="r" b="b"/>
              <a:pathLst>
                <a:path w="11799" h="2184" extrusionOk="0">
                  <a:moveTo>
                    <a:pt x="11783" y="1"/>
                  </a:moveTo>
                  <a:cubicBezTo>
                    <a:pt x="11385" y="324"/>
                    <a:pt x="10936" y="571"/>
                    <a:pt x="10474" y="784"/>
                  </a:cubicBezTo>
                  <a:cubicBezTo>
                    <a:pt x="10010" y="995"/>
                    <a:pt x="9533" y="1175"/>
                    <a:pt x="9045" y="1320"/>
                  </a:cubicBezTo>
                  <a:cubicBezTo>
                    <a:pt x="8071" y="1618"/>
                    <a:pt x="7072" y="1841"/>
                    <a:pt x="6056" y="1952"/>
                  </a:cubicBezTo>
                  <a:cubicBezTo>
                    <a:pt x="5542" y="2008"/>
                    <a:pt x="5026" y="2037"/>
                    <a:pt x="4511" y="2037"/>
                  </a:cubicBezTo>
                  <a:cubicBezTo>
                    <a:pt x="4005" y="2037"/>
                    <a:pt x="3499" y="2009"/>
                    <a:pt x="2995" y="1955"/>
                  </a:cubicBezTo>
                  <a:cubicBezTo>
                    <a:pt x="1974" y="1851"/>
                    <a:pt x="971" y="1618"/>
                    <a:pt x="9" y="1262"/>
                  </a:cubicBezTo>
                  <a:lnTo>
                    <a:pt x="1" y="1283"/>
                  </a:lnTo>
                  <a:cubicBezTo>
                    <a:pt x="957" y="1668"/>
                    <a:pt x="1960" y="1931"/>
                    <a:pt x="2982" y="2065"/>
                  </a:cubicBezTo>
                  <a:cubicBezTo>
                    <a:pt x="3593" y="2144"/>
                    <a:pt x="4207" y="2184"/>
                    <a:pt x="4822" y="2184"/>
                  </a:cubicBezTo>
                  <a:cubicBezTo>
                    <a:pt x="5240" y="2184"/>
                    <a:pt x="5657" y="2166"/>
                    <a:pt x="6074" y="2129"/>
                  </a:cubicBezTo>
                  <a:cubicBezTo>
                    <a:pt x="7102" y="2041"/>
                    <a:pt x="8130" y="1864"/>
                    <a:pt x="9113" y="1532"/>
                  </a:cubicBezTo>
                  <a:cubicBezTo>
                    <a:pt x="9602" y="1361"/>
                    <a:pt x="10085" y="1168"/>
                    <a:pt x="10542" y="923"/>
                  </a:cubicBezTo>
                  <a:cubicBezTo>
                    <a:pt x="10769" y="798"/>
                    <a:pt x="10994" y="667"/>
                    <a:pt x="11206" y="519"/>
                  </a:cubicBezTo>
                  <a:cubicBezTo>
                    <a:pt x="11416" y="366"/>
                    <a:pt x="11621" y="205"/>
                    <a:pt x="11798" y="17"/>
                  </a:cubicBezTo>
                  <a:lnTo>
                    <a:pt x="11783" y="1"/>
                  </a:ln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44">
              <a:extLst>
                <a:ext uri="{FF2B5EF4-FFF2-40B4-BE49-F238E27FC236}">
                  <a16:creationId xmlns:a16="http://schemas.microsoft.com/office/drawing/2014/main" id="{AC4C88D0-0D0F-47E9-4976-E18F58EB6710}"/>
                </a:ext>
              </a:extLst>
            </p:cNvPr>
            <p:cNvSpPr/>
            <p:nvPr/>
          </p:nvSpPr>
          <p:spPr>
            <a:xfrm>
              <a:off x="1999727" y="1161458"/>
              <a:ext cx="80812" cy="164887"/>
            </a:xfrm>
            <a:custGeom>
              <a:avLst/>
              <a:gdLst/>
              <a:ahLst/>
              <a:cxnLst/>
              <a:rect l="l" t="t" r="r" b="b"/>
              <a:pathLst>
                <a:path w="1337" h="2728" extrusionOk="0">
                  <a:moveTo>
                    <a:pt x="16" y="1"/>
                  </a:moveTo>
                  <a:lnTo>
                    <a:pt x="1" y="16"/>
                  </a:lnTo>
                  <a:cubicBezTo>
                    <a:pt x="149" y="189"/>
                    <a:pt x="275" y="364"/>
                    <a:pt x="354" y="546"/>
                  </a:cubicBezTo>
                  <a:cubicBezTo>
                    <a:pt x="431" y="730"/>
                    <a:pt x="475" y="916"/>
                    <a:pt x="450" y="1112"/>
                  </a:cubicBezTo>
                  <a:lnTo>
                    <a:pt x="441" y="1181"/>
                  </a:lnTo>
                  <a:lnTo>
                    <a:pt x="500" y="1212"/>
                  </a:lnTo>
                  <a:cubicBezTo>
                    <a:pt x="633" y="1283"/>
                    <a:pt x="754" y="1371"/>
                    <a:pt x="863" y="1475"/>
                  </a:cubicBezTo>
                  <a:cubicBezTo>
                    <a:pt x="970" y="1579"/>
                    <a:pt x="1065" y="1695"/>
                    <a:pt x="1132" y="1825"/>
                  </a:cubicBezTo>
                  <a:cubicBezTo>
                    <a:pt x="1203" y="1957"/>
                    <a:pt x="1246" y="2102"/>
                    <a:pt x="1260" y="2250"/>
                  </a:cubicBezTo>
                  <a:cubicBezTo>
                    <a:pt x="1273" y="2403"/>
                    <a:pt x="1256" y="2563"/>
                    <a:pt x="1217" y="2721"/>
                  </a:cubicBezTo>
                  <a:lnTo>
                    <a:pt x="1239" y="2728"/>
                  </a:lnTo>
                  <a:cubicBezTo>
                    <a:pt x="1299" y="2575"/>
                    <a:pt x="1331" y="2412"/>
                    <a:pt x="1335" y="2247"/>
                  </a:cubicBezTo>
                  <a:cubicBezTo>
                    <a:pt x="1336" y="2086"/>
                    <a:pt x="1305" y="1925"/>
                    <a:pt x="1241" y="1777"/>
                  </a:cubicBezTo>
                  <a:cubicBezTo>
                    <a:pt x="1179" y="1630"/>
                    <a:pt x="1087" y="1496"/>
                    <a:pt x="981" y="1375"/>
                  </a:cubicBezTo>
                  <a:cubicBezTo>
                    <a:pt x="887" y="1270"/>
                    <a:pt x="781" y="1176"/>
                    <a:pt x="666" y="1094"/>
                  </a:cubicBezTo>
                  <a:lnTo>
                    <a:pt x="666" y="1094"/>
                  </a:lnTo>
                  <a:cubicBezTo>
                    <a:pt x="685" y="997"/>
                    <a:pt x="692" y="898"/>
                    <a:pt x="676" y="800"/>
                  </a:cubicBezTo>
                  <a:cubicBezTo>
                    <a:pt x="656" y="683"/>
                    <a:pt x="614" y="571"/>
                    <a:pt x="550" y="473"/>
                  </a:cubicBezTo>
                  <a:cubicBezTo>
                    <a:pt x="488" y="371"/>
                    <a:pt x="410" y="280"/>
                    <a:pt x="321" y="202"/>
                  </a:cubicBezTo>
                  <a:cubicBezTo>
                    <a:pt x="230" y="120"/>
                    <a:pt x="127" y="52"/>
                    <a:pt x="16" y="1"/>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44">
              <a:extLst>
                <a:ext uri="{FF2B5EF4-FFF2-40B4-BE49-F238E27FC236}">
                  <a16:creationId xmlns:a16="http://schemas.microsoft.com/office/drawing/2014/main" id="{C0C87678-4988-7FA7-56BB-704E890C0613}"/>
                </a:ext>
              </a:extLst>
            </p:cNvPr>
            <p:cNvSpPr/>
            <p:nvPr/>
          </p:nvSpPr>
          <p:spPr>
            <a:xfrm>
              <a:off x="1342661" y="778074"/>
              <a:ext cx="224423" cy="384958"/>
            </a:xfrm>
            <a:custGeom>
              <a:avLst/>
              <a:gdLst/>
              <a:ahLst/>
              <a:cxnLst/>
              <a:rect l="l" t="t" r="r" b="b"/>
              <a:pathLst>
                <a:path w="3713" h="6369" extrusionOk="0">
                  <a:moveTo>
                    <a:pt x="1340" y="0"/>
                  </a:moveTo>
                  <a:cubicBezTo>
                    <a:pt x="1289" y="0"/>
                    <a:pt x="1238" y="5"/>
                    <a:pt x="1188" y="16"/>
                  </a:cubicBezTo>
                  <a:cubicBezTo>
                    <a:pt x="367" y="189"/>
                    <a:pt x="0" y="1748"/>
                    <a:pt x="370" y="3498"/>
                  </a:cubicBezTo>
                  <a:cubicBezTo>
                    <a:pt x="717" y="5142"/>
                    <a:pt x="1589" y="6369"/>
                    <a:pt x="2374" y="6369"/>
                  </a:cubicBezTo>
                  <a:cubicBezTo>
                    <a:pt x="2425" y="6369"/>
                    <a:pt x="2475" y="6364"/>
                    <a:pt x="2525" y="6353"/>
                  </a:cubicBezTo>
                  <a:cubicBezTo>
                    <a:pt x="3347" y="6180"/>
                    <a:pt x="3712" y="4621"/>
                    <a:pt x="3343" y="2870"/>
                  </a:cubicBezTo>
                  <a:cubicBezTo>
                    <a:pt x="2996" y="1228"/>
                    <a:pt x="2125" y="0"/>
                    <a:pt x="134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44">
              <a:extLst>
                <a:ext uri="{FF2B5EF4-FFF2-40B4-BE49-F238E27FC236}">
                  <a16:creationId xmlns:a16="http://schemas.microsoft.com/office/drawing/2014/main" id="{745D74C8-0572-11B8-73F5-09893C179DE1}"/>
                </a:ext>
              </a:extLst>
            </p:cNvPr>
            <p:cNvSpPr/>
            <p:nvPr/>
          </p:nvSpPr>
          <p:spPr>
            <a:xfrm>
              <a:off x="1340183" y="791069"/>
              <a:ext cx="214692" cy="360902"/>
            </a:xfrm>
            <a:custGeom>
              <a:avLst/>
              <a:gdLst/>
              <a:ahLst/>
              <a:cxnLst/>
              <a:rect l="l" t="t" r="r" b="b"/>
              <a:pathLst>
                <a:path w="3552" h="5971" extrusionOk="0">
                  <a:moveTo>
                    <a:pt x="1326" y="0"/>
                  </a:moveTo>
                  <a:cubicBezTo>
                    <a:pt x="1278" y="0"/>
                    <a:pt x="1231" y="5"/>
                    <a:pt x="1184" y="15"/>
                  </a:cubicBezTo>
                  <a:cubicBezTo>
                    <a:pt x="1122" y="28"/>
                    <a:pt x="1061" y="50"/>
                    <a:pt x="1005" y="81"/>
                  </a:cubicBezTo>
                  <a:lnTo>
                    <a:pt x="1005" y="80"/>
                  </a:lnTo>
                  <a:lnTo>
                    <a:pt x="0" y="616"/>
                  </a:lnTo>
                  <a:lnTo>
                    <a:pt x="1114" y="5894"/>
                  </a:lnTo>
                  <a:lnTo>
                    <a:pt x="2270" y="5970"/>
                  </a:lnTo>
                  <a:cubicBezTo>
                    <a:pt x="2278" y="5971"/>
                    <a:pt x="2286" y="5971"/>
                    <a:pt x="2294" y="5971"/>
                  </a:cubicBezTo>
                  <a:cubicBezTo>
                    <a:pt x="2343" y="5971"/>
                    <a:pt x="2391" y="5966"/>
                    <a:pt x="2439" y="5956"/>
                  </a:cubicBezTo>
                  <a:cubicBezTo>
                    <a:pt x="3208" y="5794"/>
                    <a:pt x="3551" y="4332"/>
                    <a:pt x="3205" y="2691"/>
                  </a:cubicBezTo>
                  <a:cubicBezTo>
                    <a:pt x="2879" y="1151"/>
                    <a:pt x="2062" y="0"/>
                    <a:pt x="132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44">
              <a:extLst>
                <a:ext uri="{FF2B5EF4-FFF2-40B4-BE49-F238E27FC236}">
                  <a16:creationId xmlns:a16="http://schemas.microsoft.com/office/drawing/2014/main" id="{C80A804A-F8A8-C3F4-C3B2-598DC1F8D88B}"/>
                </a:ext>
              </a:extLst>
            </p:cNvPr>
            <p:cNvSpPr/>
            <p:nvPr/>
          </p:nvSpPr>
          <p:spPr>
            <a:xfrm>
              <a:off x="1280345" y="827516"/>
              <a:ext cx="187009" cy="320647"/>
            </a:xfrm>
            <a:custGeom>
              <a:avLst/>
              <a:gdLst/>
              <a:ahLst/>
              <a:cxnLst/>
              <a:rect l="l" t="t" r="r" b="b"/>
              <a:pathLst>
                <a:path w="3094" h="5305" extrusionOk="0">
                  <a:moveTo>
                    <a:pt x="1117" y="0"/>
                  </a:moveTo>
                  <a:cubicBezTo>
                    <a:pt x="1074" y="0"/>
                    <a:pt x="1032" y="4"/>
                    <a:pt x="990" y="13"/>
                  </a:cubicBezTo>
                  <a:cubicBezTo>
                    <a:pt x="306" y="158"/>
                    <a:pt x="1" y="1456"/>
                    <a:pt x="309" y="2913"/>
                  </a:cubicBezTo>
                  <a:cubicBezTo>
                    <a:pt x="598" y="4282"/>
                    <a:pt x="1324" y="5305"/>
                    <a:pt x="1978" y="5305"/>
                  </a:cubicBezTo>
                  <a:cubicBezTo>
                    <a:pt x="2021" y="5305"/>
                    <a:pt x="2063" y="5300"/>
                    <a:pt x="2105" y="5291"/>
                  </a:cubicBezTo>
                  <a:cubicBezTo>
                    <a:pt x="2788" y="5147"/>
                    <a:pt x="3093" y="3848"/>
                    <a:pt x="2785" y="2391"/>
                  </a:cubicBezTo>
                  <a:cubicBezTo>
                    <a:pt x="2496" y="1023"/>
                    <a:pt x="1770" y="0"/>
                    <a:pt x="1117" y="0"/>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44">
              <a:extLst>
                <a:ext uri="{FF2B5EF4-FFF2-40B4-BE49-F238E27FC236}">
                  <a16:creationId xmlns:a16="http://schemas.microsoft.com/office/drawing/2014/main" id="{5BE9F3F7-6AC5-9E02-EADB-66997B3ABA07}"/>
                </a:ext>
              </a:extLst>
            </p:cNvPr>
            <p:cNvSpPr/>
            <p:nvPr/>
          </p:nvSpPr>
          <p:spPr>
            <a:xfrm>
              <a:off x="1295698" y="864748"/>
              <a:ext cx="134545" cy="250897"/>
            </a:xfrm>
            <a:custGeom>
              <a:avLst/>
              <a:gdLst/>
              <a:ahLst/>
              <a:cxnLst/>
              <a:rect l="l" t="t" r="r" b="b"/>
              <a:pathLst>
                <a:path w="2226" h="4151" extrusionOk="0">
                  <a:moveTo>
                    <a:pt x="733" y="1"/>
                  </a:moveTo>
                  <a:cubicBezTo>
                    <a:pt x="704" y="1"/>
                    <a:pt x="676" y="3"/>
                    <a:pt x="649" y="9"/>
                  </a:cubicBezTo>
                  <a:cubicBezTo>
                    <a:pt x="225" y="99"/>
                    <a:pt x="0" y="861"/>
                    <a:pt x="113" y="1831"/>
                  </a:cubicBezTo>
                  <a:lnTo>
                    <a:pt x="1086" y="2075"/>
                  </a:lnTo>
                  <a:lnTo>
                    <a:pt x="244" y="2518"/>
                  </a:lnTo>
                  <a:cubicBezTo>
                    <a:pt x="501" y="3474"/>
                    <a:pt x="1002" y="4150"/>
                    <a:pt x="1437" y="4150"/>
                  </a:cubicBezTo>
                  <a:cubicBezTo>
                    <a:pt x="1465" y="4150"/>
                    <a:pt x="1493" y="4147"/>
                    <a:pt x="1521" y="4141"/>
                  </a:cubicBezTo>
                  <a:cubicBezTo>
                    <a:pt x="2016" y="4037"/>
                    <a:pt x="2226" y="3018"/>
                    <a:pt x="1986" y="1885"/>
                  </a:cubicBezTo>
                  <a:cubicBezTo>
                    <a:pt x="1760" y="815"/>
                    <a:pt x="1210" y="1"/>
                    <a:pt x="73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44">
              <a:extLst>
                <a:ext uri="{FF2B5EF4-FFF2-40B4-BE49-F238E27FC236}">
                  <a16:creationId xmlns:a16="http://schemas.microsoft.com/office/drawing/2014/main" id="{38AD5F7E-799F-256F-3B4F-61C50E5D6EFF}"/>
                </a:ext>
              </a:extLst>
            </p:cNvPr>
            <p:cNvSpPr/>
            <p:nvPr/>
          </p:nvSpPr>
          <p:spPr>
            <a:xfrm>
              <a:off x="1289472" y="866380"/>
              <a:ext cx="134545" cy="250897"/>
            </a:xfrm>
            <a:custGeom>
              <a:avLst/>
              <a:gdLst/>
              <a:ahLst/>
              <a:cxnLst/>
              <a:rect l="l" t="t" r="r" b="b"/>
              <a:pathLst>
                <a:path w="2226" h="4151" extrusionOk="0">
                  <a:moveTo>
                    <a:pt x="733" y="0"/>
                  </a:moveTo>
                  <a:cubicBezTo>
                    <a:pt x="705" y="0"/>
                    <a:pt x="676" y="3"/>
                    <a:pt x="649" y="9"/>
                  </a:cubicBezTo>
                  <a:cubicBezTo>
                    <a:pt x="225" y="98"/>
                    <a:pt x="0" y="861"/>
                    <a:pt x="112" y="1830"/>
                  </a:cubicBezTo>
                  <a:lnTo>
                    <a:pt x="1085" y="2075"/>
                  </a:lnTo>
                  <a:lnTo>
                    <a:pt x="244" y="2518"/>
                  </a:lnTo>
                  <a:cubicBezTo>
                    <a:pt x="500" y="3474"/>
                    <a:pt x="1002" y="4150"/>
                    <a:pt x="1437" y="4150"/>
                  </a:cubicBezTo>
                  <a:cubicBezTo>
                    <a:pt x="1465" y="4150"/>
                    <a:pt x="1493" y="4147"/>
                    <a:pt x="1521" y="4142"/>
                  </a:cubicBezTo>
                  <a:cubicBezTo>
                    <a:pt x="2015" y="4037"/>
                    <a:pt x="2225" y="3018"/>
                    <a:pt x="1986" y="1885"/>
                  </a:cubicBezTo>
                  <a:cubicBezTo>
                    <a:pt x="1760" y="815"/>
                    <a:pt x="1209" y="0"/>
                    <a:pt x="73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44">
              <a:extLst>
                <a:ext uri="{FF2B5EF4-FFF2-40B4-BE49-F238E27FC236}">
                  <a16:creationId xmlns:a16="http://schemas.microsoft.com/office/drawing/2014/main" id="{CE7D0F9D-DE78-2443-1DCF-65E48F3FFF4A}"/>
                </a:ext>
              </a:extLst>
            </p:cNvPr>
            <p:cNvSpPr/>
            <p:nvPr/>
          </p:nvSpPr>
          <p:spPr>
            <a:xfrm>
              <a:off x="1559104" y="636398"/>
              <a:ext cx="638756" cy="565984"/>
            </a:xfrm>
            <a:custGeom>
              <a:avLst/>
              <a:gdLst/>
              <a:ahLst/>
              <a:cxnLst/>
              <a:rect l="l" t="t" r="r" b="b"/>
              <a:pathLst>
                <a:path w="10568" h="9364" extrusionOk="0">
                  <a:moveTo>
                    <a:pt x="5575" y="1"/>
                  </a:moveTo>
                  <a:cubicBezTo>
                    <a:pt x="3277" y="1"/>
                    <a:pt x="602" y="963"/>
                    <a:pt x="329" y="2502"/>
                  </a:cubicBezTo>
                  <a:cubicBezTo>
                    <a:pt x="1" y="4350"/>
                    <a:pt x="700" y="6523"/>
                    <a:pt x="1239" y="7486"/>
                  </a:cubicBezTo>
                  <a:cubicBezTo>
                    <a:pt x="1459" y="7878"/>
                    <a:pt x="2011" y="9364"/>
                    <a:pt x="4721" y="9364"/>
                  </a:cubicBezTo>
                  <a:cubicBezTo>
                    <a:pt x="5094" y="9364"/>
                    <a:pt x="5508" y="9336"/>
                    <a:pt x="5969" y="9272"/>
                  </a:cubicBezTo>
                  <a:cubicBezTo>
                    <a:pt x="9375" y="8805"/>
                    <a:pt x="9976" y="6867"/>
                    <a:pt x="9976" y="6867"/>
                  </a:cubicBezTo>
                  <a:cubicBezTo>
                    <a:pt x="10568" y="5323"/>
                    <a:pt x="9923" y="2447"/>
                    <a:pt x="8554" y="928"/>
                  </a:cubicBezTo>
                  <a:cubicBezTo>
                    <a:pt x="7978" y="289"/>
                    <a:pt x="6833" y="1"/>
                    <a:pt x="55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44">
              <a:extLst>
                <a:ext uri="{FF2B5EF4-FFF2-40B4-BE49-F238E27FC236}">
                  <a16:creationId xmlns:a16="http://schemas.microsoft.com/office/drawing/2014/main" id="{C717F722-B44E-98C3-CD76-6B9F7F3497F5}"/>
                </a:ext>
              </a:extLst>
            </p:cNvPr>
            <p:cNvSpPr/>
            <p:nvPr/>
          </p:nvSpPr>
          <p:spPr>
            <a:xfrm>
              <a:off x="1569379" y="623766"/>
              <a:ext cx="635734" cy="563385"/>
            </a:xfrm>
            <a:custGeom>
              <a:avLst/>
              <a:gdLst/>
              <a:ahLst/>
              <a:cxnLst/>
              <a:rect l="l" t="t" r="r" b="b"/>
              <a:pathLst>
                <a:path w="10518" h="9321" extrusionOk="0">
                  <a:moveTo>
                    <a:pt x="5549" y="1"/>
                  </a:moveTo>
                  <a:cubicBezTo>
                    <a:pt x="3261" y="1"/>
                    <a:pt x="598" y="958"/>
                    <a:pt x="327" y="2489"/>
                  </a:cubicBezTo>
                  <a:cubicBezTo>
                    <a:pt x="1" y="4330"/>
                    <a:pt x="696" y="6492"/>
                    <a:pt x="1233" y="7451"/>
                  </a:cubicBezTo>
                  <a:cubicBezTo>
                    <a:pt x="1452" y="7841"/>
                    <a:pt x="2001" y="9321"/>
                    <a:pt x="4698" y="9321"/>
                  </a:cubicBezTo>
                  <a:cubicBezTo>
                    <a:pt x="5070" y="9321"/>
                    <a:pt x="5482" y="9293"/>
                    <a:pt x="5940" y="9230"/>
                  </a:cubicBezTo>
                  <a:cubicBezTo>
                    <a:pt x="9332" y="8764"/>
                    <a:pt x="9929" y="6835"/>
                    <a:pt x="9929" y="6835"/>
                  </a:cubicBezTo>
                  <a:cubicBezTo>
                    <a:pt x="10517" y="5298"/>
                    <a:pt x="9876" y="2435"/>
                    <a:pt x="8514" y="924"/>
                  </a:cubicBezTo>
                  <a:cubicBezTo>
                    <a:pt x="7941" y="288"/>
                    <a:pt x="6801" y="1"/>
                    <a:pt x="5549"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44">
              <a:extLst>
                <a:ext uri="{FF2B5EF4-FFF2-40B4-BE49-F238E27FC236}">
                  <a16:creationId xmlns:a16="http://schemas.microsoft.com/office/drawing/2014/main" id="{82A69756-377F-9DD7-593F-18939A8296C3}"/>
                </a:ext>
              </a:extLst>
            </p:cNvPr>
            <p:cNvSpPr/>
            <p:nvPr/>
          </p:nvSpPr>
          <p:spPr>
            <a:xfrm>
              <a:off x="1571192" y="635008"/>
              <a:ext cx="624250" cy="553230"/>
            </a:xfrm>
            <a:custGeom>
              <a:avLst/>
              <a:gdLst/>
              <a:ahLst/>
              <a:cxnLst/>
              <a:rect l="l" t="t" r="r" b="b"/>
              <a:pathLst>
                <a:path w="10328" h="9153" extrusionOk="0">
                  <a:moveTo>
                    <a:pt x="5449" y="0"/>
                  </a:moveTo>
                  <a:cubicBezTo>
                    <a:pt x="3203" y="0"/>
                    <a:pt x="587" y="940"/>
                    <a:pt x="320" y="2444"/>
                  </a:cubicBezTo>
                  <a:cubicBezTo>
                    <a:pt x="0" y="4252"/>
                    <a:pt x="683" y="6375"/>
                    <a:pt x="1211" y="7317"/>
                  </a:cubicBezTo>
                  <a:cubicBezTo>
                    <a:pt x="1425" y="7699"/>
                    <a:pt x="1965" y="9152"/>
                    <a:pt x="4613" y="9152"/>
                  </a:cubicBezTo>
                  <a:cubicBezTo>
                    <a:pt x="4978" y="9152"/>
                    <a:pt x="5383" y="9125"/>
                    <a:pt x="5833" y="9063"/>
                  </a:cubicBezTo>
                  <a:cubicBezTo>
                    <a:pt x="9163" y="8606"/>
                    <a:pt x="9750" y="6712"/>
                    <a:pt x="9750" y="6712"/>
                  </a:cubicBezTo>
                  <a:cubicBezTo>
                    <a:pt x="10327" y="5202"/>
                    <a:pt x="9697" y="2392"/>
                    <a:pt x="8360" y="907"/>
                  </a:cubicBezTo>
                  <a:cubicBezTo>
                    <a:pt x="7797" y="282"/>
                    <a:pt x="6678" y="0"/>
                    <a:pt x="5449" y="0"/>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44">
              <a:extLst>
                <a:ext uri="{FF2B5EF4-FFF2-40B4-BE49-F238E27FC236}">
                  <a16:creationId xmlns:a16="http://schemas.microsoft.com/office/drawing/2014/main" id="{096A385A-24E5-8256-2637-7C4DF834E7A0}"/>
                </a:ext>
              </a:extLst>
            </p:cNvPr>
            <p:cNvSpPr/>
            <p:nvPr/>
          </p:nvSpPr>
          <p:spPr>
            <a:xfrm>
              <a:off x="1585940" y="792097"/>
              <a:ext cx="497381" cy="352742"/>
            </a:xfrm>
            <a:custGeom>
              <a:avLst/>
              <a:gdLst/>
              <a:ahLst/>
              <a:cxnLst/>
              <a:rect l="l" t="t" r="r" b="b"/>
              <a:pathLst>
                <a:path w="8229" h="5836" extrusionOk="0">
                  <a:moveTo>
                    <a:pt x="52" y="1"/>
                  </a:moveTo>
                  <a:cubicBezTo>
                    <a:pt x="25" y="189"/>
                    <a:pt x="7" y="379"/>
                    <a:pt x="0" y="569"/>
                  </a:cubicBezTo>
                  <a:cubicBezTo>
                    <a:pt x="0" y="569"/>
                    <a:pt x="1272" y="2557"/>
                    <a:pt x="3673" y="4036"/>
                  </a:cubicBezTo>
                  <a:cubicBezTo>
                    <a:pt x="5957" y="5441"/>
                    <a:pt x="7746" y="5835"/>
                    <a:pt x="7746" y="5835"/>
                  </a:cubicBezTo>
                  <a:cubicBezTo>
                    <a:pt x="7912" y="5753"/>
                    <a:pt x="8073" y="5661"/>
                    <a:pt x="8229" y="5560"/>
                  </a:cubicBezTo>
                  <a:cubicBezTo>
                    <a:pt x="8229" y="5560"/>
                    <a:pt x="6198" y="4973"/>
                    <a:pt x="4010" y="3677"/>
                  </a:cubicBezTo>
                  <a:cubicBezTo>
                    <a:pt x="1560" y="2227"/>
                    <a:pt x="52" y="1"/>
                    <a:pt x="52"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44">
              <a:extLst>
                <a:ext uri="{FF2B5EF4-FFF2-40B4-BE49-F238E27FC236}">
                  <a16:creationId xmlns:a16="http://schemas.microsoft.com/office/drawing/2014/main" id="{87FC6051-9307-3DCB-1C3D-FF9347A3DD56}"/>
                </a:ext>
              </a:extLst>
            </p:cNvPr>
            <p:cNvSpPr/>
            <p:nvPr/>
          </p:nvSpPr>
          <p:spPr>
            <a:xfrm>
              <a:off x="1585940" y="859429"/>
              <a:ext cx="438813" cy="328807"/>
            </a:xfrm>
            <a:custGeom>
              <a:avLst/>
              <a:gdLst/>
              <a:ahLst/>
              <a:cxnLst/>
              <a:rect l="l" t="t" r="r" b="b"/>
              <a:pathLst>
                <a:path w="7260" h="5440" extrusionOk="0">
                  <a:moveTo>
                    <a:pt x="1" y="0"/>
                  </a:moveTo>
                  <a:lnTo>
                    <a:pt x="1" y="0"/>
                  </a:lnTo>
                  <a:cubicBezTo>
                    <a:pt x="60" y="1446"/>
                    <a:pt x="559" y="2877"/>
                    <a:pt x="967" y="3604"/>
                  </a:cubicBezTo>
                  <a:cubicBezTo>
                    <a:pt x="1181" y="3986"/>
                    <a:pt x="1721" y="5439"/>
                    <a:pt x="4369" y="5439"/>
                  </a:cubicBezTo>
                  <a:cubicBezTo>
                    <a:pt x="4734" y="5439"/>
                    <a:pt x="5139" y="5412"/>
                    <a:pt x="5589" y="5350"/>
                  </a:cubicBezTo>
                  <a:cubicBezTo>
                    <a:pt x="6248" y="5260"/>
                    <a:pt x="6799" y="5112"/>
                    <a:pt x="7259" y="4935"/>
                  </a:cubicBezTo>
                  <a:cubicBezTo>
                    <a:pt x="7259" y="4935"/>
                    <a:pt x="5568" y="4581"/>
                    <a:pt x="3352" y="3145"/>
                  </a:cubicBezTo>
                  <a:cubicBezTo>
                    <a:pt x="982" y="1610"/>
                    <a:pt x="1" y="0"/>
                    <a:pt x="1" y="0"/>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44">
              <a:extLst>
                <a:ext uri="{FF2B5EF4-FFF2-40B4-BE49-F238E27FC236}">
                  <a16:creationId xmlns:a16="http://schemas.microsoft.com/office/drawing/2014/main" id="{E45E59ED-BE22-3804-BA83-17E556EE2E7C}"/>
                </a:ext>
              </a:extLst>
            </p:cNvPr>
            <p:cNvSpPr/>
            <p:nvPr/>
          </p:nvSpPr>
          <p:spPr>
            <a:xfrm>
              <a:off x="1960500" y="682153"/>
              <a:ext cx="179937" cy="343555"/>
            </a:xfrm>
            <a:custGeom>
              <a:avLst/>
              <a:gdLst/>
              <a:ahLst/>
              <a:cxnLst/>
              <a:rect l="l" t="t" r="r" b="b"/>
              <a:pathLst>
                <a:path w="2977" h="5684" extrusionOk="0">
                  <a:moveTo>
                    <a:pt x="374" y="1"/>
                  </a:moveTo>
                  <a:cubicBezTo>
                    <a:pt x="231" y="1"/>
                    <a:pt x="99" y="94"/>
                    <a:pt x="55" y="237"/>
                  </a:cubicBezTo>
                  <a:cubicBezTo>
                    <a:pt x="1" y="413"/>
                    <a:pt x="100" y="600"/>
                    <a:pt x="276" y="654"/>
                  </a:cubicBezTo>
                  <a:cubicBezTo>
                    <a:pt x="287" y="657"/>
                    <a:pt x="299" y="661"/>
                    <a:pt x="310" y="663"/>
                  </a:cubicBezTo>
                  <a:cubicBezTo>
                    <a:pt x="549" y="709"/>
                    <a:pt x="780" y="778"/>
                    <a:pt x="983" y="882"/>
                  </a:cubicBezTo>
                  <a:cubicBezTo>
                    <a:pt x="1081" y="931"/>
                    <a:pt x="1173" y="993"/>
                    <a:pt x="1257" y="1065"/>
                  </a:cubicBezTo>
                  <a:cubicBezTo>
                    <a:pt x="1296" y="1096"/>
                    <a:pt x="1344" y="1148"/>
                    <a:pt x="1386" y="1190"/>
                  </a:cubicBezTo>
                  <a:cubicBezTo>
                    <a:pt x="1429" y="1235"/>
                    <a:pt x="1472" y="1280"/>
                    <a:pt x="1513" y="1328"/>
                  </a:cubicBezTo>
                  <a:cubicBezTo>
                    <a:pt x="1843" y="1707"/>
                    <a:pt x="2112" y="2154"/>
                    <a:pt x="2327" y="2626"/>
                  </a:cubicBezTo>
                  <a:cubicBezTo>
                    <a:pt x="2546" y="3102"/>
                    <a:pt x="2702" y="3603"/>
                    <a:pt x="2795" y="4118"/>
                  </a:cubicBezTo>
                  <a:cubicBezTo>
                    <a:pt x="2878" y="4633"/>
                    <a:pt x="2907" y="5175"/>
                    <a:pt x="2736" y="5684"/>
                  </a:cubicBezTo>
                  <a:cubicBezTo>
                    <a:pt x="2848" y="5441"/>
                    <a:pt x="2911" y="5176"/>
                    <a:pt x="2943" y="4908"/>
                  </a:cubicBezTo>
                  <a:cubicBezTo>
                    <a:pt x="2976" y="4640"/>
                    <a:pt x="2977" y="4368"/>
                    <a:pt x="2960" y="4098"/>
                  </a:cubicBezTo>
                  <a:cubicBezTo>
                    <a:pt x="2920" y="3555"/>
                    <a:pt x="2812" y="3020"/>
                    <a:pt x="2637" y="2504"/>
                  </a:cubicBezTo>
                  <a:cubicBezTo>
                    <a:pt x="2463" y="1986"/>
                    <a:pt x="2230" y="1482"/>
                    <a:pt x="1907" y="1019"/>
                  </a:cubicBezTo>
                  <a:cubicBezTo>
                    <a:pt x="1824" y="901"/>
                    <a:pt x="1735" y="787"/>
                    <a:pt x="1638" y="679"/>
                  </a:cubicBezTo>
                  <a:cubicBezTo>
                    <a:pt x="1532" y="566"/>
                    <a:pt x="1411" y="465"/>
                    <a:pt x="1280" y="379"/>
                  </a:cubicBezTo>
                  <a:cubicBezTo>
                    <a:pt x="1024" y="212"/>
                    <a:pt x="749" y="101"/>
                    <a:pt x="472" y="16"/>
                  </a:cubicBezTo>
                  <a:cubicBezTo>
                    <a:pt x="439" y="6"/>
                    <a:pt x="406" y="1"/>
                    <a:pt x="374"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44">
              <a:extLst>
                <a:ext uri="{FF2B5EF4-FFF2-40B4-BE49-F238E27FC236}">
                  <a16:creationId xmlns:a16="http://schemas.microsoft.com/office/drawing/2014/main" id="{A3D59E43-FF77-7E86-F87B-31D24EBDEDD8}"/>
                </a:ext>
              </a:extLst>
            </p:cNvPr>
            <p:cNvSpPr/>
            <p:nvPr/>
          </p:nvSpPr>
          <p:spPr>
            <a:xfrm>
              <a:off x="1848803" y="673872"/>
              <a:ext cx="97736" cy="41826"/>
            </a:xfrm>
            <a:custGeom>
              <a:avLst/>
              <a:gdLst/>
              <a:ahLst/>
              <a:cxnLst/>
              <a:rect l="l" t="t" r="r" b="b"/>
              <a:pathLst>
                <a:path w="1617" h="692" extrusionOk="0">
                  <a:moveTo>
                    <a:pt x="937" y="1"/>
                  </a:moveTo>
                  <a:cubicBezTo>
                    <a:pt x="731" y="1"/>
                    <a:pt x="526" y="10"/>
                    <a:pt x="320" y="27"/>
                  </a:cubicBezTo>
                  <a:cubicBezTo>
                    <a:pt x="136" y="42"/>
                    <a:pt x="0" y="202"/>
                    <a:pt x="15" y="385"/>
                  </a:cubicBezTo>
                  <a:cubicBezTo>
                    <a:pt x="29" y="560"/>
                    <a:pt x="174" y="691"/>
                    <a:pt x="346" y="691"/>
                  </a:cubicBezTo>
                  <a:cubicBezTo>
                    <a:pt x="355" y="691"/>
                    <a:pt x="364" y="691"/>
                    <a:pt x="373" y="690"/>
                  </a:cubicBezTo>
                  <a:cubicBezTo>
                    <a:pt x="560" y="675"/>
                    <a:pt x="748" y="667"/>
                    <a:pt x="935" y="667"/>
                  </a:cubicBezTo>
                  <a:cubicBezTo>
                    <a:pt x="1042" y="667"/>
                    <a:pt x="1149" y="669"/>
                    <a:pt x="1256" y="675"/>
                  </a:cubicBezTo>
                  <a:cubicBezTo>
                    <a:pt x="1261" y="675"/>
                    <a:pt x="1265" y="675"/>
                    <a:pt x="1269" y="675"/>
                  </a:cubicBezTo>
                  <a:cubicBezTo>
                    <a:pt x="1292" y="675"/>
                    <a:pt x="1314" y="673"/>
                    <a:pt x="1336" y="669"/>
                  </a:cubicBezTo>
                  <a:cubicBezTo>
                    <a:pt x="1501" y="637"/>
                    <a:pt x="1616" y="487"/>
                    <a:pt x="1605" y="319"/>
                  </a:cubicBezTo>
                  <a:cubicBezTo>
                    <a:pt x="1592" y="150"/>
                    <a:pt x="1457" y="17"/>
                    <a:pt x="1289" y="9"/>
                  </a:cubicBezTo>
                  <a:cubicBezTo>
                    <a:pt x="1172" y="4"/>
                    <a:pt x="1055" y="1"/>
                    <a:pt x="937"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44">
              <a:extLst>
                <a:ext uri="{FF2B5EF4-FFF2-40B4-BE49-F238E27FC236}">
                  <a16:creationId xmlns:a16="http://schemas.microsoft.com/office/drawing/2014/main" id="{C7178966-04AE-B114-6828-A9E88E60434F}"/>
                </a:ext>
              </a:extLst>
            </p:cNvPr>
            <p:cNvSpPr/>
            <p:nvPr/>
          </p:nvSpPr>
          <p:spPr>
            <a:xfrm>
              <a:off x="1637074" y="959219"/>
              <a:ext cx="226478" cy="195592"/>
            </a:xfrm>
            <a:custGeom>
              <a:avLst/>
              <a:gdLst/>
              <a:ahLst/>
              <a:cxnLst/>
              <a:rect l="l" t="t" r="r" b="b"/>
              <a:pathLst>
                <a:path w="3747" h="3236" extrusionOk="0">
                  <a:moveTo>
                    <a:pt x="0" y="0"/>
                  </a:moveTo>
                  <a:lnTo>
                    <a:pt x="0" y="0"/>
                  </a:lnTo>
                  <a:cubicBezTo>
                    <a:pt x="64" y="448"/>
                    <a:pt x="189" y="885"/>
                    <a:pt x="372" y="1299"/>
                  </a:cubicBezTo>
                  <a:cubicBezTo>
                    <a:pt x="466" y="1510"/>
                    <a:pt x="579" y="1711"/>
                    <a:pt x="709" y="1900"/>
                  </a:cubicBezTo>
                  <a:cubicBezTo>
                    <a:pt x="839" y="2097"/>
                    <a:pt x="997" y="2274"/>
                    <a:pt x="1177" y="2427"/>
                  </a:cubicBezTo>
                  <a:cubicBezTo>
                    <a:pt x="1223" y="2467"/>
                    <a:pt x="1275" y="2502"/>
                    <a:pt x="1322" y="2536"/>
                  </a:cubicBezTo>
                  <a:cubicBezTo>
                    <a:pt x="1368" y="2570"/>
                    <a:pt x="1416" y="2601"/>
                    <a:pt x="1464" y="2631"/>
                  </a:cubicBezTo>
                  <a:cubicBezTo>
                    <a:pt x="1561" y="2691"/>
                    <a:pt x="1660" y="2751"/>
                    <a:pt x="1762" y="2805"/>
                  </a:cubicBezTo>
                  <a:cubicBezTo>
                    <a:pt x="1965" y="2915"/>
                    <a:pt x="2182" y="2999"/>
                    <a:pt x="2399" y="3069"/>
                  </a:cubicBezTo>
                  <a:cubicBezTo>
                    <a:pt x="2762" y="3179"/>
                    <a:pt x="3140" y="3235"/>
                    <a:pt x="3518" y="3235"/>
                  </a:cubicBezTo>
                  <a:cubicBezTo>
                    <a:pt x="3594" y="3235"/>
                    <a:pt x="3670" y="3233"/>
                    <a:pt x="3746" y="3229"/>
                  </a:cubicBezTo>
                  <a:cubicBezTo>
                    <a:pt x="3529" y="3163"/>
                    <a:pt x="3315" y="3106"/>
                    <a:pt x="3106" y="3038"/>
                  </a:cubicBezTo>
                  <a:cubicBezTo>
                    <a:pt x="2897" y="2970"/>
                    <a:pt x="2692" y="2897"/>
                    <a:pt x="2494" y="2810"/>
                  </a:cubicBezTo>
                  <a:cubicBezTo>
                    <a:pt x="2294" y="2728"/>
                    <a:pt x="2105" y="2628"/>
                    <a:pt x="1919" y="2522"/>
                  </a:cubicBezTo>
                  <a:cubicBezTo>
                    <a:pt x="1825" y="2471"/>
                    <a:pt x="1734" y="2412"/>
                    <a:pt x="1644" y="2354"/>
                  </a:cubicBezTo>
                  <a:lnTo>
                    <a:pt x="1509" y="2263"/>
                  </a:lnTo>
                  <a:cubicBezTo>
                    <a:pt x="1465" y="2232"/>
                    <a:pt x="1426" y="2206"/>
                    <a:pt x="1386" y="2172"/>
                  </a:cubicBezTo>
                  <a:cubicBezTo>
                    <a:pt x="1228" y="2044"/>
                    <a:pt x="1083" y="1890"/>
                    <a:pt x="952" y="1722"/>
                  </a:cubicBezTo>
                  <a:cubicBezTo>
                    <a:pt x="821" y="1551"/>
                    <a:pt x="700" y="1372"/>
                    <a:pt x="590" y="1187"/>
                  </a:cubicBezTo>
                  <a:cubicBezTo>
                    <a:pt x="368" y="812"/>
                    <a:pt x="184" y="410"/>
                    <a:pt x="0" y="0"/>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44">
              <a:extLst>
                <a:ext uri="{FF2B5EF4-FFF2-40B4-BE49-F238E27FC236}">
                  <a16:creationId xmlns:a16="http://schemas.microsoft.com/office/drawing/2014/main" id="{D26A4F33-6F4A-CC76-C5AA-D35E23E82B87}"/>
                </a:ext>
              </a:extLst>
            </p:cNvPr>
            <p:cNvSpPr/>
            <p:nvPr/>
          </p:nvSpPr>
          <p:spPr>
            <a:xfrm>
              <a:off x="1008416" y="1325800"/>
              <a:ext cx="610167" cy="796572"/>
            </a:xfrm>
            <a:custGeom>
              <a:avLst/>
              <a:gdLst/>
              <a:ahLst/>
              <a:cxnLst/>
              <a:rect l="l" t="t" r="r" b="b"/>
              <a:pathLst>
                <a:path w="10095" h="13179" extrusionOk="0">
                  <a:moveTo>
                    <a:pt x="5959" y="1"/>
                  </a:moveTo>
                  <a:cubicBezTo>
                    <a:pt x="5959" y="1"/>
                    <a:pt x="2310" y="2228"/>
                    <a:pt x="1363" y="5644"/>
                  </a:cubicBezTo>
                  <a:cubicBezTo>
                    <a:pt x="1" y="10560"/>
                    <a:pt x="5867" y="13076"/>
                    <a:pt x="5867" y="13076"/>
                  </a:cubicBezTo>
                  <a:cubicBezTo>
                    <a:pt x="6163" y="13146"/>
                    <a:pt x="6435" y="13179"/>
                    <a:pt x="6685" y="13179"/>
                  </a:cubicBezTo>
                  <a:cubicBezTo>
                    <a:pt x="9354" y="13179"/>
                    <a:pt x="9458" y="9477"/>
                    <a:pt x="8653" y="9130"/>
                  </a:cubicBezTo>
                  <a:cubicBezTo>
                    <a:pt x="7732" y="8734"/>
                    <a:pt x="6008" y="6887"/>
                    <a:pt x="8051" y="5730"/>
                  </a:cubicBezTo>
                  <a:cubicBezTo>
                    <a:pt x="10094" y="4573"/>
                    <a:pt x="9368" y="436"/>
                    <a:pt x="5959" y="1"/>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44">
              <a:extLst>
                <a:ext uri="{FF2B5EF4-FFF2-40B4-BE49-F238E27FC236}">
                  <a16:creationId xmlns:a16="http://schemas.microsoft.com/office/drawing/2014/main" id="{CBDEC430-E2D0-D2D7-2C57-C1CFC28FDFB1}"/>
                </a:ext>
              </a:extLst>
            </p:cNvPr>
            <p:cNvSpPr/>
            <p:nvPr/>
          </p:nvSpPr>
          <p:spPr>
            <a:xfrm>
              <a:off x="1293763" y="1877635"/>
              <a:ext cx="387436" cy="370089"/>
            </a:xfrm>
            <a:custGeom>
              <a:avLst/>
              <a:gdLst/>
              <a:ahLst/>
              <a:cxnLst/>
              <a:rect l="l" t="t" r="r" b="b"/>
              <a:pathLst>
                <a:path w="6410" h="6123" extrusionOk="0">
                  <a:moveTo>
                    <a:pt x="3932" y="0"/>
                  </a:moveTo>
                  <a:lnTo>
                    <a:pt x="1057" y="3508"/>
                  </a:lnTo>
                  <a:cubicBezTo>
                    <a:pt x="1057" y="3508"/>
                    <a:pt x="0" y="5901"/>
                    <a:pt x="2532" y="6114"/>
                  </a:cubicBezTo>
                  <a:cubicBezTo>
                    <a:pt x="2601" y="6120"/>
                    <a:pt x="2669" y="6123"/>
                    <a:pt x="2736" y="6123"/>
                  </a:cubicBezTo>
                  <a:cubicBezTo>
                    <a:pt x="4538" y="6123"/>
                    <a:pt x="5946" y="4117"/>
                    <a:pt x="6173" y="2721"/>
                  </a:cubicBezTo>
                  <a:cubicBezTo>
                    <a:pt x="6409" y="1273"/>
                    <a:pt x="3932" y="0"/>
                    <a:pt x="393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44">
              <a:extLst>
                <a:ext uri="{FF2B5EF4-FFF2-40B4-BE49-F238E27FC236}">
                  <a16:creationId xmlns:a16="http://schemas.microsoft.com/office/drawing/2014/main" id="{D512182A-A258-164C-7028-1EC15BE86B06}"/>
                </a:ext>
              </a:extLst>
            </p:cNvPr>
            <p:cNvSpPr/>
            <p:nvPr/>
          </p:nvSpPr>
          <p:spPr>
            <a:xfrm>
              <a:off x="1344051" y="1906647"/>
              <a:ext cx="263288" cy="335516"/>
            </a:xfrm>
            <a:custGeom>
              <a:avLst/>
              <a:gdLst/>
              <a:ahLst/>
              <a:cxnLst/>
              <a:rect l="l" t="t" r="r" b="b"/>
              <a:pathLst>
                <a:path w="4356" h="5551" extrusionOk="0">
                  <a:moveTo>
                    <a:pt x="3873" y="0"/>
                  </a:moveTo>
                  <a:lnTo>
                    <a:pt x="11" y="3935"/>
                  </a:lnTo>
                  <a:cubicBezTo>
                    <a:pt x="1" y="4089"/>
                    <a:pt x="30" y="4396"/>
                    <a:pt x="35" y="4396"/>
                  </a:cubicBezTo>
                  <a:cubicBezTo>
                    <a:pt x="188" y="5253"/>
                    <a:pt x="941" y="5551"/>
                    <a:pt x="1379" y="5551"/>
                  </a:cubicBezTo>
                  <a:cubicBezTo>
                    <a:pt x="1666" y="5551"/>
                    <a:pt x="1818" y="5423"/>
                    <a:pt x="1577" y="5240"/>
                  </a:cubicBezTo>
                  <a:cubicBezTo>
                    <a:pt x="1444" y="5140"/>
                    <a:pt x="1326" y="5021"/>
                    <a:pt x="1228" y="4887"/>
                  </a:cubicBezTo>
                  <a:cubicBezTo>
                    <a:pt x="1049" y="4643"/>
                    <a:pt x="1164" y="4294"/>
                    <a:pt x="1452" y="4200"/>
                  </a:cubicBezTo>
                  <a:cubicBezTo>
                    <a:pt x="2161" y="3966"/>
                    <a:pt x="2877" y="3499"/>
                    <a:pt x="3423" y="2673"/>
                  </a:cubicBezTo>
                  <a:cubicBezTo>
                    <a:pt x="4355" y="1264"/>
                    <a:pt x="3873" y="0"/>
                    <a:pt x="387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44">
              <a:extLst>
                <a:ext uri="{FF2B5EF4-FFF2-40B4-BE49-F238E27FC236}">
                  <a16:creationId xmlns:a16="http://schemas.microsoft.com/office/drawing/2014/main" id="{3DD2D459-1164-9CD0-2F53-6B1CDF5CFC6B}"/>
                </a:ext>
              </a:extLst>
            </p:cNvPr>
            <p:cNvSpPr/>
            <p:nvPr/>
          </p:nvSpPr>
          <p:spPr>
            <a:xfrm>
              <a:off x="1284455" y="1837743"/>
              <a:ext cx="313273" cy="313817"/>
            </a:xfrm>
            <a:custGeom>
              <a:avLst/>
              <a:gdLst/>
              <a:ahLst/>
              <a:cxnLst/>
              <a:rect l="l" t="t" r="r" b="b"/>
              <a:pathLst>
                <a:path w="5183" h="5192" extrusionOk="0">
                  <a:moveTo>
                    <a:pt x="3326" y="0"/>
                  </a:moveTo>
                  <a:cubicBezTo>
                    <a:pt x="3209" y="0"/>
                    <a:pt x="3131" y="41"/>
                    <a:pt x="3115" y="133"/>
                  </a:cubicBezTo>
                  <a:cubicBezTo>
                    <a:pt x="2507" y="3646"/>
                    <a:pt x="0" y="3884"/>
                    <a:pt x="0" y="3884"/>
                  </a:cubicBezTo>
                  <a:cubicBezTo>
                    <a:pt x="0" y="3884"/>
                    <a:pt x="370" y="5192"/>
                    <a:pt x="1585" y="5192"/>
                  </a:cubicBezTo>
                  <a:cubicBezTo>
                    <a:pt x="1762" y="5192"/>
                    <a:pt x="1957" y="5164"/>
                    <a:pt x="2171" y="5100"/>
                  </a:cubicBezTo>
                  <a:cubicBezTo>
                    <a:pt x="4748" y="4335"/>
                    <a:pt x="5183" y="1519"/>
                    <a:pt x="4764" y="915"/>
                  </a:cubicBezTo>
                  <a:cubicBezTo>
                    <a:pt x="4397" y="386"/>
                    <a:pt x="3683" y="0"/>
                    <a:pt x="3326" y="0"/>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44">
              <a:extLst>
                <a:ext uri="{FF2B5EF4-FFF2-40B4-BE49-F238E27FC236}">
                  <a16:creationId xmlns:a16="http://schemas.microsoft.com/office/drawing/2014/main" id="{167ABE25-9A62-9185-CB27-B2B3ABCDE76B}"/>
                </a:ext>
              </a:extLst>
            </p:cNvPr>
            <p:cNvSpPr/>
            <p:nvPr/>
          </p:nvSpPr>
          <p:spPr>
            <a:xfrm>
              <a:off x="1033923" y="1325800"/>
              <a:ext cx="432103" cy="825765"/>
            </a:xfrm>
            <a:custGeom>
              <a:avLst/>
              <a:gdLst/>
              <a:ahLst/>
              <a:cxnLst/>
              <a:rect l="l" t="t" r="r" b="b"/>
              <a:pathLst>
                <a:path w="7149" h="13662" extrusionOk="0">
                  <a:moveTo>
                    <a:pt x="5556" y="1"/>
                  </a:moveTo>
                  <a:cubicBezTo>
                    <a:pt x="5549" y="1"/>
                    <a:pt x="5543" y="1"/>
                    <a:pt x="5537" y="1"/>
                  </a:cubicBezTo>
                  <a:cubicBezTo>
                    <a:pt x="5537" y="1"/>
                    <a:pt x="1888" y="2228"/>
                    <a:pt x="941" y="5644"/>
                  </a:cubicBezTo>
                  <a:cubicBezTo>
                    <a:pt x="1" y="9037"/>
                    <a:pt x="2504" y="11287"/>
                    <a:pt x="4145" y="12354"/>
                  </a:cubicBezTo>
                  <a:cubicBezTo>
                    <a:pt x="4145" y="12354"/>
                    <a:pt x="4515" y="13662"/>
                    <a:pt x="5729" y="13662"/>
                  </a:cubicBezTo>
                  <a:cubicBezTo>
                    <a:pt x="5906" y="13662"/>
                    <a:pt x="6101" y="13634"/>
                    <a:pt x="6315" y="13570"/>
                  </a:cubicBezTo>
                  <a:cubicBezTo>
                    <a:pt x="6606" y="13485"/>
                    <a:pt x="6886" y="13365"/>
                    <a:pt x="7148" y="13215"/>
                  </a:cubicBezTo>
                  <a:cubicBezTo>
                    <a:pt x="5405" y="11785"/>
                    <a:pt x="6221" y="11089"/>
                    <a:pt x="6221" y="11089"/>
                  </a:cubicBezTo>
                  <a:cubicBezTo>
                    <a:pt x="3167" y="9603"/>
                    <a:pt x="1654" y="6115"/>
                    <a:pt x="3220" y="4027"/>
                  </a:cubicBezTo>
                  <a:cubicBezTo>
                    <a:pt x="4769" y="1959"/>
                    <a:pt x="6782" y="414"/>
                    <a:pt x="6817" y="386"/>
                  </a:cubicBezTo>
                  <a:cubicBezTo>
                    <a:pt x="6512" y="188"/>
                    <a:pt x="5958" y="1"/>
                    <a:pt x="5556" y="1"/>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44">
              <a:extLst>
                <a:ext uri="{FF2B5EF4-FFF2-40B4-BE49-F238E27FC236}">
                  <a16:creationId xmlns:a16="http://schemas.microsoft.com/office/drawing/2014/main" id="{6E72AE07-CB9C-3817-2AF2-BD63ADFF3ADD}"/>
                </a:ext>
              </a:extLst>
            </p:cNvPr>
            <p:cNvSpPr/>
            <p:nvPr/>
          </p:nvSpPr>
          <p:spPr>
            <a:xfrm>
              <a:off x="1073694" y="1687424"/>
              <a:ext cx="366826" cy="130314"/>
            </a:xfrm>
            <a:custGeom>
              <a:avLst/>
              <a:gdLst/>
              <a:ahLst/>
              <a:cxnLst/>
              <a:rect l="l" t="t" r="r" b="b"/>
              <a:pathLst>
                <a:path w="6069" h="2156" extrusionOk="0">
                  <a:moveTo>
                    <a:pt x="200" y="0"/>
                  </a:moveTo>
                  <a:cubicBezTo>
                    <a:pt x="200" y="0"/>
                    <a:pt x="1" y="848"/>
                    <a:pt x="123" y="1660"/>
                  </a:cubicBezTo>
                  <a:cubicBezTo>
                    <a:pt x="253" y="1971"/>
                    <a:pt x="1028" y="2155"/>
                    <a:pt x="2005" y="2155"/>
                  </a:cubicBezTo>
                  <a:cubicBezTo>
                    <a:pt x="3338" y="2155"/>
                    <a:pt x="5050" y="1811"/>
                    <a:pt x="6019" y="975"/>
                  </a:cubicBezTo>
                  <a:lnTo>
                    <a:pt x="6068" y="731"/>
                  </a:lnTo>
                  <a:lnTo>
                    <a:pt x="6068" y="731"/>
                  </a:lnTo>
                  <a:cubicBezTo>
                    <a:pt x="5656" y="853"/>
                    <a:pt x="4808" y="948"/>
                    <a:pt x="3874" y="948"/>
                  </a:cubicBezTo>
                  <a:cubicBezTo>
                    <a:pt x="2419" y="948"/>
                    <a:pt x="755" y="718"/>
                    <a:pt x="20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44">
              <a:extLst>
                <a:ext uri="{FF2B5EF4-FFF2-40B4-BE49-F238E27FC236}">
                  <a16:creationId xmlns:a16="http://schemas.microsoft.com/office/drawing/2014/main" id="{65B35E58-F29B-C667-15B7-907EB52716C0}"/>
                </a:ext>
              </a:extLst>
            </p:cNvPr>
            <p:cNvSpPr/>
            <p:nvPr/>
          </p:nvSpPr>
          <p:spPr>
            <a:xfrm>
              <a:off x="1076958" y="1687484"/>
              <a:ext cx="147298" cy="130254"/>
            </a:xfrm>
            <a:custGeom>
              <a:avLst/>
              <a:gdLst/>
              <a:ahLst/>
              <a:cxnLst/>
              <a:rect l="l" t="t" r="r" b="b"/>
              <a:pathLst>
                <a:path w="2437" h="2155" extrusionOk="0">
                  <a:moveTo>
                    <a:pt x="146" y="0"/>
                  </a:moveTo>
                  <a:cubicBezTo>
                    <a:pt x="24" y="570"/>
                    <a:pt x="0" y="1106"/>
                    <a:pt x="51" y="1608"/>
                  </a:cubicBezTo>
                  <a:cubicBezTo>
                    <a:pt x="57" y="1626"/>
                    <a:pt x="62" y="1641"/>
                    <a:pt x="70" y="1660"/>
                  </a:cubicBezTo>
                  <a:cubicBezTo>
                    <a:pt x="200" y="1970"/>
                    <a:pt x="974" y="2154"/>
                    <a:pt x="1951" y="2154"/>
                  </a:cubicBezTo>
                  <a:cubicBezTo>
                    <a:pt x="2108" y="2154"/>
                    <a:pt x="2271" y="2149"/>
                    <a:pt x="2437" y="2140"/>
                  </a:cubicBezTo>
                  <a:cubicBezTo>
                    <a:pt x="2214" y="1702"/>
                    <a:pt x="2053" y="1252"/>
                    <a:pt x="1964" y="804"/>
                  </a:cubicBezTo>
                  <a:cubicBezTo>
                    <a:pt x="1158" y="665"/>
                    <a:pt x="467" y="414"/>
                    <a:pt x="146" y="0"/>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44">
              <a:extLst>
                <a:ext uri="{FF2B5EF4-FFF2-40B4-BE49-F238E27FC236}">
                  <a16:creationId xmlns:a16="http://schemas.microsoft.com/office/drawing/2014/main" id="{4688482C-AB26-5103-96E5-B535AD81FC2D}"/>
                </a:ext>
              </a:extLst>
            </p:cNvPr>
            <p:cNvSpPr/>
            <p:nvPr/>
          </p:nvSpPr>
          <p:spPr>
            <a:xfrm>
              <a:off x="1284455" y="1845722"/>
              <a:ext cx="188339" cy="226780"/>
            </a:xfrm>
            <a:custGeom>
              <a:avLst/>
              <a:gdLst/>
              <a:ahLst/>
              <a:cxnLst/>
              <a:rect l="l" t="t" r="r" b="b"/>
              <a:pathLst>
                <a:path w="3116" h="3752" extrusionOk="0">
                  <a:moveTo>
                    <a:pt x="3115" y="1"/>
                  </a:moveTo>
                  <a:lnTo>
                    <a:pt x="3115" y="1"/>
                  </a:lnTo>
                  <a:cubicBezTo>
                    <a:pt x="3044" y="208"/>
                    <a:pt x="2986" y="417"/>
                    <a:pt x="2923" y="622"/>
                  </a:cubicBezTo>
                  <a:lnTo>
                    <a:pt x="2808" y="924"/>
                  </a:lnTo>
                  <a:cubicBezTo>
                    <a:pt x="2767" y="1023"/>
                    <a:pt x="2741" y="1128"/>
                    <a:pt x="2690" y="1222"/>
                  </a:cubicBezTo>
                  <a:cubicBezTo>
                    <a:pt x="2595" y="1414"/>
                    <a:pt x="2520" y="1615"/>
                    <a:pt x="2404" y="1793"/>
                  </a:cubicBezTo>
                  <a:cubicBezTo>
                    <a:pt x="2348" y="1883"/>
                    <a:pt x="2305" y="1981"/>
                    <a:pt x="2242" y="2066"/>
                  </a:cubicBezTo>
                  <a:lnTo>
                    <a:pt x="2059" y="2325"/>
                  </a:lnTo>
                  <a:cubicBezTo>
                    <a:pt x="1803" y="2662"/>
                    <a:pt x="1498" y="2958"/>
                    <a:pt x="1155" y="3204"/>
                  </a:cubicBezTo>
                  <a:cubicBezTo>
                    <a:pt x="808" y="3447"/>
                    <a:pt x="422" y="3642"/>
                    <a:pt x="0" y="3752"/>
                  </a:cubicBezTo>
                  <a:cubicBezTo>
                    <a:pt x="438" y="3733"/>
                    <a:pt x="867" y="3576"/>
                    <a:pt x="1248" y="3349"/>
                  </a:cubicBezTo>
                  <a:cubicBezTo>
                    <a:pt x="1632" y="3122"/>
                    <a:pt x="1961" y="2810"/>
                    <a:pt x="2236" y="2459"/>
                  </a:cubicBezTo>
                  <a:lnTo>
                    <a:pt x="2424" y="2184"/>
                  </a:lnTo>
                  <a:cubicBezTo>
                    <a:pt x="2456" y="2138"/>
                    <a:pt x="2485" y="2090"/>
                    <a:pt x="2509" y="2040"/>
                  </a:cubicBezTo>
                  <a:lnTo>
                    <a:pt x="2588" y="1894"/>
                  </a:lnTo>
                  <a:cubicBezTo>
                    <a:pt x="2698" y="1700"/>
                    <a:pt x="2772" y="1492"/>
                    <a:pt x="2851" y="1285"/>
                  </a:cubicBezTo>
                  <a:cubicBezTo>
                    <a:pt x="2928" y="1078"/>
                    <a:pt x="2971" y="861"/>
                    <a:pt x="3028" y="651"/>
                  </a:cubicBezTo>
                  <a:cubicBezTo>
                    <a:pt x="3062" y="433"/>
                    <a:pt x="3092" y="216"/>
                    <a:pt x="3115" y="1"/>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44">
              <a:extLst>
                <a:ext uri="{FF2B5EF4-FFF2-40B4-BE49-F238E27FC236}">
                  <a16:creationId xmlns:a16="http://schemas.microsoft.com/office/drawing/2014/main" id="{F6D76531-AFBF-AAA8-4DE5-E8DBF2E9ABCA}"/>
                </a:ext>
              </a:extLst>
            </p:cNvPr>
            <p:cNvSpPr/>
            <p:nvPr/>
          </p:nvSpPr>
          <p:spPr>
            <a:xfrm>
              <a:off x="1141933" y="1393132"/>
              <a:ext cx="237599" cy="209735"/>
            </a:xfrm>
            <a:custGeom>
              <a:avLst/>
              <a:gdLst/>
              <a:ahLst/>
              <a:cxnLst/>
              <a:rect l="l" t="t" r="r" b="b"/>
              <a:pathLst>
                <a:path w="3931" h="3470" extrusionOk="0">
                  <a:moveTo>
                    <a:pt x="2713" y="1"/>
                  </a:moveTo>
                  <a:cubicBezTo>
                    <a:pt x="2457" y="1"/>
                    <a:pt x="2152" y="126"/>
                    <a:pt x="1815" y="420"/>
                  </a:cubicBezTo>
                  <a:cubicBezTo>
                    <a:pt x="908" y="1212"/>
                    <a:pt x="204" y="2308"/>
                    <a:pt x="204" y="2308"/>
                  </a:cubicBezTo>
                  <a:cubicBezTo>
                    <a:pt x="204" y="2308"/>
                    <a:pt x="204" y="2308"/>
                    <a:pt x="204" y="2308"/>
                  </a:cubicBezTo>
                  <a:lnTo>
                    <a:pt x="204" y="2308"/>
                  </a:lnTo>
                  <a:cubicBezTo>
                    <a:pt x="0" y="2942"/>
                    <a:pt x="569" y="3469"/>
                    <a:pt x="1327" y="3469"/>
                  </a:cubicBezTo>
                  <a:cubicBezTo>
                    <a:pt x="1777" y="3469"/>
                    <a:pt x="2294" y="3283"/>
                    <a:pt x="2754" y="2822"/>
                  </a:cubicBezTo>
                  <a:cubicBezTo>
                    <a:pt x="3931" y="1645"/>
                    <a:pt x="3643" y="1"/>
                    <a:pt x="271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44">
              <a:extLst>
                <a:ext uri="{FF2B5EF4-FFF2-40B4-BE49-F238E27FC236}">
                  <a16:creationId xmlns:a16="http://schemas.microsoft.com/office/drawing/2014/main" id="{8C525686-59C6-B8F7-0FBB-A1ED11879A15}"/>
                </a:ext>
              </a:extLst>
            </p:cNvPr>
            <p:cNvSpPr/>
            <p:nvPr/>
          </p:nvSpPr>
          <p:spPr>
            <a:xfrm>
              <a:off x="1143202" y="1393192"/>
              <a:ext cx="207378" cy="208768"/>
            </a:xfrm>
            <a:custGeom>
              <a:avLst/>
              <a:gdLst/>
              <a:ahLst/>
              <a:cxnLst/>
              <a:rect l="l" t="t" r="r" b="b"/>
              <a:pathLst>
                <a:path w="3431" h="3454" extrusionOk="0">
                  <a:moveTo>
                    <a:pt x="2691" y="0"/>
                  </a:moveTo>
                  <a:cubicBezTo>
                    <a:pt x="2435" y="0"/>
                    <a:pt x="2131" y="125"/>
                    <a:pt x="1794" y="419"/>
                  </a:cubicBezTo>
                  <a:cubicBezTo>
                    <a:pt x="1276" y="912"/>
                    <a:pt x="728" y="1513"/>
                    <a:pt x="251" y="2206"/>
                  </a:cubicBezTo>
                  <a:lnTo>
                    <a:pt x="249" y="2208"/>
                  </a:lnTo>
                  <a:cubicBezTo>
                    <a:pt x="226" y="2241"/>
                    <a:pt x="205" y="2276"/>
                    <a:pt x="183" y="2308"/>
                  </a:cubicBezTo>
                  <a:cubicBezTo>
                    <a:pt x="0" y="2880"/>
                    <a:pt x="445" y="3364"/>
                    <a:pt x="1089" y="3453"/>
                  </a:cubicBezTo>
                  <a:cubicBezTo>
                    <a:pt x="1177" y="3262"/>
                    <a:pt x="1286" y="3081"/>
                    <a:pt x="1412" y="2912"/>
                  </a:cubicBezTo>
                  <a:cubicBezTo>
                    <a:pt x="2099" y="1994"/>
                    <a:pt x="2828" y="1205"/>
                    <a:pt x="3431" y="607"/>
                  </a:cubicBezTo>
                  <a:cubicBezTo>
                    <a:pt x="3309" y="243"/>
                    <a:pt x="3048" y="0"/>
                    <a:pt x="269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44">
              <a:extLst>
                <a:ext uri="{FF2B5EF4-FFF2-40B4-BE49-F238E27FC236}">
                  <a16:creationId xmlns:a16="http://schemas.microsoft.com/office/drawing/2014/main" id="{45A3316A-E17B-F772-B78F-B10FA641EFB6}"/>
                </a:ext>
              </a:extLst>
            </p:cNvPr>
            <p:cNvSpPr/>
            <p:nvPr/>
          </p:nvSpPr>
          <p:spPr>
            <a:xfrm>
              <a:off x="1987578" y="1315948"/>
              <a:ext cx="357034" cy="319983"/>
            </a:xfrm>
            <a:custGeom>
              <a:avLst/>
              <a:gdLst/>
              <a:ahLst/>
              <a:cxnLst/>
              <a:rect l="l" t="t" r="r" b="b"/>
              <a:pathLst>
                <a:path w="5907" h="5294" extrusionOk="0">
                  <a:moveTo>
                    <a:pt x="4294" y="0"/>
                  </a:moveTo>
                  <a:cubicBezTo>
                    <a:pt x="2746" y="1196"/>
                    <a:pt x="975" y="1362"/>
                    <a:pt x="295" y="1593"/>
                  </a:cubicBezTo>
                  <a:cubicBezTo>
                    <a:pt x="0" y="1819"/>
                    <a:pt x="112" y="2162"/>
                    <a:pt x="112" y="2162"/>
                  </a:cubicBezTo>
                  <a:cubicBezTo>
                    <a:pt x="1047" y="3438"/>
                    <a:pt x="1690" y="5294"/>
                    <a:pt x="1690" y="5294"/>
                  </a:cubicBezTo>
                  <a:cubicBezTo>
                    <a:pt x="4732" y="4463"/>
                    <a:pt x="5723" y="2855"/>
                    <a:pt x="5723" y="2855"/>
                  </a:cubicBezTo>
                  <a:cubicBezTo>
                    <a:pt x="5811" y="2674"/>
                    <a:pt x="5893" y="2412"/>
                    <a:pt x="5907" y="2286"/>
                  </a:cubicBezTo>
                  <a:cubicBezTo>
                    <a:pt x="5460" y="772"/>
                    <a:pt x="4294" y="0"/>
                    <a:pt x="4294" y="0"/>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44">
              <a:extLst>
                <a:ext uri="{FF2B5EF4-FFF2-40B4-BE49-F238E27FC236}">
                  <a16:creationId xmlns:a16="http://schemas.microsoft.com/office/drawing/2014/main" id="{CC8DBB9B-C662-F9D6-181D-F24D030FC443}"/>
                </a:ext>
              </a:extLst>
            </p:cNvPr>
            <p:cNvSpPr/>
            <p:nvPr/>
          </p:nvSpPr>
          <p:spPr>
            <a:xfrm>
              <a:off x="2005348" y="1281556"/>
              <a:ext cx="339264" cy="319983"/>
            </a:xfrm>
            <a:custGeom>
              <a:avLst/>
              <a:gdLst/>
              <a:ahLst/>
              <a:cxnLst/>
              <a:rect l="l" t="t" r="r" b="b"/>
              <a:pathLst>
                <a:path w="5613" h="5294" extrusionOk="0">
                  <a:moveTo>
                    <a:pt x="4183" y="0"/>
                  </a:moveTo>
                  <a:cubicBezTo>
                    <a:pt x="2157" y="1564"/>
                    <a:pt x="1" y="2162"/>
                    <a:pt x="1" y="2162"/>
                  </a:cubicBezTo>
                  <a:cubicBezTo>
                    <a:pt x="937" y="3437"/>
                    <a:pt x="1579" y="5293"/>
                    <a:pt x="1579" y="5293"/>
                  </a:cubicBezTo>
                  <a:cubicBezTo>
                    <a:pt x="4621" y="4463"/>
                    <a:pt x="5613" y="2855"/>
                    <a:pt x="5613" y="2855"/>
                  </a:cubicBezTo>
                  <a:cubicBezTo>
                    <a:pt x="5229" y="1035"/>
                    <a:pt x="4183" y="0"/>
                    <a:pt x="4183" y="0"/>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44">
              <a:extLst>
                <a:ext uri="{FF2B5EF4-FFF2-40B4-BE49-F238E27FC236}">
                  <a16:creationId xmlns:a16="http://schemas.microsoft.com/office/drawing/2014/main" id="{57E3ACA4-F923-7D39-EB03-7E9CE0CC119A}"/>
                </a:ext>
              </a:extLst>
            </p:cNvPr>
            <p:cNvSpPr/>
            <p:nvPr/>
          </p:nvSpPr>
          <p:spPr>
            <a:xfrm>
              <a:off x="2073103" y="1448920"/>
              <a:ext cx="207257" cy="114297"/>
            </a:xfrm>
            <a:custGeom>
              <a:avLst/>
              <a:gdLst/>
              <a:ahLst/>
              <a:cxnLst/>
              <a:rect l="l" t="t" r="r" b="b"/>
              <a:pathLst>
                <a:path w="3429" h="1891" extrusionOk="0">
                  <a:moveTo>
                    <a:pt x="0" y="1"/>
                  </a:moveTo>
                  <a:cubicBezTo>
                    <a:pt x="86" y="145"/>
                    <a:pt x="166" y="292"/>
                    <a:pt x="238" y="443"/>
                  </a:cubicBezTo>
                  <a:cubicBezTo>
                    <a:pt x="309" y="594"/>
                    <a:pt x="381" y="745"/>
                    <a:pt x="446" y="899"/>
                  </a:cubicBezTo>
                  <a:cubicBezTo>
                    <a:pt x="510" y="1052"/>
                    <a:pt x="571" y="1208"/>
                    <a:pt x="627" y="1364"/>
                  </a:cubicBezTo>
                  <a:cubicBezTo>
                    <a:pt x="685" y="1521"/>
                    <a:pt x="735" y="1679"/>
                    <a:pt x="786" y="1838"/>
                  </a:cubicBezTo>
                  <a:lnTo>
                    <a:pt x="802" y="1891"/>
                  </a:lnTo>
                  <a:lnTo>
                    <a:pt x="853" y="1873"/>
                  </a:lnTo>
                  <a:cubicBezTo>
                    <a:pt x="1089" y="1791"/>
                    <a:pt x="1319" y="1696"/>
                    <a:pt x="1544" y="1588"/>
                  </a:cubicBezTo>
                  <a:cubicBezTo>
                    <a:pt x="1768" y="1482"/>
                    <a:pt x="1988" y="1366"/>
                    <a:pt x="2203" y="1244"/>
                  </a:cubicBezTo>
                  <a:cubicBezTo>
                    <a:pt x="2631" y="994"/>
                    <a:pt x="3044" y="718"/>
                    <a:pt x="3429" y="407"/>
                  </a:cubicBezTo>
                  <a:lnTo>
                    <a:pt x="3429" y="407"/>
                  </a:lnTo>
                  <a:lnTo>
                    <a:pt x="3116" y="606"/>
                  </a:lnTo>
                  <a:lnTo>
                    <a:pt x="2799" y="797"/>
                  </a:lnTo>
                  <a:cubicBezTo>
                    <a:pt x="2590" y="927"/>
                    <a:pt x="2373" y="1044"/>
                    <a:pt x="2157" y="1161"/>
                  </a:cubicBezTo>
                  <a:cubicBezTo>
                    <a:pt x="1940" y="1276"/>
                    <a:pt x="1720" y="1385"/>
                    <a:pt x="1498" y="1489"/>
                  </a:cubicBezTo>
                  <a:cubicBezTo>
                    <a:pt x="1291" y="1583"/>
                    <a:pt x="1082" y="1677"/>
                    <a:pt x="871" y="1753"/>
                  </a:cubicBezTo>
                  <a:lnTo>
                    <a:pt x="871" y="1753"/>
                  </a:lnTo>
                  <a:cubicBezTo>
                    <a:pt x="823" y="1611"/>
                    <a:pt x="770" y="1470"/>
                    <a:pt x="717" y="1330"/>
                  </a:cubicBezTo>
                  <a:cubicBezTo>
                    <a:pt x="656" y="1173"/>
                    <a:pt x="584" y="1021"/>
                    <a:pt x="513" y="868"/>
                  </a:cubicBezTo>
                  <a:cubicBezTo>
                    <a:pt x="439" y="717"/>
                    <a:pt x="363" y="566"/>
                    <a:pt x="277" y="422"/>
                  </a:cubicBezTo>
                  <a:cubicBezTo>
                    <a:pt x="191" y="277"/>
                    <a:pt x="103" y="134"/>
                    <a:pt x="0" y="1"/>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44">
              <a:extLst>
                <a:ext uri="{FF2B5EF4-FFF2-40B4-BE49-F238E27FC236}">
                  <a16:creationId xmlns:a16="http://schemas.microsoft.com/office/drawing/2014/main" id="{27D14225-BED8-38E2-B9E6-147F0E2A405D}"/>
                </a:ext>
              </a:extLst>
            </p:cNvPr>
            <p:cNvSpPr/>
            <p:nvPr/>
          </p:nvSpPr>
          <p:spPr>
            <a:xfrm>
              <a:off x="2229769" y="1360131"/>
              <a:ext cx="92840" cy="92417"/>
            </a:xfrm>
            <a:custGeom>
              <a:avLst/>
              <a:gdLst/>
              <a:ahLst/>
              <a:cxnLst/>
              <a:rect l="l" t="t" r="r" b="b"/>
              <a:pathLst>
                <a:path w="1536" h="1529" extrusionOk="0">
                  <a:moveTo>
                    <a:pt x="615" y="1"/>
                  </a:moveTo>
                  <a:cubicBezTo>
                    <a:pt x="520" y="1"/>
                    <a:pt x="428" y="24"/>
                    <a:pt x="346" y="74"/>
                  </a:cubicBezTo>
                  <a:cubicBezTo>
                    <a:pt x="51" y="254"/>
                    <a:pt x="0" y="710"/>
                    <a:pt x="234" y="1092"/>
                  </a:cubicBezTo>
                  <a:cubicBezTo>
                    <a:pt x="402" y="1367"/>
                    <a:pt x="672" y="1529"/>
                    <a:pt x="921" y="1529"/>
                  </a:cubicBezTo>
                  <a:cubicBezTo>
                    <a:pt x="1016" y="1529"/>
                    <a:pt x="1108" y="1505"/>
                    <a:pt x="1190" y="1455"/>
                  </a:cubicBezTo>
                  <a:cubicBezTo>
                    <a:pt x="1485" y="1275"/>
                    <a:pt x="1536" y="820"/>
                    <a:pt x="1303" y="439"/>
                  </a:cubicBezTo>
                  <a:cubicBezTo>
                    <a:pt x="1134" y="162"/>
                    <a:pt x="864" y="1"/>
                    <a:pt x="61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44">
              <a:extLst>
                <a:ext uri="{FF2B5EF4-FFF2-40B4-BE49-F238E27FC236}">
                  <a16:creationId xmlns:a16="http://schemas.microsoft.com/office/drawing/2014/main" id="{20C90018-0756-8B92-5871-E6497AE0D251}"/>
                </a:ext>
              </a:extLst>
            </p:cNvPr>
            <p:cNvSpPr/>
            <p:nvPr/>
          </p:nvSpPr>
          <p:spPr>
            <a:xfrm>
              <a:off x="2132699" y="1491108"/>
              <a:ext cx="69207" cy="42854"/>
            </a:xfrm>
            <a:custGeom>
              <a:avLst/>
              <a:gdLst/>
              <a:ahLst/>
              <a:cxnLst/>
              <a:rect l="l" t="t" r="r" b="b"/>
              <a:pathLst>
                <a:path w="1145" h="709" extrusionOk="0">
                  <a:moveTo>
                    <a:pt x="955" y="0"/>
                  </a:moveTo>
                  <a:cubicBezTo>
                    <a:pt x="931" y="0"/>
                    <a:pt x="906" y="6"/>
                    <a:pt x="883" y="17"/>
                  </a:cubicBezTo>
                  <a:lnTo>
                    <a:pt x="109" y="391"/>
                  </a:lnTo>
                  <a:cubicBezTo>
                    <a:pt x="38" y="425"/>
                    <a:pt x="1" y="503"/>
                    <a:pt x="18" y="579"/>
                  </a:cubicBezTo>
                  <a:cubicBezTo>
                    <a:pt x="36" y="655"/>
                    <a:pt x="104" y="708"/>
                    <a:pt x="182" y="708"/>
                  </a:cubicBezTo>
                  <a:cubicBezTo>
                    <a:pt x="207" y="708"/>
                    <a:pt x="232" y="702"/>
                    <a:pt x="254" y="691"/>
                  </a:cubicBezTo>
                  <a:lnTo>
                    <a:pt x="1028" y="317"/>
                  </a:lnTo>
                  <a:cubicBezTo>
                    <a:pt x="1111" y="277"/>
                    <a:pt x="1145" y="177"/>
                    <a:pt x="1105" y="95"/>
                  </a:cubicBezTo>
                  <a:cubicBezTo>
                    <a:pt x="1076" y="35"/>
                    <a:pt x="1017" y="0"/>
                    <a:pt x="95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44">
              <a:extLst>
                <a:ext uri="{FF2B5EF4-FFF2-40B4-BE49-F238E27FC236}">
                  <a16:creationId xmlns:a16="http://schemas.microsoft.com/office/drawing/2014/main" id="{8B55735C-3BA6-5F81-312A-78FE401BB0AD}"/>
                </a:ext>
              </a:extLst>
            </p:cNvPr>
            <p:cNvSpPr/>
            <p:nvPr/>
          </p:nvSpPr>
          <p:spPr>
            <a:xfrm>
              <a:off x="2120308" y="1470619"/>
              <a:ext cx="68784" cy="41040"/>
            </a:xfrm>
            <a:custGeom>
              <a:avLst/>
              <a:gdLst/>
              <a:ahLst/>
              <a:cxnLst/>
              <a:rect l="l" t="t" r="r" b="b"/>
              <a:pathLst>
                <a:path w="1138" h="679" extrusionOk="0">
                  <a:moveTo>
                    <a:pt x="947" y="0"/>
                  </a:moveTo>
                  <a:cubicBezTo>
                    <a:pt x="923" y="0"/>
                    <a:pt x="898" y="6"/>
                    <a:pt x="875" y="17"/>
                  </a:cubicBezTo>
                  <a:lnTo>
                    <a:pt x="111" y="360"/>
                  </a:lnTo>
                  <a:cubicBezTo>
                    <a:pt x="40" y="393"/>
                    <a:pt x="0" y="470"/>
                    <a:pt x="17" y="547"/>
                  </a:cubicBezTo>
                  <a:cubicBezTo>
                    <a:pt x="34" y="623"/>
                    <a:pt x="101" y="679"/>
                    <a:pt x="180" y="679"/>
                  </a:cubicBezTo>
                  <a:cubicBezTo>
                    <a:pt x="203" y="679"/>
                    <a:pt x="226" y="674"/>
                    <a:pt x="248" y="664"/>
                  </a:cubicBezTo>
                  <a:lnTo>
                    <a:pt x="1012" y="320"/>
                  </a:lnTo>
                  <a:cubicBezTo>
                    <a:pt x="1098" y="283"/>
                    <a:pt x="1137" y="184"/>
                    <a:pt x="1099" y="98"/>
                  </a:cubicBezTo>
                  <a:cubicBezTo>
                    <a:pt x="1071" y="37"/>
                    <a:pt x="1010" y="0"/>
                    <a:pt x="947" y="0"/>
                  </a:cubicBez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44">
              <a:extLst>
                <a:ext uri="{FF2B5EF4-FFF2-40B4-BE49-F238E27FC236}">
                  <a16:creationId xmlns:a16="http://schemas.microsoft.com/office/drawing/2014/main" id="{FD72553E-3782-AED2-EB0A-C07498DCA874}"/>
                </a:ext>
              </a:extLst>
            </p:cNvPr>
            <p:cNvSpPr/>
            <p:nvPr/>
          </p:nvSpPr>
          <p:spPr>
            <a:xfrm>
              <a:off x="2106890" y="1451398"/>
              <a:ext cx="67756" cy="39288"/>
            </a:xfrm>
            <a:custGeom>
              <a:avLst/>
              <a:gdLst/>
              <a:ahLst/>
              <a:cxnLst/>
              <a:rect l="l" t="t" r="r" b="b"/>
              <a:pathLst>
                <a:path w="1121" h="650" extrusionOk="0">
                  <a:moveTo>
                    <a:pt x="932" y="1"/>
                  </a:moveTo>
                  <a:cubicBezTo>
                    <a:pt x="912" y="1"/>
                    <a:pt x="891" y="4"/>
                    <a:pt x="871" y="12"/>
                  </a:cubicBezTo>
                  <a:lnTo>
                    <a:pt x="115" y="330"/>
                  </a:lnTo>
                  <a:cubicBezTo>
                    <a:pt x="41" y="360"/>
                    <a:pt x="0" y="438"/>
                    <a:pt x="16" y="516"/>
                  </a:cubicBezTo>
                  <a:cubicBezTo>
                    <a:pt x="32" y="594"/>
                    <a:pt x="100" y="650"/>
                    <a:pt x="180" y="650"/>
                  </a:cubicBezTo>
                  <a:cubicBezTo>
                    <a:pt x="201" y="650"/>
                    <a:pt x="223" y="645"/>
                    <a:pt x="243" y="636"/>
                  </a:cubicBezTo>
                  <a:lnTo>
                    <a:pt x="1000" y="320"/>
                  </a:lnTo>
                  <a:cubicBezTo>
                    <a:pt x="1082" y="283"/>
                    <a:pt x="1121" y="187"/>
                    <a:pt x="1086" y="103"/>
                  </a:cubicBezTo>
                  <a:cubicBezTo>
                    <a:pt x="1059" y="39"/>
                    <a:pt x="998" y="1"/>
                    <a:pt x="93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44">
              <a:extLst>
                <a:ext uri="{FF2B5EF4-FFF2-40B4-BE49-F238E27FC236}">
                  <a16:creationId xmlns:a16="http://schemas.microsoft.com/office/drawing/2014/main" id="{C42D8EF5-305E-2FC4-49E3-5887CC66223E}"/>
                </a:ext>
              </a:extLst>
            </p:cNvPr>
            <p:cNvSpPr/>
            <p:nvPr/>
          </p:nvSpPr>
          <p:spPr>
            <a:xfrm>
              <a:off x="2155788" y="1376631"/>
              <a:ext cx="50953" cy="50772"/>
            </a:xfrm>
            <a:custGeom>
              <a:avLst/>
              <a:gdLst/>
              <a:ahLst/>
              <a:cxnLst/>
              <a:rect l="l" t="t" r="r" b="b"/>
              <a:pathLst>
                <a:path w="843" h="840" extrusionOk="0">
                  <a:moveTo>
                    <a:pt x="337" y="0"/>
                  </a:moveTo>
                  <a:cubicBezTo>
                    <a:pt x="285" y="0"/>
                    <a:pt x="235" y="13"/>
                    <a:pt x="190" y="41"/>
                  </a:cubicBezTo>
                  <a:cubicBezTo>
                    <a:pt x="29" y="140"/>
                    <a:pt x="1" y="390"/>
                    <a:pt x="127" y="599"/>
                  </a:cubicBezTo>
                  <a:cubicBezTo>
                    <a:pt x="220" y="751"/>
                    <a:pt x="369" y="840"/>
                    <a:pt x="505" y="840"/>
                  </a:cubicBezTo>
                  <a:cubicBezTo>
                    <a:pt x="557" y="840"/>
                    <a:pt x="607" y="827"/>
                    <a:pt x="652" y="799"/>
                  </a:cubicBezTo>
                  <a:cubicBezTo>
                    <a:pt x="814" y="701"/>
                    <a:pt x="842" y="451"/>
                    <a:pt x="715" y="241"/>
                  </a:cubicBezTo>
                  <a:cubicBezTo>
                    <a:pt x="622" y="89"/>
                    <a:pt x="474" y="0"/>
                    <a:pt x="33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41" name="Google Shape;1241;p44">
            <a:extLst>
              <a:ext uri="{FF2B5EF4-FFF2-40B4-BE49-F238E27FC236}">
                <a16:creationId xmlns:a16="http://schemas.microsoft.com/office/drawing/2014/main" id="{AFC2A70F-2113-9B52-66D9-B252A49331C2}"/>
              </a:ext>
            </a:extLst>
          </p:cNvPr>
          <p:cNvGrpSpPr/>
          <p:nvPr/>
        </p:nvGrpSpPr>
        <p:grpSpPr>
          <a:xfrm>
            <a:off x="5002032" y="886099"/>
            <a:ext cx="1233839" cy="1234212"/>
            <a:chOff x="3400414" y="583122"/>
            <a:chExt cx="498722" cy="498873"/>
          </a:xfrm>
        </p:grpSpPr>
        <p:sp>
          <p:nvSpPr>
            <p:cNvPr id="1242" name="Google Shape;1242;p44">
              <a:extLst>
                <a:ext uri="{FF2B5EF4-FFF2-40B4-BE49-F238E27FC236}">
                  <a16:creationId xmlns:a16="http://schemas.microsoft.com/office/drawing/2014/main" id="{370999DA-9D63-0FD2-3BA7-02DAC9C08DD4}"/>
                </a:ext>
              </a:extLst>
            </p:cNvPr>
            <p:cNvSpPr/>
            <p:nvPr/>
          </p:nvSpPr>
          <p:spPr>
            <a:xfrm>
              <a:off x="3400414" y="583122"/>
              <a:ext cx="498722" cy="498722"/>
            </a:xfrm>
            <a:custGeom>
              <a:avLst/>
              <a:gdLst/>
              <a:ahLst/>
              <a:cxnLst/>
              <a:rect l="l" t="t" r="r" b="b"/>
              <a:pathLst>
                <a:path w="3308" h="3308" extrusionOk="0">
                  <a:moveTo>
                    <a:pt x="1653" y="0"/>
                  </a:moveTo>
                  <a:cubicBezTo>
                    <a:pt x="1182" y="0"/>
                    <a:pt x="757" y="197"/>
                    <a:pt x="456" y="513"/>
                  </a:cubicBezTo>
                  <a:cubicBezTo>
                    <a:pt x="320" y="656"/>
                    <a:pt x="210" y="822"/>
                    <a:pt x="131" y="1006"/>
                  </a:cubicBezTo>
                  <a:cubicBezTo>
                    <a:pt x="69" y="1152"/>
                    <a:pt x="27" y="1310"/>
                    <a:pt x="9" y="1475"/>
                  </a:cubicBezTo>
                  <a:cubicBezTo>
                    <a:pt x="4" y="1519"/>
                    <a:pt x="1" y="1563"/>
                    <a:pt x="0" y="1608"/>
                  </a:cubicBezTo>
                  <a:cubicBezTo>
                    <a:pt x="0" y="1617"/>
                    <a:pt x="0" y="1626"/>
                    <a:pt x="0" y="1634"/>
                  </a:cubicBezTo>
                  <a:cubicBezTo>
                    <a:pt x="0" y="1641"/>
                    <a:pt x="0" y="1648"/>
                    <a:pt x="0" y="1654"/>
                  </a:cubicBezTo>
                  <a:lnTo>
                    <a:pt x="0" y="1669"/>
                  </a:lnTo>
                  <a:cubicBezTo>
                    <a:pt x="0" y="1671"/>
                    <a:pt x="0" y="1672"/>
                    <a:pt x="0" y="1674"/>
                  </a:cubicBezTo>
                  <a:cubicBezTo>
                    <a:pt x="0" y="1694"/>
                    <a:pt x="1" y="1714"/>
                    <a:pt x="2" y="1734"/>
                  </a:cubicBezTo>
                  <a:cubicBezTo>
                    <a:pt x="5" y="1808"/>
                    <a:pt x="14" y="1881"/>
                    <a:pt x="27" y="1954"/>
                  </a:cubicBezTo>
                  <a:cubicBezTo>
                    <a:pt x="112" y="2415"/>
                    <a:pt x="387" y="2809"/>
                    <a:pt x="769" y="3052"/>
                  </a:cubicBezTo>
                  <a:cubicBezTo>
                    <a:pt x="979" y="3185"/>
                    <a:pt x="1221" y="3272"/>
                    <a:pt x="1481" y="3299"/>
                  </a:cubicBezTo>
                  <a:cubicBezTo>
                    <a:pt x="1538" y="3305"/>
                    <a:pt x="1595" y="3307"/>
                    <a:pt x="1653" y="3307"/>
                  </a:cubicBezTo>
                  <a:cubicBezTo>
                    <a:pt x="1675" y="3307"/>
                    <a:pt x="1697" y="3307"/>
                    <a:pt x="1719" y="3306"/>
                  </a:cubicBezTo>
                  <a:cubicBezTo>
                    <a:pt x="1873" y="3300"/>
                    <a:pt x="2023" y="3273"/>
                    <a:pt x="2163" y="3228"/>
                  </a:cubicBezTo>
                  <a:cubicBezTo>
                    <a:pt x="2268" y="3194"/>
                    <a:pt x="2367" y="3150"/>
                    <a:pt x="2461" y="3098"/>
                  </a:cubicBezTo>
                  <a:cubicBezTo>
                    <a:pt x="2645" y="2994"/>
                    <a:pt x="2808" y="2857"/>
                    <a:pt x="2939" y="2694"/>
                  </a:cubicBezTo>
                  <a:cubicBezTo>
                    <a:pt x="3148" y="2436"/>
                    <a:pt x="3280" y="2114"/>
                    <a:pt x="3303" y="1761"/>
                  </a:cubicBezTo>
                  <a:cubicBezTo>
                    <a:pt x="3305" y="1725"/>
                    <a:pt x="3307" y="1690"/>
                    <a:pt x="3307" y="1654"/>
                  </a:cubicBezTo>
                  <a:cubicBezTo>
                    <a:pt x="3307" y="1615"/>
                    <a:pt x="3306" y="1576"/>
                    <a:pt x="3302" y="1536"/>
                  </a:cubicBezTo>
                  <a:cubicBezTo>
                    <a:pt x="3298" y="1472"/>
                    <a:pt x="3290" y="1409"/>
                    <a:pt x="3278" y="1347"/>
                  </a:cubicBezTo>
                  <a:cubicBezTo>
                    <a:pt x="3266" y="1282"/>
                    <a:pt x="3250" y="1219"/>
                    <a:pt x="3231" y="1157"/>
                  </a:cubicBezTo>
                  <a:cubicBezTo>
                    <a:pt x="3206" y="1077"/>
                    <a:pt x="3174" y="1000"/>
                    <a:pt x="3137" y="924"/>
                  </a:cubicBezTo>
                  <a:cubicBezTo>
                    <a:pt x="2928" y="499"/>
                    <a:pt x="2542" y="178"/>
                    <a:pt x="2074" y="55"/>
                  </a:cubicBezTo>
                  <a:cubicBezTo>
                    <a:pt x="1940" y="19"/>
                    <a:pt x="1799" y="0"/>
                    <a:pt x="165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44">
              <a:extLst>
                <a:ext uri="{FF2B5EF4-FFF2-40B4-BE49-F238E27FC236}">
                  <a16:creationId xmlns:a16="http://schemas.microsoft.com/office/drawing/2014/main" id="{D2747E2F-BB1B-9C08-A8E0-EED4D15ACBC6}"/>
                </a:ext>
              </a:extLst>
            </p:cNvPr>
            <p:cNvSpPr/>
            <p:nvPr/>
          </p:nvSpPr>
          <p:spPr>
            <a:xfrm>
              <a:off x="3400414" y="786047"/>
              <a:ext cx="498722" cy="295796"/>
            </a:xfrm>
            <a:custGeom>
              <a:avLst/>
              <a:gdLst/>
              <a:ahLst/>
              <a:cxnLst/>
              <a:rect l="l" t="t" r="r" b="b"/>
              <a:pathLst>
                <a:path w="3308" h="1962" extrusionOk="0">
                  <a:moveTo>
                    <a:pt x="3278" y="0"/>
                  </a:moveTo>
                  <a:cubicBezTo>
                    <a:pt x="3145" y="53"/>
                    <a:pt x="3025" y="103"/>
                    <a:pt x="3025" y="103"/>
                  </a:cubicBezTo>
                  <a:cubicBezTo>
                    <a:pt x="3025" y="103"/>
                    <a:pt x="2727" y="164"/>
                    <a:pt x="2582" y="307"/>
                  </a:cubicBezTo>
                  <a:cubicBezTo>
                    <a:pt x="2534" y="355"/>
                    <a:pt x="2461" y="371"/>
                    <a:pt x="2384" y="371"/>
                  </a:cubicBezTo>
                  <a:cubicBezTo>
                    <a:pt x="2349" y="371"/>
                    <a:pt x="2314" y="368"/>
                    <a:pt x="2280" y="363"/>
                  </a:cubicBezTo>
                  <a:cubicBezTo>
                    <a:pt x="2244" y="358"/>
                    <a:pt x="2209" y="355"/>
                    <a:pt x="2173" y="355"/>
                  </a:cubicBezTo>
                  <a:cubicBezTo>
                    <a:pt x="2048" y="355"/>
                    <a:pt x="1923" y="387"/>
                    <a:pt x="1812" y="449"/>
                  </a:cubicBezTo>
                  <a:lnTo>
                    <a:pt x="1734" y="492"/>
                  </a:lnTo>
                  <a:cubicBezTo>
                    <a:pt x="1734" y="492"/>
                    <a:pt x="1437" y="586"/>
                    <a:pt x="1307" y="586"/>
                  </a:cubicBezTo>
                  <a:cubicBezTo>
                    <a:pt x="1178" y="586"/>
                    <a:pt x="1122" y="583"/>
                    <a:pt x="755" y="363"/>
                  </a:cubicBezTo>
                  <a:cubicBezTo>
                    <a:pt x="613" y="278"/>
                    <a:pt x="504" y="258"/>
                    <a:pt x="404" y="258"/>
                  </a:cubicBezTo>
                  <a:cubicBezTo>
                    <a:pt x="313" y="258"/>
                    <a:pt x="229" y="275"/>
                    <a:pt x="135" y="275"/>
                  </a:cubicBezTo>
                  <a:cubicBezTo>
                    <a:pt x="93" y="275"/>
                    <a:pt x="48" y="272"/>
                    <a:pt x="0" y="262"/>
                  </a:cubicBezTo>
                  <a:cubicBezTo>
                    <a:pt x="0" y="271"/>
                    <a:pt x="0" y="280"/>
                    <a:pt x="0" y="288"/>
                  </a:cubicBezTo>
                  <a:cubicBezTo>
                    <a:pt x="0" y="295"/>
                    <a:pt x="0" y="302"/>
                    <a:pt x="0" y="308"/>
                  </a:cubicBezTo>
                  <a:lnTo>
                    <a:pt x="0" y="323"/>
                  </a:lnTo>
                  <a:cubicBezTo>
                    <a:pt x="0" y="325"/>
                    <a:pt x="0" y="326"/>
                    <a:pt x="0" y="328"/>
                  </a:cubicBezTo>
                  <a:cubicBezTo>
                    <a:pt x="0" y="348"/>
                    <a:pt x="1" y="368"/>
                    <a:pt x="2" y="388"/>
                  </a:cubicBezTo>
                  <a:cubicBezTo>
                    <a:pt x="5" y="462"/>
                    <a:pt x="14" y="535"/>
                    <a:pt x="27" y="608"/>
                  </a:cubicBezTo>
                  <a:cubicBezTo>
                    <a:pt x="112" y="1069"/>
                    <a:pt x="387" y="1463"/>
                    <a:pt x="769" y="1706"/>
                  </a:cubicBezTo>
                  <a:cubicBezTo>
                    <a:pt x="979" y="1839"/>
                    <a:pt x="1221" y="1926"/>
                    <a:pt x="1481" y="1953"/>
                  </a:cubicBezTo>
                  <a:cubicBezTo>
                    <a:pt x="1538" y="1959"/>
                    <a:pt x="1595" y="1961"/>
                    <a:pt x="1653" y="1961"/>
                  </a:cubicBezTo>
                  <a:cubicBezTo>
                    <a:pt x="1675" y="1961"/>
                    <a:pt x="1697" y="1961"/>
                    <a:pt x="1719" y="1960"/>
                  </a:cubicBezTo>
                  <a:cubicBezTo>
                    <a:pt x="1873" y="1954"/>
                    <a:pt x="2023" y="1927"/>
                    <a:pt x="2163" y="1882"/>
                  </a:cubicBezTo>
                  <a:cubicBezTo>
                    <a:pt x="2268" y="1848"/>
                    <a:pt x="2367" y="1804"/>
                    <a:pt x="2461" y="1752"/>
                  </a:cubicBezTo>
                  <a:cubicBezTo>
                    <a:pt x="2645" y="1648"/>
                    <a:pt x="2808" y="1511"/>
                    <a:pt x="2939" y="1348"/>
                  </a:cubicBezTo>
                  <a:cubicBezTo>
                    <a:pt x="3148" y="1090"/>
                    <a:pt x="3280" y="768"/>
                    <a:pt x="3303" y="415"/>
                  </a:cubicBezTo>
                  <a:cubicBezTo>
                    <a:pt x="3305" y="379"/>
                    <a:pt x="3307" y="344"/>
                    <a:pt x="3307" y="308"/>
                  </a:cubicBezTo>
                  <a:cubicBezTo>
                    <a:pt x="3307" y="269"/>
                    <a:pt x="3306" y="230"/>
                    <a:pt x="3303" y="190"/>
                  </a:cubicBezTo>
                  <a:cubicBezTo>
                    <a:pt x="3298" y="126"/>
                    <a:pt x="3290" y="62"/>
                    <a:pt x="327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44">
              <a:extLst>
                <a:ext uri="{FF2B5EF4-FFF2-40B4-BE49-F238E27FC236}">
                  <a16:creationId xmlns:a16="http://schemas.microsoft.com/office/drawing/2014/main" id="{E49B611E-0C4C-E57E-A5FB-B108EC109355}"/>
                </a:ext>
              </a:extLst>
            </p:cNvPr>
            <p:cNvSpPr/>
            <p:nvPr/>
          </p:nvSpPr>
          <p:spPr>
            <a:xfrm>
              <a:off x="3404484" y="848613"/>
              <a:ext cx="494049" cy="233380"/>
            </a:xfrm>
            <a:custGeom>
              <a:avLst/>
              <a:gdLst/>
              <a:ahLst/>
              <a:cxnLst/>
              <a:rect l="l" t="t" r="r" b="b"/>
              <a:pathLst>
                <a:path w="3277" h="1548" extrusionOk="0">
                  <a:moveTo>
                    <a:pt x="3276" y="0"/>
                  </a:moveTo>
                  <a:lnTo>
                    <a:pt x="2981" y="100"/>
                  </a:lnTo>
                  <a:lnTo>
                    <a:pt x="2840" y="147"/>
                  </a:lnTo>
                  <a:lnTo>
                    <a:pt x="2745" y="401"/>
                  </a:lnTo>
                  <a:lnTo>
                    <a:pt x="2481" y="617"/>
                  </a:lnTo>
                  <a:lnTo>
                    <a:pt x="2167" y="871"/>
                  </a:lnTo>
                  <a:cubicBezTo>
                    <a:pt x="2167" y="871"/>
                    <a:pt x="2106" y="895"/>
                    <a:pt x="2021" y="903"/>
                  </a:cubicBezTo>
                  <a:cubicBezTo>
                    <a:pt x="2001" y="905"/>
                    <a:pt x="1980" y="906"/>
                    <a:pt x="1958" y="906"/>
                  </a:cubicBezTo>
                  <a:cubicBezTo>
                    <a:pt x="1859" y="906"/>
                    <a:pt x="1741" y="882"/>
                    <a:pt x="1650" y="790"/>
                  </a:cubicBezTo>
                  <a:cubicBezTo>
                    <a:pt x="1650" y="790"/>
                    <a:pt x="1483" y="749"/>
                    <a:pt x="1263" y="687"/>
                  </a:cubicBezTo>
                  <a:cubicBezTo>
                    <a:pt x="1197" y="670"/>
                    <a:pt x="1126" y="649"/>
                    <a:pt x="1053" y="628"/>
                  </a:cubicBezTo>
                  <a:cubicBezTo>
                    <a:pt x="698" y="525"/>
                    <a:pt x="300" y="395"/>
                    <a:pt x="215" y="310"/>
                  </a:cubicBezTo>
                  <a:cubicBezTo>
                    <a:pt x="159" y="253"/>
                    <a:pt x="80" y="216"/>
                    <a:pt x="0" y="193"/>
                  </a:cubicBezTo>
                  <a:lnTo>
                    <a:pt x="0" y="193"/>
                  </a:lnTo>
                  <a:cubicBezTo>
                    <a:pt x="85" y="654"/>
                    <a:pt x="360" y="1048"/>
                    <a:pt x="742" y="1291"/>
                  </a:cubicBezTo>
                  <a:cubicBezTo>
                    <a:pt x="952" y="1424"/>
                    <a:pt x="1195" y="1511"/>
                    <a:pt x="1454" y="1538"/>
                  </a:cubicBezTo>
                  <a:cubicBezTo>
                    <a:pt x="1511" y="1544"/>
                    <a:pt x="1568" y="1547"/>
                    <a:pt x="1626" y="1547"/>
                  </a:cubicBezTo>
                  <a:cubicBezTo>
                    <a:pt x="1648" y="1547"/>
                    <a:pt x="1671" y="1546"/>
                    <a:pt x="1692" y="1545"/>
                  </a:cubicBezTo>
                  <a:cubicBezTo>
                    <a:pt x="1846" y="1539"/>
                    <a:pt x="1996" y="1512"/>
                    <a:pt x="2136" y="1467"/>
                  </a:cubicBezTo>
                  <a:cubicBezTo>
                    <a:pt x="2241" y="1433"/>
                    <a:pt x="2340" y="1389"/>
                    <a:pt x="2434" y="1337"/>
                  </a:cubicBezTo>
                  <a:cubicBezTo>
                    <a:pt x="2618" y="1233"/>
                    <a:pt x="2781" y="1096"/>
                    <a:pt x="2913" y="933"/>
                  </a:cubicBezTo>
                  <a:cubicBezTo>
                    <a:pt x="3121" y="675"/>
                    <a:pt x="3254" y="353"/>
                    <a:pt x="327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44">
              <a:extLst>
                <a:ext uri="{FF2B5EF4-FFF2-40B4-BE49-F238E27FC236}">
                  <a16:creationId xmlns:a16="http://schemas.microsoft.com/office/drawing/2014/main" id="{E6F4C198-2B1C-52DC-D5EB-FAC36B2D0788}"/>
                </a:ext>
              </a:extLst>
            </p:cNvPr>
            <p:cNvSpPr/>
            <p:nvPr/>
          </p:nvSpPr>
          <p:spPr>
            <a:xfrm>
              <a:off x="3649623" y="583122"/>
              <a:ext cx="237903" cy="372534"/>
            </a:xfrm>
            <a:custGeom>
              <a:avLst/>
              <a:gdLst/>
              <a:ahLst/>
              <a:cxnLst/>
              <a:rect l="l" t="t" r="r" b="b"/>
              <a:pathLst>
                <a:path w="1578" h="2471" extrusionOk="0">
                  <a:moveTo>
                    <a:pt x="0" y="0"/>
                  </a:moveTo>
                  <a:lnTo>
                    <a:pt x="159" y="667"/>
                  </a:lnTo>
                  <a:cubicBezTo>
                    <a:pt x="329" y="835"/>
                    <a:pt x="438" y="909"/>
                    <a:pt x="553" y="1023"/>
                  </a:cubicBezTo>
                  <a:cubicBezTo>
                    <a:pt x="667" y="1138"/>
                    <a:pt x="667" y="1308"/>
                    <a:pt x="667" y="1403"/>
                  </a:cubicBezTo>
                  <a:cubicBezTo>
                    <a:pt x="667" y="1498"/>
                    <a:pt x="737" y="1569"/>
                    <a:pt x="737" y="1569"/>
                  </a:cubicBezTo>
                  <a:lnTo>
                    <a:pt x="929" y="1654"/>
                  </a:lnTo>
                  <a:cubicBezTo>
                    <a:pt x="929" y="1654"/>
                    <a:pt x="1003" y="1734"/>
                    <a:pt x="929" y="1807"/>
                  </a:cubicBezTo>
                  <a:lnTo>
                    <a:pt x="896" y="1840"/>
                  </a:lnTo>
                  <a:lnTo>
                    <a:pt x="896" y="1841"/>
                  </a:lnTo>
                  <a:lnTo>
                    <a:pt x="856" y="1881"/>
                  </a:lnTo>
                  <a:cubicBezTo>
                    <a:pt x="772" y="1964"/>
                    <a:pt x="553" y="1964"/>
                    <a:pt x="553" y="1964"/>
                  </a:cubicBezTo>
                  <a:lnTo>
                    <a:pt x="351" y="1964"/>
                  </a:lnTo>
                  <a:lnTo>
                    <a:pt x="351" y="2401"/>
                  </a:lnTo>
                  <a:cubicBezTo>
                    <a:pt x="351" y="2401"/>
                    <a:pt x="350" y="2415"/>
                    <a:pt x="352" y="2431"/>
                  </a:cubicBezTo>
                  <a:cubicBezTo>
                    <a:pt x="356" y="2449"/>
                    <a:pt x="364" y="2470"/>
                    <a:pt x="387" y="2470"/>
                  </a:cubicBezTo>
                  <a:cubicBezTo>
                    <a:pt x="407" y="2470"/>
                    <a:pt x="440" y="2453"/>
                    <a:pt x="493" y="2401"/>
                  </a:cubicBezTo>
                  <a:lnTo>
                    <a:pt x="738" y="2156"/>
                  </a:lnTo>
                  <a:cubicBezTo>
                    <a:pt x="738" y="2156"/>
                    <a:pt x="759" y="2157"/>
                    <a:pt x="792" y="2158"/>
                  </a:cubicBezTo>
                  <a:cubicBezTo>
                    <a:pt x="856" y="2160"/>
                    <a:pt x="966" y="2163"/>
                    <a:pt x="1044" y="2163"/>
                  </a:cubicBezTo>
                  <a:cubicBezTo>
                    <a:pt x="1163" y="2163"/>
                    <a:pt x="1270" y="1938"/>
                    <a:pt x="1270" y="1938"/>
                  </a:cubicBezTo>
                  <a:lnTo>
                    <a:pt x="1270" y="1332"/>
                  </a:lnTo>
                  <a:lnTo>
                    <a:pt x="1578" y="1157"/>
                  </a:lnTo>
                  <a:cubicBezTo>
                    <a:pt x="1553" y="1077"/>
                    <a:pt x="1522" y="1000"/>
                    <a:pt x="1485" y="924"/>
                  </a:cubicBezTo>
                  <a:cubicBezTo>
                    <a:pt x="1275" y="499"/>
                    <a:pt x="889" y="178"/>
                    <a:pt x="421" y="55"/>
                  </a:cubicBezTo>
                  <a:cubicBezTo>
                    <a:pt x="287" y="19"/>
                    <a:pt x="146" y="0"/>
                    <a:pt x="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44">
              <a:extLst>
                <a:ext uri="{FF2B5EF4-FFF2-40B4-BE49-F238E27FC236}">
                  <a16:creationId xmlns:a16="http://schemas.microsoft.com/office/drawing/2014/main" id="{EA74F87E-9946-2C55-2F23-661179C9B1CD}"/>
                </a:ext>
              </a:extLst>
            </p:cNvPr>
            <p:cNvSpPr/>
            <p:nvPr/>
          </p:nvSpPr>
          <p:spPr>
            <a:xfrm>
              <a:off x="3503082" y="894897"/>
              <a:ext cx="180463" cy="186946"/>
            </a:xfrm>
            <a:custGeom>
              <a:avLst/>
              <a:gdLst/>
              <a:ahLst/>
              <a:cxnLst/>
              <a:rect l="l" t="t" r="r" b="b"/>
              <a:pathLst>
                <a:path w="1197" h="1240" extrusionOk="0">
                  <a:moveTo>
                    <a:pt x="600" y="0"/>
                  </a:moveTo>
                  <a:cubicBezTo>
                    <a:pt x="600" y="0"/>
                    <a:pt x="501" y="43"/>
                    <a:pt x="401" y="100"/>
                  </a:cubicBezTo>
                  <a:cubicBezTo>
                    <a:pt x="337" y="136"/>
                    <a:pt x="272" y="179"/>
                    <a:pt x="232" y="219"/>
                  </a:cubicBezTo>
                  <a:cubicBezTo>
                    <a:pt x="210" y="241"/>
                    <a:pt x="193" y="248"/>
                    <a:pt x="179" y="248"/>
                  </a:cubicBezTo>
                  <a:cubicBezTo>
                    <a:pt x="151" y="248"/>
                    <a:pt x="139" y="218"/>
                    <a:pt x="133" y="218"/>
                  </a:cubicBezTo>
                  <a:cubicBezTo>
                    <a:pt x="128" y="218"/>
                    <a:pt x="128" y="240"/>
                    <a:pt x="128" y="322"/>
                  </a:cubicBezTo>
                  <a:lnTo>
                    <a:pt x="128" y="660"/>
                  </a:lnTo>
                  <a:cubicBezTo>
                    <a:pt x="128" y="660"/>
                    <a:pt x="1" y="895"/>
                    <a:pt x="88" y="984"/>
                  </a:cubicBezTo>
                  <a:cubicBezTo>
                    <a:pt x="298" y="1117"/>
                    <a:pt x="541" y="1204"/>
                    <a:pt x="800" y="1231"/>
                  </a:cubicBezTo>
                  <a:cubicBezTo>
                    <a:pt x="857" y="1237"/>
                    <a:pt x="914" y="1239"/>
                    <a:pt x="972" y="1239"/>
                  </a:cubicBezTo>
                  <a:cubicBezTo>
                    <a:pt x="994" y="1239"/>
                    <a:pt x="1017" y="1239"/>
                    <a:pt x="1038" y="1238"/>
                  </a:cubicBezTo>
                  <a:cubicBezTo>
                    <a:pt x="1062" y="1117"/>
                    <a:pt x="1132" y="1022"/>
                    <a:pt x="1132" y="1022"/>
                  </a:cubicBezTo>
                  <a:lnTo>
                    <a:pt x="1196" y="844"/>
                  </a:lnTo>
                  <a:lnTo>
                    <a:pt x="970" y="403"/>
                  </a:lnTo>
                  <a:cubicBezTo>
                    <a:pt x="970" y="403"/>
                    <a:pt x="949" y="438"/>
                    <a:pt x="912" y="438"/>
                  </a:cubicBezTo>
                  <a:cubicBezTo>
                    <a:pt x="893" y="438"/>
                    <a:pt x="871" y="429"/>
                    <a:pt x="844" y="403"/>
                  </a:cubicBezTo>
                  <a:cubicBezTo>
                    <a:pt x="766" y="323"/>
                    <a:pt x="600" y="159"/>
                    <a:pt x="600" y="159"/>
                  </a:cubicBezTo>
                  <a:lnTo>
                    <a:pt x="60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44">
              <a:extLst>
                <a:ext uri="{FF2B5EF4-FFF2-40B4-BE49-F238E27FC236}">
                  <a16:creationId xmlns:a16="http://schemas.microsoft.com/office/drawing/2014/main" id="{9CE6DEB6-496D-99B9-37C1-2CE8B952FC9D}"/>
                </a:ext>
              </a:extLst>
            </p:cNvPr>
            <p:cNvSpPr/>
            <p:nvPr/>
          </p:nvSpPr>
          <p:spPr>
            <a:xfrm>
              <a:off x="3400414" y="660463"/>
              <a:ext cx="70557" cy="180463"/>
            </a:xfrm>
            <a:custGeom>
              <a:avLst/>
              <a:gdLst/>
              <a:ahLst/>
              <a:cxnLst/>
              <a:rect l="l" t="t" r="r" b="b"/>
              <a:pathLst>
                <a:path w="468" h="1197" extrusionOk="0">
                  <a:moveTo>
                    <a:pt x="457" y="0"/>
                  </a:moveTo>
                  <a:cubicBezTo>
                    <a:pt x="320" y="143"/>
                    <a:pt x="210" y="309"/>
                    <a:pt x="131" y="493"/>
                  </a:cubicBezTo>
                  <a:cubicBezTo>
                    <a:pt x="69" y="639"/>
                    <a:pt x="27" y="797"/>
                    <a:pt x="9" y="962"/>
                  </a:cubicBezTo>
                  <a:cubicBezTo>
                    <a:pt x="4" y="1014"/>
                    <a:pt x="0" y="1068"/>
                    <a:pt x="0" y="1121"/>
                  </a:cubicBezTo>
                  <a:cubicBezTo>
                    <a:pt x="0" y="1128"/>
                    <a:pt x="0" y="1135"/>
                    <a:pt x="0" y="1141"/>
                  </a:cubicBezTo>
                  <a:lnTo>
                    <a:pt x="0" y="1156"/>
                  </a:lnTo>
                  <a:cubicBezTo>
                    <a:pt x="0" y="1158"/>
                    <a:pt x="0" y="1159"/>
                    <a:pt x="0" y="1161"/>
                  </a:cubicBezTo>
                  <a:cubicBezTo>
                    <a:pt x="3" y="1186"/>
                    <a:pt x="14" y="1196"/>
                    <a:pt x="31" y="1196"/>
                  </a:cubicBezTo>
                  <a:cubicBezTo>
                    <a:pt x="102" y="1196"/>
                    <a:pt x="273" y="1009"/>
                    <a:pt x="273" y="1009"/>
                  </a:cubicBezTo>
                  <a:lnTo>
                    <a:pt x="273" y="819"/>
                  </a:lnTo>
                  <a:cubicBezTo>
                    <a:pt x="273" y="819"/>
                    <a:pt x="468" y="653"/>
                    <a:pt x="468" y="426"/>
                  </a:cubicBezTo>
                  <a:cubicBezTo>
                    <a:pt x="468" y="199"/>
                    <a:pt x="457" y="201"/>
                    <a:pt x="45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44">
              <a:extLst>
                <a:ext uri="{FF2B5EF4-FFF2-40B4-BE49-F238E27FC236}">
                  <a16:creationId xmlns:a16="http://schemas.microsoft.com/office/drawing/2014/main" id="{EB98558C-19C4-A2DD-D9C1-BE4D9F967F94}"/>
                </a:ext>
              </a:extLst>
            </p:cNvPr>
            <p:cNvSpPr/>
            <p:nvPr/>
          </p:nvSpPr>
          <p:spPr>
            <a:xfrm>
              <a:off x="3534441" y="609053"/>
              <a:ext cx="364694" cy="472942"/>
            </a:xfrm>
            <a:custGeom>
              <a:avLst/>
              <a:gdLst/>
              <a:ahLst/>
              <a:cxnLst/>
              <a:rect l="l" t="t" r="r" b="b"/>
              <a:pathLst>
                <a:path w="2419" h="3137" extrusionOk="0">
                  <a:moveTo>
                    <a:pt x="1497" y="0"/>
                  </a:moveTo>
                  <a:cubicBezTo>
                    <a:pt x="1754" y="633"/>
                    <a:pt x="2289" y="2487"/>
                    <a:pt x="0" y="2948"/>
                  </a:cubicBezTo>
                  <a:cubicBezTo>
                    <a:pt x="3" y="2950"/>
                    <a:pt x="6" y="2951"/>
                    <a:pt x="9" y="2953"/>
                  </a:cubicBezTo>
                  <a:cubicBezTo>
                    <a:pt x="117" y="3008"/>
                    <a:pt x="229" y="3052"/>
                    <a:pt x="348" y="3082"/>
                  </a:cubicBezTo>
                  <a:cubicBezTo>
                    <a:pt x="480" y="3118"/>
                    <a:pt x="620" y="3135"/>
                    <a:pt x="762" y="3136"/>
                  </a:cubicBezTo>
                  <a:lnTo>
                    <a:pt x="764" y="3136"/>
                  </a:lnTo>
                  <a:cubicBezTo>
                    <a:pt x="993" y="3136"/>
                    <a:pt x="1212" y="3089"/>
                    <a:pt x="1412" y="3004"/>
                  </a:cubicBezTo>
                  <a:cubicBezTo>
                    <a:pt x="1670" y="2893"/>
                    <a:pt x="1895" y="2719"/>
                    <a:pt x="2066" y="2501"/>
                  </a:cubicBezTo>
                  <a:cubicBezTo>
                    <a:pt x="2238" y="2283"/>
                    <a:pt x="2354" y="2022"/>
                    <a:pt x="2399" y="1735"/>
                  </a:cubicBezTo>
                  <a:cubicBezTo>
                    <a:pt x="2411" y="1652"/>
                    <a:pt x="2418" y="1568"/>
                    <a:pt x="2418" y="1482"/>
                  </a:cubicBezTo>
                  <a:cubicBezTo>
                    <a:pt x="2418" y="1207"/>
                    <a:pt x="2351" y="949"/>
                    <a:pt x="2233" y="722"/>
                  </a:cubicBezTo>
                  <a:cubicBezTo>
                    <a:pt x="2071" y="410"/>
                    <a:pt x="1812" y="156"/>
                    <a:pt x="1497" y="0"/>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8869195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684">
          <a:extLst>
            <a:ext uri="{FF2B5EF4-FFF2-40B4-BE49-F238E27FC236}">
              <a16:creationId xmlns:a16="http://schemas.microsoft.com/office/drawing/2014/main" id="{066B5ABD-5977-B75E-F398-D34D40FC37AC}"/>
            </a:ext>
          </a:extLst>
        </p:cNvPr>
        <p:cNvGrpSpPr/>
        <p:nvPr/>
      </p:nvGrpSpPr>
      <p:grpSpPr>
        <a:xfrm>
          <a:off x="0" y="0"/>
          <a:ext cx="0" cy="0"/>
          <a:chOff x="0" y="0"/>
          <a:chExt cx="0" cy="0"/>
        </a:xfrm>
      </p:grpSpPr>
      <p:sp>
        <p:nvSpPr>
          <p:cNvPr id="1685" name="Google Shape;1685;p49">
            <a:extLst>
              <a:ext uri="{FF2B5EF4-FFF2-40B4-BE49-F238E27FC236}">
                <a16:creationId xmlns:a16="http://schemas.microsoft.com/office/drawing/2014/main" id="{06B3AB2C-0CCF-68B1-B385-FBBE43E2F1C1}"/>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solidFill>
                  <a:schemeClr val="accent1"/>
                </a:solidFill>
              </a:rPr>
              <a:t>JOIN US ON THIS ADVENTURE</a:t>
            </a:r>
            <a:endParaRPr dirty="0"/>
          </a:p>
        </p:txBody>
      </p:sp>
      <p:sp>
        <p:nvSpPr>
          <p:cNvPr id="1686" name="Google Shape;1686;p49">
            <a:extLst>
              <a:ext uri="{FF2B5EF4-FFF2-40B4-BE49-F238E27FC236}">
                <a16:creationId xmlns:a16="http://schemas.microsoft.com/office/drawing/2014/main" id="{A3EFFDDE-8AAF-7D52-9122-1AA0BC7DD3E0}"/>
              </a:ext>
            </a:extLst>
          </p:cNvPr>
          <p:cNvSpPr txBox="1">
            <a:spLocks noGrp="1"/>
          </p:cNvSpPr>
          <p:nvPr>
            <p:ph type="body" idx="1"/>
          </p:nvPr>
        </p:nvSpPr>
        <p:spPr>
          <a:xfrm>
            <a:off x="4246325" y="1422150"/>
            <a:ext cx="3315900" cy="2642100"/>
          </a:xfrm>
          <a:prstGeom prst="rect">
            <a:avLst/>
          </a:prstGeom>
        </p:spPr>
        <p:txBody>
          <a:bodyPr spcFirstLastPara="1" wrap="square" lIns="91425" tIns="91425" rIns="91425" bIns="91425" anchor="t" anchorCtr="0">
            <a:noAutofit/>
          </a:bodyPr>
          <a:lstStyle/>
          <a:p>
            <a:pPr marL="0" indent="0">
              <a:buNone/>
            </a:pPr>
            <a:r>
              <a:rPr lang="en-US" dirty="0"/>
              <a:t>Bring your expertise – we are looking for contributors!</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More pilot testors as we build additional content.</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Looking for mock negotiators– learners want to see examples of techniques in action</a:t>
            </a:r>
          </a:p>
          <a:p>
            <a:pPr marL="0" lvl="0" indent="0" algn="l" rtl="0">
              <a:spcBef>
                <a:spcPts val="0"/>
              </a:spcBef>
              <a:spcAft>
                <a:spcPts val="0"/>
              </a:spcAft>
              <a:buNone/>
            </a:pPr>
            <a:endParaRPr lang="en" dirty="0"/>
          </a:p>
        </p:txBody>
      </p:sp>
      <p:grpSp>
        <p:nvGrpSpPr>
          <p:cNvPr id="1687" name="Google Shape;1687;p49">
            <a:extLst>
              <a:ext uri="{FF2B5EF4-FFF2-40B4-BE49-F238E27FC236}">
                <a16:creationId xmlns:a16="http://schemas.microsoft.com/office/drawing/2014/main" id="{A930328D-06A7-8C94-581D-DA05567088F2}"/>
              </a:ext>
            </a:extLst>
          </p:cNvPr>
          <p:cNvGrpSpPr/>
          <p:nvPr/>
        </p:nvGrpSpPr>
        <p:grpSpPr>
          <a:xfrm>
            <a:off x="1253500" y="1531386"/>
            <a:ext cx="2419995" cy="2642172"/>
            <a:chOff x="1253500" y="1531386"/>
            <a:chExt cx="2419995" cy="2642172"/>
          </a:xfrm>
        </p:grpSpPr>
        <p:sp>
          <p:nvSpPr>
            <p:cNvPr id="1688" name="Google Shape;1688;p49">
              <a:extLst>
                <a:ext uri="{FF2B5EF4-FFF2-40B4-BE49-F238E27FC236}">
                  <a16:creationId xmlns:a16="http://schemas.microsoft.com/office/drawing/2014/main" id="{CB32A53A-0F35-2C06-3FBC-F8958E63BA06}"/>
                </a:ext>
              </a:extLst>
            </p:cNvPr>
            <p:cNvSpPr/>
            <p:nvPr/>
          </p:nvSpPr>
          <p:spPr>
            <a:xfrm rot="9000057" flipH="1">
              <a:off x="2456251" y="1881595"/>
              <a:ext cx="834868" cy="450873"/>
            </a:xfrm>
            <a:custGeom>
              <a:avLst/>
              <a:gdLst/>
              <a:ahLst/>
              <a:cxnLst/>
              <a:rect l="l" t="t" r="r" b="b"/>
              <a:pathLst>
                <a:path w="40625" h="25351" extrusionOk="0">
                  <a:moveTo>
                    <a:pt x="20434" y="5671"/>
                  </a:moveTo>
                  <a:cubicBezTo>
                    <a:pt x="20717" y="5671"/>
                    <a:pt x="21000" y="5727"/>
                    <a:pt x="21265" y="5834"/>
                  </a:cubicBezTo>
                  <a:cubicBezTo>
                    <a:pt x="21800" y="6049"/>
                    <a:pt x="22265" y="6418"/>
                    <a:pt x="22681" y="6834"/>
                  </a:cubicBezTo>
                  <a:cubicBezTo>
                    <a:pt x="23967" y="8156"/>
                    <a:pt x="24765" y="9978"/>
                    <a:pt x="24896" y="11835"/>
                  </a:cubicBezTo>
                  <a:cubicBezTo>
                    <a:pt x="25015" y="13669"/>
                    <a:pt x="24503" y="15502"/>
                    <a:pt x="23658" y="17121"/>
                  </a:cubicBezTo>
                  <a:cubicBezTo>
                    <a:pt x="22384" y="17110"/>
                    <a:pt x="21098" y="16990"/>
                    <a:pt x="19872" y="16633"/>
                  </a:cubicBezTo>
                  <a:cubicBezTo>
                    <a:pt x="18657" y="16276"/>
                    <a:pt x="17431" y="15633"/>
                    <a:pt x="16693" y="14585"/>
                  </a:cubicBezTo>
                  <a:cubicBezTo>
                    <a:pt x="15764" y="13252"/>
                    <a:pt x="15835" y="11514"/>
                    <a:pt x="16240" y="9966"/>
                  </a:cubicBezTo>
                  <a:cubicBezTo>
                    <a:pt x="16324" y="9656"/>
                    <a:pt x="16419" y="9335"/>
                    <a:pt x="16550" y="9037"/>
                  </a:cubicBezTo>
                  <a:cubicBezTo>
                    <a:pt x="16955" y="8120"/>
                    <a:pt x="17598" y="7275"/>
                    <a:pt x="18371" y="6608"/>
                  </a:cubicBezTo>
                  <a:cubicBezTo>
                    <a:pt x="18871" y="6191"/>
                    <a:pt x="19431" y="5834"/>
                    <a:pt x="20062" y="5703"/>
                  </a:cubicBezTo>
                  <a:cubicBezTo>
                    <a:pt x="20185" y="5682"/>
                    <a:pt x="20310" y="5671"/>
                    <a:pt x="20434" y="5671"/>
                  </a:cubicBezTo>
                  <a:close/>
                  <a:moveTo>
                    <a:pt x="3798" y="0"/>
                  </a:moveTo>
                  <a:lnTo>
                    <a:pt x="3739" y="24"/>
                  </a:lnTo>
                  <a:cubicBezTo>
                    <a:pt x="3108" y="441"/>
                    <a:pt x="2643" y="1024"/>
                    <a:pt x="2274" y="1655"/>
                  </a:cubicBezTo>
                  <a:cubicBezTo>
                    <a:pt x="1703" y="2643"/>
                    <a:pt x="1381" y="3715"/>
                    <a:pt x="1072" y="4787"/>
                  </a:cubicBezTo>
                  <a:cubicBezTo>
                    <a:pt x="857" y="5501"/>
                    <a:pt x="655" y="6227"/>
                    <a:pt x="500" y="6965"/>
                  </a:cubicBezTo>
                  <a:cubicBezTo>
                    <a:pt x="298" y="7858"/>
                    <a:pt x="143" y="8763"/>
                    <a:pt x="95" y="9680"/>
                  </a:cubicBezTo>
                  <a:cubicBezTo>
                    <a:pt x="0" y="11061"/>
                    <a:pt x="155" y="12454"/>
                    <a:pt x="488" y="13800"/>
                  </a:cubicBezTo>
                  <a:cubicBezTo>
                    <a:pt x="1084" y="16133"/>
                    <a:pt x="2167" y="18348"/>
                    <a:pt x="3631" y="20265"/>
                  </a:cubicBezTo>
                  <a:cubicBezTo>
                    <a:pt x="4846" y="21836"/>
                    <a:pt x="6358" y="23241"/>
                    <a:pt x="8144" y="24182"/>
                  </a:cubicBezTo>
                  <a:cubicBezTo>
                    <a:pt x="9575" y="24926"/>
                    <a:pt x="11171" y="25351"/>
                    <a:pt x="12783" y="25351"/>
                  </a:cubicBezTo>
                  <a:cubicBezTo>
                    <a:pt x="12848" y="25351"/>
                    <a:pt x="12913" y="25350"/>
                    <a:pt x="12978" y="25349"/>
                  </a:cubicBezTo>
                  <a:cubicBezTo>
                    <a:pt x="14680" y="25301"/>
                    <a:pt x="16359" y="24801"/>
                    <a:pt x="17883" y="24027"/>
                  </a:cubicBezTo>
                  <a:cubicBezTo>
                    <a:pt x="20348" y="22789"/>
                    <a:pt x="22491" y="20836"/>
                    <a:pt x="23979" y="18526"/>
                  </a:cubicBezTo>
                  <a:cubicBezTo>
                    <a:pt x="24694" y="18526"/>
                    <a:pt x="25408" y="18491"/>
                    <a:pt x="26134" y="18431"/>
                  </a:cubicBezTo>
                  <a:cubicBezTo>
                    <a:pt x="28670" y="18193"/>
                    <a:pt x="31206" y="17598"/>
                    <a:pt x="33600" y="16669"/>
                  </a:cubicBezTo>
                  <a:lnTo>
                    <a:pt x="33611" y="16669"/>
                  </a:lnTo>
                  <a:cubicBezTo>
                    <a:pt x="33921" y="16538"/>
                    <a:pt x="34219" y="16419"/>
                    <a:pt x="34516" y="16288"/>
                  </a:cubicBezTo>
                  <a:lnTo>
                    <a:pt x="34540" y="16276"/>
                  </a:lnTo>
                  <a:cubicBezTo>
                    <a:pt x="34826" y="16145"/>
                    <a:pt x="35124" y="16002"/>
                    <a:pt x="35409" y="15859"/>
                  </a:cubicBezTo>
                  <a:cubicBezTo>
                    <a:pt x="36016" y="15538"/>
                    <a:pt x="36612" y="15193"/>
                    <a:pt x="37159" y="14800"/>
                  </a:cubicBezTo>
                  <a:cubicBezTo>
                    <a:pt x="38076" y="14145"/>
                    <a:pt x="38945" y="13383"/>
                    <a:pt x="39600" y="12454"/>
                  </a:cubicBezTo>
                  <a:cubicBezTo>
                    <a:pt x="39600" y="12454"/>
                    <a:pt x="39612" y="12442"/>
                    <a:pt x="39612" y="12430"/>
                  </a:cubicBezTo>
                  <a:cubicBezTo>
                    <a:pt x="39624" y="12418"/>
                    <a:pt x="39636" y="12407"/>
                    <a:pt x="39636" y="12395"/>
                  </a:cubicBezTo>
                  <a:cubicBezTo>
                    <a:pt x="40255" y="11454"/>
                    <a:pt x="40624" y="10204"/>
                    <a:pt x="40279" y="9156"/>
                  </a:cubicBezTo>
                  <a:lnTo>
                    <a:pt x="40207" y="9061"/>
                  </a:lnTo>
                  <a:lnTo>
                    <a:pt x="40148" y="9037"/>
                  </a:lnTo>
                  <a:lnTo>
                    <a:pt x="40100" y="9037"/>
                  </a:lnTo>
                  <a:lnTo>
                    <a:pt x="40041" y="9061"/>
                  </a:lnTo>
                  <a:lnTo>
                    <a:pt x="40005" y="9097"/>
                  </a:lnTo>
                  <a:lnTo>
                    <a:pt x="39981" y="9216"/>
                  </a:lnTo>
                  <a:cubicBezTo>
                    <a:pt x="39993" y="9394"/>
                    <a:pt x="40005" y="9585"/>
                    <a:pt x="39993" y="9763"/>
                  </a:cubicBezTo>
                  <a:cubicBezTo>
                    <a:pt x="39922" y="10609"/>
                    <a:pt x="39469" y="11323"/>
                    <a:pt x="38910" y="11906"/>
                  </a:cubicBezTo>
                  <a:cubicBezTo>
                    <a:pt x="38302" y="12573"/>
                    <a:pt x="37564" y="13109"/>
                    <a:pt x="36790" y="13561"/>
                  </a:cubicBezTo>
                  <a:cubicBezTo>
                    <a:pt x="36612" y="13657"/>
                    <a:pt x="36386" y="13776"/>
                    <a:pt x="36386" y="13776"/>
                  </a:cubicBezTo>
                  <a:cubicBezTo>
                    <a:pt x="35766" y="14133"/>
                    <a:pt x="35124" y="14443"/>
                    <a:pt x="34469" y="14740"/>
                  </a:cubicBezTo>
                  <a:cubicBezTo>
                    <a:pt x="34219" y="14847"/>
                    <a:pt x="33921" y="14966"/>
                    <a:pt x="33921" y="14966"/>
                  </a:cubicBezTo>
                  <a:cubicBezTo>
                    <a:pt x="32849" y="15419"/>
                    <a:pt x="31718" y="15824"/>
                    <a:pt x="30563" y="16133"/>
                  </a:cubicBezTo>
                  <a:cubicBezTo>
                    <a:pt x="28635" y="16669"/>
                    <a:pt x="26730" y="17002"/>
                    <a:pt x="24789" y="17098"/>
                  </a:cubicBezTo>
                  <a:lnTo>
                    <a:pt x="24789" y="17074"/>
                  </a:lnTo>
                  <a:cubicBezTo>
                    <a:pt x="25563" y="15502"/>
                    <a:pt x="26003" y="13788"/>
                    <a:pt x="25968" y="12061"/>
                  </a:cubicBezTo>
                  <a:cubicBezTo>
                    <a:pt x="25932" y="10109"/>
                    <a:pt x="25229" y="8192"/>
                    <a:pt x="24027" y="6656"/>
                  </a:cubicBezTo>
                  <a:cubicBezTo>
                    <a:pt x="23146" y="5513"/>
                    <a:pt x="21919" y="4537"/>
                    <a:pt x="20574" y="4477"/>
                  </a:cubicBezTo>
                  <a:cubicBezTo>
                    <a:pt x="20529" y="4475"/>
                    <a:pt x="20484" y="4474"/>
                    <a:pt x="20439" y="4474"/>
                  </a:cubicBezTo>
                  <a:cubicBezTo>
                    <a:pt x="19690" y="4474"/>
                    <a:pt x="18977" y="4750"/>
                    <a:pt x="18348" y="5132"/>
                  </a:cubicBezTo>
                  <a:cubicBezTo>
                    <a:pt x="16955" y="5977"/>
                    <a:pt x="15704" y="7454"/>
                    <a:pt x="15181" y="9109"/>
                  </a:cubicBezTo>
                  <a:cubicBezTo>
                    <a:pt x="14800" y="10275"/>
                    <a:pt x="14573" y="11525"/>
                    <a:pt x="14692" y="12764"/>
                  </a:cubicBezTo>
                  <a:cubicBezTo>
                    <a:pt x="14788" y="13788"/>
                    <a:pt x="15157" y="14776"/>
                    <a:pt x="15776" y="15586"/>
                  </a:cubicBezTo>
                  <a:cubicBezTo>
                    <a:pt x="16407" y="16419"/>
                    <a:pt x="17300" y="17050"/>
                    <a:pt x="18264" y="17491"/>
                  </a:cubicBezTo>
                  <a:cubicBezTo>
                    <a:pt x="19669" y="18122"/>
                    <a:pt x="21205" y="18395"/>
                    <a:pt x="22741" y="18491"/>
                  </a:cubicBezTo>
                  <a:cubicBezTo>
                    <a:pt x="22777" y="18491"/>
                    <a:pt x="22801" y="18491"/>
                    <a:pt x="22824" y="18503"/>
                  </a:cubicBezTo>
                  <a:cubicBezTo>
                    <a:pt x="21824" y="19967"/>
                    <a:pt x="20574" y="21229"/>
                    <a:pt x="19145" y="22241"/>
                  </a:cubicBezTo>
                  <a:cubicBezTo>
                    <a:pt x="17288" y="23563"/>
                    <a:pt x="15133" y="24491"/>
                    <a:pt x="12895" y="24563"/>
                  </a:cubicBezTo>
                  <a:cubicBezTo>
                    <a:pt x="12814" y="24565"/>
                    <a:pt x="12734" y="24566"/>
                    <a:pt x="12654" y="24566"/>
                  </a:cubicBezTo>
                  <a:cubicBezTo>
                    <a:pt x="11854" y="24566"/>
                    <a:pt x="11056" y="24458"/>
                    <a:pt x="10287" y="24241"/>
                  </a:cubicBezTo>
                  <a:cubicBezTo>
                    <a:pt x="8394" y="23717"/>
                    <a:pt x="6739" y="22622"/>
                    <a:pt x="5370" y="21253"/>
                  </a:cubicBezTo>
                  <a:cubicBezTo>
                    <a:pt x="2881" y="18788"/>
                    <a:pt x="1107" y="15395"/>
                    <a:pt x="643" y="11835"/>
                  </a:cubicBezTo>
                  <a:cubicBezTo>
                    <a:pt x="441" y="10359"/>
                    <a:pt x="560" y="8870"/>
                    <a:pt x="834" y="7418"/>
                  </a:cubicBezTo>
                  <a:cubicBezTo>
                    <a:pt x="1119" y="5930"/>
                    <a:pt x="1488" y="4441"/>
                    <a:pt x="2024" y="3013"/>
                  </a:cubicBezTo>
                  <a:cubicBezTo>
                    <a:pt x="2405" y="2012"/>
                    <a:pt x="2953" y="977"/>
                    <a:pt x="3846" y="334"/>
                  </a:cubicBezTo>
                  <a:cubicBezTo>
                    <a:pt x="3882" y="298"/>
                    <a:pt x="3929" y="274"/>
                    <a:pt x="3953" y="238"/>
                  </a:cubicBezTo>
                  <a:cubicBezTo>
                    <a:pt x="4001" y="167"/>
                    <a:pt x="3953" y="72"/>
                    <a:pt x="3953" y="72"/>
                  </a:cubicBezTo>
                  <a:cubicBezTo>
                    <a:pt x="3917" y="24"/>
                    <a:pt x="3917" y="24"/>
                    <a:pt x="385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89" name="Google Shape;1689;p49">
              <a:extLst>
                <a:ext uri="{FF2B5EF4-FFF2-40B4-BE49-F238E27FC236}">
                  <a16:creationId xmlns:a16="http://schemas.microsoft.com/office/drawing/2014/main" id="{1803CE0B-B401-F69D-9FA4-C824047F9B38}"/>
                </a:ext>
              </a:extLst>
            </p:cNvPr>
            <p:cNvGrpSpPr/>
            <p:nvPr/>
          </p:nvGrpSpPr>
          <p:grpSpPr>
            <a:xfrm>
              <a:off x="1757033" y="1531386"/>
              <a:ext cx="639439" cy="960616"/>
              <a:chOff x="3475026" y="1627425"/>
              <a:chExt cx="252035" cy="378598"/>
            </a:xfrm>
          </p:grpSpPr>
          <p:sp>
            <p:nvSpPr>
              <p:cNvPr id="1690" name="Google Shape;1690;p49">
                <a:extLst>
                  <a:ext uri="{FF2B5EF4-FFF2-40B4-BE49-F238E27FC236}">
                    <a16:creationId xmlns:a16="http://schemas.microsoft.com/office/drawing/2014/main" id="{BE68B341-619C-ECED-7486-955944699A11}"/>
                  </a:ext>
                </a:extLst>
              </p:cNvPr>
              <p:cNvSpPr/>
              <p:nvPr/>
            </p:nvSpPr>
            <p:spPr>
              <a:xfrm>
                <a:off x="3486607" y="1658447"/>
                <a:ext cx="240454" cy="109195"/>
              </a:xfrm>
              <a:custGeom>
                <a:avLst/>
                <a:gdLst/>
                <a:ahLst/>
                <a:cxnLst/>
                <a:rect l="l" t="t" r="r" b="b"/>
                <a:pathLst>
                  <a:path w="1744" h="792" extrusionOk="0">
                    <a:moveTo>
                      <a:pt x="132" y="0"/>
                    </a:moveTo>
                    <a:cubicBezTo>
                      <a:pt x="87" y="0"/>
                      <a:pt x="42" y="7"/>
                      <a:pt x="0" y="22"/>
                    </a:cubicBezTo>
                    <a:lnTo>
                      <a:pt x="50" y="416"/>
                    </a:lnTo>
                    <a:cubicBezTo>
                      <a:pt x="54" y="416"/>
                      <a:pt x="58" y="416"/>
                      <a:pt x="62" y="416"/>
                    </a:cubicBezTo>
                    <a:cubicBezTo>
                      <a:pt x="233" y="416"/>
                      <a:pt x="407" y="471"/>
                      <a:pt x="566" y="538"/>
                    </a:cubicBezTo>
                    <a:cubicBezTo>
                      <a:pt x="789" y="633"/>
                      <a:pt x="1007" y="753"/>
                      <a:pt x="1246" y="789"/>
                    </a:cubicBezTo>
                    <a:cubicBezTo>
                      <a:pt x="1256" y="790"/>
                      <a:pt x="1266" y="791"/>
                      <a:pt x="1276" y="792"/>
                    </a:cubicBezTo>
                    <a:cubicBezTo>
                      <a:pt x="1480" y="749"/>
                      <a:pt x="1654" y="646"/>
                      <a:pt x="1744" y="402"/>
                    </a:cubicBezTo>
                    <a:lnTo>
                      <a:pt x="1744" y="402"/>
                    </a:lnTo>
                    <a:cubicBezTo>
                      <a:pt x="1654" y="448"/>
                      <a:pt x="1562" y="467"/>
                      <a:pt x="1468" y="467"/>
                    </a:cubicBezTo>
                    <a:cubicBezTo>
                      <a:pt x="1008" y="467"/>
                      <a:pt x="513" y="0"/>
                      <a:pt x="1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 name="Google Shape;1691;p49">
                <a:extLst>
                  <a:ext uri="{FF2B5EF4-FFF2-40B4-BE49-F238E27FC236}">
                    <a16:creationId xmlns:a16="http://schemas.microsoft.com/office/drawing/2014/main" id="{E659BEF0-BB04-7BAB-0D30-04725AE482DA}"/>
                  </a:ext>
                </a:extLst>
              </p:cNvPr>
              <p:cNvSpPr/>
              <p:nvPr/>
            </p:nvSpPr>
            <p:spPr>
              <a:xfrm>
                <a:off x="3493363" y="1715664"/>
                <a:ext cx="169311" cy="86308"/>
              </a:xfrm>
              <a:custGeom>
                <a:avLst/>
                <a:gdLst/>
                <a:ahLst/>
                <a:cxnLst/>
                <a:rect l="l" t="t" r="r" b="b"/>
                <a:pathLst>
                  <a:path w="1228" h="626" extrusionOk="0">
                    <a:moveTo>
                      <a:pt x="9" y="1"/>
                    </a:moveTo>
                    <a:cubicBezTo>
                      <a:pt x="6" y="1"/>
                      <a:pt x="3" y="1"/>
                      <a:pt x="1" y="1"/>
                    </a:cubicBezTo>
                    <a:lnTo>
                      <a:pt x="80" y="626"/>
                    </a:lnTo>
                    <a:cubicBezTo>
                      <a:pt x="296" y="322"/>
                      <a:pt x="821" y="464"/>
                      <a:pt x="1227" y="377"/>
                    </a:cubicBezTo>
                    <a:cubicBezTo>
                      <a:pt x="1217" y="376"/>
                      <a:pt x="1207" y="376"/>
                      <a:pt x="1197" y="374"/>
                    </a:cubicBezTo>
                    <a:cubicBezTo>
                      <a:pt x="958" y="339"/>
                      <a:pt x="740" y="218"/>
                      <a:pt x="517" y="124"/>
                    </a:cubicBezTo>
                    <a:cubicBezTo>
                      <a:pt x="356" y="56"/>
                      <a:pt x="181" y="1"/>
                      <a:pt x="9"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1692;p49">
                <a:extLst>
                  <a:ext uri="{FF2B5EF4-FFF2-40B4-BE49-F238E27FC236}">
                    <a16:creationId xmlns:a16="http://schemas.microsoft.com/office/drawing/2014/main" id="{5A969C23-A6E2-8FD1-1CC8-3F3BEA2FDA6E}"/>
                  </a:ext>
                </a:extLst>
              </p:cNvPr>
              <p:cNvSpPr/>
              <p:nvPr/>
            </p:nvSpPr>
            <p:spPr>
              <a:xfrm>
                <a:off x="3475026" y="1627425"/>
                <a:ext cx="62457" cy="378598"/>
              </a:xfrm>
              <a:custGeom>
                <a:avLst/>
                <a:gdLst/>
                <a:ahLst/>
                <a:cxnLst/>
                <a:rect l="l" t="t" r="r" b="b"/>
                <a:pathLst>
                  <a:path w="453" h="2746" extrusionOk="0">
                    <a:moveTo>
                      <a:pt x="62" y="0"/>
                    </a:moveTo>
                    <a:cubicBezTo>
                      <a:pt x="31" y="0"/>
                      <a:pt x="0" y="23"/>
                      <a:pt x="5" y="63"/>
                    </a:cubicBezTo>
                    <a:lnTo>
                      <a:pt x="338" y="2696"/>
                    </a:lnTo>
                    <a:cubicBezTo>
                      <a:pt x="342" y="2723"/>
                      <a:pt x="365" y="2744"/>
                      <a:pt x="393" y="2745"/>
                    </a:cubicBezTo>
                    <a:cubicBezTo>
                      <a:pt x="395" y="2745"/>
                      <a:pt x="398" y="2745"/>
                      <a:pt x="400" y="2744"/>
                    </a:cubicBezTo>
                    <a:cubicBezTo>
                      <a:pt x="431" y="2741"/>
                      <a:pt x="453" y="2713"/>
                      <a:pt x="448" y="2682"/>
                    </a:cubicBezTo>
                    <a:lnTo>
                      <a:pt x="116" y="50"/>
                    </a:lnTo>
                    <a:cubicBezTo>
                      <a:pt x="112" y="16"/>
                      <a:pt x="87" y="0"/>
                      <a:pt x="6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93" name="Google Shape;1693;p49">
              <a:extLst>
                <a:ext uri="{FF2B5EF4-FFF2-40B4-BE49-F238E27FC236}">
                  <a16:creationId xmlns:a16="http://schemas.microsoft.com/office/drawing/2014/main" id="{EEFAD569-41B7-7B99-1E65-4DB26897DAE9}"/>
                </a:ext>
              </a:extLst>
            </p:cNvPr>
            <p:cNvSpPr/>
            <p:nvPr/>
          </p:nvSpPr>
          <p:spPr>
            <a:xfrm>
              <a:off x="1253500" y="2131347"/>
              <a:ext cx="2042212" cy="2042007"/>
            </a:xfrm>
            <a:custGeom>
              <a:avLst/>
              <a:gdLst/>
              <a:ahLst/>
              <a:cxnLst/>
              <a:rect l="l" t="t" r="r" b="b"/>
              <a:pathLst>
                <a:path w="9954" h="9953" extrusionOk="0">
                  <a:moveTo>
                    <a:pt x="4978" y="0"/>
                  </a:moveTo>
                  <a:cubicBezTo>
                    <a:pt x="3657" y="0"/>
                    <a:pt x="2392" y="524"/>
                    <a:pt x="1459" y="1457"/>
                  </a:cubicBezTo>
                  <a:cubicBezTo>
                    <a:pt x="525" y="2391"/>
                    <a:pt x="1" y="3656"/>
                    <a:pt x="1" y="4976"/>
                  </a:cubicBezTo>
                  <a:cubicBezTo>
                    <a:pt x="1" y="6296"/>
                    <a:pt x="525" y="7562"/>
                    <a:pt x="1459" y="8495"/>
                  </a:cubicBezTo>
                  <a:cubicBezTo>
                    <a:pt x="2392" y="9428"/>
                    <a:pt x="3657" y="9952"/>
                    <a:pt x="4978" y="9952"/>
                  </a:cubicBezTo>
                  <a:cubicBezTo>
                    <a:pt x="6297" y="9952"/>
                    <a:pt x="7563" y="9428"/>
                    <a:pt x="8496" y="8495"/>
                  </a:cubicBezTo>
                  <a:cubicBezTo>
                    <a:pt x="9430" y="7562"/>
                    <a:pt x="9953" y="6296"/>
                    <a:pt x="9953" y="4976"/>
                  </a:cubicBezTo>
                  <a:cubicBezTo>
                    <a:pt x="9953" y="3656"/>
                    <a:pt x="9430" y="2391"/>
                    <a:pt x="8496" y="1457"/>
                  </a:cubicBezTo>
                  <a:cubicBezTo>
                    <a:pt x="7563" y="524"/>
                    <a:pt x="6297" y="0"/>
                    <a:pt x="4978" y="0"/>
                  </a:cubicBezTo>
                  <a:close/>
                </a:path>
              </a:pathLst>
            </a:custGeom>
            <a:solidFill>
              <a:srgbClr val="E7E8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1694;p49">
              <a:extLst>
                <a:ext uri="{FF2B5EF4-FFF2-40B4-BE49-F238E27FC236}">
                  <a16:creationId xmlns:a16="http://schemas.microsoft.com/office/drawing/2014/main" id="{9E824020-C4DE-1D60-2B18-1B8BB19B1150}"/>
                </a:ext>
              </a:extLst>
            </p:cNvPr>
            <p:cNvSpPr/>
            <p:nvPr/>
          </p:nvSpPr>
          <p:spPr>
            <a:xfrm>
              <a:off x="2396469" y="3196354"/>
              <a:ext cx="502859" cy="502859"/>
            </a:xfrm>
            <a:custGeom>
              <a:avLst/>
              <a:gdLst/>
              <a:ahLst/>
              <a:cxnLst/>
              <a:rect l="l" t="t" r="r" b="b"/>
              <a:pathLst>
                <a:path w="2451" h="2451" extrusionOk="0">
                  <a:moveTo>
                    <a:pt x="1226" y="1"/>
                  </a:moveTo>
                  <a:cubicBezTo>
                    <a:pt x="549" y="1"/>
                    <a:pt x="0" y="549"/>
                    <a:pt x="0" y="1226"/>
                  </a:cubicBezTo>
                  <a:cubicBezTo>
                    <a:pt x="0" y="1903"/>
                    <a:pt x="549" y="2451"/>
                    <a:pt x="1226" y="2451"/>
                  </a:cubicBezTo>
                  <a:cubicBezTo>
                    <a:pt x="1902" y="2451"/>
                    <a:pt x="2450" y="1903"/>
                    <a:pt x="2450" y="1226"/>
                  </a:cubicBezTo>
                  <a:cubicBezTo>
                    <a:pt x="2450" y="550"/>
                    <a:pt x="1902" y="1"/>
                    <a:pt x="1226"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1695;p49">
              <a:extLst>
                <a:ext uri="{FF2B5EF4-FFF2-40B4-BE49-F238E27FC236}">
                  <a16:creationId xmlns:a16="http://schemas.microsoft.com/office/drawing/2014/main" id="{80AFB9DC-AAD0-585F-8CF2-8EA06956BA53}"/>
                </a:ext>
              </a:extLst>
            </p:cNvPr>
            <p:cNvSpPr/>
            <p:nvPr/>
          </p:nvSpPr>
          <p:spPr>
            <a:xfrm>
              <a:off x="2590964" y="2541675"/>
              <a:ext cx="282923" cy="282923"/>
            </a:xfrm>
            <a:custGeom>
              <a:avLst/>
              <a:gdLst/>
              <a:ahLst/>
              <a:cxnLst/>
              <a:rect l="l" t="t" r="r" b="b"/>
              <a:pathLst>
                <a:path w="1379" h="1379" extrusionOk="0">
                  <a:moveTo>
                    <a:pt x="689" y="0"/>
                  </a:moveTo>
                  <a:cubicBezTo>
                    <a:pt x="309" y="0"/>
                    <a:pt x="0" y="309"/>
                    <a:pt x="0" y="690"/>
                  </a:cubicBezTo>
                  <a:cubicBezTo>
                    <a:pt x="0" y="1070"/>
                    <a:pt x="309" y="1379"/>
                    <a:pt x="689" y="1379"/>
                  </a:cubicBezTo>
                  <a:cubicBezTo>
                    <a:pt x="1070" y="1379"/>
                    <a:pt x="1378" y="1070"/>
                    <a:pt x="1378" y="690"/>
                  </a:cubicBezTo>
                  <a:cubicBezTo>
                    <a:pt x="1378" y="309"/>
                    <a:pt x="1070" y="0"/>
                    <a:pt x="689" y="0"/>
                  </a:cubicBezTo>
                  <a:close/>
                </a:path>
              </a:pathLst>
            </a:custGeom>
            <a:solidFill>
              <a:srgbClr val="A7A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1696;p49">
              <a:extLst>
                <a:ext uri="{FF2B5EF4-FFF2-40B4-BE49-F238E27FC236}">
                  <a16:creationId xmlns:a16="http://schemas.microsoft.com/office/drawing/2014/main" id="{E9B44F28-FBAA-01EC-C380-957A65E561DB}"/>
                </a:ext>
              </a:extLst>
            </p:cNvPr>
            <p:cNvSpPr/>
            <p:nvPr/>
          </p:nvSpPr>
          <p:spPr>
            <a:xfrm>
              <a:off x="2968671" y="2882453"/>
              <a:ext cx="327443" cy="691201"/>
            </a:xfrm>
            <a:custGeom>
              <a:avLst/>
              <a:gdLst/>
              <a:ahLst/>
              <a:cxnLst/>
              <a:rect l="l" t="t" r="r" b="b"/>
              <a:pathLst>
                <a:path w="1596" h="3369" extrusionOk="0">
                  <a:moveTo>
                    <a:pt x="1418" y="1"/>
                  </a:moveTo>
                  <a:cubicBezTo>
                    <a:pt x="610" y="159"/>
                    <a:pt x="1" y="869"/>
                    <a:pt x="1" y="1723"/>
                  </a:cubicBezTo>
                  <a:cubicBezTo>
                    <a:pt x="1" y="2479"/>
                    <a:pt x="480" y="3122"/>
                    <a:pt x="1151" y="3369"/>
                  </a:cubicBezTo>
                  <a:cubicBezTo>
                    <a:pt x="1435" y="2743"/>
                    <a:pt x="1595" y="2048"/>
                    <a:pt x="1595" y="1316"/>
                  </a:cubicBezTo>
                  <a:cubicBezTo>
                    <a:pt x="1595" y="861"/>
                    <a:pt x="1532" y="420"/>
                    <a:pt x="1418"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49">
              <a:extLst>
                <a:ext uri="{FF2B5EF4-FFF2-40B4-BE49-F238E27FC236}">
                  <a16:creationId xmlns:a16="http://schemas.microsoft.com/office/drawing/2014/main" id="{6C92F151-03B1-3138-FB99-7004FC87208B}"/>
                </a:ext>
              </a:extLst>
            </p:cNvPr>
            <p:cNvSpPr/>
            <p:nvPr/>
          </p:nvSpPr>
          <p:spPr>
            <a:xfrm>
              <a:off x="1476513" y="3354535"/>
              <a:ext cx="114072" cy="114072"/>
            </a:xfrm>
            <a:custGeom>
              <a:avLst/>
              <a:gdLst/>
              <a:ahLst/>
              <a:cxnLst/>
              <a:rect l="l" t="t" r="r" b="b"/>
              <a:pathLst>
                <a:path w="556" h="556" extrusionOk="0">
                  <a:moveTo>
                    <a:pt x="278" y="1"/>
                  </a:moveTo>
                  <a:cubicBezTo>
                    <a:pt x="125" y="1"/>
                    <a:pt x="0" y="125"/>
                    <a:pt x="0" y="278"/>
                  </a:cubicBezTo>
                  <a:cubicBezTo>
                    <a:pt x="0" y="432"/>
                    <a:pt x="125" y="555"/>
                    <a:pt x="278" y="555"/>
                  </a:cubicBezTo>
                  <a:cubicBezTo>
                    <a:pt x="432" y="555"/>
                    <a:pt x="556" y="432"/>
                    <a:pt x="556" y="278"/>
                  </a:cubicBezTo>
                  <a:cubicBezTo>
                    <a:pt x="556" y="125"/>
                    <a:pt x="432" y="1"/>
                    <a:pt x="278"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49">
              <a:extLst>
                <a:ext uri="{FF2B5EF4-FFF2-40B4-BE49-F238E27FC236}">
                  <a16:creationId xmlns:a16="http://schemas.microsoft.com/office/drawing/2014/main" id="{CBA6415D-957F-0EA1-BB44-767D3571BC52}"/>
                </a:ext>
              </a:extLst>
            </p:cNvPr>
            <p:cNvSpPr/>
            <p:nvPr/>
          </p:nvSpPr>
          <p:spPr>
            <a:xfrm>
              <a:off x="2816645" y="2927589"/>
              <a:ext cx="114072" cy="113867"/>
            </a:xfrm>
            <a:custGeom>
              <a:avLst/>
              <a:gdLst/>
              <a:ahLst/>
              <a:cxnLst/>
              <a:rect l="l" t="t" r="r" b="b"/>
              <a:pathLst>
                <a:path w="556" h="555" extrusionOk="0">
                  <a:moveTo>
                    <a:pt x="278" y="1"/>
                  </a:moveTo>
                  <a:cubicBezTo>
                    <a:pt x="125" y="1"/>
                    <a:pt x="1" y="124"/>
                    <a:pt x="1" y="277"/>
                  </a:cubicBezTo>
                  <a:cubicBezTo>
                    <a:pt x="1" y="431"/>
                    <a:pt x="125" y="555"/>
                    <a:pt x="278" y="555"/>
                  </a:cubicBezTo>
                  <a:cubicBezTo>
                    <a:pt x="431" y="555"/>
                    <a:pt x="555" y="431"/>
                    <a:pt x="555" y="277"/>
                  </a:cubicBezTo>
                  <a:cubicBezTo>
                    <a:pt x="555" y="124"/>
                    <a:pt x="431" y="1"/>
                    <a:pt x="278"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49">
              <a:extLst>
                <a:ext uri="{FF2B5EF4-FFF2-40B4-BE49-F238E27FC236}">
                  <a16:creationId xmlns:a16="http://schemas.microsoft.com/office/drawing/2014/main" id="{8D9C35CE-DFE9-2CC9-0E93-62FF2D7ED7ED}"/>
                </a:ext>
              </a:extLst>
            </p:cNvPr>
            <p:cNvSpPr/>
            <p:nvPr/>
          </p:nvSpPr>
          <p:spPr>
            <a:xfrm>
              <a:off x="1649467" y="3526258"/>
              <a:ext cx="283128" cy="282923"/>
            </a:xfrm>
            <a:custGeom>
              <a:avLst/>
              <a:gdLst/>
              <a:ahLst/>
              <a:cxnLst/>
              <a:rect l="l" t="t" r="r" b="b"/>
              <a:pathLst>
                <a:path w="1380" h="1379" extrusionOk="0">
                  <a:moveTo>
                    <a:pt x="689" y="0"/>
                  </a:moveTo>
                  <a:cubicBezTo>
                    <a:pt x="309" y="1"/>
                    <a:pt x="1" y="309"/>
                    <a:pt x="1" y="690"/>
                  </a:cubicBezTo>
                  <a:cubicBezTo>
                    <a:pt x="1" y="1070"/>
                    <a:pt x="309" y="1379"/>
                    <a:pt x="689" y="1379"/>
                  </a:cubicBezTo>
                  <a:cubicBezTo>
                    <a:pt x="1070" y="1379"/>
                    <a:pt x="1379" y="1070"/>
                    <a:pt x="1379" y="690"/>
                  </a:cubicBezTo>
                  <a:cubicBezTo>
                    <a:pt x="1379" y="309"/>
                    <a:pt x="1070" y="0"/>
                    <a:pt x="689"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49">
              <a:extLst>
                <a:ext uri="{FF2B5EF4-FFF2-40B4-BE49-F238E27FC236}">
                  <a16:creationId xmlns:a16="http://schemas.microsoft.com/office/drawing/2014/main" id="{A20A912F-160D-D14C-4015-4448E3EEF089}"/>
                </a:ext>
              </a:extLst>
            </p:cNvPr>
            <p:cNvSpPr/>
            <p:nvPr/>
          </p:nvSpPr>
          <p:spPr>
            <a:xfrm>
              <a:off x="2193356" y="2378775"/>
              <a:ext cx="180545" cy="180956"/>
            </a:xfrm>
            <a:custGeom>
              <a:avLst/>
              <a:gdLst/>
              <a:ahLst/>
              <a:cxnLst/>
              <a:rect l="l" t="t" r="r" b="b"/>
              <a:pathLst>
                <a:path w="880" h="882" extrusionOk="0">
                  <a:moveTo>
                    <a:pt x="440" y="0"/>
                  </a:moveTo>
                  <a:cubicBezTo>
                    <a:pt x="197" y="0"/>
                    <a:pt x="0" y="198"/>
                    <a:pt x="0" y="440"/>
                  </a:cubicBezTo>
                  <a:cubicBezTo>
                    <a:pt x="0" y="684"/>
                    <a:pt x="197" y="881"/>
                    <a:pt x="440" y="881"/>
                  </a:cubicBezTo>
                  <a:cubicBezTo>
                    <a:pt x="684" y="881"/>
                    <a:pt x="880" y="684"/>
                    <a:pt x="880" y="440"/>
                  </a:cubicBezTo>
                  <a:cubicBezTo>
                    <a:pt x="880" y="198"/>
                    <a:pt x="684" y="0"/>
                    <a:pt x="440"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1" name="Google Shape;1701;p49">
              <a:extLst>
                <a:ext uri="{FF2B5EF4-FFF2-40B4-BE49-F238E27FC236}">
                  <a16:creationId xmlns:a16="http://schemas.microsoft.com/office/drawing/2014/main" id="{60CA2843-9C70-E0B2-F54F-B9C157DBAFA4}"/>
                </a:ext>
              </a:extLst>
            </p:cNvPr>
            <p:cNvSpPr/>
            <p:nvPr/>
          </p:nvSpPr>
          <p:spPr>
            <a:xfrm>
              <a:off x="1901818" y="3818001"/>
              <a:ext cx="707204" cy="355551"/>
            </a:xfrm>
            <a:custGeom>
              <a:avLst/>
              <a:gdLst/>
              <a:ahLst/>
              <a:cxnLst/>
              <a:rect l="l" t="t" r="r" b="b"/>
              <a:pathLst>
                <a:path w="3447" h="1733" extrusionOk="0">
                  <a:moveTo>
                    <a:pt x="1717" y="0"/>
                  </a:moveTo>
                  <a:cubicBezTo>
                    <a:pt x="874" y="0"/>
                    <a:pt x="170" y="596"/>
                    <a:pt x="0" y="1389"/>
                  </a:cubicBezTo>
                  <a:cubicBezTo>
                    <a:pt x="564" y="1610"/>
                    <a:pt x="1176" y="1733"/>
                    <a:pt x="1819" y="1733"/>
                  </a:cubicBezTo>
                  <a:cubicBezTo>
                    <a:pt x="2388" y="1733"/>
                    <a:pt x="2937" y="1635"/>
                    <a:pt x="3447" y="1458"/>
                  </a:cubicBezTo>
                  <a:cubicBezTo>
                    <a:pt x="3305" y="631"/>
                    <a:pt x="2586" y="0"/>
                    <a:pt x="1717" y="0"/>
                  </a:cubicBezTo>
                  <a:close/>
                </a:path>
              </a:pathLst>
            </a:custGeom>
            <a:solidFill>
              <a:srgbClr val="A7A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1702;p49">
              <a:extLst>
                <a:ext uri="{FF2B5EF4-FFF2-40B4-BE49-F238E27FC236}">
                  <a16:creationId xmlns:a16="http://schemas.microsoft.com/office/drawing/2014/main" id="{293A588C-E73E-0BC8-FBDB-C98716491FAE}"/>
                </a:ext>
              </a:extLst>
            </p:cNvPr>
            <p:cNvSpPr/>
            <p:nvPr/>
          </p:nvSpPr>
          <p:spPr>
            <a:xfrm>
              <a:off x="1505031" y="2743967"/>
              <a:ext cx="385095" cy="385095"/>
            </a:xfrm>
            <a:custGeom>
              <a:avLst/>
              <a:gdLst/>
              <a:ahLst/>
              <a:cxnLst/>
              <a:rect l="l" t="t" r="r" b="b"/>
              <a:pathLst>
                <a:path w="1877" h="1877" extrusionOk="0">
                  <a:moveTo>
                    <a:pt x="939" y="0"/>
                  </a:moveTo>
                  <a:cubicBezTo>
                    <a:pt x="421" y="0"/>
                    <a:pt x="1" y="421"/>
                    <a:pt x="1" y="938"/>
                  </a:cubicBezTo>
                  <a:cubicBezTo>
                    <a:pt x="1" y="1456"/>
                    <a:pt x="421" y="1876"/>
                    <a:pt x="939" y="1876"/>
                  </a:cubicBezTo>
                  <a:cubicBezTo>
                    <a:pt x="1456" y="1876"/>
                    <a:pt x="1877" y="1456"/>
                    <a:pt x="1877" y="938"/>
                  </a:cubicBezTo>
                  <a:cubicBezTo>
                    <a:pt x="1877" y="421"/>
                    <a:pt x="1456" y="0"/>
                    <a:pt x="939" y="0"/>
                  </a:cubicBezTo>
                  <a:close/>
                </a:path>
              </a:pathLst>
            </a:custGeom>
            <a:solidFill>
              <a:srgbClr val="A7A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1703;p49">
              <a:extLst>
                <a:ext uri="{FF2B5EF4-FFF2-40B4-BE49-F238E27FC236}">
                  <a16:creationId xmlns:a16="http://schemas.microsoft.com/office/drawing/2014/main" id="{7F8E0CE7-235E-8644-78FE-8618FAE3AAE0}"/>
                </a:ext>
              </a:extLst>
            </p:cNvPr>
            <p:cNvSpPr/>
            <p:nvPr/>
          </p:nvSpPr>
          <p:spPr>
            <a:xfrm>
              <a:off x="2179405" y="2901123"/>
              <a:ext cx="114277" cy="113867"/>
            </a:xfrm>
            <a:custGeom>
              <a:avLst/>
              <a:gdLst/>
              <a:ahLst/>
              <a:cxnLst/>
              <a:rect l="l" t="t" r="r" b="b"/>
              <a:pathLst>
                <a:path w="557" h="555" extrusionOk="0">
                  <a:moveTo>
                    <a:pt x="279" y="0"/>
                  </a:moveTo>
                  <a:cubicBezTo>
                    <a:pt x="126" y="0"/>
                    <a:pt x="1" y="124"/>
                    <a:pt x="1" y="277"/>
                  </a:cubicBezTo>
                  <a:cubicBezTo>
                    <a:pt x="1" y="431"/>
                    <a:pt x="126" y="555"/>
                    <a:pt x="279" y="555"/>
                  </a:cubicBezTo>
                  <a:cubicBezTo>
                    <a:pt x="433" y="555"/>
                    <a:pt x="556" y="431"/>
                    <a:pt x="556" y="277"/>
                  </a:cubicBezTo>
                  <a:cubicBezTo>
                    <a:pt x="556" y="124"/>
                    <a:pt x="433" y="0"/>
                    <a:pt x="279"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1704;p49">
              <a:extLst>
                <a:ext uri="{FF2B5EF4-FFF2-40B4-BE49-F238E27FC236}">
                  <a16:creationId xmlns:a16="http://schemas.microsoft.com/office/drawing/2014/main" id="{4327D05F-5EF6-E4E1-C86E-E079CD87EEF5}"/>
                </a:ext>
              </a:extLst>
            </p:cNvPr>
            <p:cNvSpPr/>
            <p:nvPr/>
          </p:nvSpPr>
          <p:spPr>
            <a:xfrm>
              <a:off x="2022250" y="3362537"/>
              <a:ext cx="180956" cy="180545"/>
            </a:xfrm>
            <a:custGeom>
              <a:avLst/>
              <a:gdLst/>
              <a:ahLst/>
              <a:cxnLst/>
              <a:rect l="l" t="t" r="r" b="b"/>
              <a:pathLst>
                <a:path w="882" h="880" extrusionOk="0">
                  <a:moveTo>
                    <a:pt x="442" y="0"/>
                  </a:moveTo>
                  <a:cubicBezTo>
                    <a:pt x="198" y="0"/>
                    <a:pt x="1" y="196"/>
                    <a:pt x="1" y="440"/>
                  </a:cubicBezTo>
                  <a:cubicBezTo>
                    <a:pt x="1" y="684"/>
                    <a:pt x="198" y="880"/>
                    <a:pt x="442" y="880"/>
                  </a:cubicBezTo>
                  <a:cubicBezTo>
                    <a:pt x="684" y="880"/>
                    <a:pt x="882" y="683"/>
                    <a:pt x="882" y="440"/>
                  </a:cubicBezTo>
                  <a:cubicBezTo>
                    <a:pt x="882" y="196"/>
                    <a:pt x="684" y="0"/>
                    <a:pt x="442"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49">
              <a:extLst>
                <a:ext uri="{FF2B5EF4-FFF2-40B4-BE49-F238E27FC236}">
                  <a16:creationId xmlns:a16="http://schemas.microsoft.com/office/drawing/2014/main" id="{6B84872B-C878-3D6E-5D94-4F8E1F9447FA}"/>
                </a:ext>
              </a:extLst>
            </p:cNvPr>
            <p:cNvSpPr/>
            <p:nvPr/>
          </p:nvSpPr>
          <p:spPr>
            <a:xfrm>
              <a:off x="1524522" y="2551523"/>
              <a:ext cx="1771600" cy="1622034"/>
            </a:xfrm>
            <a:custGeom>
              <a:avLst/>
              <a:gdLst/>
              <a:ahLst/>
              <a:cxnLst/>
              <a:rect l="l" t="t" r="r" b="b"/>
              <a:pathLst>
                <a:path w="8635" h="7906" extrusionOk="0">
                  <a:moveTo>
                    <a:pt x="7680" y="1"/>
                  </a:moveTo>
                  <a:cubicBezTo>
                    <a:pt x="6310" y="2087"/>
                    <a:pt x="3209" y="6199"/>
                    <a:pt x="1" y="6303"/>
                  </a:cubicBezTo>
                  <a:cubicBezTo>
                    <a:pt x="910" y="7288"/>
                    <a:pt x="2211" y="7906"/>
                    <a:pt x="3658" y="7906"/>
                  </a:cubicBezTo>
                  <a:cubicBezTo>
                    <a:pt x="6405" y="7906"/>
                    <a:pt x="8633" y="5677"/>
                    <a:pt x="8633" y="2929"/>
                  </a:cubicBezTo>
                  <a:cubicBezTo>
                    <a:pt x="8634" y="1835"/>
                    <a:pt x="8279" y="823"/>
                    <a:pt x="7680" y="1"/>
                  </a:cubicBezTo>
                  <a:close/>
                </a:path>
              </a:pathLst>
            </a:custGeom>
            <a:solidFill>
              <a:srgbClr val="DAD8DB">
                <a:alpha val="296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49">
              <a:extLst>
                <a:ext uri="{FF2B5EF4-FFF2-40B4-BE49-F238E27FC236}">
                  <a16:creationId xmlns:a16="http://schemas.microsoft.com/office/drawing/2014/main" id="{0F9DD0AD-7E07-A34D-242A-37AFDFEC1929}"/>
                </a:ext>
              </a:extLst>
            </p:cNvPr>
            <p:cNvSpPr/>
            <p:nvPr/>
          </p:nvSpPr>
          <p:spPr>
            <a:xfrm>
              <a:off x="1649672" y="3090489"/>
              <a:ext cx="1646449" cy="1083066"/>
            </a:xfrm>
            <a:custGeom>
              <a:avLst/>
              <a:gdLst/>
              <a:ahLst/>
              <a:cxnLst/>
              <a:rect l="l" t="t" r="r" b="b"/>
              <a:pathLst>
                <a:path w="8025" h="5279" extrusionOk="0">
                  <a:moveTo>
                    <a:pt x="8014" y="0"/>
                  </a:moveTo>
                  <a:cubicBezTo>
                    <a:pt x="6689" y="1783"/>
                    <a:pt x="4237" y="4319"/>
                    <a:pt x="1014" y="4319"/>
                  </a:cubicBezTo>
                  <a:cubicBezTo>
                    <a:pt x="684" y="4319"/>
                    <a:pt x="346" y="4292"/>
                    <a:pt x="1" y="4236"/>
                  </a:cubicBezTo>
                  <a:lnTo>
                    <a:pt x="1" y="4236"/>
                  </a:lnTo>
                  <a:cubicBezTo>
                    <a:pt x="843" y="4888"/>
                    <a:pt x="1899" y="5279"/>
                    <a:pt x="3048" y="5279"/>
                  </a:cubicBezTo>
                  <a:cubicBezTo>
                    <a:pt x="5796" y="5279"/>
                    <a:pt x="8024" y="3050"/>
                    <a:pt x="8024" y="302"/>
                  </a:cubicBezTo>
                  <a:cubicBezTo>
                    <a:pt x="8024" y="201"/>
                    <a:pt x="8020" y="101"/>
                    <a:pt x="8014" y="0"/>
                  </a:cubicBezTo>
                  <a:close/>
                </a:path>
              </a:pathLst>
            </a:custGeom>
            <a:solidFill>
              <a:srgbClr val="DAD8DB">
                <a:alpha val="296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49">
              <a:extLst>
                <a:ext uri="{FF2B5EF4-FFF2-40B4-BE49-F238E27FC236}">
                  <a16:creationId xmlns:a16="http://schemas.microsoft.com/office/drawing/2014/main" id="{8A375F35-8F56-200F-2E77-C8CF6E0682D8}"/>
                </a:ext>
              </a:extLst>
            </p:cNvPr>
            <p:cNvSpPr/>
            <p:nvPr/>
          </p:nvSpPr>
          <p:spPr>
            <a:xfrm>
              <a:off x="1323051" y="2128475"/>
              <a:ext cx="1407842" cy="1186674"/>
            </a:xfrm>
            <a:custGeom>
              <a:avLst/>
              <a:gdLst/>
              <a:ahLst/>
              <a:cxnLst/>
              <a:rect l="l" t="t" r="r" b="b"/>
              <a:pathLst>
                <a:path w="6862" h="5784" extrusionOk="0">
                  <a:moveTo>
                    <a:pt x="6204" y="1209"/>
                  </a:moveTo>
                  <a:cubicBezTo>
                    <a:pt x="6861" y="2293"/>
                    <a:pt x="6153" y="3924"/>
                    <a:pt x="4622" y="4855"/>
                  </a:cubicBezTo>
                  <a:cubicBezTo>
                    <a:pt x="3091" y="5784"/>
                    <a:pt x="1316" y="5660"/>
                    <a:pt x="659" y="4576"/>
                  </a:cubicBezTo>
                  <a:cubicBezTo>
                    <a:pt x="1" y="3493"/>
                    <a:pt x="709" y="1860"/>
                    <a:pt x="2240" y="931"/>
                  </a:cubicBezTo>
                  <a:cubicBezTo>
                    <a:pt x="3771" y="1"/>
                    <a:pt x="5546" y="126"/>
                    <a:pt x="6204" y="1209"/>
                  </a:cubicBezTo>
                  <a:close/>
                </a:path>
              </a:pathLst>
            </a:custGeom>
            <a:solidFill>
              <a:srgbClr val="FFFFFF">
                <a:alpha val="781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49">
              <a:extLst>
                <a:ext uri="{FF2B5EF4-FFF2-40B4-BE49-F238E27FC236}">
                  <a16:creationId xmlns:a16="http://schemas.microsoft.com/office/drawing/2014/main" id="{CB327646-87AF-DA30-1982-A95EC222838A}"/>
                </a:ext>
              </a:extLst>
            </p:cNvPr>
            <p:cNvSpPr/>
            <p:nvPr/>
          </p:nvSpPr>
          <p:spPr>
            <a:xfrm>
              <a:off x="1482668" y="2247470"/>
              <a:ext cx="902316" cy="658580"/>
            </a:xfrm>
            <a:custGeom>
              <a:avLst/>
              <a:gdLst/>
              <a:ahLst/>
              <a:cxnLst/>
              <a:rect l="l" t="t" r="r" b="b"/>
              <a:pathLst>
                <a:path w="4398" h="3210" extrusionOk="0">
                  <a:moveTo>
                    <a:pt x="2914" y="0"/>
                  </a:moveTo>
                  <a:cubicBezTo>
                    <a:pt x="2471" y="0"/>
                    <a:pt x="1964" y="144"/>
                    <a:pt x="1487" y="434"/>
                  </a:cubicBezTo>
                  <a:cubicBezTo>
                    <a:pt x="489" y="1039"/>
                    <a:pt x="0" y="2055"/>
                    <a:pt x="392" y="2702"/>
                  </a:cubicBezTo>
                  <a:cubicBezTo>
                    <a:pt x="598" y="3039"/>
                    <a:pt x="1002" y="3210"/>
                    <a:pt x="1484" y="3210"/>
                  </a:cubicBezTo>
                  <a:cubicBezTo>
                    <a:pt x="1926" y="3210"/>
                    <a:pt x="2433" y="3066"/>
                    <a:pt x="2911" y="2777"/>
                  </a:cubicBezTo>
                  <a:cubicBezTo>
                    <a:pt x="3907" y="2172"/>
                    <a:pt x="4397" y="1156"/>
                    <a:pt x="4005" y="508"/>
                  </a:cubicBezTo>
                  <a:cubicBezTo>
                    <a:pt x="3800" y="171"/>
                    <a:pt x="3395" y="0"/>
                    <a:pt x="2914" y="0"/>
                  </a:cubicBezTo>
                  <a:close/>
                </a:path>
              </a:pathLst>
            </a:custGeom>
            <a:solidFill>
              <a:srgbClr val="FFFFFF">
                <a:alpha val="781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09" name="Google Shape;1709;p49">
              <a:extLst>
                <a:ext uri="{FF2B5EF4-FFF2-40B4-BE49-F238E27FC236}">
                  <a16:creationId xmlns:a16="http://schemas.microsoft.com/office/drawing/2014/main" id="{3188046C-6696-5327-A1A3-0A5E6B8CE2D5}"/>
                </a:ext>
              </a:extLst>
            </p:cNvPr>
            <p:cNvGrpSpPr/>
            <p:nvPr/>
          </p:nvGrpSpPr>
          <p:grpSpPr>
            <a:xfrm rot="-206032">
              <a:off x="3101015" y="1640712"/>
              <a:ext cx="550753" cy="741967"/>
              <a:chOff x="1974222" y="2338697"/>
              <a:chExt cx="1137522" cy="1532453"/>
            </a:xfrm>
          </p:grpSpPr>
          <p:sp>
            <p:nvSpPr>
              <p:cNvPr id="1710" name="Google Shape;1710;p49">
                <a:extLst>
                  <a:ext uri="{FF2B5EF4-FFF2-40B4-BE49-F238E27FC236}">
                    <a16:creationId xmlns:a16="http://schemas.microsoft.com/office/drawing/2014/main" id="{FABEFDB4-4B99-3D95-189E-DB90A855A774}"/>
                  </a:ext>
                </a:extLst>
              </p:cNvPr>
              <p:cNvSpPr/>
              <p:nvPr/>
            </p:nvSpPr>
            <p:spPr>
              <a:xfrm rot="8794604" flipH="1">
                <a:off x="2049138" y="2631729"/>
                <a:ext cx="85754" cy="92684"/>
              </a:xfrm>
              <a:custGeom>
                <a:avLst/>
                <a:gdLst/>
                <a:ahLst/>
                <a:cxnLst/>
                <a:rect l="l" t="t" r="r" b="b"/>
                <a:pathLst>
                  <a:path w="2215" h="2394" extrusionOk="0">
                    <a:moveTo>
                      <a:pt x="536" y="179"/>
                    </a:moveTo>
                    <a:cubicBezTo>
                      <a:pt x="655" y="0"/>
                      <a:pt x="2084" y="179"/>
                      <a:pt x="2143" y="453"/>
                    </a:cubicBezTo>
                    <a:cubicBezTo>
                      <a:pt x="2203" y="655"/>
                      <a:pt x="1762" y="607"/>
                      <a:pt x="1584" y="715"/>
                    </a:cubicBezTo>
                    <a:cubicBezTo>
                      <a:pt x="1429" y="810"/>
                      <a:pt x="2215" y="1691"/>
                      <a:pt x="2012" y="1869"/>
                    </a:cubicBezTo>
                    <a:cubicBezTo>
                      <a:pt x="1905" y="1965"/>
                      <a:pt x="1560" y="1631"/>
                      <a:pt x="1405" y="1524"/>
                    </a:cubicBezTo>
                    <a:cubicBezTo>
                      <a:pt x="1393" y="1524"/>
                      <a:pt x="1524" y="2191"/>
                      <a:pt x="1369" y="2274"/>
                    </a:cubicBezTo>
                    <a:cubicBezTo>
                      <a:pt x="1310" y="2310"/>
                      <a:pt x="1012" y="1917"/>
                      <a:pt x="917" y="1703"/>
                    </a:cubicBezTo>
                    <a:cubicBezTo>
                      <a:pt x="917" y="1691"/>
                      <a:pt x="917" y="2298"/>
                      <a:pt x="774" y="2346"/>
                    </a:cubicBezTo>
                    <a:cubicBezTo>
                      <a:pt x="584" y="2393"/>
                      <a:pt x="441" y="1738"/>
                      <a:pt x="429" y="1750"/>
                    </a:cubicBezTo>
                    <a:cubicBezTo>
                      <a:pt x="393" y="1858"/>
                      <a:pt x="322" y="2143"/>
                      <a:pt x="155" y="2060"/>
                    </a:cubicBezTo>
                    <a:cubicBezTo>
                      <a:pt x="0" y="2000"/>
                      <a:pt x="24" y="1179"/>
                      <a:pt x="48" y="1084"/>
                    </a:cubicBezTo>
                    <a:cubicBezTo>
                      <a:pt x="191" y="476"/>
                      <a:pt x="536" y="179"/>
                      <a:pt x="536" y="17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49">
                <a:extLst>
                  <a:ext uri="{FF2B5EF4-FFF2-40B4-BE49-F238E27FC236}">
                    <a16:creationId xmlns:a16="http://schemas.microsoft.com/office/drawing/2014/main" id="{4C5FFBEB-9C30-EC1C-C1D3-0556E0DA4278}"/>
                  </a:ext>
                </a:extLst>
              </p:cNvPr>
              <p:cNvSpPr/>
              <p:nvPr/>
            </p:nvSpPr>
            <p:spPr>
              <a:xfrm rot="4492189">
                <a:off x="3011458" y="2963530"/>
                <a:ext cx="88076" cy="92721"/>
              </a:xfrm>
              <a:custGeom>
                <a:avLst/>
                <a:gdLst/>
                <a:ahLst/>
                <a:cxnLst/>
                <a:rect l="l" t="t" r="r" b="b"/>
                <a:pathLst>
                  <a:path w="2275" h="2395" extrusionOk="0">
                    <a:moveTo>
                      <a:pt x="1632" y="2215"/>
                    </a:moveTo>
                    <a:cubicBezTo>
                      <a:pt x="1513" y="2394"/>
                      <a:pt x="96" y="2132"/>
                      <a:pt x="36" y="1858"/>
                    </a:cubicBezTo>
                    <a:cubicBezTo>
                      <a:pt x="1" y="1644"/>
                      <a:pt x="429" y="1703"/>
                      <a:pt x="620" y="1608"/>
                    </a:cubicBezTo>
                    <a:cubicBezTo>
                      <a:pt x="775" y="1537"/>
                      <a:pt x="48" y="608"/>
                      <a:pt x="263" y="441"/>
                    </a:cubicBezTo>
                    <a:cubicBezTo>
                      <a:pt x="370" y="358"/>
                      <a:pt x="691" y="703"/>
                      <a:pt x="846" y="822"/>
                    </a:cubicBezTo>
                    <a:cubicBezTo>
                      <a:pt x="846" y="822"/>
                      <a:pt x="763" y="144"/>
                      <a:pt x="929" y="72"/>
                    </a:cubicBezTo>
                    <a:cubicBezTo>
                      <a:pt x="989" y="37"/>
                      <a:pt x="1263" y="453"/>
                      <a:pt x="1334" y="680"/>
                    </a:cubicBezTo>
                    <a:cubicBezTo>
                      <a:pt x="1346" y="680"/>
                      <a:pt x="1370" y="72"/>
                      <a:pt x="1525" y="37"/>
                    </a:cubicBezTo>
                    <a:cubicBezTo>
                      <a:pt x="1715" y="1"/>
                      <a:pt x="1822" y="668"/>
                      <a:pt x="1822" y="656"/>
                    </a:cubicBezTo>
                    <a:cubicBezTo>
                      <a:pt x="1882" y="549"/>
                      <a:pt x="1953" y="263"/>
                      <a:pt x="2132" y="358"/>
                    </a:cubicBezTo>
                    <a:cubicBezTo>
                      <a:pt x="2275" y="430"/>
                      <a:pt x="2203" y="1251"/>
                      <a:pt x="2180" y="1334"/>
                    </a:cubicBezTo>
                    <a:cubicBezTo>
                      <a:pt x="2001" y="1930"/>
                      <a:pt x="1632" y="2215"/>
                      <a:pt x="1632" y="221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1712;p49">
                <a:extLst>
                  <a:ext uri="{FF2B5EF4-FFF2-40B4-BE49-F238E27FC236}">
                    <a16:creationId xmlns:a16="http://schemas.microsoft.com/office/drawing/2014/main" id="{DF657726-E395-04F6-884C-389F939DA922}"/>
                  </a:ext>
                </a:extLst>
              </p:cNvPr>
              <p:cNvSpPr/>
              <p:nvPr/>
            </p:nvSpPr>
            <p:spPr>
              <a:xfrm rot="900003">
                <a:off x="2001065" y="3662728"/>
                <a:ext cx="96360" cy="140610"/>
              </a:xfrm>
              <a:custGeom>
                <a:avLst/>
                <a:gdLst/>
                <a:ahLst/>
                <a:cxnLst/>
                <a:rect l="l" t="t" r="r" b="b"/>
                <a:pathLst>
                  <a:path w="2489" h="3632" extrusionOk="0">
                    <a:moveTo>
                      <a:pt x="417" y="0"/>
                    </a:moveTo>
                    <a:cubicBezTo>
                      <a:pt x="203" y="0"/>
                      <a:pt x="0" y="536"/>
                      <a:pt x="0" y="703"/>
                    </a:cubicBezTo>
                    <a:cubicBezTo>
                      <a:pt x="0" y="798"/>
                      <a:pt x="48" y="905"/>
                      <a:pt x="84" y="988"/>
                    </a:cubicBezTo>
                    <a:cubicBezTo>
                      <a:pt x="405" y="1739"/>
                      <a:pt x="881" y="2524"/>
                      <a:pt x="1488" y="3072"/>
                    </a:cubicBezTo>
                    <a:cubicBezTo>
                      <a:pt x="2096" y="3632"/>
                      <a:pt x="2489" y="3334"/>
                      <a:pt x="2477" y="2572"/>
                    </a:cubicBezTo>
                    <a:cubicBezTo>
                      <a:pt x="2477" y="2251"/>
                      <a:pt x="2429" y="1917"/>
                      <a:pt x="2405" y="1596"/>
                    </a:cubicBezTo>
                    <a:cubicBezTo>
                      <a:pt x="2381" y="1119"/>
                      <a:pt x="2393" y="643"/>
                      <a:pt x="2262" y="179"/>
                    </a:cubicBezTo>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 name="Google Shape;1713;p49">
                <a:extLst>
                  <a:ext uri="{FF2B5EF4-FFF2-40B4-BE49-F238E27FC236}">
                    <a16:creationId xmlns:a16="http://schemas.microsoft.com/office/drawing/2014/main" id="{C773F4F1-E877-8A6C-C1E0-5CB3742451F8}"/>
                  </a:ext>
                </a:extLst>
              </p:cNvPr>
              <p:cNvSpPr/>
              <p:nvPr/>
            </p:nvSpPr>
            <p:spPr>
              <a:xfrm rot="900003">
                <a:off x="2268224" y="3726717"/>
                <a:ext cx="118039" cy="131396"/>
              </a:xfrm>
              <a:custGeom>
                <a:avLst/>
                <a:gdLst/>
                <a:ahLst/>
                <a:cxnLst/>
                <a:rect l="l" t="t" r="r" b="b"/>
                <a:pathLst>
                  <a:path w="3049" h="3394" extrusionOk="0">
                    <a:moveTo>
                      <a:pt x="286" y="227"/>
                    </a:moveTo>
                    <a:cubicBezTo>
                      <a:pt x="72" y="286"/>
                      <a:pt x="0" y="846"/>
                      <a:pt x="36" y="1012"/>
                    </a:cubicBezTo>
                    <a:cubicBezTo>
                      <a:pt x="60" y="1108"/>
                      <a:pt x="119" y="1203"/>
                      <a:pt x="179" y="1274"/>
                    </a:cubicBezTo>
                    <a:cubicBezTo>
                      <a:pt x="667" y="1929"/>
                      <a:pt x="1298" y="2596"/>
                      <a:pt x="2012" y="2989"/>
                    </a:cubicBezTo>
                    <a:cubicBezTo>
                      <a:pt x="2727" y="3394"/>
                      <a:pt x="3048" y="3013"/>
                      <a:pt x="2858" y="2274"/>
                    </a:cubicBezTo>
                    <a:cubicBezTo>
                      <a:pt x="2786" y="1965"/>
                      <a:pt x="2667" y="1655"/>
                      <a:pt x="2584" y="1346"/>
                    </a:cubicBezTo>
                    <a:cubicBezTo>
                      <a:pt x="2441" y="881"/>
                      <a:pt x="2358" y="417"/>
                      <a:pt x="2120" y="0"/>
                    </a:cubicBezTo>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49">
                <a:extLst>
                  <a:ext uri="{FF2B5EF4-FFF2-40B4-BE49-F238E27FC236}">
                    <a16:creationId xmlns:a16="http://schemas.microsoft.com/office/drawing/2014/main" id="{7162C21D-3D82-53D2-B9E3-A151BDE85288}"/>
                  </a:ext>
                </a:extLst>
              </p:cNvPr>
              <p:cNvSpPr/>
              <p:nvPr/>
            </p:nvSpPr>
            <p:spPr>
              <a:xfrm>
                <a:off x="1984488" y="2702636"/>
                <a:ext cx="1107278" cy="1051293"/>
              </a:xfrm>
              <a:custGeom>
                <a:avLst/>
                <a:gdLst/>
                <a:ahLst/>
                <a:cxnLst/>
                <a:rect l="l" t="t" r="r" b="b"/>
                <a:pathLst>
                  <a:path w="13548" h="12863" extrusionOk="0">
                    <a:moveTo>
                      <a:pt x="1813" y="0"/>
                    </a:moveTo>
                    <a:cubicBezTo>
                      <a:pt x="1713" y="0"/>
                      <a:pt x="1595" y="24"/>
                      <a:pt x="1451" y="74"/>
                    </a:cubicBezTo>
                    <a:cubicBezTo>
                      <a:pt x="584" y="369"/>
                      <a:pt x="367" y="1267"/>
                      <a:pt x="818" y="2425"/>
                    </a:cubicBezTo>
                    <a:cubicBezTo>
                      <a:pt x="1269" y="3584"/>
                      <a:pt x="3061" y="4612"/>
                      <a:pt x="3061" y="4612"/>
                    </a:cubicBezTo>
                    <a:cubicBezTo>
                      <a:pt x="3061" y="4612"/>
                      <a:pt x="1819" y="5570"/>
                      <a:pt x="910" y="7793"/>
                    </a:cubicBezTo>
                    <a:cubicBezTo>
                      <a:pt x="0" y="10016"/>
                      <a:pt x="172" y="11643"/>
                      <a:pt x="1141" y="12119"/>
                    </a:cubicBezTo>
                    <a:cubicBezTo>
                      <a:pt x="1210" y="12153"/>
                      <a:pt x="1280" y="12169"/>
                      <a:pt x="1349" y="12169"/>
                    </a:cubicBezTo>
                    <a:cubicBezTo>
                      <a:pt x="2198" y="12169"/>
                      <a:pt x="2979" y="9762"/>
                      <a:pt x="3541" y="9762"/>
                    </a:cubicBezTo>
                    <a:cubicBezTo>
                      <a:pt x="3567" y="9762"/>
                      <a:pt x="3592" y="9767"/>
                      <a:pt x="3617" y="9778"/>
                    </a:cubicBezTo>
                    <a:cubicBezTo>
                      <a:pt x="4228" y="10036"/>
                      <a:pt x="2917" y="12352"/>
                      <a:pt x="3915" y="12801"/>
                    </a:cubicBezTo>
                    <a:cubicBezTo>
                      <a:pt x="4009" y="12843"/>
                      <a:pt x="4112" y="12863"/>
                      <a:pt x="4222" y="12863"/>
                    </a:cubicBezTo>
                    <a:cubicBezTo>
                      <a:pt x="5280" y="12863"/>
                      <a:pt x="6989" y="11022"/>
                      <a:pt x="7627" y="9616"/>
                    </a:cubicBezTo>
                    <a:cubicBezTo>
                      <a:pt x="8331" y="8063"/>
                      <a:pt x="8179" y="7175"/>
                      <a:pt x="8179" y="7175"/>
                    </a:cubicBezTo>
                    <a:lnTo>
                      <a:pt x="8179" y="7175"/>
                    </a:lnTo>
                    <a:cubicBezTo>
                      <a:pt x="8179" y="7175"/>
                      <a:pt x="8336" y="7198"/>
                      <a:pt x="8603" y="7198"/>
                    </a:cubicBezTo>
                    <a:cubicBezTo>
                      <a:pt x="9160" y="7198"/>
                      <a:pt x="10193" y="7098"/>
                      <a:pt x="11279" y="6483"/>
                    </a:cubicBezTo>
                    <a:cubicBezTo>
                      <a:pt x="12887" y="5574"/>
                      <a:pt x="13547" y="5046"/>
                      <a:pt x="13097" y="4250"/>
                    </a:cubicBezTo>
                    <a:cubicBezTo>
                      <a:pt x="12882" y="3870"/>
                      <a:pt x="12609" y="3730"/>
                      <a:pt x="12303" y="3730"/>
                    </a:cubicBezTo>
                    <a:cubicBezTo>
                      <a:pt x="11572" y="3730"/>
                      <a:pt x="10647" y="4525"/>
                      <a:pt x="9835" y="4763"/>
                    </a:cubicBezTo>
                    <a:cubicBezTo>
                      <a:pt x="9213" y="4945"/>
                      <a:pt x="8699" y="5109"/>
                      <a:pt x="8104" y="5109"/>
                    </a:cubicBezTo>
                    <a:cubicBezTo>
                      <a:pt x="7598" y="5109"/>
                      <a:pt x="7033" y="4991"/>
                      <a:pt x="6293" y="4666"/>
                    </a:cubicBezTo>
                    <a:cubicBezTo>
                      <a:pt x="4978" y="4087"/>
                      <a:pt x="3863" y="2809"/>
                      <a:pt x="3046" y="1603"/>
                    </a:cubicBezTo>
                    <a:cubicBezTo>
                      <a:pt x="2364" y="598"/>
                      <a:pt x="2313" y="0"/>
                      <a:pt x="18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49">
                <a:extLst>
                  <a:ext uri="{FF2B5EF4-FFF2-40B4-BE49-F238E27FC236}">
                    <a16:creationId xmlns:a16="http://schemas.microsoft.com/office/drawing/2014/main" id="{DD7831F2-C58E-1DF5-E4AA-DF798D906959}"/>
                  </a:ext>
                </a:extLst>
              </p:cNvPr>
              <p:cNvSpPr/>
              <p:nvPr/>
            </p:nvSpPr>
            <p:spPr>
              <a:xfrm>
                <a:off x="2253215" y="2372775"/>
                <a:ext cx="750854" cy="751589"/>
              </a:xfrm>
              <a:custGeom>
                <a:avLst/>
                <a:gdLst/>
                <a:ahLst/>
                <a:cxnLst/>
                <a:rect l="l" t="t" r="r" b="b"/>
                <a:pathLst>
                  <a:path w="9187" h="9196" extrusionOk="0">
                    <a:moveTo>
                      <a:pt x="4738" y="1"/>
                    </a:moveTo>
                    <a:cubicBezTo>
                      <a:pt x="4162" y="1"/>
                      <a:pt x="3582" y="116"/>
                      <a:pt x="3032" y="346"/>
                    </a:cubicBezTo>
                    <a:cubicBezTo>
                      <a:pt x="1924" y="809"/>
                      <a:pt x="1025" y="1702"/>
                      <a:pt x="534" y="2827"/>
                    </a:cubicBezTo>
                    <a:cubicBezTo>
                      <a:pt x="43" y="3953"/>
                      <a:pt x="0" y="5219"/>
                      <a:pt x="414" y="6346"/>
                    </a:cubicBezTo>
                    <a:cubicBezTo>
                      <a:pt x="828" y="7474"/>
                      <a:pt x="1666" y="8372"/>
                      <a:pt x="2742" y="8841"/>
                    </a:cubicBezTo>
                    <a:cubicBezTo>
                      <a:pt x="3284" y="9078"/>
                      <a:pt x="3865" y="9196"/>
                      <a:pt x="4449" y="9196"/>
                    </a:cubicBezTo>
                    <a:cubicBezTo>
                      <a:pt x="5025" y="9196"/>
                      <a:pt x="5605" y="9081"/>
                      <a:pt x="6155" y="8851"/>
                    </a:cubicBezTo>
                    <a:cubicBezTo>
                      <a:pt x="7263" y="8388"/>
                      <a:pt x="8162" y="7495"/>
                      <a:pt x="8653" y="6370"/>
                    </a:cubicBezTo>
                    <a:cubicBezTo>
                      <a:pt x="9144" y="5244"/>
                      <a:pt x="9187" y="3978"/>
                      <a:pt x="8772" y="2850"/>
                    </a:cubicBezTo>
                    <a:cubicBezTo>
                      <a:pt x="8358" y="1723"/>
                      <a:pt x="7521" y="825"/>
                      <a:pt x="6444" y="356"/>
                    </a:cubicBezTo>
                    <a:cubicBezTo>
                      <a:pt x="5902" y="119"/>
                      <a:pt x="5322" y="1"/>
                      <a:pt x="47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49">
                <a:extLst>
                  <a:ext uri="{FF2B5EF4-FFF2-40B4-BE49-F238E27FC236}">
                    <a16:creationId xmlns:a16="http://schemas.microsoft.com/office/drawing/2014/main" id="{BFBA0A6E-2156-A80E-DA3D-30C54E2B34F8}"/>
                  </a:ext>
                </a:extLst>
              </p:cNvPr>
              <p:cNvSpPr/>
              <p:nvPr/>
            </p:nvSpPr>
            <p:spPr>
              <a:xfrm>
                <a:off x="2077578" y="2702636"/>
                <a:ext cx="999803" cy="465044"/>
              </a:xfrm>
              <a:custGeom>
                <a:avLst/>
                <a:gdLst/>
                <a:ahLst/>
                <a:cxnLst/>
                <a:rect l="l" t="t" r="r" b="b"/>
                <a:pathLst>
                  <a:path w="12233" h="5690" extrusionOk="0">
                    <a:moveTo>
                      <a:pt x="674" y="0"/>
                    </a:moveTo>
                    <a:cubicBezTo>
                      <a:pt x="574" y="0"/>
                      <a:pt x="456" y="24"/>
                      <a:pt x="312" y="74"/>
                    </a:cubicBezTo>
                    <a:cubicBezTo>
                      <a:pt x="202" y="110"/>
                      <a:pt x="98" y="160"/>
                      <a:pt x="0" y="223"/>
                    </a:cubicBezTo>
                    <a:lnTo>
                      <a:pt x="6" y="227"/>
                    </a:lnTo>
                    <a:cubicBezTo>
                      <a:pt x="600" y="552"/>
                      <a:pt x="766" y="1120"/>
                      <a:pt x="1000" y="1709"/>
                    </a:cubicBezTo>
                    <a:cubicBezTo>
                      <a:pt x="1260" y="2364"/>
                      <a:pt x="1758" y="2942"/>
                      <a:pt x="2229" y="3458"/>
                    </a:cubicBezTo>
                    <a:cubicBezTo>
                      <a:pt x="3002" y="4308"/>
                      <a:pt x="3853" y="5071"/>
                      <a:pt x="4963" y="5438"/>
                    </a:cubicBezTo>
                    <a:cubicBezTo>
                      <a:pt x="5497" y="5615"/>
                      <a:pt x="6047" y="5689"/>
                      <a:pt x="6600" y="5689"/>
                    </a:cubicBezTo>
                    <a:cubicBezTo>
                      <a:pt x="7074" y="5689"/>
                      <a:pt x="7550" y="5635"/>
                      <a:pt x="8018" y="5542"/>
                    </a:cubicBezTo>
                    <a:cubicBezTo>
                      <a:pt x="8590" y="5429"/>
                      <a:pt x="9149" y="5268"/>
                      <a:pt x="9720" y="5151"/>
                    </a:cubicBezTo>
                    <a:cubicBezTo>
                      <a:pt x="10004" y="5093"/>
                      <a:pt x="10295" y="5036"/>
                      <a:pt x="10586" y="5036"/>
                    </a:cubicBezTo>
                    <a:cubicBezTo>
                      <a:pt x="10708" y="5036"/>
                      <a:pt x="10830" y="5046"/>
                      <a:pt x="10951" y="5070"/>
                    </a:cubicBezTo>
                    <a:cubicBezTo>
                      <a:pt x="11290" y="5137"/>
                      <a:pt x="11508" y="5325"/>
                      <a:pt x="11577" y="5555"/>
                    </a:cubicBezTo>
                    <a:cubicBezTo>
                      <a:pt x="12093" y="5122"/>
                      <a:pt x="12232" y="4736"/>
                      <a:pt x="11958" y="4250"/>
                    </a:cubicBezTo>
                    <a:cubicBezTo>
                      <a:pt x="11743" y="3870"/>
                      <a:pt x="11470" y="3730"/>
                      <a:pt x="11164" y="3730"/>
                    </a:cubicBezTo>
                    <a:cubicBezTo>
                      <a:pt x="10433" y="3730"/>
                      <a:pt x="9508" y="4525"/>
                      <a:pt x="8696" y="4763"/>
                    </a:cubicBezTo>
                    <a:cubicBezTo>
                      <a:pt x="8074" y="4946"/>
                      <a:pt x="7561" y="5109"/>
                      <a:pt x="6966" y="5109"/>
                    </a:cubicBezTo>
                    <a:cubicBezTo>
                      <a:pt x="6460" y="5109"/>
                      <a:pt x="5895" y="4990"/>
                      <a:pt x="5154" y="4665"/>
                    </a:cubicBezTo>
                    <a:cubicBezTo>
                      <a:pt x="3839" y="4087"/>
                      <a:pt x="2724" y="2809"/>
                      <a:pt x="1907" y="1603"/>
                    </a:cubicBezTo>
                    <a:cubicBezTo>
                      <a:pt x="1225" y="598"/>
                      <a:pt x="1174" y="0"/>
                      <a:pt x="67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49">
                <a:extLst>
                  <a:ext uri="{FF2B5EF4-FFF2-40B4-BE49-F238E27FC236}">
                    <a16:creationId xmlns:a16="http://schemas.microsoft.com/office/drawing/2014/main" id="{E440FDE8-F770-6885-8C32-F7BACEE870A5}"/>
                  </a:ext>
                </a:extLst>
              </p:cNvPr>
              <p:cNvSpPr/>
              <p:nvPr/>
            </p:nvSpPr>
            <p:spPr>
              <a:xfrm>
                <a:off x="2292364" y="3289946"/>
                <a:ext cx="365742" cy="463981"/>
              </a:xfrm>
              <a:custGeom>
                <a:avLst/>
                <a:gdLst/>
                <a:ahLst/>
                <a:cxnLst/>
                <a:rect l="l" t="t" r="r" b="b"/>
                <a:pathLst>
                  <a:path w="4475" h="5677" extrusionOk="0">
                    <a:moveTo>
                      <a:pt x="4250" y="0"/>
                    </a:moveTo>
                    <a:cubicBezTo>
                      <a:pt x="4163" y="121"/>
                      <a:pt x="4105" y="269"/>
                      <a:pt x="4040" y="406"/>
                    </a:cubicBezTo>
                    <a:cubicBezTo>
                      <a:pt x="3542" y="1439"/>
                      <a:pt x="2883" y="2386"/>
                      <a:pt x="2153" y="3268"/>
                    </a:cubicBezTo>
                    <a:cubicBezTo>
                      <a:pt x="1489" y="4071"/>
                      <a:pt x="764" y="4817"/>
                      <a:pt x="1" y="5520"/>
                    </a:cubicBezTo>
                    <a:cubicBezTo>
                      <a:pt x="45" y="5559"/>
                      <a:pt x="95" y="5590"/>
                      <a:pt x="149" y="5614"/>
                    </a:cubicBezTo>
                    <a:cubicBezTo>
                      <a:pt x="243" y="5656"/>
                      <a:pt x="346" y="5676"/>
                      <a:pt x="456" y="5676"/>
                    </a:cubicBezTo>
                    <a:cubicBezTo>
                      <a:pt x="1514" y="5676"/>
                      <a:pt x="3222" y="3836"/>
                      <a:pt x="3860" y="2430"/>
                    </a:cubicBezTo>
                    <a:cubicBezTo>
                      <a:pt x="4474" y="1076"/>
                      <a:pt x="4437" y="228"/>
                      <a:pt x="4417" y="32"/>
                    </a:cubicBezTo>
                    <a:lnTo>
                      <a:pt x="4417" y="32"/>
                    </a:lnTo>
                    <a:lnTo>
                      <a:pt x="4394" y="33"/>
                    </a:lnTo>
                    <a:cubicBezTo>
                      <a:pt x="4390" y="33"/>
                      <a:pt x="4387" y="34"/>
                      <a:pt x="4384" y="34"/>
                    </a:cubicBezTo>
                    <a:cubicBezTo>
                      <a:pt x="4337" y="34"/>
                      <a:pt x="4291" y="22"/>
                      <a:pt x="4250" y="0"/>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49">
                <a:extLst>
                  <a:ext uri="{FF2B5EF4-FFF2-40B4-BE49-F238E27FC236}">
                    <a16:creationId xmlns:a16="http://schemas.microsoft.com/office/drawing/2014/main" id="{E0BFF021-AA3E-FCE9-B16B-35978F46BEB8}"/>
                  </a:ext>
                </a:extLst>
              </p:cNvPr>
              <p:cNvSpPr/>
              <p:nvPr/>
            </p:nvSpPr>
            <p:spPr>
              <a:xfrm>
                <a:off x="2043006" y="3493861"/>
                <a:ext cx="223123" cy="203426"/>
              </a:xfrm>
              <a:custGeom>
                <a:avLst/>
                <a:gdLst/>
                <a:ahLst/>
                <a:cxnLst/>
                <a:rect l="l" t="t" r="r" b="b"/>
                <a:pathLst>
                  <a:path w="2730" h="2489" extrusionOk="0">
                    <a:moveTo>
                      <a:pt x="2559" y="1"/>
                    </a:moveTo>
                    <a:cubicBezTo>
                      <a:pt x="2293" y="1"/>
                      <a:pt x="1882" y="445"/>
                      <a:pt x="1754" y="584"/>
                    </a:cubicBezTo>
                    <a:cubicBezTo>
                      <a:pt x="1223" y="1164"/>
                      <a:pt x="706" y="1868"/>
                      <a:pt x="0" y="2094"/>
                    </a:cubicBezTo>
                    <a:cubicBezTo>
                      <a:pt x="114" y="2239"/>
                      <a:pt x="260" y="2356"/>
                      <a:pt x="426" y="2438"/>
                    </a:cubicBezTo>
                    <a:cubicBezTo>
                      <a:pt x="495" y="2472"/>
                      <a:pt x="565" y="2488"/>
                      <a:pt x="634" y="2488"/>
                    </a:cubicBezTo>
                    <a:cubicBezTo>
                      <a:pt x="1435" y="2488"/>
                      <a:pt x="2176" y="343"/>
                      <a:pt x="2729" y="104"/>
                    </a:cubicBezTo>
                    <a:lnTo>
                      <a:pt x="2729" y="103"/>
                    </a:lnTo>
                    <a:cubicBezTo>
                      <a:pt x="2687" y="30"/>
                      <a:pt x="2628" y="1"/>
                      <a:pt x="2559" y="1"/>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49">
                <a:extLst>
                  <a:ext uri="{FF2B5EF4-FFF2-40B4-BE49-F238E27FC236}">
                    <a16:creationId xmlns:a16="http://schemas.microsoft.com/office/drawing/2014/main" id="{CCC2C0CB-23D3-195D-1016-EF04C51B70BD}"/>
                  </a:ext>
                </a:extLst>
              </p:cNvPr>
              <p:cNvSpPr/>
              <p:nvPr/>
            </p:nvSpPr>
            <p:spPr>
              <a:xfrm>
                <a:off x="2264575" y="2682040"/>
                <a:ext cx="734671" cy="442486"/>
              </a:xfrm>
              <a:custGeom>
                <a:avLst/>
                <a:gdLst/>
                <a:ahLst/>
                <a:cxnLst/>
                <a:rect l="l" t="t" r="r" b="b"/>
                <a:pathLst>
                  <a:path w="8989" h="5414" extrusionOk="0">
                    <a:moveTo>
                      <a:pt x="8868" y="0"/>
                    </a:moveTo>
                    <a:lnTo>
                      <a:pt x="8868" y="0"/>
                    </a:lnTo>
                    <a:cubicBezTo>
                      <a:pt x="8448" y="1027"/>
                      <a:pt x="7599" y="1881"/>
                      <a:pt x="6678" y="2476"/>
                    </a:cubicBezTo>
                    <a:cubicBezTo>
                      <a:pt x="5876" y="2996"/>
                      <a:pt x="4959" y="3246"/>
                      <a:pt x="4039" y="3246"/>
                    </a:cubicBezTo>
                    <a:cubicBezTo>
                      <a:pt x="3168" y="3246"/>
                      <a:pt x="2295" y="3022"/>
                      <a:pt x="1515" y="2587"/>
                    </a:cubicBezTo>
                    <a:cubicBezTo>
                      <a:pt x="916" y="2254"/>
                      <a:pt x="407" y="1782"/>
                      <a:pt x="0" y="1235"/>
                    </a:cubicBezTo>
                    <a:lnTo>
                      <a:pt x="0" y="1235"/>
                    </a:lnTo>
                    <a:cubicBezTo>
                      <a:pt x="95" y="2874"/>
                      <a:pt x="1047" y="4378"/>
                      <a:pt x="2603" y="5057"/>
                    </a:cubicBezTo>
                    <a:cubicBezTo>
                      <a:pt x="3156" y="5299"/>
                      <a:pt x="3735" y="5413"/>
                      <a:pt x="4307" y="5413"/>
                    </a:cubicBezTo>
                    <a:cubicBezTo>
                      <a:pt x="6052" y="5413"/>
                      <a:pt x="7743" y="4349"/>
                      <a:pt x="8513" y="2585"/>
                    </a:cubicBezTo>
                    <a:cubicBezTo>
                      <a:pt x="8883" y="1736"/>
                      <a:pt x="8988" y="843"/>
                      <a:pt x="8868" y="0"/>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20" name="Google Shape;1720;p49">
                <a:extLst>
                  <a:ext uri="{FF2B5EF4-FFF2-40B4-BE49-F238E27FC236}">
                    <a16:creationId xmlns:a16="http://schemas.microsoft.com/office/drawing/2014/main" id="{B75AA967-0EB5-5B60-ACF8-7CE693120AE9}"/>
                  </a:ext>
                </a:extLst>
              </p:cNvPr>
              <p:cNvGrpSpPr/>
              <p:nvPr/>
            </p:nvGrpSpPr>
            <p:grpSpPr>
              <a:xfrm rot="2870580">
                <a:off x="2291297" y="3156852"/>
                <a:ext cx="217680" cy="199263"/>
                <a:chOff x="2346886" y="2163044"/>
                <a:chExt cx="549245" cy="502775"/>
              </a:xfrm>
            </p:grpSpPr>
            <p:sp>
              <p:nvSpPr>
                <p:cNvPr id="1721" name="Google Shape;1721;p49">
                  <a:extLst>
                    <a:ext uri="{FF2B5EF4-FFF2-40B4-BE49-F238E27FC236}">
                      <a16:creationId xmlns:a16="http://schemas.microsoft.com/office/drawing/2014/main" id="{81EE9A2B-06A7-1E8B-A192-97D5682F776A}"/>
                    </a:ext>
                  </a:extLst>
                </p:cNvPr>
                <p:cNvSpPr/>
                <p:nvPr/>
              </p:nvSpPr>
              <p:spPr>
                <a:xfrm>
                  <a:off x="2346886" y="2211406"/>
                  <a:ext cx="548250" cy="454414"/>
                </a:xfrm>
                <a:custGeom>
                  <a:avLst/>
                  <a:gdLst/>
                  <a:ahLst/>
                  <a:cxnLst/>
                  <a:rect l="l" t="t" r="r" b="b"/>
                  <a:pathLst>
                    <a:path w="6609" h="5478" extrusionOk="0">
                      <a:moveTo>
                        <a:pt x="5692" y="870"/>
                      </a:moveTo>
                      <a:cubicBezTo>
                        <a:pt x="5406" y="489"/>
                        <a:pt x="4989" y="1"/>
                        <a:pt x="4513" y="37"/>
                      </a:cubicBezTo>
                      <a:cubicBezTo>
                        <a:pt x="3680" y="96"/>
                        <a:pt x="1430" y="751"/>
                        <a:pt x="679" y="1215"/>
                      </a:cubicBezTo>
                      <a:cubicBezTo>
                        <a:pt x="191" y="1501"/>
                        <a:pt x="1" y="2203"/>
                        <a:pt x="1" y="2775"/>
                      </a:cubicBezTo>
                      <a:cubicBezTo>
                        <a:pt x="1" y="3370"/>
                        <a:pt x="334" y="4323"/>
                        <a:pt x="668" y="4763"/>
                      </a:cubicBezTo>
                      <a:cubicBezTo>
                        <a:pt x="965" y="5156"/>
                        <a:pt x="1501" y="5478"/>
                        <a:pt x="1989" y="5418"/>
                      </a:cubicBezTo>
                      <a:cubicBezTo>
                        <a:pt x="2346" y="5382"/>
                        <a:pt x="2942" y="5228"/>
                        <a:pt x="3573" y="5025"/>
                      </a:cubicBezTo>
                      <a:cubicBezTo>
                        <a:pt x="4394" y="4763"/>
                        <a:pt x="5263" y="4430"/>
                        <a:pt x="5692" y="4180"/>
                      </a:cubicBezTo>
                      <a:cubicBezTo>
                        <a:pt x="6168" y="3918"/>
                        <a:pt x="6609" y="3358"/>
                        <a:pt x="6609" y="2811"/>
                      </a:cubicBezTo>
                      <a:cubicBezTo>
                        <a:pt x="6609" y="2263"/>
                        <a:pt x="6049" y="1334"/>
                        <a:pt x="5692" y="870"/>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49">
                  <a:extLst>
                    <a:ext uri="{FF2B5EF4-FFF2-40B4-BE49-F238E27FC236}">
                      <a16:creationId xmlns:a16="http://schemas.microsoft.com/office/drawing/2014/main" id="{2EAD4CD9-D45F-EB93-6132-B7575E0B0D4B}"/>
                    </a:ext>
                  </a:extLst>
                </p:cNvPr>
                <p:cNvSpPr/>
                <p:nvPr/>
              </p:nvSpPr>
              <p:spPr>
                <a:xfrm>
                  <a:off x="2347881" y="2178805"/>
                  <a:ext cx="548250" cy="454414"/>
                </a:xfrm>
                <a:custGeom>
                  <a:avLst/>
                  <a:gdLst/>
                  <a:ahLst/>
                  <a:cxnLst/>
                  <a:rect l="l" t="t" r="r" b="b"/>
                  <a:pathLst>
                    <a:path w="6609" h="5478" extrusionOk="0">
                      <a:moveTo>
                        <a:pt x="5692" y="870"/>
                      </a:moveTo>
                      <a:cubicBezTo>
                        <a:pt x="5406" y="489"/>
                        <a:pt x="4989" y="1"/>
                        <a:pt x="4513" y="37"/>
                      </a:cubicBezTo>
                      <a:cubicBezTo>
                        <a:pt x="3680" y="96"/>
                        <a:pt x="1429" y="751"/>
                        <a:pt x="679" y="1203"/>
                      </a:cubicBezTo>
                      <a:cubicBezTo>
                        <a:pt x="191" y="1501"/>
                        <a:pt x="1" y="2204"/>
                        <a:pt x="1" y="2775"/>
                      </a:cubicBezTo>
                      <a:cubicBezTo>
                        <a:pt x="1" y="3370"/>
                        <a:pt x="334" y="4323"/>
                        <a:pt x="667" y="4763"/>
                      </a:cubicBezTo>
                      <a:cubicBezTo>
                        <a:pt x="965" y="5156"/>
                        <a:pt x="1501" y="5478"/>
                        <a:pt x="1989" y="5418"/>
                      </a:cubicBezTo>
                      <a:cubicBezTo>
                        <a:pt x="2822" y="5323"/>
                        <a:pt x="4930" y="4621"/>
                        <a:pt x="5692" y="4180"/>
                      </a:cubicBezTo>
                      <a:cubicBezTo>
                        <a:pt x="6168" y="3918"/>
                        <a:pt x="6609" y="3358"/>
                        <a:pt x="6609" y="2811"/>
                      </a:cubicBezTo>
                      <a:cubicBezTo>
                        <a:pt x="6609" y="2263"/>
                        <a:pt x="6037" y="1334"/>
                        <a:pt x="5692" y="87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49">
                  <a:extLst>
                    <a:ext uri="{FF2B5EF4-FFF2-40B4-BE49-F238E27FC236}">
                      <a16:creationId xmlns:a16="http://schemas.microsoft.com/office/drawing/2014/main" id="{B88B2E64-9402-5179-3575-AAF7CD8491C4}"/>
                    </a:ext>
                  </a:extLst>
                </p:cNvPr>
                <p:cNvSpPr/>
                <p:nvPr/>
              </p:nvSpPr>
              <p:spPr>
                <a:xfrm>
                  <a:off x="2366629" y="2163044"/>
                  <a:ext cx="527511" cy="441556"/>
                </a:xfrm>
                <a:custGeom>
                  <a:avLst/>
                  <a:gdLst/>
                  <a:ahLst/>
                  <a:cxnLst/>
                  <a:rect l="l" t="t" r="r" b="b"/>
                  <a:pathLst>
                    <a:path w="6359" h="5323" extrusionOk="0">
                      <a:moveTo>
                        <a:pt x="5692" y="715"/>
                      </a:moveTo>
                      <a:cubicBezTo>
                        <a:pt x="5394" y="322"/>
                        <a:pt x="4859" y="0"/>
                        <a:pt x="4370" y="60"/>
                      </a:cubicBezTo>
                      <a:cubicBezTo>
                        <a:pt x="3525" y="155"/>
                        <a:pt x="1394" y="870"/>
                        <a:pt x="668" y="1298"/>
                      </a:cubicBezTo>
                      <a:cubicBezTo>
                        <a:pt x="239" y="1548"/>
                        <a:pt x="1" y="2132"/>
                        <a:pt x="1" y="2620"/>
                      </a:cubicBezTo>
                      <a:cubicBezTo>
                        <a:pt x="1" y="3167"/>
                        <a:pt x="334" y="4168"/>
                        <a:pt x="668" y="4608"/>
                      </a:cubicBezTo>
                      <a:cubicBezTo>
                        <a:pt x="965" y="5001"/>
                        <a:pt x="1501" y="5322"/>
                        <a:pt x="1989" y="5263"/>
                      </a:cubicBezTo>
                      <a:cubicBezTo>
                        <a:pt x="2823" y="5168"/>
                        <a:pt x="4966" y="4453"/>
                        <a:pt x="5692" y="4025"/>
                      </a:cubicBezTo>
                      <a:cubicBezTo>
                        <a:pt x="6121" y="3775"/>
                        <a:pt x="6359" y="3203"/>
                        <a:pt x="6359" y="2703"/>
                      </a:cubicBezTo>
                      <a:cubicBezTo>
                        <a:pt x="6359" y="2155"/>
                        <a:pt x="6025" y="1155"/>
                        <a:pt x="5692" y="715"/>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49">
                  <a:extLst>
                    <a:ext uri="{FF2B5EF4-FFF2-40B4-BE49-F238E27FC236}">
                      <a16:creationId xmlns:a16="http://schemas.microsoft.com/office/drawing/2014/main" id="{283DD558-C039-FFFF-33B5-036D28385515}"/>
                    </a:ext>
                  </a:extLst>
                </p:cNvPr>
                <p:cNvSpPr/>
                <p:nvPr/>
              </p:nvSpPr>
              <p:spPr>
                <a:xfrm>
                  <a:off x="2407193" y="2254874"/>
                  <a:ext cx="245962" cy="220322"/>
                </a:xfrm>
                <a:custGeom>
                  <a:avLst/>
                  <a:gdLst/>
                  <a:ahLst/>
                  <a:cxnLst/>
                  <a:rect l="l" t="t" r="r" b="b"/>
                  <a:pathLst>
                    <a:path w="2965" h="2656" extrusionOk="0">
                      <a:moveTo>
                        <a:pt x="2608" y="382"/>
                      </a:moveTo>
                      <a:cubicBezTo>
                        <a:pt x="2465" y="179"/>
                        <a:pt x="2215" y="1"/>
                        <a:pt x="1988" y="24"/>
                      </a:cubicBezTo>
                      <a:cubicBezTo>
                        <a:pt x="1595" y="60"/>
                        <a:pt x="619" y="382"/>
                        <a:pt x="286" y="596"/>
                      </a:cubicBezTo>
                      <a:cubicBezTo>
                        <a:pt x="95" y="715"/>
                        <a:pt x="0" y="1001"/>
                        <a:pt x="0" y="1251"/>
                      </a:cubicBezTo>
                      <a:cubicBezTo>
                        <a:pt x="12" y="1537"/>
                        <a:pt x="191" y="2049"/>
                        <a:pt x="345" y="2287"/>
                      </a:cubicBezTo>
                      <a:cubicBezTo>
                        <a:pt x="488" y="2489"/>
                        <a:pt x="750" y="2656"/>
                        <a:pt x="976" y="2644"/>
                      </a:cubicBezTo>
                      <a:cubicBezTo>
                        <a:pt x="1357" y="2608"/>
                        <a:pt x="2346" y="2275"/>
                        <a:pt x="2667" y="2072"/>
                      </a:cubicBezTo>
                      <a:cubicBezTo>
                        <a:pt x="2869" y="1953"/>
                        <a:pt x="2965" y="1668"/>
                        <a:pt x="2953" y="1406"/>
                      </a:cubicBezTo>
                      <a:cubicBezTo>
                        <a:pt x="2941" y="1132"/>
                        <a:pt x="2774" y="620"/>
                        <a:pt x="2608" y="38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49">
                  <a:extLst>
                    <a:ext uri="{FF2B5EF4-FFF2-40B4-BE49-F238E27FC236}">
                      <a16:creationId xmlns:a16="http://schemas.microsoft.com/office/drawing/2014/main" id="{2AE4171A-C7E9-DC55-26C2-640E8E1D1EC4}"/>
                    </a:ext>
                  </a:extLst>
                </p:cNvPr>
                <p:cNvSpPr/>
                <p:nvPr/>
              </p:nvSpPr>
              <p:spPr>
                <a:xfrm>
                  <a:off x="2658046" y="2192659"/>
                  <a:ext cx="133392" cy="111654"/>
                </a:xfrm>
                <a:custGeom>
                  <a:avLst/>
                  <a:gdLst/>
                  <a:ahLst/>
                  <a:cxnLst/>
                  <a:rect l="l" t="t" r="r" b="b"/>
                  <a:pathLst>
                    <a:path w="1608" h="1346" extrusionOk="0">
                      <a:moveTo>
                        <a:pt x="1441" y="179"/>
                      </a:moveTo>
                      <a:cubicBezTo>
                        <a:pt x="1369" y="84"/>
                        <a:pt x="1227" y="1"/>
                        <a:pt x="1108" y="12"/>
                      </a:cubicBezTo>
                      <a:cubicBezTo>
                        <a:pt x="893" y="36"/>
                        <a:pt x="357" y="227"/>
                        <a:pt x="167" y="334"/>
                      </a:cubicBezTo>
                      <a:cubicBezTo>
                        <a:pt x="60" y="393"/>
                        <a:pt x="0" y="536"/>
                        <a:pt x="0" y="667"/>
                      </a:cubicBezTo>
                      <a:cubicBezTo>
                        <a:pt x="0" y="810"/>
                        <a:pt x="84" y="1060"/>
                        <a:pt x="167" y="1167"/>
                      </a:cubicBezTo>
                      <a:cubicBezTo>
                        <a:pt x="238" y="1263"/>
                        <a:pt x="381" y="1346"/>
                        <a:pt x="500" y="1334"/>
                      </a:cubicBezTo>
                      <a:cubicBezTo>
                        <a:pt x="715" y="1310"/>
                        <a:pt x="1262" y="1132"/>
                        <a:pt x="1441" y="1025"/>
                      </a:cubicBezTo>
                      <a:cubicBezTo>
                        <a:pt x="1548" y="953"/>
                        <a:pt x="1608" y="810"/>
                        <a:pt x="1608" y="691"/>
                      </a:cubicBezTo>
                      <a:cubicBezTo>
                        <a:pt x="1608" y="548"/>
                        <a:pt x="1524" y="298"/>
                        <a:pt x="1441" y="17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49">
                  <a:extLst>
                    <a:ext uri="{FF2B5EF4-FFF2-40B4-BE49-F238E27FC236}">
                      <a16:creationId xmlns:a16="http://schemas.microsoft.com/office/drawing/2014/main" id="{31C5A92A-8674-CAC4-A05C-994103F536C9}"/>
                    </a:ext>
                  </a:extLst>
                </p:cNvPr>
                <p:cNvSpPr/>
                <p:nvPr/>
              </p:nvSpPr>
              <p:spPr>
                <a:xfrm>
                  <a:off x="2690647" y="2292451"/>
                  <a:ext cx="133392" cy="111654"/>
                </a:xfrm>
                <a:custGeom>
                  <a:avLst/>
                  <a:gdLst/>
                  <a:ahLst/>
                  <a:cxnLst/>
                  <a:rect l="l" t="t" r="r" b="b"/>
                  <a:pathLst>
                    <a:path w="1608" h="1346" extrusionOk="0">
                      <a:moveTo>
                        <a:pt x="1441" y="179"/>
                      </a:moveTo>
                      <a:cubicBezTo>
                        <a:pt x="1369" y="83"/>
                        <a:pt x="1226" y="0"/>
                        <a:pt x="1107" y="12"/>
                      </a:cubicBezTo>
                      <a:cubicBezTo>
                        <a:pt x="893" y="36"/>
                        <a:pt x="345" y="214"/>
                        <a:pt x="167" y="322"/>
                      </a:cubicBezTo>
                      <a:cubicBezTo>
                        <a:pt x="60" y="393"/>
                        <a:pt x="0" y="536"/>
                        <a:pt x="0" y="655"/>
                      </a:cubicBezTo>
                      <a:cubicBezTo>
                        <a:pt x="0" y="798"/>
                        <a:pt x="83" y="1048"/>
                        <a:pt x="167" y="1167"/>
                      </a:cubicBezTo>
                      <a:cubicBezTo>
                        <a:pt x="238" y="1262"/>
                        <a:pt x="381" y="1346"/>
                        <a:pt x="500" y="1334"/>
                      </a:cubicBezTo>
                      <a:cubicBezTo>
                        <a:pt x="715" y="1310"/>
                        <a:pt x="1250" y="1119"/>
                        <a:pt x="1441" y="1012"/>
                      </a:cubicBezTo>
                      <a:cubicBezTo>
                        <a:pt x="1548" y="953"/>
                        <a:pt x="1607" y="810"/>
                        <a:pt x="1607" y="679"/>
                      </a:cubicBezTo>
                      <a:cubicBezTo>
                        <a:pt x="1607" y="536"/>
                        <a:pt x="1524" y="286"/>
                        <a:pt x="1441" y="17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49">
                  <a:extLst>
                    <a:ext uri="{FF2B5EF4-FFF2-40B4-BE49-F238E27FC236}">
                      <a16:creationId xmlns:a16="http://schemas.microsoft.com/office/drawing/2014/main" id="{8C293F23-CAF2-89FC-0CE3-324413A19223}"/>
                    </a:ext>
                  </a:extLst>
                </p:cNvPr>
                <p:cNvSpPr/>
                <p:nvPr/>
              </p:nvSpPr>
              <p:spPr>
                <a:xfrm>
                  <a:off x="2501014" y="2413895"/>
                  <a:ext cx="348743" cy="153213"/>
                </a:xfrm>
                <a:custGeom>
                  <a:avLst/>
                  <a:gdLst/>
                  <a:ahLst/>
                  <a:cxnLst/>
                  <a:rect l="l" t="t" r="r" b="b"/>
                  <a:pathLst>
                    <a:path w="4204" h="1847" extrusionOk="0">
                      <a:moveTo>
                        <a:pt x="3989" y="60"/>
                      </a:moveTo>
                      <a:cubicBezTo>
                        <a:pt x="3858" y="1"/>
                        <a:pt x="3560" y="1"/>
                        <a:pt x="3239" y="84"/>
                      </a:cubicBezTo>
                      <a:cubicBezTo>
                        <a:pt x="2691" y="227"/>
                        <a:pt x="1215" y="715"/>
                        <a:pt x="691" y="929"/>
                      </a:cubicBezTo>
                      <a:cubicBezTo>
                        <a:pt x="381" y="1060"/>
                        <a:pt x="143" y="1239"/>
                        <a:pt x="72" y="1370"/>
                      </a:cubicBezTo>
                      <a:cubicBezTo>
                        <a:pt x="0" y="1513"/>
                        <a:pt x="72" y="1715"/>
                        <a:pt x="214" y="1787"/>
                      </a:cubicBezTo>
                      <a:cubicBezTo>
                        <a:pt x="345" y="1846"/>
                        <a:pt x="643" y="1846"/>
                        <a:pt x="965" y="1763"/>
                      </a:cubicBezTo>
                      <a:cubicBezTo>
                        <a:pt x="1524" y="1620"/>
                        <a:pt x="2989" y="1132"/>
                        <a:pt x="3512" y="917"/>
                      </a:cubicBezTo>
                      <a:cubicBezTo>
                        <a:pt x="3822" y="786"/>
                        <a:pt x="4060" y="608"/>
                        <a:pt x="4132" y="477"/>
                      </a:cubicBezTo>
                      <a:cubicBezTo>
                        <a:pt x="4203" y="334"/>
                        <a:pt x="4132" y="132"/>
                        <a:pt x="3989" y="6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28" name="Google Shape;1728;p49">
                <a:extLst>
                  <a:ext uri="{FF2B5EF4-FFF2-40B4-BE49-F238E27FC236}">
                    <a16:creationId xmlns:a16="http://schemas.microsoft.com/office/drawing/2014/main" id="{855744E9-1EF2-668E-0C55-F74AD8BDE590}"/>
                  </a:ext>
                </a:extLst>
              </p:cNvPr>
              <p:cNvGrpSpPr/>
              <p:nvPr/>
            </p:nvGrpSpPr>
            <p:grpSpPr>
              <a:xfrm rot="2226631">
                <a:off x="2321833" y="2473024"/>
                <a:ext cx="613627" cy="501565"/>
                <a:chOff x="1543892" y="957072"/>
                <a:chExt cx="1314753" cy="1074650"/>
              </a:xfrm>
            </p:grpSpPr>
            <p:sp>
              <p:nvSpPr>
                <p:cNvPr id="1729" name="Google Shape;1729;p49">
                  <a:extLst>
                    <a:ext uri="{FF2B5EF4-FFF2-40B4-BE49-F238E27FC236}">
                      <a16:creationId xmlns:a16="http://schemas.microsoft.com/office/drawing/2014/main" id="{A73DFAFB-0E1D-ED68-DA72-342E22C850DA}"/>
                    </a:ext>
                  </a:extLst>
                </p:cNvPr>
                <p:cNvSpPr/>
                <p:nvPr/>
              </p:nvSpPr>
              <p:spPr>
                <a:xfrm>
                  <a:off x="1543892" y="1037121"/>
                  <a:ext cx="1301896" cy="994600"/>
                </a:xfrm>
                <a:custGeom>
                  <a:avLst/>
                  <a:gdLst/>
                  <a:ahLst/>
                  <a:cxnLst/>
                  <a:rect l="l" t="t" r="r" b="b"/>
                  <a:pathLst>
                    <a:path w="15694" h="11990" extrusionOk="0">
                      <a:moveTo>
                        <a:pt x="608" y="7346"/>
                      </a:moveTo>
                      <a:cubicBezTo>
                        <a:pt x="537" y="7001"/>
                        <a:pt x="513" y="6668"/>
                        <a:pt x="513" y="6394"/>
                      </a:cubicBezTo>
                      <a:cubicBezTo>
                        <a:pt x="525" y="5156"/>
                        <a:pt x="1323" y="3525"/>
                        <a:pt x="2430" y="2786"/>
                      </a:cubicBezTo>
                      <a:cubicBezTo>
                        <a:pt x="4371" y="1512"/>
                        <a:pt x="8562" y="0"/>
                        <a:pt x="10645" y="72"/>
                      </a:cubicBezTo>
                      <a:cubicBezTo>
                        <a:pt x="12419" y="131"/>
                        <a:pt x="13193" y="619"/>
                        <a:pt x="13955" y="1417"/>
                      </a:cubicBezTo>
                      <a:cubicBezTo>
                        <a:pt x="14146" y="1608"/>
                        <a:pt x="14324" y="1858"/>
                        <a:pt x="14503" y="2132"/>
                      </a:cubicBezTo>
                      <a:cubicBezTo>
                        <a:pt x="14527" y="2120"/>
                        <a:pt x="14539" y="2108"/>
                        <a:pt x="14562" y="2108"/>
                      </a:cubicBezTo>
                      <a:cubicBezTo>
                        <a:pt x="14800" y="2036"/>
                        <a:pt x="15170" y="2429"/>
                        <a:pt x="15384" y="3001"/>
                      </a:cubicBezTo>
                      <a:cubicBezTo>
                        <a:pt x="15586" y="3513"/>
                        <a:pt x="15598" y="3989"/>
                        <a:pt x="15431" y="4132"/>
                      </a:cubicBezTo>
                      <a:cubicBezTo>
                        <a:pt x="15598" y="4679"/>
                        <a:pt x="15693" y="5215"/>
                        <a:pt x="15658" y="5656"/>
                      </a:cubicBezTo>
                      <a:cubicBezTo>
                        <a:pt x="15562" y="6763"/>
                        <a:pt x="14872" y="8239"/>
                        <a:pt x="13646" y="8966"/>
                      </a:cubicBezTo>
                      <a:cubicBezTo>
                        <a:pt x="11955" y="9966"/>
                        <a:pt x="7609" y="11502"/>
                        <a:pt x="5668" y="11776"/>
                      </a:cubicBezTo>
                      <a:cubicBezTo>
                        <a:pt x="4252" y="11990"/>
                        <a:pt x="2787" y="11466"/>
                        <a:pt x="2025" y="10668"/>
                      </a:cubicBezTo>
                      <a:cubicBezTo>
                        <a:pt x="1906" y="10549"/>
                        <a:pt x="1799" y="10406"/>
                        <a:pt x="1692" y="10252"/>
                      </a:cubicBezTo>
                      <a:cubicBezTo>
                        <a:pt x="1596" y="10121"/>
                        <a:pt x="1513" y="9966"/>
                        <a:pt x="1430" y="9799"/>
                      </a:cubicBezTo>
                      <a:cubicBezTo>
                        <a:pt x="1382" y="9847"/>
                        <a:pt x="1346" y="9871"/>
                        <a:pt x="1287" y="9894"/>
                      </a:cubicBezTo>
                      <a:cubicBezTo>
                        <a:pt x="953" y="10002"/>
                        <a:pt x="489" y="9525"/>
                        <a:pt x="251" y="8835"/>
                      </a:cubicBezTo>
                      <a:cubicBezTo>
                        <a:pt x="1" y="8132"/>
                        <a:pt x="72" y="7466"/>
                        <a:pt x="406" y="7346"/>
                      </a:cubicBezTo>
                      <a:cubicBezTo>
                        <a:pt x="465" y="7335"/>
                        <a:pt x="537" y="7323"/>
                        <a:pt x="608" y="7346"/>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1730;p49">
                  <a:extLst>
                    <a:ext uri="{FF2B5EF4-FFF2-40B4-BE49-F238E27FC236}">
                      <a16:creationId xmlns:a16="http://schemas.microsoft.com/office/drawing/2014/main" id="{5148CC7A-D5E1-4C63-0A09-C664BB07AD24}"/>
                    </a:ext>
                  </a:extLst>
                </p:cNvPr>
                <p:cNvSpPr/>
                <p:nvPr/>
              </p:nvSpPr>
              <p:spPr>
                <a:xfrm>
                  <a:off x="1593332" y="1007507"/>
                  <a:ext cx="1265313" cy="993605"/>
                </a:xfrm>
                <a:custGeom>
                  <a:avLst/>
                  <a:gdLst/>
                  <a:ahLst/>
                  <a:cxnLst/>
                  <a:rect l="l" t="t" r="r" b="b"/>
                  <a:pathLst>
                    <a:path w="15253" h="11978" extrusionOk="0">
                      <a:moveTo>
                        <a:pt x="13454" y="1417"/>
                      </a:moveTo>
                      <a:cubicBezTo>
                        <a:pt x="12680" y="607"/>
                        <a:pt x="11918" y="131"/>
                        <a:pt x="10144" y="72"/>
                      </a:cubicBezTo>
                      <a:cubicBezTo>
                        <a:pt x="8061" y="0"/>
                        <a:pt x="3858" y="1500"/>
                        <a:pt x="1929" y="2786"/>
                      </a:cubicBezTo>
                      <a:cubicBezTo>
                        <a:pt x="822" y="3524"/>
                        <a:pt x="24" y="5144"/>
                        <a:pt x="12" y="6382"/>
                      </a:cubicBezTo>
                      <a:cubicBezTo>
                        <a:pt x="0" y="7453"/>
                        <a:pt x="500" y="9216"/>
                        <a:pt x="1191" y="10251"/>
                      </a:cubicBezTo>
                      <a:cubicBezTo>
                        <a:pt x="1298" y="10406"/>
                        <a:pt x="1405" y="10537"/>
                        <a:pt x="1512" y="10656"/>
                      </a:cubicBezTo>
                      <a:cubicBezTo>
                        <a:pt x="2286" y="11466"/>
                        <a:pt x="3751" y="11978"/>
                        <a:pt x="5156" y="11775"/>
                      </a:cubicBezTo>
                      <a:cubicBezTo>
                        <a:pt x="7096" y="11490"/>
                        <a:pt x="11454" y="9954"/>
                        <a:pt x="13145" y="8954"/>
                      </a:cubicBezTo>
                      <a:cubicBezTo>
                        <a:pt x="14371" y="8239"/>
                        <a:pt x="15050" y="6751"/>
                        <a:pt x="15145" y="5644"/>
                      </a:cubicBezTo>
                      <a:cubicBezTo>
                        <a:pt x="15252" y="4405"/>
                        <a:pt x="14312" y="2310"/>
                        <a:pt x="13454" y="141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49">
                  <a:extLst>
                    <a:ext uri="{FF2B5EF4-FFF2-40B4-BE49-F238E27FC236}">
                      <a16:creationId xmlns:a16="http://schemas.microsoft.com/office/drawing/2014/main" id="{C594497B-AB5B-3DB5-E9D9-9DB7A273254B}"/>
                    </a:ext>
                  </a:extLst>
                </p:cNvPr>
                <p:cNvSpPr/>
                <p:nvPr/>
              </p:nvSpPr>
              <p:spPr>
                <a:xfrm>
                  <a:off x="1553846" y="1619784"/>
                  <a:ext cx="121529" cy="213437"/>
                </a:xfrm>
                <a:custGeom>
                  <a:avLst/>
                  <a:gdLst/>
                  <a:ahLst/>
                  <a:cxnLst/>
                  <a:rect l="l" t="t" r="r" b="b"/>
                  <a:pathLst>
                    <a:path w="1465" h="2573" extrusionOk="0">
                      <a:moveTo>
                        <a:pt x="322" y="96"/>
                      </a:moveTo>
                      <a:cubicBezTo>
                        <a:pt x="595" y="1"/>
                        <a:pt x="1012" y="453"/>
                        <a:pt x="1238" y="1120"/>
                      </a:cubicBezTo>
                      <a:cubicBezTo>
                        <a:pt x="1465" y="1775"/>
                        <a:pt x="1429" y="2382"/>
                        <a:pt x="1143" y="2477"/>
                      </a:cubicBezTo>
                      <a:cubicBezTo>
                        <a:pt x="869" y="2573"/>
                        <a:pt x="464" y="2120"/>
                        <a:pt x="226" y="1465"/>
                      </a:cubicBezTo>
                      <a:cubicBezTo>
                        <a:pt x="0" y="811"/>
                        <a:pt x="48" y="191"/>
                        <a:pt x="322" y="96"/>
                      </a:cubicBezTo>
                      <a:close/>
                    </a:path>
                  </a:pathLst>
                </a:custGeom>
                <a:solidFill>
                  <a:srgbClr val="E6E7E8">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49">
                  <a:extLst>
                    <a:ext uri="{FF2B5EF4-FFF2-40B4-BE49-F238E27FC236}">
                      <a16:creationId xmlns:a16="http://schemas.microsoft.com/office/drawing/2014/main" id="{D381C4E4-AE88-4E58-0D58-329B144CC9A0}"/>
                    </a:ext>
                  </a:extLst>
                </p:cNvPr>
                <p:cNvSpPr/>
                <p:nvPr/>
              </p:nvSpPr>
              <p:spPr>
                <a:xfrm>
                  <a:off x="2751867" y="1176400"/>
                  <a:ext cx="99795" cy="174864"/>
                </a:xfrm>
                <a:custGeom>
                  <a:avLst/>
                  <a:gdLst/>
                  <a:ahLst/>
                  <a:cxnLst/>
                  <a:rect l="l" t="t" r="r" b="b"/>
                  <a:pathLst>
                    <a:path w="1203" h="2108" extrusionOk="0">
                      <a:moveTo>
                        <a:pt x="203" y="60"/>
                      </a:moveTo>
                      <a:cubicBezTo>
                        <a:pt x="0" y="131"/>
                        <a:pt x="0" y="631"/>
                        <a:pt x="215" y="1179"/>
                      </a:cubicBezTo>
                      <a:cubicBezTo>
                        <a:pt x="429" y="1715"/>
                        <a:pt x="774" y="2107"/>
                        <a:pt x="989" y="2036"/>
                      </a:cubicBezTo>
                      <a:cubicBezTo>
                        <a:pt x="1203" y="1965"/>
                        <a:pt x="1191" y="1476"/>
                        <a:pt x="977" y="929"/>
                      </a:cubicBezTo>
                      <a:cubicBezTo>
                        <a:pt x="762" y="381"/>
                        <a:pt x="417" y="0"/>
                        <a:pt x="203" y="60"/>
                      </a:cubicBezTo>
                      <a:close/>
                    </a:path>
                  </a:pathLst>
                </a:custGeom>
                <a:solidFill>
                  <a:srgbClr val="4760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49">
                  <a:extLst>
                    <a:ext uri="{FF2B5EF4-FFF2-40B4-BE49-F238E27FC236}">
                      <a16:creationId xmlns:a16="http://schemas.microsoft.com/office/drawing/2014/main" id="{17EE8CC1-F69E-4616-7054-532D3BA89E76}"/>
                    </a:ext>
                  </a:extLst>
                </p:cNvPr>
                <p:cNvSpPr/>
                <p:nvPr/>
              </p:nvSpPr>
              <p:spPr>
                <a:xfrm>
                  <a:off x="1637796" y="957072"/>
                  <a:ext cx="1188247" cy="995679"/>
                </a:xfrm>
                <a:custGeom>
                  <a:avLst/>
                  <a:gdLst/>
                  <a:ahLst/>
                  <a:cxnLst/>
                  <a:rect l="l" t="t" r="r" b="b"/>
                  <a:pathLst>
                    <a:path w="14324" h="12003" extrusionOk="0">
                      <a:moveTo>
                        <a:pt x="72" y="6216"/>
                      </a:moveTo>
                      <a:cubicBezTo>
                        <a:pt x="310" y="3978"/>
                        <a:pt x="2346" y="1739"/>
                        <a:pt x="5298" y="775"/>
                      </a:cubicBezTo>
                      <a:cubicBezTo>
                        <a:pt x="7668" y="1"/>
                        <a:pt x="10049" y="227"/>
                        <a:pt x="11692" y="1215"/>
                      </a:cubicBezTo>
                      <a:cubicBezTo>
                        <a:pt x="12144" y="1453"/>
                        <a:pt x="12514" y="1763"/>
                        <a:pt x="12823" y="2096"/>
                      </a:cubicBezTo>
                      <a:cubicBezTo>
                        <a:pt x="13621" y="2930"/>
                        <a:pt x="14323" y="4966"/>
                        <a:pt x="14228" y="6109"/>
                      </a:cubicBezTo>
                      <a:cubicBezTo>
                        <a:pt x="14133" y="7145"/>
                        <a:pt x="13335" y="8526"/>
                        <a:pt x="12192" y="9193"/>
                      </a:cubicBezTo>
                      <a:cubicBezTo>
                        <a:pt x="10632" y="10121"/>
                        <a:pt x="6584" y="11550"/>
                        <a:pt x="4786" y="11812"/>
                      </a:cubicBezTo>
                      <a:cubicBezTo>
                        <a:pt x="3489" y="12002"/>
                        <a:pt x="2119" y="11514"/>
                        <a:pt x="1405" y="10776"/>
                      </a:cubicBezTo>
                      <a:cubicBezTo>
                        <a:pt x="607" y="9943"/>
                        <a:pt x="0" y="7954"/>
                        <a:pt x="12" y="6811"/>
                      </a:cubicBezTo>
                      <a:cubicBezTo>
                        <a:pt x="12" y="6621"/>
                        <a:pt x="36" y="6430"/>
                        <a:pt x="72" y="6216"/>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49">
                  <a:extLst>
                    <a:ext uri="{FF2B5EF4-FFF2-40B4-BE49-F238E27FC236}">
                      <a16:creationId xmlns:a16="http://schemas.microsoft.com/office/drawing/2014/main" id="{F234269B-7740-A8B8-1F45-85792CE23C29}"/>
                    </a:ext>
                  </a:extLst>
                </p:cNvPr>
                <p:cNvSpPr/>
                <p:nvPr/>
              </p:nvSpPr>
              <p:spPr>
                <a:xfrm>
                  <a:off x="1639704" y="1168436"/>
                  <a:ext cx="1128022" cy="784316"/>
                </a:xfrm>
                <a:custGeom>
                  <a:avLst/>
                  <a:gdLst/>
                  <a:ahLst/>
                  <a:cxnLst/>
                  <a:rect l="l" t="t" r="r" b="b"/>
                  <a:pathLst>
                    <a:path w="13598" h="9455" extrusionOk="0">
                      <a:moveTo>
                        <a:pt x="1" y="4549"/>
                      </a:moveTo>
                      <a:cubicBezTo>
                        <a:pt x="811" y="2930"/>
                        <a:pt x="2513" y="1501"/>
                        <a:pt x="4716" y="775"/>
                      </a:cubicBezTo>
                      <a:cubicBezTo>
                        <a:pt x="7097" y="1"/>
                        <a:pt x="9478" y="227"/>
                        <a:pt x="11109" y="1215"/>
                      </a:cubicBezTo>
                      <a:cubicBezTo>
                        <a:pt x="11562" y="1453"/>
                        <a:pt x="11931" y="1763"/>
                        <a:pt x="12241" y="2096"/>
                      </a:cubicBezTo>
                      <a:cubicBezTo>
                        <a:pt x="12860" y="2739"/>
                        <a:pt x="13419" y="4097"/>
                        <a:pt x="13598" y="5216"/>
                      </a:cubicBezTo>
                      <a:cubicBezTo>
                        <a:pt x="13241" y="5787"/>
                        <a:pt x="12752" y="6311"/>
                        <a:pt x="12169" y="6645"/>
                      </a:cubicBezTo>
                      <a:cubicBezTo>
                        <a:pt x="10609" y="7573"/>
                        <a:pt x="6561" y="9002"/>
                        <a:pt x="4763" y="9264"/>
                      </a:cubicBezTo>
                      <a:cubicBezTo>
                        <a:pt x="3466" y="9454"/>
                        <a:pt x="2096" y="8966"/>
                        <a:pt x="1382" y="8228"/>
                      </a:cubicBezTo>
                      <a:cubicBezTo>
                        <a:pt x="656" y="7454"/>
                        <a:pt x="72" y="5716"/>
                        <a:pt x="1" y="4549"/>
                      </a:cubicBez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49">
                  <a:extLst>
                    <a:ext uri="{FF2B5EF4-FFF2-40B4-BE49-F238E27FC236}">
                      <a16:creationId xmlns:a16="http://schemas.microsoft.com/office/drawing/2014/main" id="{59BB68E9-DF07-F43A-69F8-367F92A754CB}"/>
                    </a:ext>
                  </a:extLst>
                </p:cNvPr>
                <p:cNvSpPr/>
                <p:nvPr/>
              </p:nvSpPr>
              <p:spPr>
                <a:xfrm>
                  <a:off x="2629344" y="1297843"/>
                  <a:ext cx="143346" cy="143259"/>
                </a:xfrm>
                <a:custGeom>
                  <a:avLst/>
                  <a:gdLst/>
                  <a:ahLst/>
                  <a:cxnLst/>
                  <a:rect l="l" t="t" r="r" b="b"/>
                  <a:pathLst>
                    <a:path w="1728" h="1727" extrusionOk="0">
                      <a:moveTo>
                        <a:pt x="822" y="24"/>
                      </a:moveTo>
                      <a:cubicBezTo>
                        <a:pt x="1287" y="1"/>
                        <a:pt x="1680" y="358"/>
                        <a:pt x="1704" y="822"/>
                      </a:cubicBezTo>
                      <a:cubicBezTo>
                        <a:pt x="1727" y="1286"/>
                        <a:pt x="1370" y="1679"/>
                        <a:pt x="906" y="1703"/>
                      </a:cubicBezTo>
                      <a:cubicBezTo>
                        <a:pt x="441" y="1727"/>
                        <a:pt x="49" y="1370"/>
                        <a:pt x="25" y="905"/>
                      </a:cubicBezTo>
                      <a:cubicBezTo>
                        <a:pt x="1" y="441"/>
                        <a:pt x="358" y="48"/>
                        <a:pt x="822" y="24"/>
                      </a:cubicBezTo>
                      <a:close/>
                    </a:path>
                  </a:pathLst>
                </a:custGeom>
                <a:solidFill>
                  <a:srgbClr val="FFFFFF">
                    <a:alpha val="18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49">
                  <a:extLst>
                    <a:ext uri="{FF2B5EF4-FFF2-40B4-BE49-F238E27FC236}">
                      <a16:creationId xmlns:a16="http://schemas.microsoft.com/office/drawing/2014/main" id="{5CC4454F-322E-A0E2-E2B1-2589807FA101}"/>
                    </a:ext>
                  </a:extLst>
                </p:cNvPr>
                <p:cNvSpPr/>
                <p:nvPr/>
              </p:nvSpPr>
              <p:spPr>
                <a:xfrm>
                  <a:off x="1806690" y="1019784"/>
                  <a:ext cx="889941" cy="317625"/>
                </a:xfrm>
                <a:custGeom>
                  <a:avLst/>
                  <a:gdLst/>
                  <a:ahLst/>
                  <a:cxnLst/>
                  <a:rect l="l" t="t" r="r" b="b"/>
                  <a:pathLst>
                    <a:path w="10728" h="3829" extrusionOk="0">
                      <a:moveTo>
                        <a:pt x="6154" y="1"/>
                      </a:moveTo>
                      <a:cubicBezTo>
                        <a:pt x="5841" y="1"/>
                        <a:pt x="5520" y="19"/>
                        <a:pt x="5191" y="55"/>
                      </a:cubicBezTo>
                      <a:cubicBezTo>
                        <a:pt x="2989" y="305"/>
                        <a:pt x="964" y="1293"/>
                        <a:pt x="250" y="2471"/>
                      </a:cubicBezTo>
                      <a:cubicBezTo>
                        <a:pt x="0" y="2900"/>
                        <a:pt x="143" y="3448"/>
                        <a:pt x="560" y="3698"/>
                      </a:cubicBezTo>
                      <a:cubicBezTo>
                        <a:pt x="703" y="3781"/>
                        <a:pt x="869" y="3829"/>
                        <a:pt x="1024" y="3829"/>
                      </a:cubicBezTo>
                      <a:cubicBezTo>
                        <a:pt x="1322" y="3829"/>
                        <a:pt x="1619" y="3674"/>
                        <a:pt x="1786" y="3388"/>
                      </a:cubicBezTo>
                      <a:cubicBezTo>
                        <a:pt x="2096" y="2864"/>
                        <a:pt x="3524" y="2043"/>
                        <a:pt x="5382" y="1829"/>
                      </a:cubicBezTo>
                      <a:cubicBezTo>
                        <a:pt x="5597" y="1806"/>
                        <a:pt x="5857" y="1789"/>
                        <a:pt x="6141" y="1789"/>
                      </a:cubicBezTo>
                      <a:cubicBezTo>
                        <a:pt x="7081" y="1789"/>
                        <a:pt x="8292" y="1981"/>
                        <a:pt x="9096" y="2841"/>
                      </a:cubicBezTo>
                      <a:cubicBezTo>
                        <a:pt x="9269" y="3025"/>
                        <a:pt x="9505" y="3118"/>
                        <a:pt x="9742" y="3118"/>
                      </a:cubicBezTo>
                      <a:cubicBezTo>
                        <a:pt x="9964" y="3118"/>
                        <a:pt x="10186" y="3037"/>
                        <a:pt x="10358" y="2876"/>
                      </a:cubicBezTo>
                      <a:cubicBezTo>
                        <a:pt x="10716" y="2531"/>
                        <a:pt x="10728" y="1971"/>
                        <a:pt x="10394" y="1614"/>
                      </a:cubicBezTo>
                      <a:cubicBezTo>
                        <a:pt x="9393" y="563"/>
                        <a:pt x="7912" y="1"/>
                        <a:pt x="6154" y="1"/>
                      </a:cubicBezTo>
                      <a:close/>
                    </a:path>
                  </a:pathLst>
                </a:custGeom>
                <a:solidFill>
                  <a:srgbClr val="FFFFFF">
                    <a:alpha val="18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37" name="Google Shape;1737;p49">
                <a:extLst>
                  <a:ext uri="{FF2B5EF4-FFF2-40B4-BE49-F238E27FC236}">
                    <a16:creationId xmlns:a16="http://schemas.microsoft.com/office/drawing/2014/main" id="{53BAAA3C-1157-AFB1-02CC-6463D121A169}"/>
                  </a:ext>
                </a:extLst>
              </p:cNvPr>
              <p:cNvGrpSpPr/>
              <p:nvPr/>
            </p:nvGrpSpPr>
            <p:grpSpPr>
              <a:xfrm rot="2394665">
                <a:off x="2019791" y="3264640"/>
                <a:ext cx="659707" cy="381583"/>
                <a:chOff x="2180978" y="2492949"/>
                <a:chExt cx="1201098" cy="694730"/>
              </a:xfrm>
            </p:grpSpPr>
            <p:sp>
              <p:nvSpPr>
                <p:cNvPr id="1738" name="Google Shape;1738;p49">
                  <a:extLst>
                    <a:ext uri="{FF2B5EF4-FFF2-40B4-BE49-F238E27FC236}">
                      <a16:creationId xmlns:a16="http://schemas.microsoft.com/office/drawing/2014/main" id="{ED24C139-0285-52E7-695A-9AFEC243B5BA}"/>
                    </a:ext>
                  </a:extLst>
                </p:cNvPr>
                <p:cNvSpPr/>
                <p:nvPr/>
              </p:nvSpPr>
              <p:spPr>
                <a:xfrm>
                  <a:off x="2210592" y="2544297"/>
                  <a:ext cx="973975" cy="433676"/>
                </a:xfrm>
                <a:custGeom>
                  <a:avLst/>
                  <a:gdLst/>
                  <a:ahLst/>
                  <a:cxnLst/>
                  <a:rect l="l" t="t" r="r" b="b"/>
                  <a:pathLst>
                    <a:path w="11741" h="5228" extrusionOk="0">
                      <a:moveTo>
                        <a:pt x="362" y="4603"/>
                      </a:moveTo>
                      <a:cubicBezTo>
                        <a:pt x="363" y="4607"/>
                        <a:pt x="366" y="4612"/>
                        <a:pt x="370" y="4620"/>
                      </a:cubicBezTo>
                      <a:lnTo>
                        <a:pt x="370" y="4656"/>
                      </a:lnTo>
                      <a:cubicBezTo>
                        <a:pt x="370" y="4641"/>
                        <a:pt x="365" y="4621"/>
                        <a:pt x="362" y="4603"/>
                      </a:cubicBezTo>
                      <a:close/>
                      <a:moveTo>
                        <a:pt x="370" y="4667"/>
                      </a:moveTo>
                      <a:cubicBezTo>
                        <a:pt x="370" y="4667"/>
                        <a:pt x="382" y="4727"/>
                        <a:pt x="370" y="4775"/>
                      </a:cubicBezTo>
                      <a:cubicBezTo>
                        <a:pt x="370" y="4739"/>
                        <a:pt x="370" y="4703"/>
                        <a:pt x="370" y="4667"/>
                      </a:cubicBezTo>
                      <a:close/>
                      <a:moveTo>
                        <a:pt x="11133" y="0"/>
                      </a:moveTo>
                      <a:cubicBezTo>
                        <a:pt x="10621" y="631"/>
                        <a:pt x="9919" y="1119"/>
                        <a:pt x="9216" y="1548"/>
                      </a:cubicBezTo>
                      <a:cubicBezTo>
                        <a:pt x="7430" y="2643"/>
                        <a:pt x="5418" y="3143"/>
                        <a:pt x="3442" y="3679"/>
                      </a:cubicBezTo>
                      <a:cubicBezTo>
                        <a:pt x="2620" y="3905"/>
                        <a:pt x="1810" y="4167"/>
                        <a:pt x="977" y="4239"/>
                      </a:cubicBezTo>
                      <a:cubicBezTo>
                        <a:pt x="745" y="4266"/>
                        <a:pt x="513" y="4279"/>
                        <a:pt x="286" y="4279"/>
                      </a:cubicBezTo>
                      <a:cubicBezTo>
                        <a:pt x="210" y="4279"/>
                        <a:pt x="135" y="4278"/>
                        <a:pt x="60" y="4275"/>
                      </a:cubicBezTo>
                      <a:cubicBezTo>
                        <a:pt x="36" y="4263"/>
                        <a:pt x="13" y="4263"/>
                        <a:pt x="1" y="4251"/>
                      </a:cubicBezTo>
                      <a:lnTo>
                        <a:pt x="1" y="4251"/>
                      </a:lnTo>
                      <a:cubicBezTo>
                        <a:pt x="84" y="4584"/>
                        <a:pt x="179" y="4917"/>
                        <a:pt x="275" y="5227"/>
                      </a:cubicBezTo>
                      <a:cubicBezTo>
                        <a:pt x="548" y="5227"/>
                        <a:pt x="834" y="5203"/>
                        <a:pt x="1108" y="5179"/>
                      </a:cubicBezTo>
                      <a:cubicBezTo>
                        <a:pt x="1739" y="5108"/>
                        <a:pt x="2358" y="4953"/>
                        <a:pt x="2977" y="4787"/>
                      </a:cubicBezTo>
                      <a:cubicBezTo>
                        <a:pt x="5180" y="4191"/>
                        <a:pt x="7633" y="3620"/>
                        <a:pt x="9680" y="2370"/>
                      </a:cubicBezTo>
                      <a:cubicBezTo>
                        <a:pt x="10431" y="1917"/>
                        <a:pt x="11157" y="1405"/>
                        <a:pt x="11740" y="762"/>
                      </a:cubicBezTo>
                      <a:cubicBezTo>
                        <a:pt x="11443" y="488"/>
                        <a:pt x="11240" y="322"/>
                        <a:pt x="11228" y="310"/>
                      </a:cubicBezTo>
                      <a:cubicBezTo>
                        <a:pt x="11193" y="215"/>
                        <a:pt x="11169" y="107"/>
                        <a:pt x="1113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9" name="Google Shape;1739;p49">
                  <a:extLst>
                    <a:ext uri="{FF2B5EF4-FFF2-40B4-BE49-F238E27FC236}">
                      <a16:creationId xmlns:a16="http://schemas.microsoft.com/office/drawing/2014/main" id="{4AE3C93A-8FCB-13E1-BE7D-F508D087A1DA}"/>
                    </a:ext>
                  </a:extLst>
                </p:cNvPr>
                <p:cNvSpPr/>
                <p:nvPr/>
              </p:nvSpPr>
              <p:spPr>
                <a:xfrm>
                  <a:off x="2573101" y="2662754"/>
                  <a:ext cx="381344" cy="322105"/>
                </a:xfrm>
                <a:custGeom>
                  <a:avLst/>
                  <a:gdLst/>
                  <a:ahLst/>
                  <a:cxnLst/>
                  <a:rect l="l" t="t" r="r" b="b"/>
                  <a:pathLst>
                    <a:path w="4597" h="3883" extrusionOk="0">
                      <a:moveTo>
                        <a:pt x="3906" y="584"/>
                      </a:moveTo>
                      <a:cubicBezTo>
                        <a:pt x="3691" y="334"/>
                        <a:pt x="3394" y="1"/>
                        <a:pt x="3060" y="37"/>
                      </a:cubicBezTo>
                      <a:cubicBezTo>
                        <a:pt x="2489" y="108"/>
                        <a:pt x="953" y="620"/>
                        <a:pt x="441" y="953"/>
                      </a:cubicBezTo>
                      <a:cubicBezTo>
                        <a:pt x="119" y="1168"/>
                        <a:pt x="0" y="1668"/>
                        <a:pt x="24" y="2061"/>
                      </a:cubicBezTo>
                      <a:cubicBezTo>
                        <a:pt x="36" y="2466"/>
                        <a:pt x="286" y="3108"/>
                        <a:pt x="524" y="3406"/>
                      </a:cubicBezTo>
                      <a:cubicBezTo>
                        <a:pt x="750" y="3680"/>
                        <a:pt x="1131" y="3882"/>
                        <a:pt x="1465" y="3835"/>
                      </a:cubicBezTo>
                      <a:cubicBezTo>
                        <a:pt x="2036" y="3740"/>
                        <a:pt x="3465" y="3192"/>
                        <a:pt x="3989" y="2870"/>
                      </a:cubicBezTo>
                      <a:cubicBezTo>
                        <a:pt x="4310" y="2680"/>
                        <a:pt x="4596" y="2287"/>
                        <a:pt x="4584" y="1906"/>
                      </a:cubicBezTo>
                      <a:cubicBezTo>
                        <a:pt x="4572" y="1525"/>
                        <a:pt x="4156" y="894"/>
                        <a:pt x="3906" y="58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49">
                  <a:extLst>
                    <a:ext uri="{FF2B5EF4-FFF2-40B4-BE49-F238E27FC236}">
                      <a16:creationId xmlns:a16="http://schemas.microsoft.com/office/drawing/2014/main" id="{74AF1940-AAB2-0A93-6884-7DE2DE30FDF7}"/>
                    </a:ext>
                  </a:extLst>
                </p:cNvPr>
                <p:cNvSpPr/>
                <p:nvPr/>
              </p:nvSpPr>
              <p:spPr>
                <a:xfrm>
                  <a:off x="2585959" y="2651887"/>
                  <a:ext cx="366495" cy="313229"/>
                </a:xfrm>
                <a:custGeom>
                  <a:avLst/>
                  <a:gdLst/>
                  <a:ahLst/>
                  <a:cxnLst/>
                  <a:rect l="l" t="t" r="r" b="b"/>
                  <a:pathLst>
                    <a:path w="4418" h="3776" extrusionOk="0">
                      <a:moveTo>
                        <a:pt x="3893" y="477"/>
                      </a:moveTo>
                      <a:cubicBezTo>
                        <a:pt x="3679" y="215"/>
                        <a:pt x="3298" y="1"/>
                        <a:pt x="2965" y="61"/>
                      </a:cubicBezTo>
                      <a:cubicBezTo>
                        <a:pt x="2381" y="144"/>
                        <a:pt x="917" y="692"/>
                        <a:pt x="429" y="1013"/>
                      </a:cubicBezTo>
                      <a:cubicBezTo>
                        <a:pt x="143" y="1192"/>
                        <a:pt x="0" y="1596"/>
                        <a:pt x="12" y="1942"/>
                      </a:cubicBezTo>
                      <a:cubicBezTo>
                        <a:pt x="24" y="2323"/>
                        <a:pt x="286" y="3001"/>
                        <a:pt x="524" y="3299"/>
                      </a:cubicBezTo>
                      <a:cubicBezTo>
                        <a:pt x="738" y="3561"/>
                        <a:pt x="1119" y="3775"/>
                        <a:pt x="1453" y="3716"/>
                      </a:cubicBezTo>
                      <a:cubicBezTo>
                        <a:pt x="2036" y="3632"/>
                        <a:pt x="3489" y="3073"/>
                        <a:pt x="3977" y="2763"/>
                      </a:cubicBezTo>
                      <a:cubicBezTo>
                        <a:pt x="4274" y="2585"/>
                        <a:pt x="4417" y="2168"/>
                        <a:pt x="4405" y="1835"/>
                      </a:cubicBezTo>
                      <a:cubicBezTo>
                        <a:pt x="4393" y="1454"/>
                        <a:pt x="4132" y="775"/>
                        <a:pt x="3893" y="477"/>
                      </a:cubicBezTo>
                      <a:close/>
                    </a:path>
                  </a:pathLst>
                </a:custGeom>
                <a:solidFill>
                  <a:srgbClr val="D6DF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49">
                  <a:extLst>
                    <a:ext uri="{FF2B5EF4-FFF2-40B4-BE49-F238E27FC236}">
                      <a16:creationId xmlns:a16="http://schemas.microsoft.com/office/drawing/2014/main" id="{4A73D39F-9793-98E5-7775-D0BE88359E4F}"/>
                    </a:ext>
                  </a:extLst>
                </p:cNvPr>
                <p:cNvSpPr/>
                <p:nvPr/>
              </p:nvSpPr>
              <p:spPr>
                <a:xfrm>
                  <a:off x="2180978" y="2801037"/>
                  <a:ext cx="564011" cy="386642"/>
                </a:xfrm>
                <a:custGeom>
                  <a:avLst/>
                  <a:gdLst/>
                  <a:ahLst/>
                  <a:cxnLst/>
                  <a:rect l="l" t="t" r="r" b="b"/>
                  <a:pathLst>
                    <a:path w="6799" h="4661" extrusionOk="0">
                      <a:moveTo>
                        <a:pt x="6323" y="1"/>
                      </a:moveTo>
                      <a:cubicBezTo>
                        <a:pt x="6311" y="1"/>
                        <a:pt x="6287" y="1"/>
                        <a:pt x="6227" y="13"/>
                      </a:cubicBezTo>
                      <a:cubicBezTo>
                        <a:pt x="6025" y="60"/>
                        <a:pt x="5870" y="251"/>
                        <a:pt x="5858" y="465"/>
                      </a:cubicBezTo>
                      <a:lnTo>
                        <a:pt x="5858" y="489"/>
                      </a:lnTo>
                      <a:cubicBezTo>
                        <a:pt x="5870" y="715"/>
                        <a:pt x="5739" y="930"/>
                        <a:pt x="5608" y="1120"/>
                      </a:cubicBezTo>
                      <a:cubicBezTo>
                        <a:pt x="5096" y="1942"/>
                        <a:pt x="4275" y="2608"/>
                        <a:pt x="3418" y="3120"/>
                      </a:cubicBezTo>
                      <a:cubicBezTo>
                        <a:pt x="2941" y="3406"/>
                        <a:pt x="2441" y="3644"/>
                        <a:pt x="1906" y="3704"/>
                      </a:cubicBezTo>
                      <a:cubicBezTo>
                        <a:pt x="1857" y="3711"/>
                        <a:pt x="1808" y="3714"/>
                        <a:pt x="1759" y="3714"/>
                      </a:cubicBezTo>
                      <a:cubicBezTo>
                        <a:pt x="1554" y="3714"/>
                        <a:pt x="1349" y="3648"/>
                        <a:pt x="1215" y="3466"/>
                      </a:cubicBezTo>
                      <a:cubicBezTo>
                        <a:pt x="1155" y="3382"/>
                        <a:pt x="1120" y="3299"/>
                        <a:pt x="1084" y="3204"/>
                      </a:cubicBezTo>
                      <a:cubicBezTo>
                        <a:pt x="798" y="2739"/>
                        <a:pt x="620" y="2120"/>
                        <a:pt x="453" y="1477"/>
                      </a:cubicBezTo>
                      <a:cubicBezTo>
                        <a:pt x="393" y="1489"/>
                        <a:pt x="334" y="1525"/>
                        <a:pt x="286" y="1584"/>
                      </a:cubicBezTo>
                      <a:cubicBezTo>
                        <a:pt x="203" y="1680"/>
                        <a:pt x="167" y="1858"/>
                        <a:pt x="167" y="1858"/>
                      </a:cubicBezTo>
                      <a:cubicBezTo>
                        <a:pt x="108" y="2239"/>
                        <a:pt x="1" y="2644"/>
                        <a:pt x="36" y="3025"/>
                      </a:cubicBezTo>
                      <a:cubicBezTo>
                        <a:pt x="108" y="3561"/>
                        <a:pt x="334" y="4097"/>
                        <a:pt x="763" y="4382"/>
                      </a:cubicBezTo>
                      <a:cubicBezTo>
                        <a:pt x="1046" y="4577"/>
                        <a:pt x="1390" y="4660"/>
                        <a:pt x="1733" y="4660"/>
                      </a:cubicBezTo>
                      <a:cubicBezTo>
                        <a:pt x="1851" y="4660"/>
                        <a:pt x="1969" y="4651"/>
                        <a:pt x="2084" y="4632"/>
                      </a:cubicBezTo>
                      <a:cubicBezTo>
                        <a:pt x="2668" y="4561"/>
                        <a:pt x="3203" y="4323"/>
                        <a:pt x="3715" y="4037"/>
                      </a:cubicBezTo>
                      <a:cubicBezTo>
                        <a:pt x="4692" y="3501"/>
                        <a:pt x="5596" y="2763"/>
                        <a:pt x="6251" y="1858"/>
                      </a:cubicBezTo>
                      <a:cubicBezTo>
                        <a:pt x="6537" y="1465"/>
                        <a:pt x="6799" y="1013"/>
                        <a:pt x="6799" y="525"/>
                      </a:cubicBezTo>
                      <a:cubicBezTo>
                        <a:pt x="6799" y="310"/>
                        <a:pt x="6680" y="108"/>
                        <a:pt x="6489" y="37"/>
                      </a:cubicBezTo>
                      <a:cubicBezTo>
                        <a:pt x="6442" y="13"/>
                        <a:pt x="6430" y="13"/>
                        <a:pt x="6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49">
                  <a:extLst>
                    <a:ext uri="{FF2B5EF4-FFF2-40B4-BE49-F238E27FC236}">
                      <a16:creationId xmlns:a16="http://schemas.microsoft.com/office/drawing/2014/main" id="{3769E104-17FD-EEF0-B49B-7E3BD0C27917}"/>
                    </a:ext>
                  </a:extLst>
                </p:cNvPr>
                <p:cNvSpPr/>
                <p:nvPr/>
              </p:nvSpPr>
              <p:spPr>
                <a:xfrm>
                  <a:off x="2800229" y="2492949"/>
                  <a:ext cx="581846" cy="369056"/>
                </a:xfrm>
                <a:custGeom>
                  <a:avLst/>
                  <a:gdLst/>
                  <a:ahLst/>
                  <a:cxnLst/>
                  <a:rect l="l" t="t" r="r" b="b"/>
                  <a:pathLst>
                    <a:path w="7014" h="4449" extrusionOk="0">
                      <a:moveTo>
                        <a:pt x="4227" y="0"/>
                      </a:moveTo>
                      <a:cubicBezTo>
                        <a:pt x="4221" y="6"/>
                        <a:pt x="4213" y="6"/>
                        <a:pt x="4198" y="6"/>
                      </a:cubicBezTo>
                      <a:cubicBezTo>
                        <a:pt x="4183" y="6"/>
                        <a:pt x="4162" y="6"/>
                        <a:pt x="4132" y="12"/>
                      </a:cubicBezTo>
                      <a:cubicBezTo>
                        <a:pt x="4037" y="36"/>
                        <a:pt x="3954" y="83"/>
                        <a:pt x="3894" y="155"/>
                      </a:cubicBezTo>
                      <a:cubicBezTo>
                        <a:pt x="3977" y="417"/>
                        <a:pt x="4049" y="691"/>
                        <a:pt x="4120" y="953"/>
                      </a:cubicBezTo>
                      <a:cubicBezTo>
                        <a:pt x="4716" y="1262"/>
                        <a:pt x="5287" y="1607"/>
                        <a:pt x="5728" y="2084"/>
                      </a:cubicBezTo>
                      <a:cubicBezTo>
                        <a:pt x="5871" y="2250"/>
                        <a:pt x="6013" y="2429"/>
                        <a:pt x="5978" y="2619"/>
                      </a:cubicBezTo>
                      <a:cubicBezTo>
                        <a:pt x="5954" y="2774"/>
                        <a:pt x="5799" y="2893"/>
                        <a:pt x="5644" y="2989"/>
                      </a:cubicBezTo>
                      <a:cubicBezTo>
                        <a:pt x="5180" y="3274"/>
                        <a:pt x="4620" y="3381"/>
                        <a:pt x="4073" y="3441"/>
                      </a:cubicBezTo>
                      <a:cubicBezTo>
                        <a:pt x="3749" y="3482"/>
                        <a:pt x="3420" y="3505"/>
                        <a:pt x="3090" y="3505"/>
                      </a:cubicBezTo>
                      <a:cubicBezTo>
                        <a:pt x="2265" y="3505"/>
                        <a:pt x="1441" y="3359"/>
                        <a:pt x="727" y="2977"/>
                      </a:cubicBezTo>
                      <a:cubicBezTo>
                        <a:pt x="663" y="2943"/>
                        <a:pt x="593" y="2927"/>
                        <a:pt x="522" y="2927"/>
                      </a:cubicBezTo>
                      <a:cubicBezTo>
                        <a:pt x="342" y="2927"/>
                        <a:pt x="161" y="3029"/>
                        <a:pt x="84" y="3191"/>
                      </a:cubicBezTo>
                      <a:cubicBezTo>
                        <a:pt x="1" y="3370"/>
                        <a:pt x="36" y="3596"/>
                        <a:pt x="179" y="3739"/>
                      </a:cubicBezTo>
                      <a:cubicBezTo>
                        <a:pt x="215" y="3762"/>
                        <a:pt x="263" y="3798"/>
                        <a:pt x="263" y="3798"/>
                      </a:cubicBezTo>
                      <a:cubicBezTo>
                        <a:pt x="394" y="3882"/>
                        <a:pt x="525" y="3941"/>
                        <a:pt x="656" y="4001"/>
                      </a:cubicBezTo>
                      <a:cubicBezTo>
                        <a:pt x="1414" y="4333"/>
                        <a:pt x="2273" y="4448"/>
                        <a:pt x="3129" y="4448"/>
                      </a:cubicBezTo>
                      <a:cubicBezTo>
                        <a:pt x="3253" y="4448"/>
                        <a:pt x="3377" y="4446"/>
                        <a:pt x="3501" y="4441"/>
                      </a:cubicBezTo>
                      <a:cubicBezTo>
                        <a:pt x="4311" y="4405"/>
                        <a:pt x="5120" y="4286"/>
                        <a:pt x="5847" y="3953"/>
                      </a:cubicBezTo>
                      <a:cubicBezTo>
                        <a:pt x="6287" y="3751"/>
                        <a:pt x="6740" y="3393"/>
                        <a:pt x="6883" y="2917"/>
                      </a:cubicBezTo>
                      <a:cubicBezTo>
                        <a:pt x="7014" y="2477"/>
                        <a:pt x="6847" y="2000"/>
                        <a:pt x="6585" y="1643"/>
                      </a:cubicBezTo>
                      <a:cubicBezTo>
                        <a:pt x="6097" y="988"/>
                        <a:pt x="5347" y="536"/>
                        <a:pt x="4608" y="143"/>
                      </a:cubicBezTo>
                      <a:cubicBezTo>
                        <a:pt x="4549" y="107"/>
                        <a:pt x="4489" y="72"/>
                        <a:pt x="4430" y="48"/>
                      </a:cubicBezTo>
                      <a:cubicBezTo>
                        <a:pt x="4370" y="24"/>
                        <a:pt x="4358" y="12"/>
                        <a:pt x="422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Tree>
    <p:extLst>
      <p:ext uri="{BB962C8B-B14F-4D97-AF65-F5344CB8AC3E}">
        <p14:creationId xmlns:p14="http://schemas.microsoft.com/office/powerpoint/2010/main" val="27997228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778">
          <a:extLst>
            <a:ext uri="{FF2B5EF4-FFF2-40B4-BE49-F238E27FC236}">
              <a16:creationId xmlns:a16="http://schemas.microsoft.com/office/drawing/2014/main" id="{F7F6966B-EC8D-42F0-8D2C-47AC64AE3D45}"/>
            </a:ext>
          </a:extLst>
        </p:cNvPr>
        <p:cNvGrpSpPr/>
        <p:nvPr/>
      </p:nvGrpSpPr>
      <p:grpSpPr>
        <a:xfrm>
          <a:off x="0" y="0"/>
          <a:ext cx="0" cy="0"/>
          <a:chOff x="0" y="0"/>
          <a:chExt cx="0" cy="0"/>
        </a:xfrm>
      </p:grpSpPr>
      <p:sp>
        <p:nvSpPr>
          <p:cNvPr id="3779" name="Google Shape;3779;p79">
            <a:extLst>
              <a:ext uri="{FF2B5EF4-FFF2-40B4-BE49-F238E27FC236}">
                <a16:creationId xmlns:a16="http://schemas.microsoft.com/office/drawing/2014/main" id="{512895A5-D989-3602-FD81-F0B3BE528BE0}"/>
              </a:ext>
            </a:extLst>
          </p:cNvPr>
          <p:cNvSpPr txBox="1">
            <a:spLocks noGrp="1"/>
          </p:cNvSpPr>
          <p:nvPr>
            <p:ph type="ctrTitle"/>
          </p:nvPr>
        </p:nvSpPr>
        <p:spPr>
          <a:xfrm>
            <a:off x="1068700" y="583813"/>
            <a:ext cx="4284000" cy="99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THANKS!</a:t>
            </a:r>
            <a:endParaRPr/>
          </a:p>
        </p:txBody>
      </p:sp>
      <p:sp>
        <p:nvSpPr>
          <p:cNvPr id="3780" name="Google Shape;3780;p79">
            <a:extLst>
              <a:ext uri="{FF2B5EF4-FFF2-40B4-BE49-F238E27FC236}">
                <a16:creationId xmlns:a16="http://schemas.microsoft.com/office/drawing/2014/main" id="{D951F07D-1130-9429-B178-585F33F781C6}"/>
              </a:ext>
            </a:extLst>
          </p:cNvPr>
          <p:cNvSpPr txBox="1">
            <a:spLocks noGrp="1"/>
          </p:cNvSpPr>
          <p:nvPr>
            <p:ph type="subTitle" idx="1"/>
          </p:nvPr>
        </p:nvSpPr>
        <p:spPr>
          <a:xfrm>
            <a:off x="1063750" y="1647962"/>
            <a:ext cx="4293900" cy="1641249"/>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lt1"/>
                </a:solidFill>
              </a:rPr>
              <a:t>Do you have any questions?</a:t>
            </a:r>
            <a:endParaRPr dirty="0">
              <a:solidFill>
                <a:schemeClr val="lt1"/>
              </a:solidFill>
            </a:endParaRPr>
          </a:p>
          <a:p>
            <a:pPr marL="0" lvl="0" indent="0" algn="ctr" rtl="0">
              <a:spcBef>
                <a:spcPts val="0"/>
              </a:spcBef>
              <a:spcAft>
                <a:spcPts val="0"/>
              </a:spcAft>
              <a:buNone/>
            </a:pPr>
            <a:endParaRPr dirty="0">
              <a:solidFill>
                <a:schemeClr val="lt1"/>
              </a:solidFill>
            </a:endParaRPr>
          </a:p>
          <a:p>
            <a:pPr marL="0" lvl="0" indent="0" algn="ctr" rtl="0">
              <a:spcBef>
                <a:spcPts val="0"/>
              </a:spcBef>
              <a:spcAft>
                <a:spcPts val="0"/>
              </a:spcAft>
              <a:buNone/>
            </a:pPr>
            <a:r>
              <a:rPr lang="en-US" sz="2000" dirty="0">
                <a:solidFill>
                  <a:schemeClr val="tx1"/>
                </a:solidFill>
                <a:hlinkClick r:id="rId3">
                  <a:extLst>
                    <a:ext uri="{A12FA001-AC4F-418D-AE19-62706E023703}">
                      <ahyp:hlinkClr xmlns:ahyp="http://schemas.microsoft.com/office/drawing/2018/hyperlinkcolor" val="tx"/>
                    </a:ext>
                  </a:extLst>
                </a:hlinkClick>
              </a:rPr>
              <a:t>https://oneal-project.org/contact/</a:t>
            </a:r>
            <a:endParaRPr lang="en-US" sz="2000" dirty="0">
              <a:solidFill>
                <a:schemeClr val="tx1"/>
              </a:solidFill>
            </a:endParaRPr>
          </a:p>
          <a:p>
            <a:pPr marL="0" lvl="0" indent="0" algn="ctr" rtl="0">
              <a:spcBef>
                <a:spcPts val="0"/>
              </a:spcBef>
              <a:spcAft>
                <a:spcPts val="0"/>
              </a:spcAft>
              <a:buNone/>
            </a:pPr>
            <a:endParaRPr lang="en-US" sz="2000" dirty="0">
              <a:solidFill>
                <a:schemeClr val="tx1"/>
              </a:solidFill>
            </a:endParaRPr>
          </a:p>
          <a:p>
            <a:pPr marL="0" lvl="0" indent="0" algn="ctr" rtl="0">
              <a:spcBef>
                <a:spcPts val="0"/>
              </a:spcBef>
              <a:spcAft>
                <a:spcPts val="0"/>
              </a:spcAft>
              <a:buNone/>
            </a:pPr>
            <a:r>
              <a:rPr lang="en-US" sz="2000" dirty="0">
                <a:solidFill>
                  <a:schemeClr val="tx1"/>
                </a:solidFill>
                <a:hlinkClick r:id="rId4"/>
              </a:rPr>
              <a:t>MAILING LIST</a:t>
            </a:r>
            <a:endParaRPr sz="2000" dirty="0">
              <a:solidFill>
                <a:schemeClr val="tx1"/>
              </a:solidFill>
            </a:endParaRPr>
          </a:p>
        </p:txBody>
      </p:sp>
      <p:grpSp>
        <p:nvGrpSpPr>
          <p:cNvPr id="3803" name="Google Shape;3803;p79">
            <a:extLst>
              <a:ext uri="{FF2B5EF4-FFF2-40B4-BE49-F238E27FC236}">
                <a16:creationId xmlns:a16="http://schemas.microsoft.com/office/drawing/2014/main" id="{D1BB5C11-7E1A-EDC7-CDD9-DE06FF4AFC3F}"/>
              </a:ext>
            </a:extLst>
          </p:cNvPr>
          <p:cNvGrpSpPr/>
          <p:nvPr/>
        </p:nvGrpSpPr>
        <p:grpSpPr>
          <a:xfrm>
            <a:off x="5401499" y="1366263"/>
            <a:ext cx="3695704" cy="5401587"/>
            <a:chOff x="5401499" y="1366263"/>
            <a:chExt cx="3695704" cy="5401587"/>
          </a:xfrm>
        </p:grpSpPr>
        <p:grpSp>
          <p:nvGrpSpPr>
            <p:cNvPr id="3804" name="Google Shape;3804;p79">
              <a:extLst>
                <a:ext uri="{FF2B5EF4-FFF2-40B4-BE49-F238E27FC236}">
                  <a16:creationId xmlns:a16="http://schemas.microsoft.com/office/drawing/2014/main" id="{786A8ED1-9450-CC79-6384-50473447CB7F}"/>
                </a:ext>
              </a:extLst>
            </p:cNvPr>
            <p:cNvGrpSpPr/>
            <p:nvPr/>
          </p:nvGrpSpPr>
          <p:grpSpPr>
            <a:xfrm>
              <a:off x="5401499" y="3202425"/>
              <a:ext cx="3695704" cy="3565425"/>
              <a:chOff x="5401499" y="3202425"/>
              <a:chExt cx="3695704" cy="3565425"/>
            </a:xfrm>
          </p:grpSpPr>
          <p:sp>
            <p:nvSpPr>
              <p:cNvPr id="3805" name="Google Shape;3805;p79">
                <a:extLst>
                  <a:ext uri="{FF2B5EF4-FFF2-40B4-BE49-F238E27FC236}">
                    <a16:creationId xmlns:a16="http://schemas.microsoft.com/office/drawing/2014/main" id="{A9F03E4E-8385-38A8-F23A-4F7B90A01B33}"/>
                  </a:ext>
                </a:extLst>
              </p:cNvPr>
              <p:cNvSpPr/>
              <p:nvPr/>
            </p:nvSpPr>
            <p:spPr>
              <a:xfrm>
                <a:off x="5401499" y="3241623"/>
                <a:ext cx="3525546" cy="3525772"/>
              </a:xfrm>
              <a:custGeom>
                <a:avLst/>
                <a:gdLst/>
                <a:ahLst/>
                <a:cxnLst/>
                <a:rect l="l" t="t" r="r" b="b"/>
                <a:pathLst>
                  <a:path w="15560" h="15561" extrusionOk="0">
                    <a:moveTo>
                      <a:pt x="7780" y="1"/>
                    </a:moveTo>
                    <a:cubicBezTo>
                      <a:pt x="5717" y="1"/>
                      <a:pt x="3738" y="821"/>
                      <a:pt x="2279" y="2280"/>
                    </a:cubicBezTo>
                    <a:cubicBezTo>
                      <a:pt x="820" y="3738"/>
                      <a:pt x="0" y="5718"/>
                      <a:pt x="0" y="7781"/>
                    </a:cubicBezTo>
                    <a:cubicBezTo>
                      <a:pt x="0" y="9843"/>
                      <a:pt x="820" y="11823"/>
                      <a:pt x="2279" y="13282"/>
                    </a:cubicBezTo>
                    <a:cubicBezTo>
                      <a:pt x="3738" y="14741"/>
                      <a:pt x="5717" y="15560"/>
                      <a:pt x="7780" y="15560"/>
                    </a:cubicBezTo>
                    <a:cubicBezTo>
                      <a:pt x="9843" y="15560"/>
                      <a:pt x="11822" y="14741"/>
                      <a:pt x="13281" y="13282"/>
                    </a:cubicBezTo>
                    <a:cubicBezTo>
                      <a:pt x="14740" y="11823"/>
                      <a:pt x="15559" y="9843"/>
                      <a:pt x="15559" y="7781"/>
                    </a:cubicBezTo>
                    <a:cubicBezTo>
                      <a:pt x="15559" y="5718"/>
                      <a:pt x="14740" y="3738"/>
                      <a:pt x="13281" y="2280"/>
                    </a:cubicBezTo>
                    <a:cubicBezTo>
                      <a:pt x="11822" y="821"/>
                      <a:pt x="9843" y="1"/>
                      <a:pt x="778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6" name="Google Shape;3806;p79">
                <a:extLst>
                  <a:ext uri="{FF2B5EF4-FFF2-40B4-BE49-F238E27FC236}">
                    <a16:creationId xmlns:a16="http://schemas.microsoft.com/office/drawing/2014/main" id="{A61999AC-971D-AE7D-0F96-6ACB13D58C37}"/>
                  </a:ext>
                </a:extLst>
              </p:cNvPr>
              <p:cNvSpPr/>
              <p:nvPr/>
            </p:nvSpPr>
            <p:spPr>
              <a:xfrm>
                <a:off x="5572557" y="5697178"/>
                <a:ext cx="3171632" cy="777841"/>
              </a:xfrm>
              <a:custGeom>
                <a:avLst/>
                <a:gdLst/>
                <a:ahLst/>
                <a:cxnLst/>
                <a:rect l="l" t="t" r="r" b="b"/>
                <a:pathLst>
                  <a:path w="13998" h="3433" extrusionOk="0">
                    <a:moveTo>
                      <a:pt x="1" y="1"/>
                    </a:moveTo>
                    <a:cubicBezTo>
                      <a:pt x="613" y="1394"/>
                      <a:pt x="1621" y="2573"/>
                      <a:pt x="2882" y="3396"/>
                    </a:cubicBezTo>
                    <a:cubicBezTo>
                      <a:pt x="3704" y="3415"/>
                      <a:pt x="4583" y="3432"/>
                      <a:pt x="5242" y="3432"/>
                    </a:cubicBezTo>
                    <a:cubicBezTo>
                      <a:pt x="5515" y="3432"/>
                      <a:pt x="5750" y="3429"/>
                      <a:pt x="5927" y="3423"/>
                    </a:cubicBezTo>
                    <a:cubicBezTo>
                      <a:pt x="6804" y="3389"/>
                      <a:pt x="9927" y="3227"/>
                      <a:pt x="11748" y="3132"/>
                    </a:cubicBezTo>
                    <a:cubicBezTo>
                      <a:pt x="12680" y="2444"/>
                      <a:pt x="13451" y="1552"/>
                      <a:pt x="13998" y="522"/>
                    </a:cubicBezTo>
                    <a:cubicBezTo>
                      <a:pt x="12897" y="504"/>
                      <a:pt x="9493" y="445"/>
                      <a:pt x="8581" y="445"/>
                    </a:cubicBezTo>
                    <a:cubicBezTo>
                      <a:pt x="7852" y="445"/>
                      <a:pt x="7060" y="423"/>
                      <a:pt x="6573" y="423"/>
                    </a:cubicBezTo>
                    <a:cubicBezTo>
                      <a:pt x="6330" y="423"/>
                      <a:pt x="6163" y="429"/>
                      <a:pt x="6119" y="445"/>
                    </a:cubicBezTo>
                    <a:cubicBezTo>
                      <a:pt x="5988" y="492"/>
                      <a:pt x="5519" y="805"/>
                      <a:pt x="4463" y="805"/>
                    </a:cubicBezTo>
                    <a:cubicBezTo>
                      <a:pt x="3406" y="805"/>
                      <a:pt x="2398" y="349"/>
                      <a:pt x="1833" y="265"/>
                    </a:cubicBezTo>
                    <a:cubicBezTo>
                      <a:pt x="1369" y="195"/>
                      <a:pt x="443" y="21"/>
                      <a:pt x="1"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7" name="Google Shape;3807;p79">
                <a:extLst>
                  <a:ext uri="{FF2B5EF4-FFF2-40B4-BE49-F238E27FC236}">
                    <a16:creationId xmlns:a16="http://schemas.microsoft.com/office/drawing/2014/main" id="{70CA442F-F13D-0F92-8795-D68DC0167E23}"/>
                  </a:ext>
                </a:extLst>
              </p:cNvPr>
              <p:cNvSpPr/>
              <p:nvPr/>
            </p:nvSpPr>
            <p:spPr>
              <a:xfrm>
                <a:off x="5522265" y="3881705"/>
                <a:ext cx="3272685" cy="517050"/>
              </a:xfrm>
              <a:custGeom>
                <a:avLst/>
                <a:gdLst/>
                <a:ahLst/>
                <a:cxnLst/>
                <a:rect l="l" t="t" r="r" b="b"/>
                <a:pathLst>
                  <a:path w="14444" h="2282" extrusionOk="0">
                    <a:moveTo>
                      <a:pt x="2399" y="1"/>
                    </a:moveTo>
                    <a:lnTo>
                      <a:pt x="1122" y="163"/>
                    </a:lnTo>
                    <a:cubicBezTo>
                      <a:pt x="659" y="754"/>
                      <a:pt x="280" y="1414"/>
                      <a:pt x="1" y="2126"/>
                    </a:cubicBezTo>
                    <a:lnTo>
                      <a:pt x="71" y="2126"/>
                    </a:lnTo>
                    <a:cubicBezTo>
                      <a:pt x="71" y="2126"/>
                      <a:pt x="1104" y="2281"/>
                      <a:pt x="1200" y="2281"/>
                    </a:cubicBezTo>
                    <a:lnTo>
                      <a:pt x="2591" y="2281"/>
                    </a:lnTo>
                    <a:lnTo>
                      <a:pt x="3756" y="2258"/>
                    </a:lnTo>
                    <a:lnTo>
                      <a:pt x="7826" y="2174"/>
                    </a:lnTo>
                    <a:lnTo>
                      <a:pt x="9219" y="2053"/>
                    </a:lnTo>
                    <a:cubicBezTo>
                      <a:pt x="9219" y="2053"/>
                      <a:pt x="11008" y="1934"/>
                      <a:pt x="11116" y="1934"/>
                    </a:cubicBezTo>
                    <a:cubicBezTo>
                      <a:pt x="11224" y="1934"/>
                      <a:pt x="13169" y="2126"/>
                      <a:pt x="13229" y="2126"/>
                    </a:cubicBezTo>
                    <a:cubicBezTo>
                      <a:pt x="13289" y="2126"/>
                      <a:pt x="13962" y="2102"/>
                      <a:pt x="13962" y="2102"/>
                    </a:cubicBezTo>
                    <a:lnTo>
                      <a:pt x="14443" y="1998"/>
                    </a:lnTo>
                    <a:cubicBezTo>
                      <a:pt x="14199" y="1407"/>
                      <a:pt x="13887" y="853"/>
                      <a:pt x="13513" y="345"/>
                    </a:cubicBezTo>
                    <a:cubicBezTo>
                      <a:pt x="13367" y="332"/>
                      <a:pt x="13229" y="318"/>
                      <a:pt x="13122" y="300"/>
                    </a:cubicBezTo>
                    <a:cubicBezTo>
                      <a:pt x="13004" y="282"/>
                      <a:pt x="12854" y="275"/>
                      <a:pt x="12694" y="275"/>
                    </a:cubicBezTo>
                    <a:cubicBezTo>
                      <a:pt x="12331" y="275"/>
                      <a:pt x="11910" y="311"/>
                      <a:pt x="11669" y="336"/>
                    </a:cubicBezTo>
                    <a:cubicBezTo>
                      <a:pt x="11573" y="346"/>
                      <a:pt x="11146" y="350"/>
                      <a:pt x="10577" y="350"/>
                    </a:cubicBezTo>
                    <a:cubicBezTo>
                      <a:pt x="9083" y="350"/>
                      <a:pt x="6614" y="325"/>
                      <a:pt x="6614" y="325"/>
                    </a:cubicBezTo>
                    <a:cubicBezTo>
                      <a:pt x="6614" y="325"/>
                      <a:pt x="6230" y="385"/>
                      <a:pt x="6134" y="396"/>
                    </a:cubicBezTo>
                    <a:cubicBezTo>
                      <a:pt x="6125" y="397"/>
                      <a:pt x="6106" y="398"/>
                      <a:pt x="6080" y="398"/>
                    </a:cubicBezTo>
                    <a:cubicBezTo>
                      <a:pt x="5820" y="398"/>
                      <a:pt x="4795" y="346"/>
                      <a:pt x="4741" y="325"/>
                    </a:cubicBezTo>
                    <a:cubicBezTo>
                      <a:pt x="4681" y="300"/>
                      <a:pt x="3841" y="216"/>
                      <a:pt x="3792" y="204"/>
                    </a:cubicBezTo>
                    <a:cubicBezTo>
                      <a:pt x="3745" y="193"/>
                      <a:pt x="2988" y="133"/>
                      <a:pt x="2856" y="73"/>
                    </a:cubicBezTo>
                    <a:cubicBezTo>
                      <a:pt x="2723" y="12"/>
                      <a:pt x="2399" y="1"/>
                      <a:pt x="2399"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8" name="Google Shape;3808;p79">
                <a:extLst>
                  <a:ext uri="{FF2B5EF4-FFF2-40B4-BE49-F238E27FC236}">
                    <a16:creationId xmlns:a16="http://schemas.microsoft.com/office/drawing/2014/main" id="{D69C2A43-EA0F-DC8E-442F-A94A3C9D07A8}"/>
                  </a:ext>
                </a:extLst>
              </p:cNvPr>
              <p:cNvSpPr/>
              <p:nvPr/>
            </p:nvSpPr>
            <p:spPr>
              <a:xfrm>
                <a:off x="5486692" y="4252159"/>
                <a:ext cx="3344057" cy="257165"/>
              </a:xfrm>
              <a:custGeom>
                <a:avLst/>
                <a:gdLst/>
                <a:ahLst/>
                <a:cxnLst/>
                <a:rect l="l" t="t" r="r" b="b"/>
                <a:pathLst>
                  <a:path w="14759" h="1135" extrusionOk="0">
                    <a:moveTo>
                      <a:pt x="9144" y="0"/>
                    </a:moveTo>
                    <a:cubicBezTo>
                      <a:pt x="8886" y="0"/>
                      <a:pt x="8622" y="15"/>
                      <a:pt x="8516" y="15"/>
                    </a:cubicBezTo>
                    <a:lnTo>
                      <a:pt x="7075" y="15"/>
                    </a:lnTo>
                    <a:cubicBezTo>
                      <a:pt x="6882" y="15"/>
                      <a:pt x="4962" y="79"/>
                      <a:pt x="4770" y="111"/>
                    </a:cubicBezTo>
                    <a:cubicBezTo>
                      <a:pt x="4578" y="143"/>
                      <a:pt x="3970" y="175"/>
                      <a:pt x="3746" y="207"/>
                    </a:cubicBezTo>
                    <a:cubicBezTo>
                      <a:pt x="3671" y="217"/>
                      <a:pt x="3571" y="221"/>
                      <a:pt x="3461" y="221"/>
                    </a:cubicBezTo>
                    <a:cubicBezTo>
                      <a:pt x="3240" y="221"/>
                      <a:pt x="2976" y="207"/>
                      <a:pt x="2784" y="207"/>
                    </a:cubicBezTo>
                    <a:cubicBezTo>
                      <a:pt x="2496" y="207"/>
                      <a:pt x="2240" y="239"/>
                      <a:pt x="2240" y="239"/>
                    </a:cubicBezTo>
                    <a:lnTo>
                      <a:pt x="1280" y="335"/>
                    </a:lnTo>
                    <a:lnTo>
                      <a:pt x="215" y="347"/>
                    </a:lnTo>
                    <a:cubicBezTo>
                      <a:pt x="136" y="538"/>
                      <a:pt x="64" y="733"/>
                      <a:pt x="1" y="931"/>
                    </a:cubicBezTo>
                    <a:cubicBezTo>
                      <a:pt x="359" y="1036"/>
                      <a:pt x="832" y="1135"/>
                      <a:pt x="832" y="1135"/>
                    </a:cubicBezTo>
                    <a:lnTo>
                      <a:pt x="1248" y="1135"/>
                    </a:lnTo>
                    <a:lnTo>
                      <a:pt x="3393" y="879"/>
                    </a:lnTo>
                    <a:cubicBezTo>
                      <a:pt x="3393" y="879"/>
                      <a:pt x="5026" y="719"/>
                      <a:pt x="5282" y="687"/>
                    </a:cubicBezTo>
                    <a:cubicBezTo>
                      <a:pt x="5538" y="655"/>
                      <a:pt x="6178" y="655"/>
                      <a:pt x="6178" y="655"/>
                    </a:cubicBezTo>
                    <a:cubicBezTo>
                      <a:pt x="6178" y="655"/>
                      <a:pt x="9156" y="623"/>
                      <a:pt x="9316" y="623"/>
                    </a:cubicBezTo>
                    <a:cubicBezTo>
                      <a:pt x="9476" y="623"/>
                      <a:pt x="11429" y="495"/>
                      <a:pt x="11429" y="495"/>
                    </a:cubicBezTo>
                    <a:cubicBezTo>
                      <a:pt x="11429" y="495"/>
                      <a:pt x="12614" y="527"/>
                      <a:pt x="12774" y="527"/>
                    </a:cubicBezTo>
                    <a:cubicBezTo>
                      <a:pt x="12934" y="527"/>
                      <a:pt x="14055" y="687"/>
                      <a:pt x="14247" y="719"/>
                    </a:cubicBezTo>
                    <a:cubicBezTo>
                      <a:pt x="14350" y="736"/>
                      <a:pt x="14573" y="762"/>
                      <a:pt x="14758" y="783"/>
                    </a:cubicBezTo>
                    <a:cubicBezTo>
                      <a:pt x="14683" y="565"/>
                      <a:pt x="14598" y="351"/>
                      <a:pt x="14504" y="143"/>
                    </a:cubicBezTo>
                    <a:lnTo>
                      <a:pt x="11173" y="143"/>
                    </a:lnTo>
                    <a:lnTo>
                      <a:pt x="10693" y="111"/>
                    </a:lnTo>
                    <a:cubicBezTo>
                      <a:pt x="10693" y="111"/>
                      <a:pt x="9828" y="47"/>
                      <a:pt x="9508" y="15"/>
                    </a:cubicBezTo>
                    <a:cubicBezTo>
                      <a:pt x="9401" y="4"/>
                      <a:pt x="9273" y="0"/>
                      <a:pt x="9144" y="0"/>
                    </a:cubicBezTo>
                    <a:close/>
                  </a:path>
                </a:pathLst>
              </a:custGeom>
              <a:solidFill>
                <a:srgbClr val="FCD0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9" name="Google Shape;3809;p79">
                <a:extLst>
                  <a:ext uri="{FF2B5EF4-FFF2-40B4-BE49-F238E27FC236}">
                    <a16:creationId xmlns:a16="http://schemas.microsoft.com/office/drawing/2014/main" id="{77529675-3A4D-0844-26C0-A84AE4E43559}"/>
                  </a:ext>
                </a:extLst>
              </p:cNvPr>
              <p:cNvSpPr/>
              <p:nvPr/>
            </p:nvSpPr>
            <p:spPr>
              <a:xfrm>
                <a:off x="6141265" y="6288092"/>
                <a:ext cx="2237226" cy="235414"/>
              </a:xfrm>
              <a:custGeom>
                <a:avLst/>
                <a:gdLst/>
                <a:ahLst/>
                <a:cxnLst/>
                <a:rect l="l" t="t" r="r" b="b"/>
                <a:pathLst>
                  <a:path w="9874" h="1039" extrusionOk="0">
                    <a:moveTo>
                      <a:pt x="9873" y="1"/>
                    </a:moveTo>
                    <a:lnTo>
                      <a:pt x="8544" y="160"/>
                    </a:lnTo>
                    <a:cubicBezTo>
                      <a:pt x="8544" y="160"/>
                      <a:pt x="6911" y="320"/>
                      <a:pt x="6655" y="352"/>
                    </a:cubicBezTo>
                    <a:cubicBezTo>
                      <a:pt x="6399" y="384"/>
                      <a:pt x="5759" y="384"/>
                      <a:pt x="5759" y="384"/>
                    </a:cubicBezTo>
                    <a:cubicBezTo>
                      <a:pt x="5759" y="384"/>
                      <a:pt x="2781" y="416"/>
                      <a:pt x="2621" y="416"/>
                    </a:cubicBezTo>
                    <a:cubicBezTo>
                      <a:pt x="2461" y="416"/>
                      <a:pt x="508" y="544"/>
                      <a:pt x="508" y="544"/>
                    </a:cubicBezTo>
                    <a:cubicBezTo>
                      <a:pt x="508" y="544"/>
                      <a:pt x="274" y="538"/>
                      <a:pt x="1" y="531"/>
                    </a:cubicBezTo>
                    <a:lnTo>
                      <a:pt x="1" y="531"/>
                    </a:lnTo>
                    <a:cubicBezTo>
                      <a:pt x="175" y="660"/>
                      <a:pt x="356" y="781"/>
                      <a:pt x="542" y="896"/>
                    </a:cubicBezTo>
                    <a:lnTo>
                      <a:pt x="764" y="896"/>
                    </a:lnTo>
                    <a:lnTo>
                      <a:pt x="1245" y="928"/>
                    </a:lnTo>
                    <a:cubicBezTo>
                      <a:pt x="1245" y="928"/>
                      <a:pt x="2109" y="992"/>
                      <a:pt x="2429" y="1024"/>
                    </a:cubicBezTo>
                    <a:cubicBezTo>
                      <a:pt x="2536" y="1035"/>
                      <a:pt x="2664" y="1038"/>
                      <a:pt x="2793" y="1038"/>
                    </a:cubicBezTo>
                    <a:cubicBezTo>
                      <a:pt x="3051" y="1038"/>
                      <a:pt x="3315" y="1024"/>
                      <a:pt x="3421" y="1024"/>
                    </a:cubicBezTo>
                    <a:lnTo>
                      <a:pt x="4863" y="1024"/>
                    </a:lnTo>
                    <a:cubicBezTo>
                      <a:pt x="5055" y="1024"/>
                      <a:pt x="6975" y="960"/>
                      <a:pt x="7167" y="928"/>
                    </a:cubicBezTo>
                    <a:cubicBezTo>
                      <a:pt x="7360" y="896"/>
                      <a:pt x="7968" y="864"/>
                      <a:pt x="8192" y="832"/>
                    </a:cubicBezTo>
                    <a:cubicBezTo>
                      <a:pt x="8266" y="822"/>
                      <a:pt x="8363" y="818"/>
                      <a:pt x="8471" y="818"/>
                    </a:cubicBezTo>
                    <a:cubicBezTo>
                      <a:pt x="8576" y="818"/>
                      <a:pt x="8690" y="821"/>
                      <a:pt x="8801" y="825"/>
                    </a:cubicBezTo>
                    <a:cubicBezTo>
                      <a:pt x="9182" y="580"/>
                      <a:pt x="9542" y="306"/>
                      <a:pt x="9873" y="1"/>
                    </a:cubicBezTo>
                    <a:close/>
                  </a:path>
                </a:pathLst>
              </a:custGeom>
              <a:solidFill>
                <a:srgbClr val="FCD09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0" name="Google Shape;3810;p79">
                <a:extLst>
                  <a:ext uri="{FF2B5EF4-FFF2-40B4-BE49-F238E27FC236}">
                    <a16:creationId xmlns:a16="http://schemas.microsoft.com/office/drawing/2014/main" id="{7B45F5B7-9172-D4E1-D46F-EF424E4B5A35}"/>
                  </a:ext>
                </a:extLst>
              </p:cNvPr>
              <p:cNvSpPr/>
              <p:nvPr/>
            </p:nvSpPr>
            <p:spPr>
              <a:xfrm>
                <a:off x="5551939" y="5624673"/>
                <a:ext cx="3225104" cy="339866"/>
              </a:xfrm>
              <a:custGeom>
                <a:avLst/>
                <a:gdLst/>
                <a:ahLst/>
                <a:cxnLst/>
                <a:rect l="l" t="t" r="r" b="b"/>
                <a:pathLst>
                  <a:path w="14234" h="1500" extrusionOk="0">
                    <a:moveTo>
                      <a:pt x="4526" y="427"/>
                    </a:moveTo>
                    <a:cubicBezTo>
                      <a:pt x="4543" y="427"/>
                      <a:pt x="4560" y="428"/>
                      <a:pt x="4577" y="428"/>
                    </a:cubicBezTo>
                    <a:cubicBezTo>
                      <a:pt x="4956" y="441"/>
                      <a:pt x="5258" y="591"/>
                      <a:pt x="5252" y="764"/>
                    </a:cubicBezTo>
                    <a:cubicBezTo>
                      <a:pt x="5247" y="928"/>
                      <a:pt x="4964" y="1054"/>
                      <a:pt x="4609" y="1054"/>
                    </a:cubicBezTo>
                    <a:cubicBezTo>
                      <a:pt x="4591" y="1054"/>
                      <a:pt x="4573" y="1054"/>
                      <a:pt x="4555" y="1053"/>
                    </a:cubicBezTo>
                    <a:cubicBezTo>
                      <a:pt x="4176" y="1041"/>
                      <a:pt x="3874" y="891"/>
                      <a:pt x="3880" y="717"/>
                    </a:cubicBezTo>
                    <a:cubicBezTo>
                      <a:pt x="3885" y="553"/>
                      <a:pt x="4170" y="427"/>
                      <a:pt x="4526" y="427"/>
                    </a:cubicBezTo>
                    <a:close/>
                    <a:moveTo>
                      <a:pt x="3306" y="1"/>
                    </a:moveTo>
                    <a:cubicBezTo>
                      <a:pt x="3097" y="1"/>
                      <a:pt x="2889" y="5"/>
                      <a:pt x="2681" y="14"/>
                    </a:cubicBezTo>
                    <a:cubicBezTo>
                      <a:pt x="1788" y="55"/>
                      <a:pt x="894" y="77"/>
                      <a:pt x="1" y="104"/>
                    </a:cubicBezTo>
                    <a:cubicBezTo>
                      <a:pt x="46" y="216"/>
                      <a:pt x="94" y="325"/>
                      <a:pt x="143" y="434"/>
                    </a:cubicBezTo>
                    <a:lnTo>
                      <a:pt x="353" y="434"/>
                    </a:lnTo>
                    <a:cubicBezTo>
                      <a:pt x="450" y="434"/>
                      <a:pt x="674" y="510"/>
                      <a:pt x="963" y="559"/>
                    </a:cubicBezTo>
                    <a:cubicBezTo>
                      <a:pt x="1403" y="636"/>
                      <a:pt x="1866" y="680"/>
                      <a:pt x="2289" y="827"/>
                    </a:cubicBezTo>
                    <a:cubicBezTo>
                      <a:pt x="3064" y="1096"/>
                      <a:pt x="3834" y="1499"/>
                      <a:pt x="4667" y="1499"/>
                    </a:cubicBezTo>
                    <a:cubicBezTo>
                      <a:pt x="4748" y="1499"/>
                      <a:pt x="4829" y="1496"/>
                      <a:pt x="4910" y="1488"/>
                    </a:cubicBezTo>
                    <a:cubicBezTo>
                      <a:pt x="5282" y="1450"/>
                      <a:pt x="5675" y="1427"/>
                      <a:pt x="6036" y="1325"/>
                    </a:cubicBezTo>
                    <a:cubicBezTo>
                      <a:pt x="6648" y="1153"/>
                      <a:pt x="7235" y="1016"/>
                      <a:pt x="7873" y="978"/>
                    </a:cubicBezTo>
                    <a:cubicBezTo>
                      <a:pt x="8168" y="960"/>
                      <a:pt x="8463" y="955"/>
                      <a:pt x="8757" y="955"/>
                    </a:cubicBezTo>
                    <a:cubicBezTo>
                      <a:pt x="9092" y="955"/>
                      <a:pt x="9427" y="961"/>
                      <a:pt x="9761" y="961"/>
                    </a:cubicBezTo>
                    <a:lnTo>
                      <a:pt x="10821" y="961"/>
                    </a:lnTo>
                    <a:cubicBezTo>
                      <a:pt x="11142" y="961"/>
                      <a:pt x="12298" y="1036"/>
                      <a:pt x="12555" y="1036"/>
                    </a:cubicBezTo>
                    <a:cubicBezTo>
                      <a:pt x="12812" y="1036"/>
                      <a:pt x="13293" y="1086"/>
                      <a:pt x="13454" y="1137"/>
                    </a:cubicBezTo>
                    <a:cubicBezTo>
                      <a:pt x="13570" y="1173"/>
                      <a:pt x="13784" y="1183"/>
                      <a:pt x="13896" y="1185"/>
                    </a:cubicBezTo>
                    <a:cubicBezTo>
                      <a:pt x="14017" y="983"/>
                      <a:pt x="14130" y="774"/>
                      <a:pt x="14234" y="559"/>
                    </a:cubicBezTo>
                    <a:lnTo>
                      <a:pt x="12459" y="559"/>
                    </a:lnTo>
                    <a:cubicBezTo>
                      <a:pt x="12202" y="559"/>
                      <a:pt x="11398" y="535"/>
                      <a:pt x="10692" y="484"/>
                    </a:cubicBezTo>
                    <a:cubicBezTo>
                      <a:pt x="10175" y="448"/>
                      <a:pt x="9659" y="389"/>
                      <a:pt x="9141" y="354"/>
                    </a:cubicBezTo>
                    <a:cubicBezTo>
                      <a:pt x="8658" y="321"/>
                      <a:pt x="8175" y="297"/>
                      <a:pt x="7692" y="274"/>
                    </a:cubicBezTo>
                    <a:cubicBezTo>
                      <a:pt x="6238" y="207"/>
                      <a:pt x="4765" y="1"/>
                      <a:pt x="3306"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1" name="Google Shape;3811;p79">
                <a:extLst>
                  <a:ext uri="{FF2B5EF4-FFF2-40B4-BE49-F238E27FC236}">
                    <a16:creationId xmlns:a16="http://schemas.microsoft.com/office/drawing/2014/main" id="{35FF6DF3-E7CC-B115-3565-4C704FAE4F80}"/>
                  </a:ext>
                </a:extLst>
              </p:cNvPr>
              <p:cNvSpPr/>
              <p:nvPr/>
            </p:nvSpPr>
            <p:spPr>
              <a:xfrm>
                <a:off x="5718707" y="3684582"/>
                <a:ext cx="2957969" cy="419622"/>
              </a:xfrm>
              <a:custGeom>
                <a:avLst/>
                <a:gdLst/>
                <a:ahLst/>
                <a:cxnLst/>
                <a:rect l="l" t="t" r="r" b="b"/>
                <a:pathLst>
                  <a:path w="13055" h="1852" extrusionOk="0">
                    <a:moveTo>
                      <a:pt x="4490" y="353"/>
                    </a:moveTo>
                    <a:cubicBezTo>
                      <a:pt x="4555" y="353"/>
                      <a:pt x="4621" y="354"/>
                      <a:pt x="4689" y="357"/>
                    </a:cubicBezTo>
                    <a:cubicBezTo>
                      <a:pt x="5572" y="386"/>
                      <a:pt x="6283" y="601"/>
                      <a:pt x="6275" y="836"/>
                    </a:cubicBezTo>
                    <a:cubicBezTo>
                      <a:pt x="6268" y="1053"/>
                      <a:pt x="5653" y="1211"/>
                      <a:pt x="4864" y="1211"/>
                    </a:cubicBezTo>
                    <a:cubicBezTo>
                      <a:pt x="4797" y="1211"/>
                      <a:pt x="4729" y="1210"/>
                      <a:pt x="4660" y="1207"/>
                    </a:cubicBezTo>
                    <a:cubicBezTo>
                      <a:pt x="3776" y="1178"/>
                      <a:pt x="3066" y="964"/>
                      <a:pt x="3073" y="729"/>
                    </a:cubicBezTo>
                    <a:cubicBezTo>
                      <a:pt x="3080" y="512"/>
                      <a:pt x="3699" y="353"/>
                      <a:pt x="4490" y="353"/>
                    </a:cubicBezTo>
                    <a:close/>
                    <a:moveTo>
                      <a:pt x="3814" y="1"/>
                    </a:moveTo>
                    <a:cubicBezTo>
                      <a:pt x="3357" y="1"/>
                      <a:pt x="2906" y="17"/>
                      <a:pt x="2465" y="54"/>
                    </a:cubicBezTo>
                    <a:cubicBezTo>
                      <a:pt x="1964" y="97"/>
                      <a:pt x="1466" y="168"/>
                      <a:pt x="969" y="240"/>
                    </a:cubicBezTo>
                    <a:cubicBezTo>
                      <a:pt x="611" y="587"/>
                      <a:pt x="286" y="968"/>
                      <a:pt x="0" y="1378"/>
                    </a:cubicBezTo>
                    <a:cubicBezTo>
                      <a:pt x="52" y="1375"/>
                      <a:pt x="104" y="1370"/>
                      <a:pt x="160" y="1366"/>
                    </a:cubicBezTo>
                    <a:cubicBezTo>
                      <a:pt x="309" y="1356"/>
                      <a:pt x="562" y="1352"/>
                      <a:pt x="845" y="1352"/>
                    </a:cubicBezTo>
                    <a:cubicBezTo>
                      <a:pt x="1412" y="1352"/>
                      <a:pt x="2102" y="1366"/>
                      <a:pt x="2338" y="1366"/>
                    </a:cubicBezTo>
                    <a:cubicBezTo>
                      <a:pt x="2690" y="1366"/>
                      <a:pt x="4482" y="1494"/>
                      <a:pt x="4866" y="1494"/>
                    </a:cubicBezTo>
                    <a:cubicBezTo>
                      <a:pt x="5250" y="1494"/>
                      <a:pt x="6884" y="1526"/>
                      <a:pt x="7556" y="1526"/>
                    </a:cubicBezTo>
                    <a:cubicBezTo>
                      <a:pt x="8228" y="1526"/>
                      <a:pt x="9221" y="1814"/>
                      <a:pt x="11206" y="1847"/>
                    </a:cubicBezTo>
                    <a:cubicBezTo>
                      <a:pt x="11379" y="1850"/>
                      <a:pt x="11552" y="1851"/>
                      <a:pt x="11724" y="1851"/>
                    </a:cubicBezTo>
                    <a:cubicBezTo>
                      <a:pt x="12187" y="1851"/>
                      <a:pt x="12639" y="1843"/>
                      <a:pt x="13055" y="1830"/>
                    </a:cubicBezTo>
                    <a:cubicBezTo>
                      <a:pt x="12699" y="1235"/>
                      <a:pt x="12264" y="693"/>
                      <a:pt x="11766" y="215"/>
                    </a:cubicBezTo>
                    <a:cubicBezTo>
                      <a:pt x="11761" y="215"/>
                      <a:pt x="11755" y="214"/>
                      <a:pt x="11750" y="214"/>
                    </a:cubicBezTo>
                    <a:cubicBezTo>
                      <a:pt x="11632" y="208"/>
                      <a:pt x="11517" y="206"/>
                      <a:pt x="11403" y="206"/>
                    </a:cubicBezTo>
                    <a:cubicBezTo>
                      <a:pt x="10896" y="206"/>
                      <a:pt x="10416" y="258"/>
                      <a:pt x="9893" y="310"/>
                    </a:cubicBezTo>
                    <a:cubicBezTo>
                      <a:pt x="9688" y="331"/>
                      <a:pt x="9482" y="340"/>
                      <a:pt x="9277" y="340"/>
                    </a:cubicBezTo>
                    <a:cubicBezTo>
                      <a:pt x="8554" y="340"/>
                      <a:pt x="7831" y="232"/>
                      <a:pt x="7108" y="182"/>
                    </a:cubicBezTo>
                    <a:cubicBezTo>
                      <a:pt x="6043" y="92"/>
                      <a:pt x="4915" y="1"/>
                      <a:pt x="3814"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2" name="Google Shape;3812;p79">
                <a:extLst>
                  <a:ext uri="{FF2B5EF4-FFF2-40B4-BE49-F238E27FC236}">
                    <a16:creationId xmlns:a16="http://schemas.microsoft.com/office/drawing/2014/main" id="{4D4089A3-48C6-A959-A6C4-90D50CC669E3}"/>
                  </a:ext>
                </a:extLst>
              </p:cNvPr>
              <p:cNvSpPr/>
              <p:nvPr/>
            </p:nvSpPr>
            <p:spPr>
              <a:xfrm>
                <a:off x="5401726" y="4651842"/>
                <a:ext cx="3525546" cy="654356"/>
              </a:xfrm>
              <a:custGeom>
                <a:avLst/>
                <a:gdLst/>
                <a:ahLst/>
                <a:cxnLst/>
                <a:rect l="l" t="t" r="r" b="b"/>
                <a:pathLst>
                  <a:path w="15560" h="2888" extrusionOk="0">
                    <a:moveTo>
                      <a:pt x="9041" y="714"/>
                    </a:moveTo>
                    <a:cubicBezTo>
                      <a:pt x="9085" y="714"/>
                      <a:pt x="9129" y="715"/>
                      <a:pt x="9174" y="716"/>
                    </a:cubicBezTo>
                    <a:cubicBezTo>
                      <a:pt x="10164" y="749"/>
                      <a:pt x="10954" y="1142"/>
                      <a:pt x="10939" y="1592"/>
                    </a:cubicBezTo>
                    <a:cubicBezTo>
                      <a:pt x="10924" y="2022"/>
                      <a:pt x="10181" y="2350"/>
                      <a:pt x="9253" y="2350"/>
                    </a:cubicBezTo>
                    <a:cubicBezTo>
                      <a:pt x="9209" y="2350"/>
                      <a:pt x="9165" y="2349"/>
                      <a:pt x="9120" y="2347"/>
                    </a:cubicBezTo>
                    <a:cubicBezTo>
                      <a:pt x="8130" y="2314"/>
                      <a:pt x="7340" y="1923"/>
                      <a:pt x="7354" y="1472"/>
                    </a:cubicBezTo>
                    <a:cubicBezTo>
                      <a:pt x="7369" y="1042"/>
                      <a:pt x="8113" y="714"/>
                      <a:pt x="9041" y="714"/>
                    </a:cubicBezTo>
                    <a:close/>
                    <a:moveTo>
                      <a:pt x="8916" y="1"/>
                    </a:moveTo>
                    <a:cubicBezTo>
                      <a:pt x="7822" y="1"/>
                      <a:pt x="6870" y="531"/>
                      <a:pt x="5818" y="751"/>
                    </a:cubicBezTo>
                    <a:cubicBezTo>
                      <a:pt x="5392" y="840"/>
                      <a:pt x="4953" y="862"/>
                      <a:pt x="4514" y="862"/>
                    </a:cubicBezTo>
                    <a:cubicBezTo>
                      <a:pt x="4122" y="862"/>
                      <a:pt x="3729" y="845"/>
                      <a:pt x="3343" y="843"/>
                    </a:cubicBezTo>
                    <a:cubicBezTo>
                      <a:pt x="3003" y="842"/>
                      <a:pt x="2662" y="841"/>
                      <a:pt x="2321" y="841"/>
                    </a:cubicBezTo>
                    <a:cubicBezTo>
                      <a:pt x="1640" y="841"/>
                      <a:pt x="959" y="843"/>
                      <a:pt x="278" y="843"/>
                    </a:cubicBezTo>
                    <a:lnTo>
                      <a:pt x="34" y="843"/>
                    </a:lnTo>
                    <a:cubicBezTo>
                      <a:pt x="13" y="1070"/>
                      <a:pt x="1" y="1301"/>
                      <a:pt x="0" y="1533"/>
                    </a:cubicBezTo>
                    <a:cubicBezTo>
                      <a:pt x="226" y="1524"/>
                      <a:pt x="406" y="1516"/>
                      <a:pt x="439" y="1516"/>
                    </a:cubicBezTo>
                    <a:cubicBezTo>
                      <a:pt x="535" y="1516"/>
                      <a:pt x="951" y="1580"/>
                      <a:pt x="1207" y="1612"/>
                    </a:cubicBezTo>
                    <a:cubicBezTo>
                      <a:pt x="2001" y="1711"/>
                      <a:pt x="2808" y="1651"/>
                      <a:pt x="3600" y="1781"/>
                    </a:cubicBezTo>
                    <a:cubicBezTo>
                      <a:pt x="4258" y="1889"/>
                      <a:pt x="4942" y="1916"/>
                      <a:pt x="5591" y="2048"/>
                    </a:cubicBezTo>
                    <a:cubicBezTo>
                      <a:pt x="6051" y="2142"/>
                      <a:pt x="6479" y="2361"/>
                      <a:pt x="6922" y="2514"/>
                    </a:cubicBezTo>
                    <a:cubicBezTo>
                      <a:pt x="7656" y="2766"/>
                      <a:pt x="8428" y="2888"/>
                      <a:pt x="9202" y="2888"/>
                    </a:cubicBezTo>
                    <a:cubicBezTo>
                      <a:pt x="9743" y="2888"/>
                      <a:pt x="10286" y="2828"/>
                      <a:pt x="10816" y="2712"/>
                    </a:cubicBezTo>
                    <a:cubicBezTo>
                      <a:pt x="11442" y="2576"/>
                      <a:pt x="12036" y="2331"/>
                      <a:pt x="12648" y="2149"/>
                    </a:cubicBezTo>
                    <a:cubicBezTo>
                      <a:pt x="13254" y="1970"/>
                      <a:pt x="13868" y="1912"/>
                      <a:pt x="14494" y="1836"/>
                    </a:cubicBezTo>
                    <a:lnTo>
                      <a:pt x="15552" y="1836"/>
                    </a:lnTo>
                    <a:cubicBezTo>
                      <a:pt x="15555" y="1743"/>
                      <a:pt x="15560" y="1651"/>
                      <a:pt x="15560" y="1557"/>
                    </a:cubicBezTo>
                    <a:cubicBezTo>
                      <a:pt x="15560" y="1457"/>
                      <a:pt x="15555" y="1358"/>
                      <a:pt x="15551" y="1259"/>
                    </a:cubicBezTo>
                    <a:cubicBezTo>
                      <a:pt x="14893" y="1203"/>
                      <a:pt x="14235" y="1187"/>
                      <a:pt x="13572" y="1157"/>
                    </a:cubicBezTo>
                    <a:cubicBezTo>
                      <a:pt x="12665" y="1117"/>
                      <a:pt x="11888" y="701"/>
                      <a:pt x="11048" y="411"/>
                    </a:cubicBezTo>
                    <a:cubicBezTo>
                      <a:pt x="10383" y="181"/>
                      <a:pt x="9691" y="15"/>
                      <a:pt x="8984" y="2"/>
                    </a:cubicBezTo>
                    <a:cubicBezTo>
                      <a:pt x="8961" y="1"/>
                      <a:pt x="8938" y="1"/>
                      <a:pt x="8916"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3" name="Google Shape;3813;p79">
                <a:extLst>
                  <a:ext uri="{FF2B5EF4-FFF2-40B4-BE49-F238E27FC236}">
                    <a16:creationId xmlns:a16="http://schemas.microsoft.com/office/drawing/2014/main" id="{DE01580C-1B52-23FE-D1A7-E734919B1216}"/>
                  </a:ext>
                </a:extLst>
              </p:cNvPr>
              <p:cNvSpPr/>
              <p:nvPr/>
            </p:nvSpPr>
            <p:spPr>
              <a:xfrm>
                <a:off x="5773539" y="3960781"/>
                <a:ext cx="3323665" cy="2807069"/>
              </a:xfrm>
              <a:custGeom>
                <a:avLst/>
                <a:gdLst/>
                <a:ahLst/>
                <a:cxnLst/>
                <a:rect l="l" t="t" r="r" b="b"/>
                <a:pathLst>
                  <a:path w="14669" h="12389" extrusionOk="0">
                    <a:moveTo>
                      <a:pt x="12408" y="1"/>
                    </a:moveTo>
                    <a:cubicBezTo>
                      <a:pt x="10649" y="2773"/>
                      <a:pt x="5884" y="9480"/>
                      <a:pt x="977" y="9480"/>
                    </a:cubicBezTo>
                    <a:cubicBezTo>
                      <a:pt x="652" y="9480"/>
                      <a:pt x="326" y="9451"/>
                      <a:pt x="1" y="9389"/>
                    </a:cubicBezTo>
                    <a:lnTo>
                      <a:pt x="1" y="9389"/>
                    </a:lnTo>
                    <a:cubicBezTo>
                      <a:pt x="1454" y="11252"/>
                      <a:pt x="3713" y="12388"/>
                      <a:pt x="6132" y="12388"/>
                    </a:cubicBezTo>
                    <a:cubicBezTo>
                      <a:pt x="6694" y="12388"/>
                      <a:pt x="7265" y="12327"/>
                      <a:pt x="7836" y="12199"/>
                    </a:cubicBezTo>
                    <a:cubicBezTo>
                      <a:pt x="12029" y="11262"/>
                      <a:pt x="14668" y="7103"/>
                      <a:pt x="13731" y="2910"/>
                    </a:cubicBezTo>
                    <a:cubicBezTo>
                      <a:pt x="13488" y="1824"/>
                      <a:pt x="13028" y="843"/>
                      <a:pt x="12408" y="1"/>
                    </a:cubicBezTo>
                    <a:close/>
                  </a:path>
                </a:pathLst>
              </a:custGeom>
              <a:solidFill>
                <a:srgbClr val="182347">
                  <a:alpha val="781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4" name="Google Shape;3814;p79">
                <a:extLst>
                  <a:ext uri="{FF2B5EF4-FFF2-40B4-BE49-F238E27FC236}">
                    <a16:creationId xmlns:a16="http://schemas.microsoft.com/office/drawing/2014/main" id="{3F5B4040-1283-395B-D2AD-31194A6AEA53}"/>
                  </a:ext>
                </a:extLst>
              </p:cNvPr>
              <p:cNvSpPr/>
              <p:nvPr/>
            </p:nvSpPr>
            <p:spPr>
              <a:xfrm>
                <a:off x="5863943" y="4785297"/>
                <a:ext cx="3162342" cy="1982553"/>
              </a:xfrm>
              <a:custGeom>
                <a:avLst/>
                <a:gdLst/>
                <a:ahLst/>
                <a:cxnLst/>
                <a:rect l="l" t="t" r="r" b="b"/>
                <a:pathLst>
                  <a:path w="13957" h="8750" extrusionOk="0">
                    <a:moveTo>
                      <a:pt x="13458" y="0"/>
                    </a:moveTo>
                    <a:lnTo>
                      <a:pt x="13458" y="0"/>
                    </a:lnTo>
                    <a:cubicBezTo>
                      <a:pt x="11710" y="2516"/>
                      <a:pt x="8031" y="6752"/>
                      <a:pt x="3065" y="6752"/>
                    </a:cubicBezTo>
                    <a:cubicBezTo>
                      <a:pt x="2092" y="6752"/>
                      <a:pt x="1068" y="6589"/>
                      <a:pt x="0" y="6219"/>
                    </a:cubicBezTo>
                    <a:lnTo>
                      <a:pt x="0" y="6219"/>
                    </a:lnTo>
                    <a:cubicBezTo>
                      <a:pt x="1451" y="7802"/>
                      <a:pt x="3525" y="8749"/>
                      <a:pt x="5734" y="8749"/>
                    </a:cubicBezTo>
                    <a:cubicBezTo>
                      <a:pt x="6296" y="8749"/>
                      <a:pt x="6866" y="8688"/>
                      <a:pt x="7437" y="8560"/>
                    </a:cubicBezTo>
                    <a:cubicBezTo>
                      <a:pt x="11386" y="7678"/>
                      <a:pt x="13956" y="3936"/>
                      <a:pt x="13458" y="0"/>
                    </a:cubicBezTo>
                    <a:close/>
                  </a:path>
                </a:pathLst>
              </a:custGeom>
              <a:solidFill>
                <a:srgbClr val="182347">
                  <a:alpha val="781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5" name="Google Shape;3815;p79">
                <a:extLst>
                  <a:ext uri="{FF2B5EF4-FFF2-40B4-BE49-F238E27FC236}">
                    <a16:creationId xmlns:a16="http://schemas.microsoft.com/office/drawing/2014/main" id="{959601B1-FC97-E313-81DD-09ADC484C23A}"/>
                  </a:ext>
                </a:extLst>
              </p:cNvPr>
              <p:cNvSpPr/>
              <p:nvPr/>
            </p:nvSpPr>
            <p:spPr>
              <a:xfrm>
                <a:off x="5457917" y="3202425"/>
                <a:ext cx="2445904" cy="2061855"/>
              </a:xfrm>
              <a:custGeom>
                <a:avLst/>
                <a:gdLst/>
                <a:ahLst/>
                <a:cxnLst/>
                <a:rect l="l" t="t" r="r" b="b"/>
                <a:pathLst>
                  <a:path w="10795" h="9100" extrusionOk="0">
                    <a:moveTo>
                      <a:pt x="9760" y="1901"/>
                    </a:moveTo>
                    <a:cubicBezTo>
                      <a:pt x="10794" y="3606"/>
                      <a:pt x="9681" y="6174"/>
                      <a:pt x="7272" y="7637"/>
                    </a:cubicBezTo>
                    <a:cubicBezTo>
                      <a:pt x="4863" y="9100"/>
                      <a:pt x="2071" y="8903"/>
                      <a:pt x="1035" y="7199"/>
                    </a:cubicBezTo>
                    <a:cubicBezTo>
                      <a:pt x="1" y="5494"/>
                      <a:pt x="1114" y="2926"/>
                      <a:pt x="3524" y="1463"/>
                    </a:cubicBezTo>
                    <a:cubicBezTo>
                      <a:pt x="5932" y="0"/>
                      <a:pt x="8724" y="197"/>
                      <a:pt x="9760" y="190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6" name="Google Shape;3816;p79">
                <a:extLst>
                  <a:ext uri="{FF2B5EF4-FFF2-40B4-BE49-F238E27FC236}">
                    <a16:creationId xmlns:a16="http://schemas.microsoft.com/office/drawing/2014/main" id="{F1D357A0-92B8-2821-6ABE-4BC71268BA2B}"/>
                  </a:ext>
                </a:extLst>
              </p:cNvPr>
              <p:cNvSpPr/>
              <p:nvPr/>
            </p:nvSpPr>
            <p:spPr>
              <a:xfrm>
                <a:off x="5734794" y="3408611"/>
                <a:ext cx="1567916" cy="1144670"/>
              </a:xfrm>
              <a:custGeom>
                <a:avLst/>
                <a:gdLst/>
                <a:ahLst/>
                <a:cxnLst/>
                <a:rect l="l" t="t" r="r" b="b"/>
                <a:pathLst>
                  <a:path w="6920" h="5052" extrusionOk="0">
                    <a:moveTo>
                      <a:pt x="4585" y="1"/>
                    </a:moveTo>
                    <a:cubicBezTo>
                      <a:pt x="3889" y="1"/>
                      <a:pt x="3092" y="227"/>
                      <a:pt x="2341" y="682"/>
                    </a:cubicBezTo>
                    <a:cubicBezTo>
                      <a:pt x="772" y="1635"/>
                      <a:pt x="0" y="3234"/>
                      <a:pt x="619" y="4252"/>
                    </a:cubicBezTo>
                    <a:cubicBezTo>
                      <a:pt x="941" y="4783"/>
                      <a:pt x="1578" y="5051"/>
                      <a:pt x="2336" y="5051"/>
                    </a:cubicBezTo>
                    <a:cubicBezTo>
                      <a:pt x="3031" y="5051"/>
                      <a:pt x="3829" y="4825"/>
                      <a:pt x="4579" y="4369"/>
                    </a:cubicBezTo>
                    <a:cubicBezTo>
                      <a:pt x="6149" y="3416"/>
                      <a:pt x="6920" y="1819"/>
                      <a:pt x="6303" y="800"/>
                    </a:cubicBezTo>
                    <a:cubicBezTo>
                      <a:pt x="5980" y="269"/>
                      <a:pt x="5343" y="1"/>
                      <a:pt x="4585"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7" name="Google Shape;3817;p79">
                <a:extLst>
                  <a:ext uri="{FF2B5EF4-FFF2-40B4-BE49-F238E27FC236}">
                    <a16:creationId xmlns:a16="http://schemas.microsoft.com/office/drawing/2014/main" id="{CB391DCC-EEFF-C4CD-9182-F2DCB9D1F3BA}"/>
                  </a:ext>
                </a:extLst>
              </p:cNvPr>
              <p:cNvSpPr/>
              <p:nvPr/>
            </p:nvSpPr>
            <p:spPr>
              <a:xfrm>
                <a:off x="8736388" y="3607396"/>
                <a:ext cx="80042" cy="80119"/>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8" name="Google Shape;3818;p79">
                <a:extLst>
                  <a:ext uri="{FF2B5EF4-FFF2-40B4-BE49-F238E27FC236}">
                    <a16:creationId xmlns:a16="http://schemas.microsoft.com/office/drawing/2014/main" id="{675444A8-30A5-D4B1-D0FD-D8C8DFF4E48E}"/>
                  </a:ext>
                </a:extLst>
              </p:cNvPr>
              <p:cNvSpPr/>
              <p:nvPr/>
            </p:nvSpPr>
            <p:spPr>
              <a:xfrm>
                <a:off x="8738614" y="4872346"/>
                <a:ext cx="75603" cy="75998"/>
              </a:xfrm>
              <a:custGeom>
                <a:avLst/>
                <a:gdLst/>
                <a:ahLst/>
                <a:cxnLst/>
                <a:rect l="l" t="t" r="r" b="b"/>
                <a:pathLst>
                  <a:path w="2489" h="2502" extrusionOk="0">
                    <a:moveTo>
                      <a:pt x="1250" y="1"/>
                    </a:moveTo>
                    <a:cubicBezTo>
                      <a:pt x="560" y="1"/>
                      <a:pt x="0" y="560"/>
                      <a:pt x="0" y="1251"/>
                    </a:cubicBezTo>
                    <a:cubicBezTo>
                      <a:pt x="0" y="1942"/>
                      <a:pt x="560" y="2501"/>
                      <a:pt x="1250" y="2501"/>
                    </a:cubicBezTo>
                    <a:cubicBezTo>
                      <a:pt x="1929" y="2501"/>
                      <a:pt x="2489" y="1942"/>
                      <a:pt x="2489" y="1251"/>
                    </a:cubicBezTo>
                    <a:cubicBezTo>
                      <a:pt x="2489" y="560"/>
                      <a:pt x="1929" y="1"/>
                      <a:pt x="1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19" name="Google Shape;3819;p79">
              <a:extLst>
                <a:ext uri="{FF2B5EF4-FFF2-40B4-BE49-F238E27FC236}">
                  <a16:creationId xmlns:a16="http://schemas.microsoft.com/office/drawing/2014/main" id="{20ECF4F7-BDA0-255D-2FEC-2D37B57967F3}"/>
                </a:ext>
              </a:extLst>
            </p:cNvPr>
            <p:cNvGrpSpPr/>
            <p:nvPr/>
          </p:nvGrpSpPr>
          <p:grpSpPr>
            <a:xfrm>
              <a:off x="6093876" y="1366263"/>
              <a:ext cx="2050032" cy="2410949"/>
              <a:chOff x="6174826" y="1667763"/>
              <a:chExt cx="2050032" cy="2410949"/>
            </a:xfrm>
          </p:grpSpPr>
          <p:sp>
            <p:nvSpPr>
              <p:cNvPr id="3820" name="Google Shape;3820;p79">
                <a:extLst>
                  <a:ext uri="{FF2B5EF4-FFF2-40B4-BE49-F238E27FC236}">
                    <a16:creationId xmlns:a16="http://schemas.microsoft.com/office/drawing/2014/main" id="{C8A19764-93AD-1F43-44CD-F4810388FF01}"/>
                  </a:ext>
                </a:extLst>
              </p:cNvPr>
              <p:cNvSpPr/>
              <p:nvPr/>
            </p:nvSpPr>
            <p:spPr>
              <a:xfrm>
                <a:off x="6863660" y="3925435"/>
                <a:ext cx="1344186" cy="153277"/>
              </a:xfrm>
              <a:custGeom>
                <a:avLst/>
                <a:gdLst/>
                <a:ahLst/>
                <a:cxnLst/>
                <a:rect l="l" t="t" r="r" b="b"/>
                <a:pathLst>
                  <a:path w="19758" h="2253" extrusionOk="0">
                    <a:moveTo>
                      <a:pt x="9879" y="1"/>
                    </a:moveTo>
                    <a:cubicBezTo>
                      <a:pt x="7259" y="1"/>
                      <a:pt x="4747" y="120"/>
                      <a:pt x="2894" y="330"/>
                    </a:cubicBezTo>
                    <a:cubicBezTo>
                      <a:pt x="1041" y="542"/>
                      <a:pt x="1" y="829"/>
                      <a:pt x="1" y="1127"/>
                    </a:cubicBezTo>
                    <a:cubicBezTo>
                      <a:pt x="1" y="1426"/>
                      <a:pt x="1041" y="1712"/>
                      <a:pt x="2894" y="1923"/>
                    </a:cubicBezTo>
                    <a:cubicBezTo>
                      <a:pt x="4747" y="2134"/>
                      <a:pt x="7259" y="2252"/>
                      <a:pt x="9879" y="2252"/>
                    </a:cubicBezTo>
                    <a:cubicBezTo>
                      <a:pt x="12499" y="2252"/>
                      <a:pt x="15012" y="2134"/>
                      <a:pt x="16864" y="1923"/>
                    </a:cubicBezTo>
                    <a:cubicBezTo>
                      <a:pt x="18716" y="1712"/>
                      <a:pt x="19757" y="1426"/>
                      <a:pt x="19757" y="1127"/>
                    </a:cubicBezTo>
                    <a:cubicBezTo>
                      <a:pt x="19757" y="829"/>
                      <a:pt x="18716" y="542"/>
                      <a:pt x="16864" y="330"/>
                    </a:cubicBezTo>
                    <a:cubicBezTo>
                      <a:pt x="15012" y="120"/>
                      <a:pt x="12499" y="1"/>
                      <a:pt x="9879"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1" name="Google Shape;3821;p79">
                <a:extLst>
                  <a:ext uri="{FF2B5EF4-FFF2-40B4-BE49-F238E27FC236}">
                    <a16:creationId xmlns:a16="http://schemas.microsoft.com/office/drawing/2014/main" id="{72579585-9C17-9644-CEA5-4CC57A68D021}"/>
                  </a:ext>
                </a:extLst>
              </p:cNvPr>
              <p:cNvSpPr/>
              <p:nvPr/>
            </p:nvSpPr>
            <p:spPr>
              <a:xfrm>
                <a:off x="6302728" y="3999251"/>
                <a:ext cx="168789" cy="30751"/>
              </a:xfrm>
              <a:custGeom>
                <a:avLst/>
                <a:gdLst/>
                <a:ahLst/>
                <a:cxnLst/>
                <a:rect l="l" t="t" r="r" b="b"/>
                <a:pathLst>
                  <a:path w="2481" h="452" extrusionOk="0">
                    <a:moveTo>
                      <a:pt x="1241" y="1"/>
                    </a:moveTo>
                    <a:cubicBezTo>
                      <a:pt x="555" y="1"/>
                      <a:pt x="0" y="102"/>
                      <a:pt x="0" y="226"/>
                    </a:cubicBezTo>
                    <a:cubicBezTo>
                      <a:pt x="0" y="351"/>
                      <a:pt x="555" y="452"/>
                      <a:pt x="1241" y="452"/>
                    </a:cubicBezTo>
                    <a:cubicBezTo>
                      <a:pt x="1925" y="452"/>
                      <a:pt x="2481" y="351"/>
                      <a:pt x="2481" y="226"/>
                    </a:cubicBezTo>
                    <a:cubicBezTo>
                      <a:pt x="2481" y="102"/>
                      <a:pt x="1925" y="1"/>
                      <a:pt x="1241" y="1"/>
                    </a:cubicBezTo>
                    <a:close/>
                  </a:path>
                </a:pathLst>
              </a:custGeom>
              <a:solidFill>
                <a:srgbClr val="DFDF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2" name="Google Shape;3822;p79">
                <a:extLst>
                  <a:ext uri="{FF2B5EF4-FFF2-40B4-BE49-F238E27FC236}">
                    <a16:creationId xmlns:a16="http://schemas.microsoft.com/office/drawing/2014/main" id="{AB21E325-A29E-A8E4-88F9-9DDCE3872A5C}"/>
                  </a:ext>
                </a:extLst>
              </p:cNvPr>
              <p:cNvSpPr/>
              <p:nvPr/>
            </p:nvSpPr>
            <p:spPr>
              <a:xfrm>
                <a:off x="6864884" y="2135557"/>
                <a:ext cx="1123761" cy="1192270"/>
              </a:xfrm>
              <a:custGeom>
                <a:avLst/>
                <a:gdLst/>
                <a:ahLst/>
                <a:cxnLst/>
                <a:rect l="l" t="t" r="r" b="b"/>
                <a:pathLst>
                  <a:path w="16518" h="17525" extrusionOk="0">
                    <a:moveTo>
                      <a:pt x="11669" y="1"/>
                    </a:moveTo>
                    <a:cubicBezTo>
                      <a:pt x="9454" y="1"/>
                      <a:pt x="6590" y="299"/>
                      <a:pt x="3154" y="1279"/>
                    </a:cubicBezTo>
                    <a:cubicBezTo>
                      <a:pt x="2780" y="1385"/>
                      <a:pt x="0" y="10239"/>
                      <a:pt x="2410" y="17524"/>
                    </a:cubicBezTo>
                    <a:lnTo>
                      <a:pt x="14044" y="17524"/>
                    </a:lnTo>
                    <a:cubicBezTo>
                      <a:pt x="14044" y="17524"/>
                      <a:pt x="16308" y="10893"/>
                      <a:pt x="16497" y="2290"/>
                    </a:cubicBezTo>
                    <a:cubicBezTo>
                      <a:pt x="16518" y="1345"/>
                      <a:pt x="16160" y="451"/>
                      <a:pt x="15230" y="288"/>
                    </a:cubicBezTo>
                    <a:cubicBezTo>
                      <a:pt x="14351" y="135"/>
                      <a:pt x="13156" y="1"/>
                      <a:pt x="11669" y="1"/>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3" name="Google Shape;3823;p79">
                <a:extLst>
                  <a:ext uri="{FF2B5EF4-FFF2-40B4-BE49-F238E27FC236}">
                    <a16:creationId xmlns:a16="http://schemas.microsoft.com/office/drawing/2014/main" id="{B3FB0BFB-7499-9811-66CB-28942BBD5972}"/>
                  </a:ext>
                </a:extLst>
              </p:cNvPr>
              <p:cNvSpPr/>
              <p:nvPr/>
            </p:nvSpPr>
            <p:spPr>
              <a:xfrm>
                <a:off x="7888100" y="2485927"/>
                <a:ext cx="72931" cy="153345"/>
              </a:xfrm>
              <a:custGeom>
                <a:avLst/>
                <a:gdLst/>
                <a:ahLst/>
                <a:cxnLst/>
                <a:rect l="l" t="t" r="r" b="b"/>
                <a:pathLst>
                  <a:path w="1072" h="2254" extrusionOk="0">
                    <a:moveTo>
                      <a:pt x="607" y="1"/>
                    </a:moveTo>
                    <a:cubicBezTo>
                      <a:pt x="345" y="1"/>
                      <a:pt x="97" y="481"/>
                      <a:pt x="50" y="1089"/>
                    </a:cubicBezTo>
                    <a:cubicBezTo>
                      <a:pt x="1" y="1710"/>
                      <a:pt x="179" y="2232"/>
                      <a:pt x="448" y="2253"/>
                    </a:cubicBezTo>
                    <a:cubicBezTo>
                      <a:pt x="454" y="2253"/>
                      <a:pt x="459" y="2253"/>
                      <a:pt x="465" y="2253"/>
                    </a:cubicBezTo>
                    <a:cubicBezTo>
                      <a:pt x="727" y="2253"/>
                      <a:pt x="975" y="1774"/>
                      <a:pt x="1023" y="1165"/>
                    </a:cubicBezTo>
                    <a:cubicBezTo>
                      <a:pt x="1071" y="543"/>
                      <a:pt x="893" y="22"/>
                      <a:pt x="624" y="1"/>
                    </a:cubicBezTo>
                    <a:cubicBezTo>
                      <a:pt x="618" y="1"/>
                      <a:pt x="612" y="1"/>
                      <a:pt x="60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4" name="Google Shape;3824;p79">
                <a:extLst>
                  <a:ext uri="{FF2B5EF4-FFF2-40B4-BE49-F238E27FC236}">
                    <a16:creationId xmlns:a16="http://schemas.microsoft.com/office/drawing/2014/main" id="{FA14BE4F-C04B-F205-B255-B33279A3389F}"/>
                  </a:ext>
                </a:extLst>
              </p:cNvPr>
              <p:cNvSpPr/>
              <p:nvPr/>
            </p:nvSpPr>
            <p:spPr>
              <a:xfrm>
                <a:off x="7902999" y="2309245"/>
                <a:ext cx="69801" cy="153549"/>
              </a:xfrm>
              <a:custGeom>
                <a:avLst/>
                <a:gdLst/>
                <a:ahLst/>
                <a:cxnLst/>
                <a:rect l="l" t="t" r="r" b="b"/>
                <a:pathLst>
                  <a:path w="1026" h="2257" extrusionOk="0">
                    <a:moveTo>
                      <a:pt x="549" y="1"/>
                    </a:moveTo>
                    <a:cubicBezTo>
                      <a:pt x="282" y="1"/>
                      <a:pt x="49" y="493"/>
                      <a:pt x="25" y="1110"/>
                    </a:cubicBezTo>
                    <a:cubicBezTo>
                      <a:pt x="0" y="1732"/>
                      <a:pt x="199" y="2246"/>
                      <a:pt x="469" y="2257"/>
                    </a:cubicBezTo>
                    <a:cubicBezTo>
                      <a:pt x="472" y="2257"/>
                      <a:pt x="475" y="2257"/>
                      <a:pt x="478" y="2257"/>
                    </a:cubicBezTo>
                    <a:cubicBezTo>
                      <a:pt x="744" y="2257"/>
                      <a:pt x="977" y="1764"/>
                      <a:pt x="1001" y="1148"/>
                    </a:cubicBezTo>
                    <a:cubicBezTo>
                      <a:pt x="1026" y="524"/>
                      <a:pt x="827" y="11"/>
                      <a:pt x="557" y="1"/>
                    </a:cubicBezTo>
                    <a:cubicBezTo>
                      <a:pt x="554" y="1"/>
                      <a:pt x="551" y="1"/>
                      <a:pt x="54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5" name="Google Shape;3825;p79">
                <a:extLst>
                  <a:ext uri="{FF2B5EF4-FFF2-40B4-BE49-F238E27FC236}">
                    <a16:creationId xmlns:a16="http://schemas.microsoft.com/office/drawing/2014/main" id="{11495BB6-7D76-DF93-3FE4-D545B5E6F468}"/>
                  </a:ext>
                </a:extLst>
              </p:cNvPr>
              <p:cNvSpPr/>
              <p:nvPr/>
            </p:nvSpPr>
            <p:spPr>
              <a:xfrm>
                <a:off x="6870939" y="2152294"/>
                <a:ext cx="995315" cy="1175602"/>
              </a:xfrm>
              <a:custGeom>
                <a:avLst/>
                <a:gdLst/>
                <a:ahLst/>
                <a:cxnLst/>
                <a:rect l="l" t="t" r="r" b="b"/>
                <a:pathLst>
                  <a:path w="14630" h="17280" extrusionOk="0">
                    <a:moveTo>
                      <a:pt x="9209" y="0"/>
                    </a:moveTo>
                    <a:cubicBezTo>
                      <a:pt x="7479" y="0"/>
                      <a:pt x="5377" y="212"/>
                      <a:pt x="2922" y="831"/>
                    </a:cubicBezTo>
                    <a:cubicBezTo>
                      <a:pt x="2582" y="916"/>
                      <a:pt x="0" y="9737"/>
                      <a:pt x="2261" y="17279"/>
                    </a:cubicBezTo>
                    <a:lnTo>
                      <a:pt x="12691" y="17279"/>
                    </a:lnTo>
                    <a:cubicBezTo>
                      <a:pt x="12691" y="17279"/>
                      <a:pt x="14336" y="10448"/>
                      <a:pt x="14599" y="2503"/>
                    </a:cubicBezTo>
                    <a:cubicBezTo>
                      <a:pt x="14629" y="1575"/>
                      <a:pt x="14236" y="681"/>
                      <a:pt x="13366" y="467"/>
                    </a:cubicBezTo>
                    <a:cubicBezTo>
                      <a:pt x="12398" y="229"/>
                      <a:pt x="11004" y="0"/>
                      <a:pt x="9209" y="0"/>
                    </a:cubicBezTo>
                    <a:close/>
                  </a:path>
                </a:pathLst>
              </a:custGeom>
              <a:solidFill>
                <a:srgbClr val="D0B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6" name="Google Shape;3826;p79">
                <a:extLst>
                  <a:ext uri="{FF2B5EF4-FFF2-40B4-BE49-F238E27FC236}">
                    <a16:creationId xmlns:a16="http://schemas.microsoft.com/office/drawing/2014/main" id="{B2730150-2143-52BE-0519-AEE594EC6939}"/>
                  </a:ext>
                </a:extLst>
              </p:cNvPr>
              <p:cNvSpPr/>
              <p:nvPr/>
            </p:nvSpPr>
            <p:spPr>
              <a:xfrm>
                <a:off x="6424099" y="2687032"/>
                <a:ext cx="495277" cy="525891"/>
              </a:xfrm>
              <a:custGeom>
                <a:avLst/>
                <a:gdLst/>
                <a:ahLst/>
                <a:cxnLst/>
                <a:rect l="l" t="t" r="r" b="b"/>
                <a:pathLst>
                  <a:path w="7280" h="7730" extrusionOk="0">
                    <a:moveTo>
                      <a:pt x="7125" y="0"/>
                    </a:moveTo>
                    <a:cubicBezTo>
                      <a:pt x="5349" y="1738"/>
                      <a:pt x="4454" y="2676"/>
                      <a:pt x="3122" y="2676"/>
                    </a:cubicBezTo>
                    <a:cubicBezTo>
                      <a:pt x="2329" y="2676"/>
                      <a:pt x="1381" y="2343"/>
                      <a:pt x="0" y="1650"/>
                    </a:cubicBezTo>
                    <a:lnTo>
                      <a:pt x="0" y="1650"/>
                    </a:lnTo>
                    <a:cubicBezTo>
                      <a:pt x="0" y="1650"/>
                      <a:pt x="1164" y="3081"/>
                      <a:pt x="0" y="6438"/>
                    </a:cubicBezTo>
                    <a:cubicBezTo>
                      <a:pt x="0" y="6438"/>
                      <a:pt x="1289" y="7730"/>
                      <a:pt x="3367" y="7730"/>
                    </a:cubicBezTo>
                    <a:cubicBezTo>
                      <a:pt x="4473" y="7730"/>
                      <a:pt x="5802" y="7364"/>
                      <a:pt x="7280" y="6242"/>
                    </a:cubicBezTo>
                    <a:lnTo>
                      <a:pt x="7125" y="0"/>
                    </a:ln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7" name="Google Shape;3827;p79">
                <a:extLst>
                  <a:ext uri="{FF2B5EF4-FFF2-40B4-BE49-F238E27FC236}">
                    <a16:creationId xmlns:a16="http://schemas.microsoft.com/office/drawing/2014/main" id="{8DE167EB-4FB8-3D15-F00A-2580C0B94D5F}"/>
                  </a:ext>
                </a:extLst>
              </p:cNvPr>
              <p:cNvSpPr/>
              <p:nvPr/>
            </p:nvSpPr>
            <p:spPr>
              <a:xfrm>
                <a:off x="6404097" y="2770577"/>
                <a:ext cx="202329" cy="432619"/>
              </a:xfrm>
              <a:custGeom>
                <a:avLst/>
                <a:gdLst/>
                <a:ahLst/>
                <a:cxnLst/>
                <a:rect l="l" t="t" r="r" b="b"/>
                <a:pathLst>
                  <a:path w="2974" h="6359" extrusionOk="0">
                    <a:moveTo>
                      <a:pt x="460" y="0"/>
                    </a:moveTo>
                    <a:cubicBezTo>
                      <a:pt x="235" y="0"/>
                      <a:pt x="133" y="124"/>
                      <a:pt x="294" y="422"/>
                    </a:cubicBezTo>
                    <a:cubicBezTo>
                      <a:pt x="294" y="422"/>
                      <a:pt x="1459" y="1853"/>
                      <a:pt x="294" y="5210"/>
                    </a:cubicBezTo>
                    <a:cubicBezTo>
                      <a:pt x="0" y="5655"/>
                      <a:pt x="1083" y="6359"/>
                      <a:pt x="1707" y="6359"/>
                    </a:cubicBezTo>
                    <a:cubicBezTo>
                      <a:pt x="1853" y="6359"/>
                      <a:pt x="1973" y="6321"/>
                      <a:pt x="2046" y="6232"/>
                    </a:cubicBezTo>
                    <a:cubicBezTo>
                      <a:pt x="2973" y="5093"/>
                      <a:pt x="2605" y="2220"/>
                      <a:pt x="2269" y="1256"/>
                    </a:cubicBezTo>
                    <a:cubicBezTo>
                      <a:pt x="2038" y="594"/>
                      <a:pt x="952" y="0"/>
                      <a:pt x="460" y="0"/>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8" name="Google Shape;3828;p79">
                <a:extLst>
                  <a:ext uri="{FF2B5EF4-FFF2-40B4-BE49-F238E27FC236}">
                    <a16:creationId xmlns:a16="http://schemas.microsoft.com/office/drawing/2014/main" id="{19B7F049-395B-C10F-C27C-E4E30A1517E4}"/>
                  </a:ext>
                </a:extLst>
              </p:cNvPr>
              <p:cNvSpPr/>
              <p:nvPr/>
            </p:nvSpPr>
            <p:spPr>
              <a:xfrm>
                <a:off x="6174894" y="2732750"/>
                <a:ext cx="338870" cy="452144"/>
              </a:xfrm>
              <a:custGeom>
                <a:avLst/>
                <a:gdLst/>
                <a:ahLst/>
                <a:cxnLst/>
                <a:rect l="l" t="t" r="r" b="b"/>
                <a:pathLst>
                  <a:path w="4981" h="6646" extrusionOk="0">
                    <a:moveTo>
                      <a:pt x="3023" y="0"/>
                    </a:moveTo>
                    <a:cubicBezTo>
                      <a:pt x="2985" y="0"/>
                      <a:pt x="2947" y="2"/>
                      <a:pt x="2909" y="6"/>
                    </a:cubicBezTo>
                    <a:lnTo>
                      <a:pt x="308" y="246"/>
                    </a:lnTo>
                    <a:lnTo>
                      <a:pt x="0" y="1930"/>
                    </a:lnTo>
                    <a:lnTo>
                      <a:pt x="462" y="2137"/>
                    </a:lnTo>
                    <a:cubicBezTo>
                      <a:pt x="462" y="2137"/>
                      <a:pt x="19" y="3256"/>
                      <a:pt x="458" y="5507"/>
                    </a:cubicBezTo>
                    <a:cubicBezTo>
                      <a:pt x="458" y="5507"/>
                      <a:pt x="1465" y="6646"/>
                      <a:pt x="2630" y="6646"/>
                    </a:cubicBezTo>
                    <a:cubicBezTo>
                      <a:pt x="2966" y="6646"/>
                      <a:pt x="3316" y="6551"/>
                      <a:pt x="3659" y="6305"/>
                    </a:cubicBezTo>
                    <a:cubicBezTo>
                      <a:pt x="4980" y="5359"/>
                      <a:pt x="4869" y="2205"/>
                      <a:pt x="4630" y="1329"/>
                    </a:cubicBezTo>
                    <a:cubicBezTo>
                      <a:pt x="4563" y="1082"/>
                      <a:pt x="4185" y="665"/>
                      <a:pt x="3877" y="354"/>
                    </a:cubicBezTo>
                    <a:cubicBezTo>
                      <a:pt x="3649" y="127"/>
                      <a:pt x="3342" y="0"/>
                      <a:pt x="302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9" name="Google Shape;3829;p79">
                <a:extLst>
                  <a:ext uri="{FF2B5EF4-FFF2-40B4-BE49-F238E27FC236}">
                    <a16:creationId xmlns:a16="http://schemas.microsoft.com/office/drawing/2014/main" id="{D311151A-19A4-F78F-EB6D-29C9740597B5}"/>
                  </a:ext>
                </a:extLst>
              </p:cNvPr>
              <p:cNvSpPr/>
              <p:nvPr/>
            </p:nvSpPr>
            <p:spPr>
              <a:xfrm>
                <a:off x="6206053" y="2847522"/>
                <a:ext cx="293832" cy="337373"/>
              </a:xfrm>
              <a:custGeom>
                <a:avLst/>
                <a:gdLst/>
                <a:ahLst/>
                <a:cxnLst/>
                <a:rect l="l" t="t" r="r" b="b"/>
                <a:pathLst>
                  <a:path w="4319" h="4959" extrusionOk="0">
                    <a:moveTo>
                      <a:pt x="3513" y="0"/>
                    </a:moveTo>
                    <a:lnTo>
                      <a:pt x="3459" y="2207"/>
                    </a:lnTo>
                    <a:cubicBezTo>
                      <a:pt x="3333" y="2268"/>
                      <a:pt x="3203" y="2321"/>
                      <a:pt x="3069" y="2364"/>
                    </a:cubicBezTo>
                    <a:cubicBezTo>
                      <a:pt x="3069" y="2364"/>
                      <a:pt x="3055" y="3893"/>
                      <a:pt x="2826" y="4139"/>
                    </a:cubicBezTo>
                    <a:cubicBezTo>
                      <a:pt x="2716" y="4259"/>
                      <a:pt x="2295" y="4379"/>
                      <a:pt x="1772" y="4379"/>
                    </a:cubicBezTo>
                    <a:cubicBezTo>
                      <a:pt x="1213" y="4379"/>
                      <a:pt x="537" y="4241"/>
                      <a:pt x="0" y="3820"/>
                    </a:cubicBezTo>
                    <a:lnTo>
                      <a:pt x="0" y="3820"/>
                    </a:lnTo>
                    <a:cubicBezTo>
                      <a:pt x="1" y="3820"/>
                      <a:pt x="1007" y="4959"/>
                      <a:pt x="2172" y="4959"/>
                    </a:cubicBezTo>
                    <a:cubicBezTo>
                      <a:pt x="2508" y="4959"/>
                      <a:pt x="2858" y="4864"/>
                      <a:pt x="3201" y="4618"/>
                    </a:cubicBezTo>
                    <a:cubicBezTo>
                      <a:pt x="4036" y="4021"/>
                      <a:pt x="4299" y="2540"/>
                      <a:pt x="4319" y="1311"/>
                    </a:cubicBezTo>
                    <a:cubicBezTo>
                      <a:pt x="3547" y="657"/>
                      <a:pt x="3513" y="0"/>
                      <a:pt x="351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0" name="Google Shape;3830;p79">
                <a:extLst>
                  <a:ext uri="{FF2B5EF4-FFF2-40B4-BE49-F238E27FC236}">
                    <a16:creationId xmlns:a16="http://schemas.microsoft.com/office/drawing/2014/main" id="{EE3D41AC-2C72-FA67-2D78-CD8882C8C046}"/>
                  </a:ext>
                </a:extLst>
              </p:cNvPr>
              <p:cNvSpPr/>
              <p:nvPr/>
            </p:nvSpPr>
            <p:spPr>
              <a:xfrm>
                <a:off x="6294632" y="2732070"/>
                <a:ext cx="151440" cy="286417"/>
              </a:xfrm>
              <a:custGeom>
                <a:avLst/>
                <a:gdLst/>
                <a:ahLst/>
                <a:cxnLst/>
                <a:rect l="l" t="t" r="r" b="b"/>
                <a:pathLst>
                  <a:path w="2226" h="4210" extrusionOk="0">
                    <a:moveTo>
                      <a:pt x="1145" y="1"/>
                    </a:moveTo>
                    <a:cubicBezTo>
                      <a:pt x="890" y="85"/>
                      <a:pt x="689" y="278"/>
                      <a:pt x="544" y="495"/>
                    </a:cubicBezTo>
                    <a:cubicBezTo>
                      <a:pt x="397" y="713"/>
                      <a:pt x="293" y="957"/>
                      <a:pt x="214" y="1206"/>
                    </a:cubicBezTo>
                    <a:cubicBezTo>
                      <a:pt x="135" y="1456"/>
                      <a:pt x="80" y="1713"/>
                      <a:pt x="48" y="1973"/>
                    </a:cubicBezTo>
                    <a:cubicBezTo>
                      <a:pt x="13" y="2232"/>
                      <a:pt x="1" y="2494"/>
                      <a:pt x="10" y="2757"/>
                    </a:cubicBezTo>
                    <a:cubicBezTo>
                      <a:pt x="21" y="3018"/>
                      <a:pt x="52" y="3281"/>
                      <a:pt x="133" y="3533"/>
                    </a:cubicBezTo>
                    <a:cubicBezTo>
                      <a:pt x="175" y="3659"/>
                      <a:pt x="230" y="3783"/>
                      <a:pt x="316" y="3888"/>
                    </a:cubicBezTo>
                    <a:cubicBezTo>
                      <a:pt x="402" y="3993"/>
                      <a:pt x="512" y="4076"/>
                      <a:pt x="637" y="4129"/>
                    </a:cubicBezTo>
                    <a:cubicBezTo>
                      <a:pt x="779" y="4187"/>
                      <a:pt x="929" y="4210"/>
                      <a:pt x="1079" y="4210"/>
                    </a:cubicBezTo>
                    <a:cubicBezTo>
                      <a:pt x="1195" y="4210"/>
                      <a:pt x="1311" y="4196"/>
                      <a:pt x="1423" y="4176"/>
                    </a:cubicBezTo>
                    <a:cubicBezTo>
                      <a:pt x="1680" y="4125"/>
                      <a:pt x="1931" y="4041"/>
                      <a:pt x="2167" y="3925"/>
                    </a:cubicBezTo>
                    <a:lnTo>
                      <a:pt x="2179" y="3919"/>
                    </a:lnTo>
                    <a:lnTo>
                      <a:pt x="2179" y="3905"/>
                    </a:lnTo>
                    <a:lnTo>
                      <a:pt x="2226" y="1698"/>
                    </a:lnTo>
                    <a:lnTo>
                      <a:pt x="2195" y="1697"/>
                    </a:lnTo>
                    <a:lnTo>
                      <a:pt x="2148" y="1972"/>
                    </a:lnTo>
                    <a:lnTo>
                      <a:pt x="2108" y="2247"/>
                    </a:lnTo>
                    <a:cubicBezTo>
                      <a:pt x="2082" y="2431"/>
                      <a:pt x="2060" y="2614"/>
                      <a:pt x="2037" y="2798"/>
                    </a:cubicBezTo>
                    <a:lnTo>
                      <a:pt x="1980" y="3348"/>
                    </a:lnTo>
                    <a:lnTo>
                      <a:pt x="1947" y="3747"/>
                    </a:lnTo>
                    <a:lnTo>
                      <a:pt x="1947" y="3747"/>
                    </a:lnTo>
                    <a:cubicBezTo>
                      <a:pt x="1762" y="3815"/>
                      <a:pt x="1562" y="3875"/>
                      <a:pt x="1372" y="3901"/>
                    </a:cubicBezTo>
                    <a:cubicBezTo>
                      <a:pt x="1286" y="3912"/>
                      <a:pt x="1200" y="3919"/>
                      <a:pt x="1118" y="3919"/>
                    </a:cubicBezTo>
                    <a:cubicBezTo>
                      <a:pt x="982" y="3919"/>
                      <a:pt x="856" y="3900"/>
                      <a:pt x="754" y="3853"/>
                    </a:cubicBezTo>
                    <a:cubicBezTo>
                      <a:pt x="590" y="3779"/>
                      <a:pt x="493" y="3649"/>
                      <a:pt x="418" y="3438"/>
                    </a:cubicBezTo>
                    <a:cubicBezTo>
                      <a:pt x="346" y="3230"/>
                      <a:pt x="314" y="2987"/>
                      <a:pt x="296" y="2745"/>
                    </a:cubicBezTo>
                    <a:cubicBezTo>
                      <a:pt x="265" y="2250"/>
                      <a:pt x="302" y="1752"/>
                      <a:pt x="409" y="1267"/>
                    </a:cubicBezTo>
                    <a:cubicBezTo>
                      <a:pt x="435" y="1147"/>
                      <a:pt x="469" y="1027"/>
                      <a:pt x="510" y="910"/>
                    </a:cubicBezTo>
                    <a:cubicBezTo>
                      <a:pt x="549" y="793"/>
                      <a:pt x="598" y="679"/>
                      <a:pt x="654" y="570"/>
                    </a:cubicBezTo>
                    <a:cubicBezTo>
                      <a:pt x="769" y="353"/>
                      <a:pt x="923" y="152"/>
                      <a:pt x="1154" y="31"/>
                    </a:cubicBezTo>
                    <a:lnTo>
                      <a:pt x="1145" y="1"/>
                    </a:ln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1" name="Google Shape;3831;p79">
                <a:extLst>
                  <a:ext uri="{FF2B5EF4-FFF2-40B4-BE49-F238E27FC236}">
                    <a16:creationId xmlns:a16="http://schemas.microsoft.com/office/drawing/2014/main" id="{F774880E-C13D-F9D6-FD94-F6F1817061C9}"/>
                  </a:ext>
                </a:extLst>
              </p:cNvPr>
              <p:cNvSpPr/>
              <p:nvPr/>
            </p:nvSpPr>
            <p:spPr>
              <a:xfrm>
                <a:off x="6174826" y="2864122"/>
                <a:ext cx="139399" cy="69665"/>
              </a:xfrm>
              <a:custGeom>
                <a:avLst/>
                <a:gdLst/>
                <a:ahLst/>
                <a:cxnLst/>
                <a:rect l="l" t="t" r="r" b="b"/>
                <a:pathLst>
                  <a:path w="2049" h="1024" extrusionOk="0">
                    <a:moveTo>
                      <a:pt x="1" y="0"/>
                    </a:moveTo>
                    <a:lnTo>
                      <a:pt x="1923" y="1024"/>
                    </a:lnTo>
                    <a:lnTo>
                      <a:pt x="2048" y="745"/>
                    </a:lnTo>
                    <a:lnTo>
                      <a:pt x="1" y="0"/>
                    </a:ln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2" name="Google Shape;3832;p79">
                <a:extLst>
                  <a:ext uri="{FF2B5EF4-FFF2-40B4-BE49-F238E27FC236}">
                    <a16:creationId xmlns:a16="http://schemas.microsoft.com/office/drawing/2014/main" id="{5D5C16FE-7BE6-5CD3-EE2C-8A9242F83F13}"/>
                  </a:ext>
                </a:extLst>
              </p:cNvPr>
              <p:cNvSpPr/>
              <p:nvPr/>
            </p:nvSpPr>
            <p:spPr>
              <a:xfrm>
                <a:off x="6206053" y="3008216"/>
                <a:ext cx="219269" cy="141372"/>
              </a:xfrm>
              <a:custGeom>
                <a:avLst/>
                <a:gdLst/>
                <a:ahLst/>
                <a:cxnLst/>
                <a:rect l="l" t="t" r="r" b="b"/>
                <a:pathLst>
                  <a:path w="3223" h="2078" extrusionOk="0">
                    <a:moveTo>
                      <a:pt x="2917" y="1"/>
                    </a:moveTo>
                    <a:lnTo>
                      <a:pt x="2917" y="1"/>
                    </a:lnTo>
                    <a:cubicBezTo>
                      <a:pt x="2922" y="394"/>
                      <a:pt x="2916" y="794"/>
                      <a:pt x="2878" y="1183"/>
                    </a:cubicBezTo>
                    <a:cubicBezTo>
                      <a:pt x="2869" y="1280"/>
                      <a:pt x="2856" y="1376"/>
                      <a:pt x="2838" y="1470"/>
                    </a:cubicBezTo>
                    <a:cubicBezTo>
                      <a:pt x="2829" y="1517"/>
                      <a:pt x="2816" y="1561"/>
                      <a:pt x="2805" y="1604"/>
                    </a:cubicBezTo>
                    <a:lnTo>
                      <a:pt x="2783" y="1664"/>
                    </a:lnTo>
                    <a:cubicBezTo>
                      <a:pt x="2776" y="1683"/>
                      <a:pt x="2767" y="1692"/>
                      <a:pt x="2760" y="1708"/>
                    </a:cubicBezTo>
                    <a:cubicBezTo>
                      <a:pt x="2750" y="1721"/>
                      <a:pt x="2734" y="1729"/>
                      <a:pt x="2724" y="1742"/>
                    </a:cubicBezTo>
                    <a:cubicBezTo>
                      <a:pt x="2708" y="1752"/>
                      <a:pt x="2686" y="1762"/>
                      <a:pt x="2669" y="1773"/>
                    </a:cubicBezTo>
                    <a:cubicBezTo>
                      <a:pt x="2632" y="1795"/>
                      <a:pt x="2585" y="1809"/>
                      <a:pt x="2544" y="1827"/>
                    </a:cubicBezTo>
                    <a:lnTo>
                      <a:pt x="2406" y="1869"/>
                    </a:lnTo>
                    <a:lnTo>
                      <a:pt x="2265" y="1902"/>
                    </a:lnTo>
                    <a:cubicBezTo>
                      <a:pt x="2065" y="1939"/>
                      <a:pt x="1863" y="1957"/>
                      <a:pt x="1661" y="1957"/>
                    </a:cubicBezTo>
                    <a:cubicBezTo>
                      <a:pt x="1471" y="1957"/>
                      <a:pt x="1281" y="1941"/>
                      <a:pt x="1093" y="1909"/>
                    </a:cubicBezTo>
                    <a:cubicBezTo>
                      <a:pt x="704" y="1838"/>
                      <a:pt x="325" y="1692"/>
                      <a:pt x="0" y="1458"/>
                    </a:cubicBezTo>
                    <a:lnTo>
                      <a:pt x="0" y="1458"/>
                    </a:lnTo>
                    <a:cubicBezTo>
                      <a:pt x="310" y="1712"/>
                      <a:pt x="684" y="1886"/>
                      <a:pt x="1078" y="1983"/>
                    </a:cubicBezTo>
                    <a:cubicBezTo>
                      <a:pt x="1341" y="2046"/>
                      <a:pt x="1609" y="2078"/>
                      <a:pt x="1879" y="2078"/>
                    </a:cubicBezTo>
                    <a:cubicBezTo>
                      <a:pt x="2016" y="2078"/>
                      <a:pt x="2153" y="2069"/>
                      <a:pt x="2290" y="2053"/>
                    </a:cubicBezTo>
                    <a:lnTo>
                      <a:pt x="2443" y="2027"/>
                    </a:lnTo>
                    <a:cubicBezTo>
                      <a:pt x="2495" y="2017"/>
                      <a:pt x="2545" y="2004"/>
                      <a:pt x="2596" y="1992"/>
                    </a:cubicBezTo>
                    <a:cubicBezTo>
                      <a:pt x="2647" y="1973"/>
                      <a:pt x="2698" y="1962"/>
                      <a:pt x="2749" y="1937"/>
                    </a:cubicBezTo>
                    <a:cubicBezTo>
                      <a:pt x="2776" y="1924"/>
                      <a:pt x="2802" y="1911"/>
                      <a:pt x="2827" y="1896"/>
                    </a:cubicBezTo>
                    <a:cubicBezTo>
                      <a:pt x="2853" y="1876"/>
                      <a:pt x="2883" y="1859"/>
                      <a:pt x="2905" y="1833"/>
                    </a:cubicBezTo>
                    <a:cubicBezTo>
                      <a:pt x="2995" y="1720"/>
                      <a:pt x="3010" y="1620"/>
                      <a:pt x="3043" y="1518"/>
                    </a:cubicBezTo>
                    <a:cubicBezTo>
                      <a:pt x="3069" y="1416"/>
                      <a:pt x="3089" y="1315"/>
                      <a:pt x="3106" y="1214"/>
                    </a:cubicBezTo>
                    <a:cubicBezTo>
                      <a:pt x="3171" y="810"/>
                      <a:pt x="3202" y="410"/>
                      <a:pt x="3223" y="3"/>
                    </a:cubicBezTo>
                    <a:lnTo>
                      <a:pt x="2917" y="1"/>
                    </a:ln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3" name="Google Shape;3833;p79">
                <a:extLst>
                  <a:ext uri="{FF2B5EF4-FFF2-40B4-BE49-F238E27FC236}">
                    <a16:creationId xmlns:a16="http://schemas.microsoft.com/office/drawing/2014/main" id="{FDF7EA48-8BBF-ADD7-C13C-9A11A5AADE12}"/>
                  </a:ext>
                </a:extLst>
              </p:cNvPr>
              <p:cNvSpPr/>
              <p:nvPr/>
            </p:nvSpPr>
            <p:spPr>
              <a:xfrm>
                <a:off x="6714055" y="2561784"/>
                <a:ext cx="1254043" cy="1437731"/>
              </a:xfrm>
              <a:custGeom>
                <a:avLst/>
                <a:gdLst/>
                <a:ahLst/>
                <a:cxnLst/>
                <a:rect l="l" t="t" r="r" b="b"/>
                <a:pathLst>
                  <a:path w="18433" h="21133" extrusionOk="0">
                    <a:moveTo>
                      <a:pt x="12651" y="0"/>
                    </a:moveTo>
                    <a:cubicBezTo>
                      <a:pt x="8597" y="0"/>
                      <a:pt x="2863" y="1841"/>
                      <a:pt x="2863" y="1841"/>
                    </a:cubicBezTo>
                    <a:cubicBezTo>
                      <a:pt x="1" y="5288"/>
                      <a:pt x="1439" y="12812"/>
                      <a:pt x="5916" y="19234"/>
                    </a:cubicBezTo>
                    <a:cubicBezTo>
                      <a:pt x="5916" y="19234"/>
                      <a:pt x="4482" y="19954"/>
                      <a:pt x="4482" y="21132"/>
                    </a:cubicBezTo>
                    <a:lnTo>
                      <a:pt x="8977" y="21132"/>
                    </a:lnTo>
                    <a:lnTo>
                      <a:pt x="8977" y="19070"/>
                    </a:lnTo>
                    <a:cubicBezTo>
                      <a:pt x="8977" y="17186"/>
                      <a:pt x="7581" y="16034"/>
                      <a:pt x="7454" y="14388"/>
                    </a:cubicBezTo>
                    <a:cubicBezTo>
                      <a:pt x="7374" y="13348"/>
                      <a:pt x="7895" y="12767"/>
                      <a:pt x="8482" y="12767"/>
                    </a:cubicBezTo>
                    <a:cubicBezTo>
                      <a:pt x="8990" y="12767"/>
                      <a:pt x="9546" y="13201"/>
                      <a:pt x="9804" y="14148"/>
                    </a:cubicBezTo>
                    <a:cubicBezTo>
                      <a:pt x="10081" y="15165"/>
                      <a:pt x="9173" y="17359"/>
                      <a:pt x="9173" y="19070"/>
                    </a:cubicBezTo>
                    <a:lnTo>
                      <a:pt x="9173" y="21132"/>
                    </a:lnTo>
                    <a:lnTo>
                      <a:pt x="13436" y="21132"/>
                    </a:lnTo>
                    <a:cubicBezTo>
                      <a:pt x="13436" y="21132"/>
                      <a:pt x="13551" y="19833"/>
                      <a:pt x="12258" y="19103"/>
                    </a:cubicBezTo>
                    <a:cubicBezTo>
                      <a:pt x="12258" y="19103"/>
                      <a:pt x="13436" y="15371"/>
                      <a:pt x="15164" y="10722"/>
                    </a:cubicBezTo>
                    <a:cubicBezTo>
                      <a:pt x="16891" y="6074"/>
                      <a:pt x="18432" y="3837"/>
                      <a:pt x="16189" y="1060"/>
                    </a:cubicBezTo>
                    <a:cubicBezTo>
                      <a:pt x="15559" y="281"/>
                      <a:pt x="14233" y="0"/>
                      <a:pt x="12651" y="0"/>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4" name="Google Shape;3834;p79">
                <a:extLst>
                  <a:ext uri="{FF2B5EF4-FFF2-40B4-BE49-F238E27FC236}">
                    <a16:creationId xmlns:a16="http://schemas.microsoft.com/office/drawing/2014/main" id="{27E43DB2-0330-CE01-3BC1-AA23296E234E}"/>
                  </a:ext>
                </a:extLst>
              </p:cNvPr>
              <p:cNvSpPr/>
              <p:nvPr/>
            </p:nvSpPr>
            <p:spPr>
              <a:xfrm>
                <a:off x="6844202" y="3211974"/>
                <a:ext cx="894627" cy="115791"/>
              </a:xfrm>
              <a:custGeom>
                <a:avLst/>
                <a:gdLst/>
                <a:ahLst/>
                <a:cxnLst/>
                <a:rect l="l" t="t" r="r" b="b"/>
                <a:pathLst>
                  <a:path w="13150" h="1702" extrusionOk="0">
                    <a:moveTo>
                      <a:pt x="5151" y="1"/>
                    </a:moveTo>
                    <a:cubicBezTo>
                      <a:pt x="1538" y="1"/>
                      <a:pt x="1" y="1144"/>
                      <a:pt x="1" y="1144"/>
                    </a:cubicBezTo>
                    <a:lnTo>
                      <a:pt x="78" y="1439"/>
                    </a:lnTo>
                    <a:cubicBezTo>
                      <a:pt x="78" y="1439"/>
                      <a:pt x="1560" y="272"/>
                      <a:pt x="5158" y="272"/>
                    </a:cubicBezTo>
                    <a:cubicBezTo>
                      <a:pt x="7126" y="272"/>
                      <a:pt x="9727" y="621"/>
                      <a:pt x="13064" y="1702"/>
                    </a:cubicBezTo>
                    <a:lnTo>
                      <a:pt x="13149" y="1439"/>
                    </a:lnTo>
                    <a:cubicBezTo>
                      <a:pt x="9786" y="351"/>
                      <a:pt x="7151" y="1"/>
                      <a:pt x="515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5" name="Google Shape;3835;p79">
                <a:extLst>
                  <a:ext uri="{FF2B5EF4-FFF2-40B4-BE49-F238E27FC236}">
                    <a16:creationId xmlns:a16="http://schemas.microsoft.com/office/drawing/2014/main" id="{E9D5184C-1A5B-C6FA-1D37-18B4135046C5}"/>
                  </a:ext>
                </a:extLst>
              </p:cNvPr>
              <p:cNvSpPr/>
              <p:nvPr/>
            </p:nvSpPr>
            <p:spPr>
              <a:xfrm>
                <a:off x="7438810" y="2568723"/>
                <a:ext cx="529293" cy="1430792"/>
              </a:xfrm>
              <a:custGeom>
                <a:avLst/>
                <a:gdLst/>
                <a:ahLst/>
                <a:cxnLst/>
                <a:rect l="l" t="t" r="r" b="b"/>
                <a:pathLst>
                  <a:path w="7780" h="21031" extrusionOk="0">
                    <a:moveTo>
                      <a:pt x="3480" y="0"/>
                    </a:moveTo>
                    <a:lnTo>
                      <a:pt x="908" y="2982"/>
                    </a:lnTo>
                    <a:cubicBezTo>
                      <a:pt x="908" y="2982"/>
                      <a:pt x="3574" y="6160"/>
                      <a:pt x="2031" y="9326"/>
                    </a:cubicBezTo>
                    <a:cubicBezTo>
                      <a:pt x="0" y="13493"/>
                      <a:pt x="963" y="17413"/>
                      <a:pt x="66" y="19245"/>
                    </a:cubicBezTo>
                    <a:cubicBezTo>
                      <a:pt x="66" y="19245"/>
                      <a:pt x="753" y="19655"/>
                      <a:pt x="779" y="21030"/>
                    </a:cubicBezTo>
                    <a:lnTo>
                      <a:pt x="2783" y="21030"/>
                    </a:lnTo>
                    <a:cubicBezTo>
                      <a:pt x="2783" y="21030"/>
                      <a:pt x="2898" y="19732"/>
                      <a:pt x="1605" y="19001"/>
                    </a:cubicBezTo>
                    <a:cubicBezTo>
                      <a:pt x="1605" y="19001"/>
                      <a:pt x="2783" y="15269"/>
                      <a:pt x="4511" y="10621"/>
                    </a:cubicBezTo>
                    <a:cubicBezTo>
                      <a:pt x="6238" y="5972"/>
                      <a:pt x="7779" y="3735"/>
                      <a:pt x="5536" y="958"/>
                    </a:cubicBezTo>
                    <a:cubicBezTo>
                      <a:pt x="5116" y="439"/>
                      <a:pt x="4387" y="142"/>
                      <a:pt x="3480" y="0"/>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6" name="Google Shape;3836;p79">
                <a:extLst>
                  <a:ext uri="{FF2B5EF4-FFF2-40B4-BE49-F238E27FC236}">
                    <a16:creationId xmlns:a16="http://schemas.microsoft.com/office/drawing/2014/main" id="{25499881-7163-10E6-A61F-58FFE4DF21F0}"/>
                  </a:ext>
                </a:extLst>
              </p:cNvPr>
              <p:cNvSpPr/>
              <p:nvPr/>
            </p:nvSpPr>
            <p:spPr>
              <a:xfrm>
                <a:off x="7545758" y="3257692"/>
                <a:ext cx="193076" cy="69869"/>
              </a:xfrm>
              <a:custGeom>
                <a:avLst/>
                <a:gdLst/>
                <a:ahLst/>
                <a:cxnLst/>
                <a:rect l="l" t="t" r="r" b="b"/>
                <a:pathLst>
                  <a:path w="2838" h="1027" extrusionOk="0">
                    <a:moveTo>
                      <a:pt x="102" y="0"/>
                    </a:moveTo>
                    <a:cubicBezTo>
                      <a:pt x="66" y="86"/>
                      <a:pt x="33" y="171"/>
                      <a:pt x="0" y="258"/>
                    </a:cubicBezTo>
                    <a:cubicBezTo>
                      <a:pt x="852" y="458"/>
                      <a:pt x="1766" y="710"/>
                      <a:pt x="2742" y="1026"/>
                    </a:cubicBezTo>
                    <a:cubicBezTo>
                      <a:pt x="2774" y="940"/>
                      <a:pt x="2805" y="855"/>
                      <a:pt x="2836" y="769"/>
                    </a:cubicBezTo>
                    <a:lnTo>
                      <a:pt x="2837" y="767"/>
                    </a:lnTo>
                    <a:cubicBezTo>
                      <a:pt x="1865" y="453"/>
                      <a:pt x="955" y="200"/>
                      <a:pt x="102" y="0"/>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7" name="Google Shape;3837;p79">
                <a:extLst>
                  <a:ext uri="{FF2B5EF4-FFF2-40B4-BE49-F238E27FC236}">
                    <a16:creationId xmlns:a16="http://schemas.microsoft.com/office/drawing/2014/main" id="{DA096A8A-1609-5998-A851-4AB27FC576F9}"/>
                  </a:ext>
                </a:extLst>
              </p:cNvPr>
              <p:cNvSpPr/>
              <p:nvPr/>
            </p:nvSpPr>
            <p:spPr>
              <a:xfrm>
                <a:off x="7122321" y="3430768"/>
                <a:ext cx="202465" cy="568752"/>
              </a:xfrm>
              <a:custGeom>
                <a:avLst/>
                <a:gdLst/>
                <a:ahLst/>
                <a:cxnLst/>
                <a:rect l="l" t="t" r="r" b="b"/>
                <a:pathLst>
                  <a:path w="2976" h="8360" extrusionOk="0">
                    <a:moveTo>
                      <a:pt x="2395" y="0"/>
                    </a:moveTo>
                    <a:lnTo>
                      <a:pt x="2395" y="0"/>
                    </a:lnTo>
                    <a:cubicBezTo>
                      <a:pt x="835" y="27"/>
                      <a:pt x="1" y="1576"/>
                      <a:pt x="591" y="3102"/>
                    </a:cubicBezTo>
                    <a:cubicBezTo>
                      <a:pt x="1020" y="4208"/>
                      <a:pt x="1404" y="5272"/>
                      <a:pt x="1688" y="6638"/>
                    </a:cubicBezTo>
                    <a:cubicBezTo>
                      <a:pt x="1311" y="7017"/>
                      <a:pt x="1333" y="7709"/>
                      <a:pt x="1339" y="8359"/>
                    </a:cubicBezTo>
                    <a:lnTo>
                      <a:pt x="2976" y="8359"/>
                    </a:lnTo>
                    <a:lnTo>
                      <a:pt x="2976" y="6297"/>
                    </a:lnTo>
                    <a:cubicBezTo>
                      <a:pt x="2976" y="4413"/>
                      <a:pt x="1580" y="3261"/>
                      <a:pt x="1452" y="1615"/>
                    </a:cubicBezTo>
                    <a:cubicBezTo>
                      <a:pt x="1376" y="627"/>
                      <a:pt x="1845" y="54"/>
                      <a:pt x="2395" y="0"/>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8" name="Google Shape;3838;p79">
                <a:extLst>
                  <a:ext uri="{FF2B5EF4-FFF2-40B4-BE49-F238E27FC236}">
                    <a16:creationId xmlns:a16="http://schemas.microsoft.com/office/drawing/2014/main" id="{F14D10BE-0959-68A4-8FDE-5FE99C0F3ACF}"/>
                  </a:ext>
                </a:extLst>
              </p:cNvPr>
              <p:cNvSpPr/>
              <p:nvPr/>
            </p:nvSpPr>
            <p:spPr>
              <a:xfrm>
                <a:off x="7018911" y="3999455"/>
                <a:ext cx="305874" cy="30411"/>
              </a:xfrm>
              <a:custGeom>
                <a:avLst/>
                <a:gdLst/>
                <a:ahLst/>
                <a:cxnLst/>
                <a:rect l="l" t="t" r="r" b="b"/>
                <a:pathLst>
                  <a:path w="4496" h="447" extrusionOk="0">
                    <a:moveTo>
                      <a:pt x="1" y="0"/>
                    </a:moveTo>
                    <a:lnTo>
                      <a:pt x="1" y="192"/>
                    </a:lnTo>
                    <a:cubicBezTo>
                      <a:pt x="1" y="332"/>
                      <a:pt x="115" y="447"/>
                      <a:pt x="256" y="447"/>
                    </a:cubicBezTo>
                    <a:lnTo>
                      <a:pt x="4241" y="447"/>
                    </a:lnTo>
                    <a:cubicBezTo>
                      <a:pt x="4382" y="447"/>
                      <a:pt x="4496" y="332"/>
                      <a:pt x="4496" y="192"/>
                    </a:cubicBezTo>
                    <a:lnTo>
                      <a:pt x="449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9" name="Google Shape;3839;p79">
                <a:extLst>
                  <a:ext uri="{FF2B5EF4-FFF2-40B4-BE49-F238E27FC236}">
                    <a16:creationId xmlns:a16="http://schemas.microsoft.com/office/drawing/2014/main" id="{9B0061BA-A990-B886-2873-5EFEEBAF5C39}"/>
                  </a:ext>
                </a:extLst>
              </p:cNvPr>
              <p:cNvSpPr/>
              <p:nvPr/>
            </p:nvSpPr>
            <p:spPr>
              <a:xfrm>
                <a:off x="7338189" y="3999455"/>
                <a:ext cx="290363" cy="30411"/>
              </a:xfrm>
              <a:custGeom>
                <a:avLst/>
                <a:gdLst/>
                <a:ahLst/>
                <a:cxnLst/>
                <a:rect l="l" t="t" r="r" b="b"/>
                <a:pathLst>
                  <a:path w="4268" h="447" extrusionOk="0">
                    <a:moveTo>
                      <a:pt x="0" y="0"/>
                    </a:moveTo>
                    <a:lnTo>
                      <a:pt x="0" y="192"/>
                    </a:lnTo>
                    <a:cubicBezTo>
                      <a:pt x="0" y="332"/>
                      <a:pt x="114" y="447"/>
                      <a:pt x="255" y="447"/>
                    </a:cubicBezTo>
                    <a:lnTo>
                      <a:pt x="4013" y="447"/>
                    </a:lnTo>
                    <a:cubicBezTo>
                      <a:pt x="4153" y="447"/>
                      <a:pt x="4267" y="332"/>
                      <a:pt x="4267" y="192"/>
                    </a:cubicBezTo>
                    <a:lnTo>
                      <a:pt x="426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0" name="Google Shape;3840;p79">
                <a:extLst>
                  <a:ext uri="{FF2B5EF4-FFF2-40B4-BE49-F238E27FC236}">
                    <a16:creationId xmlns:a16="http://schemas.microsoft.com/office/drawing/2014/main" id="{A5823054-96BA-AFBC-0B1A-09FEF8A71AD4}"/>
                  </a:ext>
                </a:extLst>
              </p:cNvPr>
              <p:cNvSpPr/>
              <p:nvPr/>
            </p:nvSpPr>
            <p:spPr>
              <a:xfrm>
                <a:off x="7075310" y="3804813"/>
                <a:ext cx="261381" cy="81299"/>
              </a:xfrm>
              <a:custGeom>
                <a:avLst/>
                <a:gdLst/>
                <a:ahLst/>
                <a:cxnLst/>
                <a:rect l="l" t="t" r="r" b="b"/>
                <a:pathLst>
                  <a:path w="3842" h="1195" extrusionOk="0">
                    <a:moveTo>
                      <a:pt x="3604" y="1"/>
                    </a:moveTo>
                    <a:cubicBezTo>
                      <a:pt x="3591" y="1"/>
                      <a:pt x="3584" y="4"/>
                      <a:pt x="3584" y="4"/>
                    </a:cubicBezTo>
                    <a:lnTo>
                      <a:pt x="3596" y="69"/>
                    </a:lnTo>
                    <a:cubicBezTo>
                      <a:pt x="3213" y="382"/>
                      <a:pt x="2183" y="481"/>
                      <a:pt x="1356" y="481"/>
                    </a:cubicBezTo>
                    <a:cubicBezTo>
                      <a:pt x="756" y="481"/>
                      <a:pt x="263" y="429"/>
                      <a:pt x="203" y="369"/>
                    </a:cubicBezTo>
                    <a:lnTo>
                      <a:pt x="162" y="306"/>
                    </a:lnTo>
                    <a:lnTo>
                      <a:pt x="162" y="306"/>
                    </a:lnTo>
                    <a:cubicBezTo>
                      <a:pt x="0" y="314"/>
                      <a:pt x="280" y="965"/>
                      <a:pt x="590" y="1043"/>
                    </a:cubicBezTo>
                    <a:cubicBezTo>
                      <a:pt x="968" y="1150"/>
                      <a:pt x="1398" y="1194"/>
                      <a:pt x="1816" y="1194"/>
                    </a:cubicBezTo>
                    <a:cubicBezTo>
                      <a:pt x="2642" y="1194"/>
                      <a:pt x="3422" y="1020"/>
                      <a:pt x="3667" y="799"/>
                    </a:cubicBezTo>
                    <a:cubicBezTo>
                      <a:pt x="3667" y="799"/>
                      <a:pt x="3842" y="684"/>
                      <a:pt x="3765" y="263"/>
                    </a:cubicBezTo>
                    <a:cubicBezTo>
                      <a:pt x="3722" y="30"/>
                      <a:pt x="3641" y="1"/>
                      <a:pt x="360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1" name="Google Shape;3841;p79">
                <a:extLst>
                  <a:ext uri="{FF2B5EF4-FFF2-40B4-BE49-F238E27FC236}">
                    <a16:creationId xmlns:a16="http://schemas.microsoft.com/office/drawing/2014/main" id="{8B07A8CC-31A5-2BCF-9006-882A76D399CB}"/>
                  </a:ext>
                </a:extLst>
              </p:cNvPr>
              <p:cNvSpPr/>
              <p:nvPr/>
            </p:nvSpPr>
            <p:spPr>
              <a:xfrm>
                <a:off x="7226275" y="3804813"/>
                <a:ext cx="110485" cy="79598"/>
              </a:xfrm>
              <a:custGeom>
                <a:avLst/>
                <a:gdLst/>
                <a:ahLst/>
                <a:cxnLst/>
                <a:rect l="l" t="t" r="r" b="b"/>
                <a:pathLst>
                  <a:path w="1624" h="1170" extrusionOk="0">
                    <a:moveTo>
                      <a:pt x="1385" y="1"/>
                    </a:moveTo>
                    <a:cubicBezTo>
                      <a:pt x="1372" y="1"/>
                      <a:pt x="1365" y="4"/>
                      <a:pt x="1365" y="4"/>
                    </a:cubicBezTo>
                    <a:lnTo>
                      <a:pt x="1377" y="69"/>
                    </a:lnTo>
                    <a:cubicBezTo>
                      <a:pt x="1122" y="278"/>
                      <a:pt x="579" y="390"/>
                      <a:pt x="0" y="443"/>
                    </a:cubicBezTo>
                    <a:cubicBezTo>
                      <a:pt x="57" y="667"/>
                      <a:pt x="110" y="899"/>
                      <a:pt x="160" y="1140"/>
                    </a:cubicBezTo>
                    <a:cubicBezTo>
                      <a:pt x="152" y="1150"/>
                      <a:pt x="144" y="1160"/>
                      <a:pt x="135" y="1170"/>
                    </a:cubicBezTo>
                    <a:cubicBezTo>
                      <a:pt x="743" y="1114"/>
                      <a:pt x="1258" y="971"/>
                      <a:pt x="1449" y="799"/>
                    </a:cubicBezTo>
                    <a:cubicBezTo>
                      <a:pt x="1449" y="799"/>
                      <a:pt x="1623" y="684"/>
                      <a:pt x="1546" y="263"/>
                    </a:cubicBezTo>
                    <a:cubicBezTo>
                      <a:pt x="1503" y="30"/>
                      <a:pt x="1422" y="1"/>
                      <a:pt x="1385" y="1"/>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2" name="Google Shape;3842;p79">
                <a:extLst>
                  <a:ext uri="{FF2B5EF4-FFF2-40B4-BE49-F238E27FC236}">
                    <a16:creationId xmlns:a16="http://schemas.microsoft.com/office/drawing/2014/main" id="{FDF98E81-5B82-C501-9E51-C613DED7B872}"/>
                  </a:ext>
                </a:extLst>
              </p:cNvPr>
              <p:cNvSpPr/>
              <p:nvPr/>
            </p:nvSpPr>
            <p:spPr>
              <a:xfrm>
                <a:off x="7379349" y="3502407"/>
                <a:ext cx="259408" cy="279409"/>
              </a:xfrm>
              <a:custGeom>
                <a:avLst/>
                <a:gdLst/>
                <a:ahLst/>
                <a:cxnLst/>
                <a:rect l="l" t="t" r="r" b="b"/>
                <a:pathLst>
                  <a:path w="3813" h="4107" extrusionOk="0">
                    <a:moveTo>
                      <a:pt x="1988" y="1"/>
                    </a:moveTo>
                    <a:cubicBezTo>
                      <a:pt x="1115" y="1"/>
                      <a:pt x="327" y="756"/>
                      <a:pt x="170" y="1791"/>
                    </a:cubicBezTo>
                    <a:cubicBezTo>
                      <a:pt x="1" y="2915"/>
                      <a:pt x="640" y="3945"/>
                      <a:pt x="1599" y="4090"/>
                    </a:cubicBezTo>
                    <a:cubicBezTo>
                      <a:pt x="1675" y="4101"/>
                      <a:pt x="1750" y="4107"/>
                      <a:pt x="1825" y="4107"/>
                    </a:cubicBezTo>
                    <a:cubicBezTo>
                      <a:pt x="2698" y="4107"/>
                      <a:pt x="3486" y="3351"/>
                      <a:pt x="3643" y="2317"/>
                    </a:cubicBezTo>
                    <a:cubicBezTo>
                      <a:pt x="3812" y="1192"/>
                      <a:pt x="3174" y="163"/>
                      <a:pt x="2215" y="18"/>
                    </a:cubicBezTo>
                    <a:cubicBezTo>
                      <a:pt x="2139" y="6"/>
                      <a:pt x="2063" y="1"/>
                      <a:pt x="198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3" name="Google Shape;3843;p79">
                <a:extLst>
                  <a:ext uri="{FF2B5EF4-FFF2-40B4-BE49-F238E27FC236}">
                    <a16:creationId xmlns:a16="http://schemas.microsoft.com/office/drawing/2014/main" id="{AB18FB79-3970-984E-4F56-741D5ABD10F5}"/>
                  </a:ext>
                </a:extLst>
              </p:cNvPr>
              <p:cNvSpPr/>
              <p:nvPr/>
            </p:nvSpPr>
            <p:spPr>
              <a:xfrm>
                <a:off x="7384792" y="3505808"/>
                <a:ext cx="253625" cy="273150"/>
              </a:xfrm>
              <a:custGeom>
                <a:avLst/>
                <a:gdLst/>
                <a:ahLst/>
                <a:cxnLst/>
                <a:rect l="l" t="t" r="r" b="b"/>
                <a:pathLst>
                  <a:path w="3728" h="4015" extrusionOk="0">
                    <a:moveTo>
                      <a:pt x="1944" y="0"/>
                    </a:moveTo>
                    <a:cubicBezTo>
                      <a:pt x="1091" y="0"/>
                      <a:pt x="320" y="738"/>
                      <a:pt x="167" y="1751"/>
                    </a:cubicBezTo>
                    <a:cubicBezTo>
                      <a:pt x="0" y="2850"/>
                      <a:pt x="625" y="3856"/>
                      <a:pt x="1563" y="3998"/>
                    </a:cubicBezTo>
                    <a:cubicBezTo>
                      <a:pt x="1637" y="4009"/>
                      <a:pt x="1711" y="4015"/>
                      <a:pt x="1785" y="4015"/>
                    </a:cubicBezTo>
                    <a:cubicBezTo>
                      <a:pt x="2637" y="4015"/>
                      <a:pt x="3408" y="3276"/>
                      <a:pt x="3561" y="2264"/>
                    </a:cubicBezTo>
                    <a:cubicBezTo>
                      <a:pt x="3727" y="1164"/>
                      <a:pt x="3102" y="158"/>
                      <a:pt x="2165" y="17"/>
                    </a:cubicBezTo>
                    <a:cubicBezTo>
                      <a:pt x="2091" y="6"/>
                      <a:pt x="2017" y="0"/>
                      <a:pt x="194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4" name="Google Shape;3844;p79">
                <a:extLst>
                  <a:ext uri="{FF2B5EF4-FFF2-40B4-BE49-F238E27FC236}">
                    <a16:creationId xmlns:a16="http://schemas.microsoft.com/office/drawing/2014/main" id="{0473120D-3E28-4C96-0CF9-1D07E3942DC3}"/>
                  </a:ext>
                </a:extLst>
              </p:cNvPr>
              <p:cNvSpPr/>
              <p:nvPr/>
            </p:nvSpPr>
            <p:spPr>
              <a:xfrm>
                <a:off x="7469221" y="3506012"/>
                <a:ext cx="169265" cy="273082"/>
              </a:xfrm>
              <a:custGeom>
                <a:avLst/>
                <a:gdLst/>
                <a:ahLst/>
                <a:cxnLst/>
                <a:rect l="l" t="t" r="r" b="b"/>
                <a:pathLst>
                  <a:path w="2488" h="4014" extrusionOk="0">
                    <a:moveTo>
                      <a:pt x="707" y="0"/>
                    </a:moveTo>
                    <a:cubicBezTo>
                      <a:pt x="571" y="0"/>
                      <a:pt x="436" y="19"/>
                      <a:pt x="305" y="56"/>
                    </a:cubicBezTo>
                    <a:cubicBezTo>
                      <a:pt x="121" y="1525"/>
                      <a:pt x="119" y="2846"/>
                      <a:pt x="1" y="3909"/>
                    </a:cubicBezTo>
                    <a:cubicBezTo>
                      <a:pt x="105" y="3950"/>
                      <a:pt x="213" y="3980"/>
                      <a:pt x="323" y="3997"/>
                    </a:cubicBezTo>
                    <a:cubicBezTo>
                      <a:pt x="398" y="4008"/>
                      <a:pt x="472" y="4013"/>
                      <a:pt x="546" y="4013"/>
                    </a:cubicBezTo>
                    <a:cubicBezTo>
                      <a:pt x="1398" y="4013"/>
                      <a:pt x="2168" y="3275"/>
                      <a:pt x="2322" y="2263"/>
                    </a:cubicBezTo>
                    <a:cubicBezTo>
                      <a:pt x="2488" y="1163"/>
                      <a:pt x="1863" y="158"/>
                      <a:pt x="925" y="16"/>
                    </a:cubicBezTo>
                    <a:cubicBezTo>
                      <a:pt x="853" y="6"/>
                      <a:pt x="780" y="0"/>
                      <a:pt x="70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5" name="Google Shape;3845;p79">
                <a:extLst>
                  <a:ext uri="{FF2B5EF4-FFF2-40B4-BE49-F238E27FC236}">
                    <a16:creationId xmlns:a16="http://schemas.microsoft.com/office/drawing/2014/main" id="{E2D03C4F-2D7F-F630-30E5-752A1C57080D}"/>
                  </a:ext>
                </a:extLst>
              </p:cNvPr>
              <p:cNvSpPr/>
              <p:nvPr/>
            </p:nvSpPr>
            <p:spPr>
              <a:xfrm>
                <a:off x="6915229" y="3543294"/>
                <a:ext cx="181375" cy="234032"/>
              </a:xfrm>
              <a:custGeom>
                <a:avLst/>
                <a:gdLst/>
                <a:ahLst/>
                <a:cxnLst/>
                <a:rect l="l" t="t" r="r" b="b"/>
                <a:pathLst>
                  <a:path w="2666" h="3440" extrusionOk="0">
                    <a:moveTo>
                      <a:pt x="721" y="0"/>
                    </a:moveTo>
                    <a:cubicBezTo>
                      <a:pt x="670" y="0"/>
                      <a:pt x="619" y="11"/>
                      <a:pt x="571" y="35"/>
                    </a:cubicBezTo>
                    <a:cubicBezTo>
                      <a:pt x="120" y="256"/>
                      <a:pt x="1" y="1265"/>
                      <a:pt x="454" y="2190"/>
                    </a:cubicBezTo>
                    <a:cubicBezTo>
                      <a:pt x="836" y="2968"/>
                      <a:pt x="1499" y="3440"/>
                      <a:pt x="1970" y="3440"/>
                    </a:cubicBezTo>
                    <a:cubicBezTo>
                      <a:pt x="2059" y="3440"/>
                      <a:pt x="2142" y="3423"/>
                      <a:pt x="2214" y="3387"/>
                    </a:cubicBezTo>
                    <a:cubicBezTo>
                      <a:pt x="2665" y="3167"/>
                      <a:pt x="2419" y="2187"/>
                      <a:pt x="2038" y="1441"/>
                    </a:cubicBezTo>
                    <a:cubicBezTo>
                      <a:pt x="1697" y="774"/>
                      <a:pt x="1155" y="0"/>
                      <a:pt x="72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6" name="Google Shape;3846;p79">
                <a:extLst>
                  <a:ext uri="{FF2B5EF4-FFF2-40B4-BE49-F238E27FC236}">
                    <a16:creationId xmlns:a16="http://schemas.microsoft.com/office/drawing/2014/main" id="{FBCA315A-EADE-A8B0-B286-94A0226BB224}"/>
                  </a:ext>
                </a:extLst>
              </p:cNvPr>
              <p:cNvSpPr/>
              <p:nvPr/>
            </p:nvSpPr>
            <p:spPr>
              <a:xfrm>
                <a:off x="6915229" y="3545131"/>
                <a:ext cx="176544" cy="233488"/>
              </a:xfrm>
              <a:custGeom>
                <a:avLst/>
                <a:gdLst/>
                <a:ahLst/>
                <a:cxnLst/>
                <a:rect l="l" t="t" r="r" b="b"/>
                <a:pathLst>
                  <a:path w="2595" h="3432" extrusionOk="0">
                    <a:moveTo>
                      <a:pt x="660" y="0"/>
                    </a:moveTo>
                    <a:cubicBezTo>
                      <a:pt x="612" y="0"/>
                      <a:pt x="567" y="10"/>
                      <a:pt x="523" y="31"/>
                    </a:cubicBezTo>
                    <a:cubicBezTo>
                      <a:pt x="95" y="240"/>
                      <a:pt x="1" y="1238"/>
                      <a:pt x="454" y="2163"/>
                    </a:cubicBezTo>
                    <a:cubicBezTo>
                      <a:pt x="840" y="2949"/>
                      <a:pt x="1495" y="3432"/>
                      <a:pt x="1946" y="3432"/>
                    </a:cubicBezTo>
                    <a:cubicBezTo>
                      <a:pt x="2027" y="3432"/>
                      <a:pt x="2101" y="3416"/>
                      <a:pt x="2166" y="3384"/>
                    </a:cubicBezTo>
                    <a:cubicBezTo>
                      <a:pt x="2595" y="3174"/>
                      <a:pt x="2338" y="2201"/>
                      <a:pt x="1957" y="1453"/>
                    </a:cubicBezTo>
                    <a:cubicBezTo>
                      <a:pt x="1616" y="781"/>
                      <a:pt x="1076" y="0"/>
                      <a:pt x="66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7" name="Google Shape;3847;p79">
                <a:extLst>
                  <a:ext uri="{FF2B5EF4-FFF2-40B4-BE49-F238E27FC236}">
                    <a16:creationId xmlns:a16="http://schemas.microsoft.com/office/drawing/2014/main" id="{BF0E89FB-5636-5653-2FF0-23EA6C5A7161}"/>
                  </a:ext>
                </a:extLst>
              </p:cNvPr>
              <p:cNvSpPr/>
              <p:nvPr/>
            </p:nvSpPr>
            <p:spPr>
              <a:xfrm>
                <a:off x="6850257" y="2171819"/>
                <a:ext cx="151236" cy="334448"/>
              </a:xfrm>
              <a:custGeom>
                <a:avLst/>
                <a:gdLst/>
                <a:ahLst/>
                <a:cxnLst/>
                <a:rect l="l" t="t" r="r" b="b"/>
                <a:pathLst>
                  <a:path w="2223" h="4916" extrusionOk="0">
                    <a:moveTo>
                      <a:pt x="1120" y="0"/>
                    </a:moveTo>
                    <a:cubicBezTo>
                      <a:pt x="510" y="0"/>
                      <a:pt x="12" y="1097"/>
                      <a:pt x="5" y="2453"/>
                    </a:cubicBezTo>
                    <a:cubicBezTo>
                      <a:pt x="0" y="3810"/>
                      <a:pt x="491" y="4913"/>
                      <a:pt x="1101" y="4916"/>
                    </a:cubicBezTo>
                    <a:cubicBezTo>
                      <a:pt x="1102" y="4916"/>
                      <a:pt x="1103" y="4916"/>
                      <a:pt x="1104" y="4916"/>
                    </a:cubicBezTo>
                    <a:cubicBezTo>
                      <a:pt x="1713" y="4916"/>
                      <a:pt x="2211" y="3818"/>
                      <a:pt x="2218" y="2462"/>
                    </a:cubicBezTo>
                    <a:cubicBezTo>
                      <a:pt x="2223" y="1105"/>
                      <a:pt x="1732" y="3"/>
                      <a:pt x="1122" y="0"/>
                    </a:cubicBezTo>
                    <a:cubicBezTo>
                      <a:pt x="1122" y="0"/>
                      <a:pt x="1121" y="0"/>
                      <a:pt x="1120" y="0"/>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8" name="Google Shape;3848;p79">
                <a:extLst>
                  <a:ext uri="{FF2B5EF4-FFF2-40B4-BE49-F238E27FC236}">
                    <a16:creationId xmlns:a16="http://schemas.microsoft.com/office/drawing/2014/main" id="{DA818C7D-D3E1-C848-DF2F-C7C7894073F8}"/>
                  </a:ext>
                </a:extLst>
              </p:cNvPr>
              <p:cNvSpPr/>
              <p:nvPr/>
            </p:nvSpPr>
            <p:spPr>
              <a:xfrm>
                <a:off x="6872572" y="1877100"/>
                <a:ext cx="933542" cy="910411"/>
              </a:xfrm>
              <a:custGeom>
                <a:avLst/>
                <a:gdLst/>
                <a:ahLst/>
                <a:cxnLst/>
                <a:rect l="l" t="t" r="r" b="b"/>
                <a:pathLst>
                  <a:path w="13722" h="13382" extrusionOk="0">
                    <a:moveTo>
                      <a:pt x="6943" y="0"/>
                    </a:moveTo>
                    <a:cubicBezTo>
                      <a:pt x="6711" y="0"/>
                      <a:pt x="6476" y="11"/>
                      <a:pt x="6240" y="33"/>
                    </a:cubicBezTo>
                    <a:cubicBezTo>
                      <a:pt x="2568" y="374"/>
                      <a:pt x="347" y="2749"/>
                      <a:pt x="174" y="6433"/>
                    </a:cubicBezTo>
                    <a:cubicBezTo>
                      <a:pt x="1" y="10117"/>
                      <a:pt x="1929" y="13201"/>
                      <a:pt x="5613" y="13374"/>
                    </a:cubicBezTo>
                    <a:cubicBezTo>
                      <a:pt x="5721" y="13379"/>
                      <a:pt x="5830" y="13381"/>
                      <a:pt x="5938" y="13381"/>
                    </a:cubicBezTo>
                    <a:cubicBezTo>
                      <a:pt x="9532" y="13381"/>
                      <a:pt x="13347" y="10636"/>
                      <a:pt x="13515" y="7060"/>
                    </a:cubicBezTo>
                    <a:cubicBezTo>
                      <a:pt x="13722" y="2658"/>
                      <a:pt x="10582" y="0"/>
                      <a:pt x="6943" y="0"/>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9" name="Google Shape;3849;p79">
                <a:extLst>
                  <a:ext uri="{FF2B5EF4-FFF2-40B4-BE49-F238E27FC236}">
                    <a16:creationId xmlns:a16="http://schemas.microsoft.com/office/drawing/2014/main" id="{5A461D9D-8BF2-5572-C0DC-AEA03D726903}"/>
                  </a:ext>
                </a:extLst>
              </p:cNvPr>
              <p:cNvSpPr/>
              <p:nvPr/>
            </p:nvSpPr>
            <p:spPr>
              <a:xfrm>
                <a:off x="6908834" y="2555593"/>
                <a:ext cx="906669" cy="243760"/>
              </a:xfrm>
              <a:custGeom>
                <a:avLst/>
                <a:gdLst/>
                <a:ahLst/>
                <a:cxnLst/>
                <a:rect l="l" t="t" r="r" b="b"/>
                <a:pathLst>
                  <a:path w="13327" h="3583" extrusionOk="0">
                    <a:moveTo>
                      <a:pt x="11996" y="1"/>
                    </a:moveTo>
                    <a:cubicBezTo>
                      <a:pt x="11928" y="1"/>
                      <a:pt x="11860" y="20"/>
                      <a:pt x="11800" y="58"/>
                    </a:cubicBezTo>
                    <a:cubicBezTo>
                      <a:pt x="9681" y="1441"/>
                      <a:pt x="7163" y="1956"/>
                      <a:pt x="5025" y="1956"/>
                    </a:cubicBezTo>
                    <a:cubicBezTo>
                      <a:pt x="3274" y="1956"/>
                      <a:pt x="1779" y="1610"/>
                      <a:pt x="968" y="1113"/>
                    </a:cubicBezTo>
                    <a:cubicBezTo>
                      <a:pt x="908" y="1076"/>
                      <a:pt x="842" y="1059"/>
                      <a:pt x="777" y="1059"/>
                    </a:cubicBezTo>
                    <a:cubicBezTo>
                      <a:pt x="660" y="1059"/>
                      <a:pt x="545" y="1116"/>
                      <a:pt x="476" y="1221"/>
                    </a:cubicBezTo>
                    <a:lnTo>
                      <a:pt x="0" y="1932"/>
                    </a:lnTo>
                    <a:cubicBezTo>
                      <a:pt x="0" y="1932"/>
                      <a:pt x="1311" y="3582"/>
                      <a:pt x="5438" y="3582"/>
                    </a:cubicBezTo>
                    <a:cubicBezTo>
                      <a:pt x="9981" y="3582"/>
                      <a:pt x="13327" y="1151"/>
                      <a:pt x="13327" y="1151"/>
                    </a:cubicBezTo>
                    <a:lnTo>
                      <a:pt x="12249" y="104"/>
                    </a:lnTo>
                    <a:cubicBezTo>
                      <a:pt x="12180" y="36"/>
                      <a:pt x="12088" y="1"/>
                      <a:pt x="11996" y="1"/>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0" name="Google Shape;3850;p79">
                <a:extLst>
                  <a:ext uri="{FF2B5EF4-FFF2-40B4-BE49-F238E27FC236}">
                    <a16:creationId xmlns:a16="http://schemas.microsoft.com/office/drawing/2014/main" id="{C74EC965-4B00-63FF-63A8-67D14D6E7853}"/>
                  </a:ext>
                </a:extLst>
              </p:cNvPr>
              <p:cNvSpPr/>
              <p:nvPr/>
            </p:nvSpPr>
            <p:spPr>
              <a:xfrm>
                <a:off x="7297098" y="1877100"/>
                <a:ext cx="518408" cy="894491"/>
              </a:xfrm>
              <a:custGeom>
                <a:avLst/>
                <a:gdLst/>
                <a:ahLst/>
                <a:cxnLst/>
                <a:rect l="l" t="t" r="r" b="b"/>
                <a:pathLst>
                  <a:path w="7620" h="13148" extrusionOk="0">
                    <a:moveTo>
                      <a:pt x="703" y="0"/>
                    </a:moveTo>
                    <a:cubicBezTo>
                      <a:pt x="471" y="0"/>
                      <a:pt x="236" y="11"/>
                      <a:pt x="0" y="33"/>
                    </a:cubicBezTo>
                    <a:cubicBezTo>
                      <a:pt x="3910" y="132"/>
                      <a:pt x="4596" y="3247"/>
                      <a:pt x="4596" y="3247"/>
                    </a:cubicBezTo>
                    <a:cubicBezTo>
                      <a:pt x="2831" y="5138"/>
                      <a:pt x="4105" y="8891"/>
                      <a:pt x="4105" y="8891"/>
                    </a:cubicBezTo>
                    <a:cubicBezTo>
                      <a:pt x="3566" y="10568"/>
                      <a:pt x="1604" y="11736"/>
                      <a:pt x="1604" y="11736"/>
                    </a:cubicBezTo>
                    <a:cubicBezTo>
                      <a:pt x="1611" y="11736"/>
                      <a:pt x="1617" y="11736"/>
                      <a:pt x="1624" y="11736"/>
                    </a:cubicBezTo>
                    <a:cubicBezTo>
                      <a:pt x="3039" y="11736"/>
                      <a:pt x="2993" y="13131"/>
                      <a:pt x="2992" y="13147"/>
                    </a:cubicBezTo>
                    <a:cubicBezTo>
                      <a:pt x="5786" y="12455"/>
                      <a:pt x="7620" y="11125"/>
                      <a:pt x="7620" y="11124"/>
                    </a:cubicBezTo>
                    <a:lnTo>
                      <a:pt x="6542" y="10077"/>
                    </a:lnTo>
                    <a:cubicBezTo>
                      <a:pt x="6474" y="10011"/>
                      <a:pt x="6383" y="9974"/>
                      <a:pt x="6289" y="9974"/>
                    </a:cubicBezTo>
                    <a:cubicBezTo>
                      <a:pt x="6280" y="9974"/>
                      <a:pt x="6271" y="9974"/>
                      <a:pt x="6262" y="9975"/>
                    </a:cubicBezTo>
                    <a:cubicBezTo>
                      <a:pt x="6853" y="9109"/>
                      <a:pt x="7225" y="8122"/>
                      <a:pt x="7275" y="7060"/>
                    </a:cubicBezTo>
                    <a:cubicBezTo>
                      <a:pt x="7482" y="2658"/>
                      <a:pt x="4342" y="0"/>
                      <a:pt x="703" y="0"/>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1" name="Google Shape;3851;p79">
                <a:extLst>
                  <a:ext uri="{FF2B5EF4-FFF2-40B4-BE49-F238E27FC236}">
                    <a16:creationId xmlns:a16="http://schemas.microsoft.com/office/drawing/2014/main" id="{F8DFDDC6-8048-8719-4FF4-275087C27F0F}"/>
                  </a:ext>
                </a:extLst>
              </p:cNvPr>
              <p:cNvSpPr/>
              <p:nvPr/>
            </p:nvSpPr>
            <p:spPr>
              <a:xfrm>
                <a:off x="6951422" y="2721933"/>
                <a:ext cx="648962" cy="82864"/>
              </a:xfrm>
              <a:custGeom>
                <a:avLst/>
                <a:gdLst/>
                <a:ahLst/>
                <a:cxnLst/>
                <a:rect l="l" t="t" r="r" b="b"/>
                <a:pathLst>
                  <a:path w="9539" h="1218" extrusionOk="0">
                    <a:moveTo>
                      <a:pt x="12" y="0"/>
                    </a:moveTo>
                    <a:lnTo>
                      <a:pt x="1" y="18"/>
                    </a:lnTo>
                    <a:cubicBezTo>
                      <a:pt x="165" y="142"/>
                      <a:pt x="342" y="249"/>
                      <a:pt x="521" y="351"/>
                    </a:cubicBezTo>
                    <a:cubicBezTo>
                      <a:pt x="703" y="450"/>
                      <a:pt x="890" y="538"/>
                      <a:pt x="1080" y="618"/>
                    </a:cubicBezTo>
                    <a:cubicBezTo>
                      <a:pt x="1462" y="778"/>
                      <a:pt x="1861" y="895"/>
                      <a:pt x="2263" y="991"/>
                    </a:cubicBezTo>
                    <a:cubicBezTo>
                      <a:pt x="2465" y="1034"/>
                      <a:pt x="2668" y="1075"/>
                      <a:pt x="2872" y="1105"/>
                    </a:cubicBezTo>
                    <a:cubicBezTo>
                      <a:pt x="3076" y="1138"/>
                      <a:pt x="3283" y="1155"/>
                      <a:pt x="3487" y="1177"/>
                    </a:cubicBezTo>
                    <a:cubicBezTo>
                      <a:pt x="3848" y="1204"/>
                      <a:pt x="4209" y="1218"/>
                      <a:pt x="4569" y="1218"/>
                    </a:cubicBezTo>
                    <a:cubicBezTo>
                      <a:pt x="4620" y="1218"/>
                      <a:pt x="4672" y="1218"/>
                      <a:pt x="4723" y="1217"/>
                    </a:cubicBezTo>
                    <a:cubicBezTo>
                      <a:pt x="5546" y="1212"/>
                      <a:pt x="6367" y="1130"/>
                      <a:pt x="7175" y="973"/>
                    </a:cubicBezTo>
                    <a:cubicBezTo>
                      <a:pt x="7980" y="813"/>
                      <a:pt x="8770" y="587"/>
                      <a:pt x="9539" y="297"/>
                    </a:cubicBezTo>
                    <a:lnTo>
                      <a:pt x="9532" y="277"/>
                    </a:lnTo>
                    <a:cubicBezTo>
                      <a:pt x="8757" y="541"/>
                      <a:pt x="7964" y="741"/>
                      <a:pt x="7157" y="873"/>
                    </a:cubicBezTo>
                    <a:cubicBezTo>
                      <a:pt x="6429" y="995"/>
                      <a:pt x="5692" y="1056"/>
                      <a:pt x="4954" y="1056"/>
                    </a:cubicBezTo>
                    <a:cubicBezTo>
                      <a:pt x="4877" y="1056"/>
                      <a:pt x="4800" y="1056"/>
                      <a:pt x="4724" y="1054"/>
                    </a:cubicBezTo>
                    <a:cubicBezTo>
                      <a:pt x="4317" y="1046"/>
                      <a:pt x="3910" y="1019"/>
                      <a:pt x="3506" y="976"/>
                    </a:cubicBezTo>
                    <a:cubicBezTo>
                      <a:pt x="3305" y="951"/>
                      <a:pt x="3103" y="929"/>
                      <a:pt x="2903" y="895"/>
                    </a:cubicBezTo>
                    <a:cubicBezTo>
                      <a:pt x="2702" y="868"/>
                      <a:pt x="2503" y="832"/>
                      <a:pt x="2305" y="792"/>
                    </a:cubicBezTo>
                    <a:cubicBezTo>
                      <a:pt x="1906" y="718"/>
                      <a:pt x="1514" y="615"/>
                      <a:pt x="1130" y="485"/>
                    </a:cubicBezTo>
                    <a:cubicBezTo>
                      <a:pt x="744" y="357"/>
                      <a:pt x="370" y="194"/>
                      <a:pt x="12" y="0"/>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2" name="Google Shape;3852;p79">
                <a:extLst>
                  <a:ext uri="{FF2B5EF4-FFF2-40B4-BE49-F238E27FC236}">
                    <a16:creationId xmlns:a16="http://schemas.microsoft.com/office/drawing/2014/main" id="{27B1D4F0-36F0-77DA-2257-56E0A5BABB2C}"/>
                  </a:ext>
                </a:extLst>
              </p:cNvPr>
              <p:cNvSpPr/>
              <p:nvPr/>
            </p:nvSpPr>
            <p:spPr>
              <a:xfrm>
                <a:off x="6974281" y="2558926"/>
                <a:ext cx="737812" cy="136609"/>
              </a:xfrm>
              <a:custGeom>
                <a:avLst/>
                <a:gdLst/>
                <a:ahLst/>
                <a:cxnLst/>
                <a:rect l="l" t="t" r="r" b="b"/>
                <a:pathLst>
                  <a:path w="10845" h="2008" extrusionOk="0">
                    <a:moveTo>
                      <a:pt x="10833" y="1"/>
                    </a:moveTo>
                    <a:cubicBezTo>
                      <a:pt x="10034" y="500"/>
                      <a:pt x="9175" y="896"/>
                      <a:pt x="8276" y="1179"/>
                    </a:cubicBezTo>
                    <a:cubicBezTo>
                      <a:pt x="7381" y="1466"/>
                      <a:pt x="6458" y="1656"/>
                      <a:pt x="5523" y="1745"/>
                    </a:cubicBezTo>
                    <a:cubicBezTo>
                      <a:pt x="5092" y="1786"/>
                      <a:pt x="4659" y="1805"/>
                      <a:pt x="4227" y="1805"/>
                    </a:cubicBezTo>
                    <a:cubicBezTo>
                      <a:pt x="3723" y="1805"/>
                      <a:pt x="3220" y="1779"/>
                      <a:pt x="2719" y="1732"/>
                    </a:cubicBezTo>
                    <a:cubicBezTo>
                      <a:pt x="2253" y="1692"/>
                      <a:pt x="1790" y="1619"/>
                      <a:pt x="1334" y="1515"/>
                    </a:cubicBezTo>
                    <a:cubicBezTo>
                      <a:pt x="880" y="1410"/>
                      <a:pt x="430" y="1272"/>
                      <a:pt x="11" y="1055"/>
                    </a:cubicBezTo>
                    <a:lnTo>
                      <a:pt x="0" y="1072"/>
                    </a:lnTo>
                    <a:cubicBezTo>
                      <a:pt x="195" y="1209"/>
                      <a:pt x="409" y="1314"/>
                      <a:pt x="626" y="1413"/>
                    </a:cubicBezTo>
                    <a:cubicBezTo>
                      <a:pt x="845" y="1508"/>
                      <a:pt x="1070" y="1584"/>
                      <a:pt x="1298" y="1653"/>
                    </a:cubicBezTo>
                    <a:cubicBezTo>
                      <a:pt x="1755" y="1788"/>
                      <a:pt x="2225" y="1873"/>
                      <a:pt x="2697" y="1935"/>
                    </a:cubicBezTo>
                    <a:cubicBezTo>
                      <a:pt x="3108" y="1985"/>
                      <a:pt x="3522" y="2008"/>
                      <a:pt x="3935" y="2008"/>
                    </a:cubicBezTo>
                    <a:cubicBezTo>
                      <a:pt x="4472" y="2008"/>
                      <a:pt x="5009" y="1970"/>
                      <a:pt x="5541" y="1907"/>
                    </a:cubicBezTo>
                    <a:cubicBezTo>
                      <a:pt x="6484" y="1797"/>
                      <a:pt x="7411" y="1585"/>
                      <a:pt x="8309" y="1276"/>
                    </a:cubicBezTo>
                    <a:cubicBezTo>
                      <a:pt x="9203" y="965"/>
                      <a:pt x="10055" y="543"/>
                      <a:pt x="10844" y="18"/>
                    </a:cubicBezTo>
                    <a:lnTo>
                      <a:pt x="10833" y="1"/>
                    </a:ln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3" name="Google Shape;3853;p79">
                <a:extLst>
                  <a:ext uri="{FF2B5EF4-FFF2-40B4-BE49-F238E27FC236}">
                    <a16:creationId xmlns:a16="http://schemas.microsoft.com/office/drawing/2014/main" id="{31921827-A832-0BE9-7194-FBE2D0C5890F}"/>
                  </a:ext>
                </a:extLst>
              </p:cNvPr>
              <p:cNvSpPr/>
              <p:nvPr/>
            </p:nvSpPr>
            <p:spPr>
              <a:xfrm>
                <a:off x="7109871" y="2599882"/>
                <a:ext cx="32860" cy="188042"/>
              </a:xfrm>
              <a:custGeom>
                <a:avLst/>
                <a:gdLst/>
                <a:ahLst/>
                <a:cxnLst/>
                <a:rect l="l" t="t" r="r" b="b"/>
                <a:pathLst>
                  <a:path w="483" h="2764" extrusionOk="0">
                    <a:moveTo>
                      <a:pt x="465" y="0"/>
                    </a:moveTo>
                    <a:cubicBezTo>
                      <a:pt x="385" y="74"/>
                      <a:pt x="323" y="164"/>
                      <a:pt x="271" y="261"/>
                    </a:cubicBezTo>
                    <a:cubicBezTo>
                      <a:pt x="219" y="360"/>
                      <a:pt x="183" y="466"/>
                      <a:pt x="163" y="576"/>
                    </a:cubicBezTo>
                    <a:cubicBezTo>
                      <a:pt x="141" y="690"/>
                      <a:pt x="141" y="806"/>
                      <a:pt x="164" y="919"/>
                    </a:cubicBezTo>
                    <a:cubicBezTo>
                      <a:pt x="183" y="1014"/>
                      <a:pt x="221" y="1104"/>
                      <a:pt x="269" y="1187"/>
                    </a:cubicBezTo>
                    <a:lnTo>
                      <a:pt x="269" y="1187"/>
                    </a:lnTo>
                    <a:cubicBezTo>
                      <a:pt x="198" y="1294"/>
                      <a:pt x="139" y="1409"/>
                      <a:pt x="94" y="1530"/>
                    </a:cubicBezTo>
                    <a:cubicBezTo>
                      <a:pt x="41" y="1669"/>
                      <a:pt x="11" y="1816"/>
                      <a:pt x="5" y="1965"/>
                    </a:cubicBezTo>
                    <a:cubicBezTo>
                      <a:pt x="1" y="2113"/>
                      <a:pt x="26" y="2261"/>
                      <a:pt x="82" y="2399"/>
                    </a:cubicBezTo>
                    <a:cubicBezTo>
                      <a:pt x="136" y="2534"/>
                      <a:pt x="215" y="2657"/>
                      <a:pt x="314" y="2764"/>
                    </a:cubicBezTo>
                    <a:lnTo>
                      <a:pt x="330" y="2751"/>
                    </a:lnTo>
                    <a:cubicBezTo>
                      <a:pt x="248" y="2638"/>
                      <a:pt x="186" y="2511"/>
                      <a:pt x="146" y="2377"/>
                    </a:cubicBezTo>
                    <a:cubicBezTo>
                      <a:pt x="109" y="2245"/>
                      <a:pt x="98" y="2108"/>
                      <a:pt x="115" y="1973"/>
                    </a:cubicBezTo>
                    <a:cubicBezTo>
                      <a:pt x="130" y="1838"/>
                      <a:pt x="169" y="1707"/>
                      <a:pt x="227" y="1585"/>
                    </a:cubicBezTo>
                    <a:cubicBezTo>
                      <a:pt x="283" y="1463"/>
                      <a:pt x="356" y="1350"/>
                      <a:pt x="444" y="1249"/>
                    </a:cubicBezTo>
                    <a:lnTo>
                      <a:pt x="483" y="1206"/>
                    </a:lnTo>
                    <a:lnTo>
                      <a:pt x="454" y="1146"/>
                    </a:lnTo>
                    <a:cubicBezTo>
                      <a:pt x="372" y="974"/>
                      <a:pt x="349" y="789"/>
                      <a:pt x="355" y="599"/>
                    </a:cubicBezTo>
                    <a:cubicBezTo>
                      <a:pt x="364" y="406"/>
                      <a:pt x="413" y="210"/>
                      <a:pt x="483" y="11"/>
                    </a:cubicBezTo>
                    <a:lnTo>
                      <a:pt x="465" y="0"/>
                    </a:ln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4" name="Google Shape;3854;p79">
                <a:extLst>
                  <a:ext uri="{FF2B5EF4-FFF2-40B4-BE49-F238E27FC236}">
                    <a16:creationId xmlns:a16="http://schemas.microsoft.com/office/drawing/2014/main" id="{10213FBE-88CD-9A03-3ED0-2ED391A597C8}"/>
                  </a:ext>
                </a:extLst>
              </p:cNvPr>
              <p:cNvSpPr/>
              <p:nvPr/>
            </p:nvSpPr>
            <p:spPr>
              <a:xfrm>
                <a:off x="6901418" y="2033236"/>
                <a:ext cx="636988" cy="584195"/>
              </a:xfrm>
              <a:custGeom>
                <a:avLst/>
                <a:gdLst/>
                <a:ahLst/>
                <a:cxnLst/>
                <a:rect l="l" t="t" r="r" b="b"/>
                <a:pathLst>
                  <a:path w="9363" h="8587" extrusionOk="0">
                    <a:moveTo>
                      <a:pt x="5141" y="1"/>
                    </a:moveTo>
                    <a:cubicBezTo>
                      <a:pt x="3432" y="1"/>
                      <a:pt x="1651" y="520"/>
                      <a:pt x="1060" y="1494"/>
                    </a:cubicBezTo>
                    <a:cubicBezTo>
                      <a:pt x="87" y="3098"/>
                      <a:pt x="1" y="5803"/>
                      <a:pt x="799" y="7094"/>
                    </a:cubicBezTo>
                    <a:cubicBezTo>
                      <a:pt x="799" y="7094"/>
                      <a:pt x="1592" y="8586"/>
                      <a:pt x="4394" y="8586"/>
                    </a:cubicBezTo>
                    <a:cubicBezTo>
                      <a:pt x="4533" y="8586"/>
                      <a:pt x="4678" y="8582"/>
                      <a:pt x="4827" y="8575"/>
                    </a:cubicBezTo>
                    <a:cubicBezTo>
                      <a:pt x="8343" y="8392"/>
                      <a:pt x="8636" y="6595"/>
                      <a:pt x="8784" y="6150"/>
                    </a:cubicBezTo>
                    <a:cubicBezTo>
                      <a:pt x="9106" y="5189"/>
                      <a:pt x="9363" y="3109"/>
                      <a:pt x="8749" y="1498"/>
                    </a:cubicBezTo>
                    <a:cubicBezTo>
                      <a:pt x="8362" y="481"/>
                      <a:pt x="6785" y="1"/>
                      <a:pt x="514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5" name="Google Shape;3855;p79">
                <a:extLst>
                  <a:ext uri="{FF2B5EF4-FFF2-40B4-BE49-F238E27FC236}">
                    <a16:creationId xmlns:a16="http://schemas.microsoft.com/office/drawing/2014/main" id="{E1A61E67-865A-2866-6B20-EEA019CFC40F}"/>
                  </a:ext>
                </a:extLst>
              </p:cNvPr>
              <p:cNvSpPr/>
              <p:nvPr/>
            </p:nvSpPr>
            <p:spPr>
              <a:xfrm>
                <a:off x="6891281" y="2022147"/>
                <a:ext cx="634131" cy="581474"/>
              </a:xfrm>
              <a:custGeom>
                <a:avLst/>
                <a:gdLst/>
                <a:ahLst/>
                <a:cxnLst/>
                <a:rect l="l" t="t" r="r" b="b"/>
                <a:pathLst>
                  <a:path w="9321" h="8547" extrusionOk="0">
                    <a:moveTo>
                      <a:pt x="5117" y="1"/>
                    </a:moveTo>
                    <a:cubicBezTo>
                      <a:pt x="3416" y="1"/>
                      <a:pt x="1644" y="517"/>
                      <a:pt x="1056" y="1486"/>
                    </a:cubicBezTo>
                    <a:cubicBezTo>
                      <a:pt x="87" y="3084"/>
                      <a:pt x="0" y="5777"/>
                      <a:pt x="796" y="7061"/>
                    </a:cubicBezTo>
                    <a:cubicBezTo>
                      <a:pt x="796" y="7061"/>
                      <a:pt x="1585" y="8546"/>
                      <a:pt x="4372" y="8546"/>
                    </a:cubicBezTo>
                    <a:cubicBezTo>
                      <a:pt x="4511" y="8546"/>
                      <a:pt x="4655" y="8543"/>
                      <a:pt x="4805" y="8535"/>
                    </a:cubicBezTo>
                    <a:cubicBezTo>
                      <a:pt x="8305" y="8353"/>
                      <a:pt x="8597" y="6565"/>
                      <a:pt x="8745" y="6122"/>
                    </a:cubicBezTo>
                    <a:cubicBezTo>
                      <a:pt x="9064" y="5165"/>
                      <a:pt x="9321" y="3094"/>
                      <a:pt x="8710" y="1491"/>
                    </a:cubicBezTo>
                    <a:cubicBezTo>
                      <a:pt x="8324" y="479"/>
                      <a:pt x="6753" y="1"/>
                      <a:pt x="5117"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6" name="Google Shape;3856;p79">
                <a:extLst>
                  <a:ext uri="{FF2B5EF4-FFF2-40B4-BE49-F238E27FC236}">
                    <a16:creationId xmlns:a16="http://schemas.microsoft.com/office/drawing/2014/main" id="{18175CAF-6851-4CCB-7412-56C69C0C3011}"/>
                  </a:ext>
                </a:extLst>
              </p:cNvPr>
              <p:cNvSpPr/>
              <p:nvPr/>
            </p:nvSpPr>
            <p:spPr>
              <a:xfrm>
                <a:off x="6902166" y="2032896"/>
                <a:ext cx="622565" cy="570997"/>
              </a:xfrm>
              <a:custGeom>
                <a:avLst/>
                <a:gdLst/>
                <a:ahLst/>
                <a:cxnLst/>
                <a:rect l="l" t="t" r="r" b="b"/>
                <a:pathLst>
                  <a:path w="9151" h="8393" extrusionOk="0">
                    <a:moveTo>
                      <a:pt x="5024" y="1"/>
                    </a:moveTo>
                    <a:cubicBezTo>
                      <a:pt x="3354" y="1"/>
                      <a:pt x="1613" y="508"/>
                      <a:pt x="1036" y="1459"/>
                    </a:cubicBezTo>
                    <a:cubicBezTo>
                      <a:pt x="85" y="3028"/>
                      <a:pt x="0" y="5672"/>
                      <a:pt x="781" y="6934"/>
                    </a:cubicBezTo>
                    <a:cubicBezTo>
                      <a:pt x="781" y="6934"/>
                      <a:pt x="1556" y="8392"/>
                      <a:pt x="4294" y="8392"/>
                    </a:cubicBezTo>
                    <a:cubicBezTo>
                      <a:pt x="4430" y="8392"/>
                      <a:pt x="4571" y="8389"/>
                      <a:pt x="4717" y="8381"/>
                    </a:cubicBezTo>
                    <a:cubicBezTo>
                      <a:pt x="8155" y="8203"/>
                      <a:pt x="8441" y="6446"/>
                      <a:pt x="8586" y="6012"/>
                    </a:cubicBezTo>
                    <a:cubicBezTo>
                      <a:pt x="8900" y="5072"/>
                      <a:pt x="9151" y="3039"/>
                      <a:pt x="8551" y="1464"/>
                    </a:cubicBezTo>
                    <a:cubicBezTo>
                      <a:pt x="8173" y="470"/>
                      <a:pt x="6631" y="1"/>
                      <a:pt x="5024" y="1"/>
                    </a:cubicBezTo>
                    <a:close/>
                  </a:path>
                </a:pathLst>
              </a:custGeom>
              <a:solidFill>
                <a:srgbClr val="091F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7" name="Google Shape;3857;p79">
                <a:extLst>
                  <a:ext uri="{FF2B5EF4-FFF2-40B4-BE49-F238E27FC236}">
                    <a16:creationId xmlns:a16="http://schemas.microsoft.com/office/drawing/2014/main" id="{8DC9AA9F-1A45-A2E5-FD9F-AF8A2BC2BC97}"/>
                  </a:ext>
                </a:extLst>
              </p:cNvPr>
              <p:cNvSpPr/>
              <p:nvPr/>
            </p:nvSpPr>
            <p:spPr>
              <a:xfrm>
                <a:off x="7050546" y="2141680"/>
                <a:ext cx="446633" cy="448130"/>
              </a:xfrm>
              <a:custGeom>
                <a:avLst/>
                <a:gdLst/>
                <a:ahLst/>
                <a:cxnLst/>
                <a:rect l="l" t="t" r="r" b="b"/>
                <a:pathLst>
                  <a:path w="6565" h="6587" extrusionOk="0">
                    <a:moveTo>
                      <a:pt x="6420" y="1"/>
                    </a:moveTo>
                    <a:cubicBezTo>
                      <a:pt x="6420" y="1"/>
                      <a:pt x="5442" y="2267"/>
                      <a:pt x="3482" y="3997"/>
                    </a:cubicBezTo>
                    <a:cubicBezTo>
                      <a:pt x="1730" y="5542"/>
                      <a:pt x="1" y="6420"/>
                      <a:pt x="1" y="6420"/>
                    </a:cubicBezTo>
                    <a:cubicBezTo>
                      <a:pt x="158" y="6485"/>
                      <a:pt x="319" y="6540"/>
                      <a:pt x="483" y="6586"/>
                    </a:cubicBezTo>
                    <a:cubicBezTo>
                      <a:pt x="483" y="6586"/>
                      <a:pt x="2028" y="5923"/>
                      <a:pt x="3847" y="4263"/>
                    </a:cubicBezTo>
                    <a:cubicBezTo>
                      <a:pt x="5759" y="2516"/>
                      <a:pt x="6564" y="504"/>
                      <a:pt x="6564" y="504"/>
                    </a:cubicBezTo>
                    <a:cubicBezTo>
                      <a:pt x="6525" y="334"/>
                      <a:pt x="6476" y="166"/>
                      <a:pt x="6420"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8" name="Google Shape;3858;p79">
                <a:extLst>
                  <a:ext uri="{FF2B5EF4-FFF2-40B4-BE49-F238E27FC236}">
                    <a16:creationId xmlns:a16="http://schemas.microsoft.com/office/drawing/2014/main" id="{F707253E-9B13-D00D-F8C8-B95DC18FD27F}"/>
                  </a:ext>
                </a:extLst>
              </p:cNvPr>
              <p:cNvSpPr/>
              <p:nvPr/>
            </p:nvSpPr>
            <p:spPr>
              <a:xfrm>
                <a:off x="7115722" y="2209441"/>
                <a:ext cx="400984" cy="394452"/>
              </a:xfrm>
              <a:custGeom>
                <a:avLst/>
                <a:gdLst/>
                <a:ahLst/>
                <a:cxnLst/>
                <a:rect l="l" t="t" r="r" b="b"/>
                <a:pathLst>
                  <a:path w="5894" h="5798" extrusionOk="0">
                    <a:moveTo>
                      <a:pt x="5699" y="0"/>
                    </a:moveTo>
                    <a:cubicBezTo>
                      <a:pt x="5699" y="1"/>
                      <a:pt x="5091" y="1622"/>
                      <a:pt x="3218" y="3413"/>
                    </a:cubicBezTo>
                    <a:cubicBezTo>
                      <a:pt x="1465" y="5089"/>
                      <a:pt x="1" y="5699"/>
                      <a:pt x="1" y="5699"/>
                    </a:cubicBezTo>
                    <a:cubicBezTo>
                      <a:pt x="341" y="5760"/>
                      <a:pt x="726" y="5797"/>
                      <a:pt x="1161" y="5797"/>
                    </a:cubicBezTo>
                    <a:cubicBezTo>
                      <a:pt x="1295" y="5797"/>
                      <a:pt x="1435" y="5794"/>
                      <a:pt x="1579" y="5786"/>
                    </a:cubicBezTo>
                    <a:cubicBezTo>
                      <a:pt x="5016" y="5608"/>
                      <a:pt x="5302" y="3851"/>
                      <a:pt x="5447" y="3417"/>
                    </a:cubicBezTo>
                    <a:cubicBezTo>
                      <a:pt x="5689" y="2691"/>
                      <a:pt x="5894" y="1314"/>
                      <a:pt x="5699" y="0"/>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9" name="Google Shape;3859;p79">
                <a:extLst>
                  <a:ext uri="{FF2B5EF4-FFF2-40B4-BE49-F238E27FC236}">
                    <a16:creationId xmlns:a16="http://schemas.microsoft.com/office/drawing/2014/main" id="{EEFF3F6A-3F7B-512D-AE9E-0371003A2DE6}"/>
                  </a:ext>
                </a:extLst>
              </p:cNvPr>
              <p:cNvSpPr/>
              <p:nvPr/>
            </p:nvSpPr>
            <p:spPr>
              <a:xfrm>
                <a:off x="6951354" y="2106371"/>
                <a:ext cx="141780" cy="376356"/>
              </a:xfrm>
              <a:custGeom>
                <a:avLst/>
                <a:gdLst/>
                <a:ahLst/>
                <a:cxnLst/>
                <a:rect l="l" t="t" r="r" b="b"/>
                <a:pathLst>
                  <a:path w="2084" h="5532" extrusionOk="0">
                    <a:moveTo>
                      <a:pt x="1734" y="0"/>
                    </a:moveTo>
                    <a:cubicBezTo>
                      <a:pt x="1689" y="0"/>
                      <a:pt x="1643" y="10"/>
                      <a:pt x="1599" y="31"/>
                    </a:cubicBezTo>
                    <a:cubicBezTo>
                      <a:pt x="1364" y="155"/>
                      <a:pt x="1135" y="303"/>
                      <a:pt x="933" y="498"/>
                    </a:cubicBezTo>
                    <a:cubicBezTo>
                      <a:pt x="829" y="598"/>
                      <a:pt x="738" y="709"/>
                      <a:pt x="662" y="830"/>
                    </a:cubicBezTo>
                    <a:cubicBezTo>
                      <a:pt x="593" y="944"/>
                      <a:pt x="532" y="1062"/>
                      <a:pt x="478" y="1183"/>
                    </a:cubicBezTo>
                    <a:cubicBezTo>
                      <a:pt x="266" y="1656"/>
                      <a:pt x="142" y="2151"/>
                      <a:pt x="74" y="2647"/>
                    </a:cubicBezTo>
                    <a:cubicBezTo>
                      <a:pt x="5" y="3143"/>
                      <a:pt x="0" y="3644"/>
                      <a:pt x="58" y="4141"/>
                    </a:cubicBezTo>
                    <a:cubicBezTo>
                      <a:pt x="87" y="4387"/>
                      <a:pt x="139" y="4630"/>
                      <a:pt x="212" y="4868"/>
                    </a:cubicBezTo>
                    <a:cubicBezTo>
                      <a:pt x="287" y="5104"/>
                      <a:pt x="389" y="5332"/>
                      <a:pt x="531" y="5531"/>
                    </a:cubicBezTo>
                    <a:cubicBezTo>
                      <a:pt x="290" y="5102"/>
                      <a:pt x="224" y="4608"/>
                      <a:pt x="210" y="4130"/>
                    </a:cubicBezTo>
                    <a:cubicBezTo>
                      <a:pt x="205" y="3650"/>
                      <a:pt x="260" y="3170"/>
                      <a:pt x="375" y="2704"/>
                    </a:cubicBezTo>
                    <a:cubicBezTo>
                      <a:pt x="488" y="2241"/>
                      <a:pt x="654" y="1792"/>
                      <a:pt x="886" y="1393"/>
                    </a:cubicBezTo>
                    <a:cubicBezTo>
                      <a:pt x="915" y="1342"/>
                      <a:pt x="947" y="1295"/>
                      <a:pt x="976" y="1246"/>
                    </a:cubicBezTo>
                    <a:cubicBezTo>
                      <a:pt x="1009" y="1202"/>
                      <a:pt x="1042" y="1147"/>
                      <a:pt x="1072" y="1112"/>
                    </a:cubicBezTo>
                    <a:cubicBezTo>
                      <a:pt x="1134" y="1032"/>
                      <a:pt x="1207" y="961"/>
                      <a:pt x="1288" y="899"/>
                    </a:cubicBezTo>
                    <a:cubicBezTo>
                      <a:pt x="1453" y="771"/>
                      <a:pt x="1650" y="668"/>
                      <a:pt x="1856" y="586"/>
                    </a:cubicBezTo>
                    <a:lnTo>
                      <a:pt x="1856" y="586"/>
                    </a:lnTo>
                    <a:cubicBezTo>
                      <a:pt x="2013" y="518"/>
                      <a:pt x="2084" y="334"/>
                      <a:pt x="2011" y="177"/>
                    </a:cubicBezTo>
                    <a:cubicBezTo>
                      <a:pt x="1960" y="66"/>
                      <a:pt x="1849" y="0"/>
                      <a:pt x="1734" y="0"/>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0" name="Google Shape;3860;p79">
                <a:extLst>
                  <a:ext uri="{FF2B5EF4-FFF2-40B4-BE49-F238E27FC236}">
                    <a16:creationId xmlns:a16="http://schemas.microsoft.com/office/drawing/2014/main" id="{69FF7718-631F-E839-5ECB-9C3C387F84C7}"/>
                  </a:ext>
                </a:extLst>
              </p:cNvPr>
              <p:cNvSpPr/>
              <p:nvPr/>
            </p:nvSpPr>
            <p:spPr>
              <a:xfrm>
                <a:off x="7278797" y="2320607"/>
                <a:ext cx="193552" cy="242060"/>
              </a:xfrm>
              <a:custGeom>
                <a:avLst/>
                <a:gdLst/>
                <a:ahLst/>
                <a:cxnLst/>
                <a:rect l="l" t="t" r="r" b="b"/>
                <a:pathLst>
                  <a:path w="2845" h="3558" extrusionOk="0">
                    <a:moveTo>
                      <a:pt x="2826" y="1"/>
                    </a:moveTo>
                    <a:lnTo>
                      <a:pt x="2826" y="1"/>
                    </a:lnTo>
                    <a:cubicBezTo>
                      <a:pt x="2730" y="402"/>
                      <a:pt x="2633" y="796"/>
                      <a:pt x="2497" y="1173"/>
                    </a:cubicBezTo>
                    <a:cubicBezTo>
                      <a:pt x="2430" y="1358"/>
                      <a:pt x="2351" y="1541"/>
                      <a:pt x="2263" y="1717"/>
                    </a:cubicBezTo>
                    <a:cubicBezTo>
                      <a:pt x="2173" y="1891"/>
                      <a:pt x="2069" y="2056"/>
                      <a:pt x="1948" y="2198"/>
                    </a:cubicBezTo>
                    <a:cubicBezTo>
                      <a:pt x="1919" y="2236"/>
                      <a:pt x="1887" y="2265"/>
                      <a:pt x="1853" y="2301"/>
                    </a:cubicBezTo>
                    <a:lnTo>
                      <a:pt x="1747" y="2406"/>
                    </a:lnTo>
                    <a:cubicBezTo>
                      <a:pt x="1676" y="2474"/>
                      <a:pt x="1604" y="2542"/>
                      <a:pt x="1529" y="2605"/>
                    </a:cubicBezTo>
                    <a:cubicBezTo>
                      <a:pt x="1378" y="2733"/>
                      <a:pt x="1224" y="2855"/>
                      <a:pt x="1058" y="2964"/>
                    </a:cubicBezTo>
                    <a:cubicBezTo>
                      <a:pt x="894" y="3075"/>
                      <a:pt x="721" y="3177"/>
                      <a:pt x="545" y="3275"/>
                    </a:cubicBezTo>
                    <a:cubicBezTo>
                      <a:pt x="367" y="3373"/>
                      <a:pt x="184" y="3461"/>
                      <a:pt x="0" y="3557"/>
                    </a:cubicBezTo>
                    <a:cubicBezTo>
                      <a:pt x="415" y="3503"/>
                      <a:pt x="817" y="3376"/>
                      <a:pt x="1188" y="3180"/>
                    </a:cubicBezTo>
                    <a:cubicBezTo>
                      <a:pt x="1373" y="3081"/>
                      <a:pt x="1554" y="2967"/>
                      <a:pt x="1718" y="2833"/>
                    </a:cubicBezTo>
                    <a:cubicBezTo>
                      <a:pt x="1801" y="2767"/>
                      <a:pt x="1879" y="2696"/>
                      <a:pt x="1957" y="2625"/>
                    </a:cubicBezTo>
                    <a:cubicBezTo>
                      <a:pt x="1995" y="2590"/>
                      <a:pt x="2033" y="2555"/>
                      <a:pt x="2069" y="2516"/>
                    </a:cubicBezTo>
                    <a:cubicBezTo>
                      <a:pt x="2106" y="2477"/>
                      <a:pt x="2147" y="2436"/>
                      <a:pt x="2181" y="2393"/>
                    </a:cubicBezTo>
                    <a:cubicBezTo>
                      <a:pt x="2316" y="2223"/>
                      <a:pt x="2428" y="2036"/>
                      <a:pt x="2513" y="1836"/>
                    </a:cubicBezTo>
                    <a:cubicBezTo>
                      <a:pt x="2598" y="1643"/>
                      <a:pt x="2664" y="1442"/>
                      <a:pt x="2712" y="1237"/>
                    </a:cubicBezTo>
                    <a:cubicBezTo>
                      <a:pt x="2807" y="832"/>
                      <a:pt x="2845" y="416"/>
                      <a:pt x="2826" y="1"/>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1" name="Google Shape;3861;p79">
                <a:extLst>
                  <a:ext uri="{FF2B5EF4-FFF2-40B4-BE49-F238E27FC236}">
                    <a16:creationId xmlns:a16="http://schemas.microsoft.com/office/drawing/2014/main" id="{419D1152-786F-331F-0BEF-8336B5FDDFB4}"/>
                  </a:ext>
                </a:extLst>
              </p:cNvPr>
              <p:cNvSpPr/>
              <p:nvPr/>
            </p:nvSpPr>
            <p:spPr>
              <a:xfrm>
                <a:off x="7558752" y="2090724"/>
                <a:ext cx="190899" cy="404725"/>
              </a:xfrm>
              <a:custGeom>
                <a:avLst/>
                <a:gdLst/>
                <a:ahLst/>
                <a:cxnLst/>
                <a:rect l="l" t="t" r="r" b="b"/>
                <a:pathLst>
                  <a:path w="2806" h="5949" extrusionOk="0">
                    <a:moveTo>
                      <a:pt x="1413" y="1"/>
                    </a:moveTo>
                    <a:cubicBezTo>
                      <a:pt x="645" y="1"/>
                      <a:pt x="16" y="1328"/>
                      <a:pt x="9" y="2969"/>
                    </a:cubicBezTo>
                    <a:cubicBezTo>
                      <a:pt x="1" y="4611"/>
                      <a:pt x="620" y="5945"/>
                      <a:pt x="1390" y="5948"/>
                    </a:cubicBezTo>
                    <a:cubicBezTo>
                      <a:pt x="1391" y="5948"/>
                      <a:pt x="1392" y="5948"/>
                      <a:pt x="1393" y="5948"/>
                    </a:cubicBezTo>
                    <a:cubicBezTo>
                      <a:pt x="2162" y="5948"/>
                      <a:pt x="2791" y="4621"/>
                      <a:pt x="2798" y="2981"/>
                    </a:cubicBezTo>
                    <a:cubicBezTo>
                      <a:pt x="2805" y="1339"/>
                      <a:pt x="2187" y="4"/>
                      <a:pt x="1416" y="1"/>
                    </a:cubicBezTo>
                    <a:cubicBezTo>
                      <a:pt x="1415" y="1"/>
                      <a:pt x="1414" y="1"/>
                      <a:pt x="141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2" name="Google Shape;3862;p79">
                <a:extLst>
                  <a:ext uri="{FF2B5EF4-FFF2-40B4-BE49-F238E27FC236}">
                    <a16:creationId xmlns:a16="http://schemas.microsoft.com/office/drawing/2014/main" id="{7EB1DF20-DFFE-5DD9-F176-D44B17926D15}"/>
                  </a:ext>
                </a:extLst>
              </p:cNvPr>
              <p:cNvSpPr/>
              <p:nvPr/>
            </p:nvSpPr>
            <p:spPr>
              <a:xfrm>
                <a:off x="7569910" y="2102630"/>
                <a:ext cx="170353" cy="379349"/>
              </a:xfrm>
              <a:custGeom>
                <a:avLst/>
                <a:gdLst/>
                <a:ahLst/>
                <a:cxnLst/>
                <a:rect l="l" t="t" r="r" b="b"/>
                <a:pathLst>
                  <a:path w="2504" h="5576" extrusionOk="0">
                    <a:moveTo>
                      <a:pt x="1324" y="1"/>
                    </a:moveTo>
                    <a:cubicBezTo>
                      <a:pt x="603" y="1"/>
                      <a:pt x="14" y="1245"/>
                      <a:pt x="7" y="2783"/>
                    </a:cubicBezTo>
                    <a:cubicBezTo>
                      <a:pt x="0" y="4323"/>
                      <a:pt x="581" y="5573"/>
                      <a:pt x="1303" y="5576"/>
                    </a:cubicBezTo>
                    <a:cubicBezTo>
                      <a:pt x="1355" y="5576"/>
                      <a:pt x="1406" y="5570"/>
                      <a:pt x="1457" y="5557"/>
                    </a:cubicBezTo>
                    <a:lnTo>
                      <a:pt x="1457" y="5558"/>
                    </a:lnTo>
                    <a:lnTo>
                      <a:pt x="2482" y="5274"/>
                    </a:lnTo>
                    <a:lnTo>
                      <a:pt x="2503" y="321"/>
                    </a:lnTo>
                    <a:lnTo>
                      <a:pt x="1499" y="25"/>
                    </a:lnTo>
                    <a:lnTo>
                      <a:pt x="1499" y="26"/>
                    </a:lnTo>
                    <a:cubicBezTo>
                      <a:pt x="1443" y="9"/>
                      <a:pt x="1385" y="1"/>
                      <a:pt x="1327" y="1"/>
                    </a:cubicBezTo>
                    <a:cubicBezTo>
                      <a:pt x="1326" y="1"/>
                      <a:pt x="1325" y="1"/>
                      <a:pt x="1324" y="1"/>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3" name="Google Shape;3863;p79">
                <a:extLst>
                  <a:ext uri="{FF2B5EF4-FFF2-40B4-BE49-F238E27FC236}">
                    <a16:creationId xmlns:a16="http://schemas.microsoft.com/office/drawing/2014/main" id="{37973F0D-CC01-96B4-710D-D83552E4818F}"/>
                  </a:ext>
                </a:extLst>
              </p:cNvPr>
              <p:cNvSpPr/>
              <p:nvPr/>
            </p:nvSpPr>
            <p:spPr>
              <a:xfrm>
                <a:off x="7659237" y="2123584"/>
                <a:ext cx="158992" cy="337101"/>
              </a:xfrm>
              <a:custGeom>
                <a:avLst/>
                <a:gdLst/>
                <a:ahLst/>
                <a:cxnLst/>
                <a:rect l="l" t="t" r="r" b="b"/>
                <a:pathLst>
                  <a:path w="2337" h="4955" extrusionOk="0">
                    <a:moveTo>
                      <a:pt x="1177" y="0"/>
                    </a:moveTo>
                    <a:cubicBezTo>
                      <a:pt x="535" y="0"/>
                      <a:pt x="12" y="1107"/>
                      <a:pt x="6" y="2473"/>
                    </a:cubicBezTo>
                    <a:cubicBezTo>
                      <a:pt x="1" y="3841"/>
                      <a:pt x="516" y="4952"/>
                      <a:pt x="1158" y="4954"/>
                    </a:cubicBezTo>
                    <a:cubicBezTo>
                      <a:pt x="1159" y="4954"/>
                      <a:pt x="1159" y="4954"/>
                      <a:pt x="1160" y="4954"/>
                    </a:cubicBezTo>
                    <a:cubicBezTo>
                      <a:pt x="1801" y="4954"/>
                      <a:pt x="2324" y="3849"/>
                      <a:pt x="2330" y="2482"/>
                    </a:cubicBezTo>
                    <a:cubicBezTo>
                      <a:pt x="2336" y="1115"/>
                      <a:pt x="1820" y="4"/>
                      <a:pt x="1179" y="0"/>
                    </a:cubicBezTo>
                    <a:cubicBezTo>
                      <a:pt x="1178" y="0"/>
                      <a:pt x="1177" y="0"/>
                      <a:pt x="1177" y="0"/>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4" name="Google Shape;3864;p79">
                <a:extLst>
                  <a:ext uri="{FF2B5EF4-FFF2-40B4-BE49-F238E27FC236}">
                    <a16:creationId xmlns:a16="http://schemas.microsoft.com/office/drawing/2014/main" id="{2112971A-B0E3-C095-B963-CB0576D4D1E0}"/>
                  </a:ext>
                </a:extLst>
              </p:cNvPr>
              <p:cNvSpPr/>
              <p:nvPr/>
            </p:nvSpPr>
            <p:spPr>
              <a:xfrm>
                <a:off x="7694818" y="2160798"/>
                <a:ext cx="114907" cy="263898"/>
              </a:xfrm>
              <a:custGeom>
                <a:avLst/>
                <a:gdLst/>
                <a:ahLst/>
                <a:cxnLst/>
                <a:rect l="l" t="t" r="r" b="b"/>
                <a:pathLst>
                  <a:path w="1689" h="3879" extrusionOk="0">
                    <a:moveTo>
                      <a:pt x="857" y="0"/>
                    </a:moveTo>
                    <a:cubicBezTo>
                      <a:pt x="393" y="0"/>
                      <a:pt x="9" y="873"/>
                      <a:pt x="5" y="1935"/>
                    </a:cubicBezTo>
                    <a:cubicBezTo>
                      <a:pt x="0" y="2999"/>
                      <a:pt x="379" y="3876"/>
                      <a:pt x="842" y="3878"/>
                    </a:cubicBezTo>
                    <a:cubicBezTo>
                      <a:pt x="843" y="3878"/>
                      <a:pt x="843" y="3878"/>
                      <a:pt x="844" y="3878"/>
                    </a:cubicBezTo>
                    <a:cubicBezTo>
                      <a:pt x="1268" y="3878"/>
                      <a:pt x="1632" y="3146"/>
                      <a:pt x="1689" y="2181"/>
                    </a:cubicBezTo>
                    <a:lnTo>
                      <a:pt x="851" y="1939"/>
                    </a:lnTo>
                    <a:lnTo>
                      <a:pt x="1679" y="1538"/>
                    </a:lnTo>
                    <a:cubicBezTo>
                      <a:pt x="1601" y="646"/>
                      <a:pt x="1256" y="2"/>
                      <a:pt x="859" y="0"/>
                    </a:cubicBezTo>
                    <a:cubicBezTo>
                      <a:pt x="858" y="0"/>
                      <a:pt x="857" y="0"/>
                      <a:pt x="85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5" name="Google Shape;3865;p79">
                <a:extLst>
                  <a:ext uri="{FF2B5EF4-FFF2-40B4-BE49-F238E27FC236}">
                    <a16:creationId xmlns:a16="http://schemas.microsoft.com/office/drawing/2014/main" id="{EBD56743-7313-8CA3-DC7F-7D01215C4D93}"/>
                  </a:ext>
                </a:extLst>
              </p:cNvPr>
              <p:cNvSpPr/>
              <p:nvPr/>
            </p:nvSpPr>
            <p:spPr>
              <a:xfrm>
                <a:off x="7701485" y="2161070"/>
                <a:ext cx="114907" cy="263898"/>
              </a:xfrm>
              <a:custGeom>
                <a:avLst/>
                <a:gdLst/>
                <a:ahLst/>
                <a:cxnLst/>
                <a:rect l="l" t="t" r="r" b="b"/>
                <a:pathLst>
                  <a:path w="1689" h="3879" extrusionOk="0">
                    <a:moveTo>
                      <a:pt x="857" y="1"/>
                    </a:moveTo>
                    <a:cubicBezTo>
                      <a:pt x="395" y="1"/>
                      <a:pt x="10" y="873"/>
                      <a:pt x="5" y="1936"/>
                    </a:cubicBezTo>
                    <a:cubicBezTo>
                      <a:pt x="0" y="3000"/>
                      <a:pt x="379" y="3877"/>
                      <a:pt x="842" y="3879"/>
                    </a:cubicBezTo>
                    <a:cubicBezTo>
                      <a:pt x="843" y="3879"/>
                      <a:pt x="843" y="3879"/>
                      <a:pt x="844" y="3879"/>
                    </a:cubicBezTo>
                    <a:cubicBezTo>
                      <a:pt x="1268" y="3879"/>
                      <a:pt x="1633" y="3147"/>
                      <a:pt x="1689" y="2181"/>
                    </a:cubicBezTo>
                    <a:lnTo>
                      <a:pt x="851" y="1939"/>
                    </a:lnTo>
                    <a:lnTo>
                      <a:pt x="1679" y="1539"/>
                    </a:lnTo>
                    <a:cubicBezTo>
                      <a:pt x="1601" y="647"/>
                      <a:pt x="1256" y="3"/>
                      <a:pt x="859" y="1"/>
                    </a:cubicBezTo>
                    <a:cubicBezTo>
                      <a:pt x="858" y="1"/>
                      <a:pt x="858" y="1"/>
                      <a:pt x="85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6" name="Google Shape;3866;p79">
                <a:extLst>
                  <a:ext uri="{FF2B5EF4-FFF2-40B4-BE49-F238E27FC236}">
                    <a16:creationId xmlns:a16="http://schemas.microsoft.com/office/drawing/2014/main" id="{47A16A03-C357-8D89-5C38-939469B4F4B0}"/>
                  </a:ext>
                </a:extLst>
              </p:cNvPr>
              <p:cNvSpPr/>
              <p:nvPr/>
            </p:nvSpPr>
            <p:spPr>
              <a:xfrm>
                <a:off x="7590728" y="2633830"/>
                <a:ext cx="634131" cy="824758"/>
              </a:xfrm>
              <a:custGeom>
                <a:avLst/>
                <a:gdLst/>
                <a:ahLst/>
                <a:cxnLst/>
                <a:rect l="l" t="t" r="r" b="b"/>
                <a:pathLst>
                  <a:path w="9321" h="12123" extrusionOk="0">
                    <a:moveTo>
                      <a:pt x="3304" y="1"/>
                    </a:moveTo>
                    <a:cubicBezTo>
                      <a:pt x="266" y="1274"/>
                      <a:pt x="1" y="5088"/>
                      <a:pt x="1935" y="6042"/>
                    </a:cubicBezTo>
                    <a:cubicBezTo>
                      <a:pt x="3868" y="6996"/>
                      <a:pt x="2138" y="8099"/>
                      <a:pt x="1315" y="8512"/>
                    </a:cubicBezTo>
                    <a:cubicBezTo>
                      <a:pt x="609" y="8865"/>
                      <a:pt x="873" y="12123"/>
                      <a:pt x="3184" y="12123"/>
                    </a:cubicBezTo>
                    <a:cubicBezTo>
                      <a:pt x="3453" y="12123"/>
                      <a:pt x="3749" y="12079"/>
                      <a:pt x="4076" y="11981"/>
                    </a:cubicBezTo>
                    <a:cubicBezTo>
                      <a:pt x="4076" y="11981"/>
                      <a:pt x="9320" y="9368"/>
                      <a:pt x="7814" y="4933"/>
                    </a:cubicBezTo>
                    <a:cubicBezTo>
                      <a:pt x="6766" y="1851"/>
                      <a:pt x="3304" y="1"/>
                      <a:pt x="3304" y="1"/>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7" name="Google Shape;3867;p79">
                <a:extLst>
                  <a:ext uri="{FF2B5EF4-FFF2-40B4-BE49-F238E27FC236}">
                    <a16:creationId xmlns:a16="http://schemas.microsoft.com/office/drawing/2014/main" id="{D3834A01-B6EE-5E01-C241-67BCF5DA0218}"/>
                  </a:ext>
                </a:extLst>
              </p:cNvPr>
              <p:cNvSpPr/>
              <p:nvPr/>
            </p:nvSpPr>
            <p:spPr>
              <a:xfrm>
                <a:off x="7530178" y="3212859"/>
                <a:ext cx="416291" cy="377853"/>
              </a:xfrm>
              <a:custGeom>
                <a:avLst/>
                <a:gdLst/>
                <a:ahLst/>
                <a:cxnLst/>
                <a:rect l="l" t="t" r="r" b="b"/>
                <a:pathLst>
                  <a:path w="6119" h="5554" extrusionOk="0">
                    <a:moveTo>
                      <a:pt x="2205" y="1"/>
                    </a:moveTo>
                    <a:cubicBezTo>
                      <a:pt x="2205" y="1"/>
                      <a:pt x="0" y="1297"/>
                      <a:pt x="292" y="2613"/>
                    </a:cubicBezTo>
                    <a:cubicBezTo>
                      <a:pt x="566" y="3848"/>
                      <a:pt x="1898" y="5554"/>
                      <a:pt x="3494" y="5554"/>
                    </a:cubicBezTo>
                    <a:cubicBezTo>
                      <a:pt x="3597" y="5554"/>
                      <a:pt x="3702" y="5547"/>
                      <a:pt x="3808" y="5532"/>
                    </a:cubicBezTo>
                    <a:cubicBezTo>
                      <a:pt x="6118" y="5202"/>
                      <a:pt x="5024" y="3065"/>
                      <a:pt x="5024" y="3065"/>
                    </a:cubicBezTo>
                    <a:lnTo>
                      <a:pt x="220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8" name="Google Shape;3868;p79">
                <a:extLst>
                  <a:ext uri="{FF2B5EF4-FFF2-40B4-BE49-F238E27FC236}">
                    <a16:creationId xmlns:a16="http://schemas.microsoft.com/office/drawing/2014/main" id="{8D8EB161-7AA9-C1F7-7520-1F3F0E232485}"/>
                  </a:ext>
                </a:extLst>
              </p:cNvPr>
              <p:cNvSpPr/>
              <p:nvPr/>
            </p:nvSpPr>
            <p:spPr>
              <a:xfrm>
                <a:off x="7608076" y="3245582"/>
                <a:ext cx="281723" cy="337373"/>
              </a:xfrm>
              <a:custGeom>
                <a:avLst/>
                <a:gdLst/>
                <a:ahLst/>
                <a:cxnLst/>
                <a:rect l="l" t="t" r="r" b="b"/>
                <a:pathLst>
                  <a:path w="4141" h="4959" extrusionOk="0">
                    <a:moveTo>
                      <a:pt x="376" y="1"/>
                    </a:moveTo>
                    <a:lnTo>
                      <a:pt x="376" y="1"/>
                    </a:lnTo>
                    <a:cubicBezTo>
                      <a:pt x="376" y="1"/>
                      <a:pt x="0" y="1184"/>
                      <a:pt x="928" y="2427"/>
                    </a:cubicBezTo>
                    <a:cubicBezTo>
                      <a:pt x="1473" y="3155"/>
                      <a:pt x="2153" y="3545"/>
                      <a:pt x="2816" y="3722"/>
                    </a:cubicBezTo>
                    <a:cubicBezTo>
                      <a:pt x="3084" y="3794"/>
                      <a:pt x="3208" y="4108"/>
                      <a:pt x="3058" y="4341"/>
                    </a:cubicBezTo>
                    <a:cubicBezTo>
                      <a:pt x="2974" y="4468"/>
                      <a:pt x="2872" y="4584"/>
                      <a:pt x="2756" y="4683"/>
                    </a:cubicBezTo>
                    <a:cubicBezTo>
                      <a:pt x="2558" y="4852"/>
                      <a:pt x="2674" y="4958"/>
                      <a:pt x="2907" y="4958"/>
                    </a:cubicBezTo>
                    <a:cubicBezTo>
                      <a:pt x="3300" y="4958"/>
                      <a:pt x="4027" y="4653"/>
                      <a:pt x="4125" y="3827"/>
                    </a:cubicBezTo>
                    <a:cubicBezTo>
                      <a:pt x="4131" y="3827"/>
                      <a:pt x="4140" y="3545"/>
                      <a:pt x="4123" y="3403"/>
                    </a:cubicBezTo>
                    <a:lnTo>
                      <a:pt x="37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9" name="Google Shape;3869;p79">
                <a:extLst>
                  <a:ext uri="{FF2B5EF4-FFF2-40B4-BE49-F238E27FC236}">
                    <a16:creationId xmlns:a16="http://schemas.microsoft.com/office/drawing/2014/main" id="{18602964-D04C-1B79-468E-12EDD40524A6}"/>
                  </a:ext>
                </a:extLst>
              </p:cNvPr>
              <p:cNvSpPr/>
              <p:nvPr/>
            </p:nvSpPr>
            <p:spPr>
              <a:xfrm>
                <a:off x="7614811" y="3168909"/>
                <a:ext cx="331726" cy="317848"/>
              </a:xfrm>
              <a:custGeom>
                <a:avLst/>
                <a:gdLst/>
                <a:ahLst/>
                <a:cxnLst/>
                <a:rect l="l" t="t" r="r" b="b"/>
                <a:pathLst>
                  <a:path w="4876" h="4672" extrusionOk="0">
                    <a:moveTo>
                      <a:pt x="1646" y="1"/>
                    </a:moveTo>
                    <a:cubicBezTo>
                      <a:pt x="1327" y="1"/>
                      <a:pt x="668" y="399"/>
                      <a:pt x="352" y="916"/>
                    </a:cubicBezTo>
                    <a:cubicBezTo>
                      <a:pt x="0" y="1491"/>
                      <a:pt x="547" y="4050"/>
                      <a:pt x="2950" y="4616"/>
                    </a:cubicBezTo>
                    <a:cubicBezTo>
                      <a:pt x="3113" y="4654"/>
                      <a:pt x="3262" y="4671"/>
                      <a:pt x="3400" y="4671"/>
                    </a:cubicBezTo>
                    <a:cubicBezTo>
                      <a:pt x="4590" y="4671"/>
                      <a:pt x="4875" y="3387"/>
                      <a:pt x="4875" y="3387"/>
                    </a:cubicBezTo>
                    <a:cubicBezTo>
                      <a:pt x="4875" y="3387"/>
                      <a:pt x="2565" y="3300"/>
                      <a:pt x="1822" y="111"/>
                    </a:cubicBezTo>
                    <a:cubicBezTo>
                      <a:pt x="1805" y="35"/>
                      <a:pt x="1740" y="1"/>
                      <a:pt x="1646" y="1"/>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0" name="Google Shape;3870;p79">
                <a:extLst>
                  <a:ext uri="{FF2B5EF4-FFF2-40B4-BE49-F238E27FC236}">
                    <a16:creationId xmlns:a16="http://schemas.microsoft.com/office/drawing/2014/main" id="{D5F59FA7-6846-6B60-D434-3920B19B2562}"/>
                  </a:ext>
                </a:extLst>
              </p:cNvPr>
              <p:cNvSpPr/>
              <p:nvPr/>
            </p:nvSpPr>
            <p:spPr>
              <a:xfrm>
                <a:off x="7752782" y="2633830"/>
                <a:ext cx="440306" cy="852923"/>
              </a:xfrm>
              <a:custGeom>
                <a:avLst/>
                <a:gdLst/>
                <a:ahLst/>
                <a:cxnLst/>
                <a:rect l="l" t="t" r="r" b="b"/>
                <a:pathLst>
                  <a:path w="6472" h="12537" extrusionOk="0">
                    <a:moveTo>
                      <a:pt x="922" y="1"/>
                    </a:moveTo>
                    <a:cubicBezTo>
                      <a:pt x="595" y="138"/>
                      <a:pt x="286" y="313"/>
                      <a:pt x="1" y="523"/>
                    </a:cubicBezTo>
                    <a:cubicBezTo>
                      <a:pt x="33" y="546"/>
                      <a:pt x="1728" y="1756"/>
                      <a:pt x="3257" y="3569"/>
                    </a:cubicBezTo>
                    <a:cubicBezTo>
                      <a:pt x="4802" y="5401"/>
                      <a:pt x="3599" y="8679"/>
                      <a:pt x="878" y="10201"/>
                    </a:cubicBezTo>
                    <a:cubicBezTo>
                      <a:pt x="878" y="10201"/>
                      <a:pt x="1662" y="10796"/>
                      <a:pt x="140" y="12198"/>
                    </a:cubicBezTo>
                    <a:cubicBezTo>
                      <a:pt x="388" y="12323"/>
                      <a:pt x="651" y="12417"/>
                      <a:pt x="922" y="12481"/>
                    </a:cubicBezTo>
                    <a:cubicBezTo>
                      <a:pt x="1085" y="12519"/>
                      <a:pt x="1234" y="12536"/>
                      <a:pt x="1372" y="12536"/>
                    </a:cubicBezTo>
                    <a:cubicBezTo>
                      <a:pt x="2562" y="12536"/>
                      <a:pt x="2847" y="11252"/>
                      <a:pt x="2847" y="11252"/>
                    </a:cubicBezTo>
                    <a:cubicBezTo>
                      <a:pt x="4295" y="10187"/>
                      <a:pt x="6472" y="7993"/>
                      <a:pt x="5431" y="4933"/>
                    </a:cubicBezTo>
                    <a:cubicBezTo>
                      <a:pt x="4384" y="1851"/>
                      <a:pt x="922" y="1"/>
                      <a:pt x="922" y="1"/>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1" name="Google Shape;3871;p79">
                <a:extLst>
                  <a:ext uri="{FF2B5EF4-FFF2-40B4-BE49-F238E27FC236}">
                    <a16:creationId xmlns:a16="http://schemas.microsoft.com/office/drawing/2014/main" id="{577316F7-F034-E575-B3CE-2F966EC68068}"/>
                  </a:ext>
                </a:extLst>
              </p:cNvPr>
              <p:cNvSpPr/>
              <p:nvPr/>
            </p:nvSpPr>
            <p:spPr>
              <a:xfrm>
                <a:off x="7738835" y="3176461"/>
                <a:ext cx="207703" cy="222943"/>
              </a:xfrm>
              <a:custGeom>
                <a:avLst/>
                <a:gdLst/>
                <a:ahLst/>
                <a:cxnLst/>
                <a:rect l="l" t="t" r="r" b="b"/>
                <a:pathLst>
                  <a:path w="3053" h="3277" extrusionOk="0">
                    <a:moveTo>
                      <a:pt x="0" y="0"/>
                    </a:moveTo>
                    <a:cubicBezTo>
                      <a:pt x="32" y="198"/>
                      <a:pt x="71" y="395"/>
                      <a:pt x="114" y="592"/>
                    </a:cubicBezTo>
                    <a:cubicBezTo>
                      <a:pt x="178" y="782"/>
                      <a:pt x="228" y="979"/>
                      <a:pt x="309" y="1164"/>
                    </a:cubicBezTo>
                    <a:cubicBezTo>
                      <a:pt x="392" y="1350"/>
                      <a:pt x="470" y="1537"/>
                      <a:pt x="582" y="1708"/>
                    </a:cubicBezTo>
                    <a:lnTo>
                      <a:pt x="662" y="1839"/>
                    </a:lnTo>
                    <a:cubicBezTo>
                      <a:pt x="687" y="1883"/>
                      <a:pt x="716" y="1926"/>
                      <a:pt x="747" y="1965"/>
                    </a:cubicBezTo>
                    <a:lnTo>
                      <a:pt x="935" y="2208"/>
                    </a:lnTo>
                    <a:cubicBezTo>
                      <a:pt x="1205" y="2516"/>
                      <a:pt x="1524" y="2784"/>
                      <a:pt x="1887" y="2972"/>
                    </a:cubicBezTo>
                    <a:cubicBezTo>
                      <a:pt x="2241" y="3156"/>
                      <a:pt x="2633" y="3276"/>
                      <a:pt x="3027" y="3276"/>
                    </a:cubicBezTo>
                    <a:cubicBezTo>
                      <a:pt x="3035" y="3276"/>
                      <a:pt x="3044" y="3276"/>
                      <a:pt x="3052" y="3276"/>
                    </a:cubicBezTo>
                    <a:cubicBezTo>
                      <a:pt x="2660" y="3197"/>
                      <a:pt x="2296" y="3038"/>
                      <a:pt x="1966" y="2834"/>
                    </a:cubicBezTo>
                    <a:cubicBezTo>
                      <a:pt x="1637" y="2627"/>
                      <a:pt x="1342" y="2371"/>
                      <a:pt x="1090" y="2076"/>
                    </a:cubicBezTo>
                    <a:lnTo>
                      <a:pt x="909" y="1848"/>
                    </a:lnTo>
                    <a:cubicBezTo>
                      <a:pt x="846" y="1774"/>
                      <a:pt x="803" y="1686"/>
                      <a:pt x="747" y="1606"/>
                    </a:cubicBezTo>
                    <a:cubicBezTo>
                      <a:pt x="630" y="1448"/>
                      <a:pt x="551" y="1269"/>
                      <a:pt x="454" y="1099"/>
                    </a:cubicBezTo>
                    <a:cubicBezTo>
                      <a:pt x="402" y="1014"/>
                      <a:pt x="373" y="920"/>
                      <a:pt x="330" y="831"/>
                    </a:cubicBezTo>
                    <a:lnTo>
                      <a:pt x="209" y="560"/>
                    </a:lnTo>
                    <a:cubicBezTo>
                      <a:pt x="140" y="375"/>
                      <a:pt x="76" y="187"/>
                      <a:pt x="0" y="0"/>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2" name="Google Shape;3872;p79">
                <a:extLst>
                  <a:ext uri="{FF2B5EF4-FFF2-40B4-BE49-F238E27FC236}">
                    <a16:creationId xmlns:a16="http://schemas.microsoft.com/office/drawing/2014/main" id="{5E248106-5959-0E90-FAD1-BD8C04F69BBA}"/>
                  </a:ext>
                </a:extLst>
              </p:cNvPr>
              <p:cNvSpPr/>
              <p:nvPr/>
            </p:nvSpPr>
            <p:spPr>
              <a:xfrm>
                <a:off x="7812719" y="2699550"/>
                <a:ext cx="251720" cy="211649"/>
              </a:xfrm>
              <a:custGeom>
                <a:avLst/>
                <a:gdLst/>
                <a:ahLst/>
                <a:cxnLst/>
                <a:rect l="l" t="t" r="r" b="b"/>
                <a:pathLst>
                  <a:path w="3700" h="3111" extrusionOk="0">
                    <a:moveTo>
                      <a:pt x="1091" y="0"/>
                    </a:moveTo>
                    <a:cubicBezTo>
                      <a:pt x="203" y="0"/>
                      <a:pt x="1" y="1556"/>
                      <a:pt x="1160" y="2590"/>
                    </a:cubicBezTo>
                    <a:cubicBezTo>
                      <a:pt x="1576" y="2960"/>
                      <a:pt x="2024" y="3110"/>
                      <a:pt x="2416" y="3110"/>
                    </a:cubicBezTo>
                    <a:cubicBezTo>
                      <a:pt x="3155" y="3110"/>
                      <a:pt x="3699" y="2579"/>
                      <a:pt x="3470" y="1986"/>
                    </a:cubicBezTo>
                    <a:cubicBezTo>
                      <a:pt x="3470" y="1986"/>
                      <a:pt x="2769" y="1017"/>
                      <a:pt x="1894" y="338"/>
                    </a:cubicBezTo>
                    <a:cubicBezTo>
                      <a:pt x="1589" y="101"/>
                      <a:pt x="1318" y="0"/>
                      <a:pt x="109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3" name="Google Shape;3873;p79">
                <a:extLst>
                  <a:ext uri="{FF2B5EF4-FFF2-40B4-BE49-F238E27FC236}">
                    <a16:creationId xmlns:a16="http://schemas.microsoft.com/office/drawing/2014/main" id="{00382B07-E939-C056-BE78-2CC337B6A3E9}"/>
                  </a:ext>
                </a:extLst>
              </p:cNvPr>
              <p:cNvSpPr/>
              <p:nvPr/>
            </p:nvSpPr>
            <p:spPr>
              <a:xfrm>
                <a:off x="7840136" y="2699550"/>
                <a:ext cx="222194" cy="209812"/>
              </a:xfrm>
              <a:custGeom>
                <a:avLst/>
                <a:gdLst/>
                <a:ahLst/>
                <a:cxnLst/>
                <a:rect l="l" t="t" r="r" b="b"/>
                <a:pathLst>
                  <a:path w="3266" h="3084" extrusionOk="0">
                    <a:moveTo>
                      <a:pt x="689" y="1"/>
                    </a:moveTo>
                    <a:cubicBezTo>
                      <a:pt x="339" y="1"/>
                      <a:pt x="96" y="242"/>
                      <a:pt x="0" y="598"/>
                    </a:cubicBezTo>
                    <a:cubicBezTo>
                      <a:pt x="584" y="1113"/>
                      <a:pt x="1295" y="1799"/>
                      <a:pt x="1973" y="2603"/>
                    </a:cubicBezTo>
                    <a:cubicBezTo>
                      <a:pt x="2097" y="2752"/>
                      <a:pt x="2206" y="2912"/>
                      <a:pt x="2297" y="3083"/>
                    </a:cubicBezTo>
                    <a:cubicBezTo>
                      <a:pt x="2883" y="2967"/>
                      <a:pt x="3266" y="2500"/>
                      <a:pt x="3067" y="1986"/>
                    </a:cubicBezTo>
                    <a:cubicBezTo>
                      <a:pt x="3045" y="1956"/>
                      <a:pt x="3024" y="1926"/>
                      <a:pt x="3001" y="1897"/>
                    </a:cubicBezTo>
                    <a:lnTo>
                      <a:pt x="3000" y="1896"/>
                    </a:lnTo>
                    <a:cubicBezTo>
                      <a:pt x="2525" y="1286"/>
                      <a:pt x="1991" y="764"/>
                      <a:pt x="1491" y="338"/>
                    </a:cubicBezTo>
                    <a:cubicBezTo>
                      <a:pt x="1186" y="102"/>
                      <a:pt x="915" y="1"/>
                      <a:pt x="68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4" name="Google Shape;3874;p79">
                <a:extLst>
                  <a:ext uri="{FF2B5EF4-FFF2-40B4-BE49-F238E27FC236}">
                    <a16:creationId xmlns:a16="http://schemas.microsoft.com/office/drawing/2014/main" id="{CECBE99F-05C4-C9B8-6400-D25C8671DBD8}"/>
                  </a:ext>
                </a:extLst>
              </p:cNvPr>
              <p:cNvSpPr/>
              <p:nvPr/>
            </p:nvSpPr>
            <p:spPr>
              <a:xfrm>
                <a:off x="7779519" y="2969369"/>
                <a:ext cx="364654" cy="171306"/>
              </a:xfrm>
              <a:custGeom>
                <a:avLst/>
                <a:gdLst/>
                <a:ahLst/>
                <a:cxnLst/>
                <a:rect l="l" t="t" r="r" b="b"/>
                <a:pathLst>
                  <a:path w="5360" h="2518" extrusionOk="0">
                    <a:moveTo>
                      <a:pt x="5038" y="1"/>
                    </a:moveTo>
                    <a:lnTo>
                      <a:pt x="5038" y="1"/>
                    </a:lnTo>
                    <a:cubicBezTo>
                      <a:pt x="5359" y="1270"/>
                      <a:pt x="0" y="1856"/>
                      <a:pt x="0" y="1856"/>
                    </a:cubicBezTo>
                    <a:lnTo>
                      <a:pt x="41" y="2083"/>
                    </a:lnTo>
                    <a:cubicBezTo>
                      <a:pt x="625" y="2380"/>
                      <a:pt x="1533" y="2517"/>
                      <a:pt x="2431" y="2517"/>
                    </a:cubicBezTo>
                    <a:cubicBezTo>
                      <a:pt x="3899" y="2517"/>
                      <a:pt x="5343" y="2152"/>
                      <a:pt x="5310" y="1527"/>
                    </a:cubicBezTo>
                    <a:cubicBezTo>
                      <a:pt x="5255" y="520"/>
                      <a:pt x="5038" y="1"/>
                      <a:pt x="503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5" name="Google Shape;3875;p79">
                <a:extLst>
                  <a:ext uri="{FF2B5EF4-FFF2-40B4-BE49-F238E27FC236}">
                    <a16:creationId xmlns:a16="http://schemas.microsoft.com/office/drawing/2014/main" id="{BB86148F-E79E-399F-09E1-655AE53E5F1F}"/>
                  </a:ext>
                </a:extLst>
              </p:cNvPr>
              <p:cNvSpPr/>
              <p:nvPr/>
            </p:nvSpPr>
            <p:spPr>
              <a:xfrm>
                <a:off x="7990353" y="2969369"/>
                <a:ext cx="152325" cy="169537"/>
              </a:xfrm>
              <a:custGeom>
                <a:avLst/>
                <a:gdLst/>
                <a:ahLst/>
                <a:cxnLst/>
                <a:rect l="l" t="t" r="r" b="b"/>
                <a:pathLst>
                  <a:path w="2239" h="2492" extrusionOk="0">
                    <a:moveTo>
                      <a:pt x="1939" y="1"/>
                    </a:moveTo>
                    <a:lnTo>
                      <a:pt x="1939" y="1"/>
                    </a:lnTo>
                    <a:cubicBezTo>
                      <a:pt x="2063" y="491"/>
                      <a:pt x="1338" y="879"/>
                      <a:pt x="403" y="1172"/>
                    </a:cubicBezTo>
                    <a:cubicBezTo>
                      <a:pt x="338" y="1610"/>
                      <a:pt x="202" y="2057"/>
                      <a:pt x="0" y="2492"/>
                    </a:cubicBezTo>
                    <a:cubicBezTo>
                      <a:pt x="1208" y="2398"/>
                      <a:pt x="2239" y="2056"/>
                      <a:pt x="2211" y="1527"/>
                    </a:cubicBezTo>
                    <a:cubicBezTo>
                      <a:pt x="2156" y="520"/>
                      <a:pt x="1939" y="1"/>
                      <a:pt x="1939" y="1"/>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6" name="Google Shape;3876;p79">
                <a:extLst>
                  <a:ext uri="{FF2B5EF4-FFF2-40B4-BE49-F238E27FC236}">
                    <a16:creationId xmlns:a16="http://schemas.microsoft.com/office/drawing/2014/main" id="{DED9870A-12BF-4513-5DD6-094D44745DD9}"/>
                  </a:ext>
                </a:extLst>
              </p:cNvPr>
              <p:cNvSpPr/>
              <p:nvPr/>
            </p:nvSpPr>
            <p:spPr>
              <a:xfrm>
                <a:off x="6877811" y="2812757"/>
                <a:ext cx="456838" cy="306759"/>
              </a:xfrm>
              <a:custGeom>
                <a:avLst/>
                <a:gdLst/>
                <a:ahLst/>
                <a:cxnLst/>
                <a:rect l="l" t="t" r="r" b="b"/>
                <a:pathLst>
                  <a:path w="6715" h="4509" extrusionOk="0">
                    <a:moveTo>
                      <a:pt x="6118" y="0"/>
                    </a:moveTo>
                    <a:cubicBezTo>
                      <a:pt x="5444" y="0"/>
                      <a:pt x="1" y="4158"/>
                      <a:pt x="1" y="4158"/>
                    </a:cubicBezTo>
                    <a:cubicBezTo>
                      <a:pt x="1" y="4158"/>
                      <a:pt x="312" y="4440"/>
                      <a:pt x="629" y="4508"/>
                    </a:cubicBezTo>
                    <a:cubicBezTo>
                      <a:pt x="629" y="4508"/>
                      <a:pt x="2144" y="4071"/>
                      <a:pt x="4431" y="4071"/>
                    </a:cubicBezTo>
                    <a:cubicBezTo>
                      <a:pt x="5061" y="4071"/>
                      <a:pt x="5750" y="4104"/>
                      <a:pt x="6481" y="4189"/>
                    </a:cubicBezTo>
                    <a:cubicBezTo>
                      <a:pt x="6481" y="4189"/>
                      <a:pt x="6292" y="2389"/>
                      <a:pt x="6715" y="921"/>
                    </a:cubicBezTo>
                    <a:cubicBezTo>
                      <a:pt x="6715" y="921"/>
                      <a:pt x="6585" y="243"/>
                      <a:pt x="6162" y="10"/>
                    </a:cubicBezTo>
                    <a:cubicBezTo>
                      <a:pt x="6151" y="3"/>
                      <a:pt x="6136" y="0"/>
                      <a:pt x="6118" y="0"/>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7" name="Google Shape;3877;p79">
                <a:extLst>
                  <a:ext uri="{FF2B5EF4-FFF2-40B4-BE49-F238E27FC236}">
                    <a16:creationId xmlns:a16="http://schemas.microsoft.com/office/drawing/2014/main" id="{CE368B8F-E972-622C-A2C4-8616455ECF40}"/>
                  </a:ext>
                </a:extLst>
              </p:cNvPr>
              <p:cNvSpPr/>
              <p:nvPr/>
            </p:nvSpPr>
            <p:spPr>
              <a:xfrm>
                <a:off x="6820935" y="2807587"/>
                <a:ext cx="476091" cy="288118"/>
              </a:xfrm>
              <a:custGeom>
                <a:avLst/>
                <a:gdLst/>
                <a:ahLst/>
                <a:cxnLst/>
                <a:rect l="l" t="t" r="r" b="b"/>
                <a:pathLst>
                  <a:path w="6998" h="4235" extrusionOk="0">
                    <a:moveTo>
                      <a:pt x="4714" y="0"/>
                    </a:moveTo>
                    <a:cubicBezTo>
                      <a:pt x="3390" y="0"/>
                      <a:pt x="1759" y="91"/>
                      <a:pt x="592" y="456"/>
                    </a:cubicBezTo>
                    <a:cubicBezTo>
                      <a:pt x="592" y="456"/>
                      <a:pt x="0" y="2855"/>
                      <a:pt x="837" y="4234"/>
                    </a:cubicBezTo>
                    <a:cubicBezTo>
                      <a:pt x="2138" y="3731"/>
                      <a:pt x="3583" y="3605"/>
                      <a:pt x="4704" y="3605"/>
                    </a:cubicBezTo>
                    <a:cubicBezTo>
                      <a:pt x="5830" y="3605"/>
                      <a:pt x="6630" y="3733"/>
                      <a:pt x="6630" y="3733"/>
                    </a:cubicBezTo>
                    <a:cubicBezTo>
                      <a:pt x="6383" y="2630"/>
                      <a:pt x="6998" y="86"/>
                      <a:pt x="6998" y="86"/>
                    </a:cubicBezTo>
                    <a:cubicBezTo>
                      <a:pt x="6998" y="86"/>
                      <a:pt x="6000" y="0"/>
                      <a:pt x="4714" y="0"/>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8" name="Google Shape;3878;p79">
                <a:extLst>
                  <a:ext uri="{FF2B5EF4-FFF2-40B4-BE49-F238E27FC236}">
                    <a16:creationId xmlns:a16="http://schemas.microsoft.com/office/drawing/2014/main" id="{AFB29DC0-5297-8CDC-EA10-C9A4119D16B4}"/>
                  </a:ext>
                </a:extLst>
              </p:cNvPr>
              <p:cNvSpPr/>
              <p:nvPr/>
            </p:nvSpPr>
            <p:spPr>
              <a:xfrm>
                <a:off x="7124226" y="2981615"/>
                <a:ext cx="74496" cy="14355"/>
              </a:xfrm>
              <a:custGeom>
                <a:avLst/>
                <a:gdLst/>
                <a:ahLst/>
                <a:cxnLst/>
                <a:rect l="l" t="t" r="r" b="b"/>
                <a:pathLst>
                  <a:path w="1095" h="211" extrusionOk="0">
                    <a:moveTo>
                      <a:pt x="450" y="1"/>
                    </a:moveTo>
                    <a:cubicBezTo>
                      <a:pt x="265" y="1"/>
                      <a:pt x="111" y="2"/>
                      <a:pt x="98" y="2"/>
                    </a:cubicBezTo>
                    <a:cubicBezTo>
                      <a:pt x="43" y="4"/>
                      <a:pt x="1" y="49"/>
                      <a:pt x="1" y="104"/>
                    </a:cubicBezTo>
                    <a:cubicBezTo>
                      <a:pt x="1" y="159"/>
                      <a:pt x="44" y="205"/>
                      <a:pt x="99" y="206"/>
                    </a:cubicBezTo>
                    <a:lnTo>
                      <a:pt x="100" y="206"/>
                    </a:lnTo>
                    <a:cubicBezTo>
                      <a:pt x="104" y="206"/>
                      <a:pt x="280" y="205"/>
                      <a:pt x="485" y="205"/>
                    </a:cubicBezTo>
                    <a:cubicBezTo>
                      <a:pt x="661" y="205"/>
                      <a:pt x="859" y="206"/>
                      <a:pt x="986" y="211"/>
                    </a:cubicBezTo>
                    <a:lnTo>
                      <a:pt x="990" y="211"/>
                    </a:lnTo>
                    <a:cubicBezTo>
                      <a:pt x="990" y="211"/>
                      <a:pt x="991" y="211"/>
                      <a:pt x="992" y="211"/>
                    </a:cubicBezTo>
                    <a:cubicBezTo>
                      <a:pt x="1047" y="211"/>
                      <a:pt x="1092" y="166"/>
                      <a:pt x="1094" y="110"/>
                    </a:cubicBezTo>
                    <a:cubicBezTo>
                      <a:pt x="1095" y="54"/>
                      <a:pt x="1049" y="8"/>
                      <a:pt x="993" y="7"/>
                    </a:cubicBezTo>
                    <a:cubicBezTo>
                      <a:pt x="853" y="2"/>
                      <a:pt x="636" y="1"/>
                      <a:pt x="450" y="1"/>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9" name="Google Shape;3879;p79">
                <a:extLst>
                  <a:ext uri="{FF2B5EF4-FFF2-40B4-BE49-F238E27FC236}">
                    <a16:creationId xmlns:a16="http://schemas.microsoft.com/office/drawing/2014/main" id="{D5EDA09D-8D86-F72B-13B0-F48AFA9711CE}"/>
                  </a:ext>
                </a:extLst>
              </p:cNvPr>
              <p:cNvSpPr/>
              <p:nvPr/>
            </p:nvSpPr>
            <p:spPr>
              <a:xfrm>
                <a:off x="7124022" y="2958960"/>
                <a:ext cx="74496" cy="14287"/>
              </a:xfrm>
              <a:custGeom>
                <a:avLst/>
                <a:gdLst/>
                <a:ahLst/>
                <a:cxnLst/>
                <a:rect l="l" t="t" r="r" b="b"/>
                <a:pathLst>
                  <a:path w="1095" h="210" extrusionOk="0">
                    <a:moveTo>
                      <a:pt x="478" y="0"/>
                    </a:moveTo>
                    <a:cubicBezTo>
                      <a:pt x="281" y="0"/>
                      <a:pt x="115" y="2"/>
                      <a:pt x="101" y="2"/>
                    </a:cubicBezTo>
                    <a:cubicBezTo>
                      <a:pt x="46" y="3"/>
                      <a:pt x="0" y="48"/>
                      <a:pt x="1" y="105"/>
                    </a:cubicBezTo>
                    <a:cubicBezTo>
                      <a:pt x="0" y="160"/>
                      <a:pt x="46" y="206"/>
                      <a:pt x="100" y="206"/>
                    </a:cubicBezTo>
                    <a:cubicBezTo>
                      <a:pt x="101" y="206"/>
                      <a:pt x="102" y="206"/>
                      <a:pt x="103" y="205"/>
                    </a:cubicBezTo>
                    <a:cubicBezTo>
                      <a:pt x="106" y="205"/>
                      <a:pt x="272" y="204"/>
                      <a:pt x="469" y="204"/>
                    </a:cubicBezTo>
                    <a:cubicBezTo>
                      <a:pt x="650" y="204"/>
                      <a:pt x="857" y="205"/>
                      <a:pt x="989" y="210"/>
                    </a:cubicBezTo>
                    <a:lnTo>
                      <a:pt x="993" y="210"/>
                    </a:lnTo>
                    <a:cubicBezTo>
                      <a:pt x="1048" y="210"/>
                      <a:pt x="1093" y="165"/>
                      <a:pt x="1093" y="110"/>
                    </a:cubicBezTo>
                    <a:cubicBezTo>
                      <a:pt x="1094" y="55"/>
                      <a:pt x="1052" y="9"/>
                      <a:pt x="996" y="6"/>
                    </a:cubicBezTo>
                    <a:cubicBezTo>
                      <a:pt x="862" y="2"/>
                      <a:pt x="658" y="0"/>
                      <a:pt x="478" y="0"/>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0" name="Google Shape;3880;p79">
                <a:extLst>
                  <a:ext uri="{FF2B5EF4-FFF2-40B4-BE49-F238E27FC236}">
                    <a16:creationId xmlns:a16="http://schemas.microsoft.com/office/drawing/2014/main" id="{853E0F26-738F-89D1-FBCA-8B4264683CF7}"/>
                  </a:ext>
                </a:extLst>
              </p:cNvPr>
              <p:cNvSpPr/>
              <p:nvPr/>
            </p:nvSpPr>
            <p:spPr>
              <a:xfrm>
                <a:off x="7124022" y="2936305"/>
                <a:ext cx="74496" cy="14287"/>
              </a:xfrm>
              <a:custGeom>
                <a:avLst/>
                <a:gdLst/>
                <a:ahLst/>
                <a:cxnLst/>
                <a:rect l="l" t="t" r="r" b="b"/>
                <a:pathLst>
                  <a:path w="1095" h="210" extrusionOk="0">
                    <a:moveTo>
                      <a:pt x="478" y="0"/>
                    </a:moveTo>
                    <a:cubicBezTo>
                      <a:pt x="281" y="0"/>
                      <a:pt x="115" y="2"/>
                      <a:pt x="101" y="2"/>
                    </a:cubicBezTo>
                    <a:cubicBezTo>
                      <a:pt x="46" y="2"/>
                      <a:pt x="0" y="48"/>
                      <a:pt x="0" y="104"/>
                    </a:cubicBezTo>
                    <a:cubicBezTo>
                      <a:pt x="0" y="160"/>
                      <a:pt x="46" y="205"/>
                      <a:pt x="102" y="205"/>
                    </a:cubicBezTo>
                    <a:lnTo>
                      <a:pt x="103" y="205"/>
                    </a:lnTo>
                    <a:cubicBezTo>
                      <a:pt x="106" y="205"/>
                      <a:pt x="272" y="204"/>
                      <a:pt x="469" y="204"/>
                    </a:cubicBezTo>
                    <a:cubicBezTo>
                      <a:pt x="650" y="204"/>
                      <a:pt x="857" y="205"/>
                      <a:pt x="989" y="210"/>
                    </a:cubicBezTo>
                    <a:lnTo>
                      <a:pt x="993" y="210"/>
                    </a:lnTo>
                    <a:cubicBezTo>
                      <a:pt x="1048" y="210"/>
                      <a:pt x="1093" y="165"/>
                      <a:pt x="1093" y="110"/>
                    </a:cubicBezTo>
                    <a:cubicBezTo>
                      <a:pt x="1094" y="54"/>
                      <a:pt x="1052" y="9"/>
                      <a:pt x="996" y="6"/>
                    </a:cubicBezTo>
                    <a:cubicBezTo>
                      <a:pt x="862" y="2"/>
                      <a:pt x="658" y="0"/>
                      <a:pt x="47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1" name="Google Shape;3881;p79">
                <a:extLst>
                  <a:ext uri="{FF2B5EF4-FFF2-40B4-BE49-F238E27FC236}">
                    <a16:creationId xmlns:a16="http://schemas.microsoft.com/office/drawing/2014/main" id="{3F053BDF-3506-005D-6285-78CE803B6413}"/>
                  </a:ext>
                </a:extLst>
              </p:cNvPr>
              <p:cNvSpPr/>
              <p:nvPr/>
            </p:nvSpPr>
            <p:spPr>
              <a:xfrm>
                <a:off x="6935230" y="2899839"/>
                <a:ext cx="78441" cy="101164"/>
              </a:xfrm>
              <a:custGeom>
                <a:avLst/>
                <a:gdLst/>
                <a:ahLst/>
                <a:cxnLst/>
                <a:rect l="l" t="t" r="r" b="b"/>
                <a:pathLst>
                  <a:path w="1153" h="1487" extrusionOk="0">
                    <a:moveTo>
                      <a:pt x="577" y="0"/>
                    </a:moveTo>
                    <a:cubicBezTo>
                      <a:pt x="576" y="0"/>
                      <a:pt x="576" y="0"/>
                      <a:pt x="575" y="0"/>
                    </a:cubicBezTo>
                    <a:cubicBezTo>
                      <a:pt x="257" y="1"/>
                      <a:pt x="0" y="334"/>
                      <a:pt x="2" y="744"/>
                    </a:cubicBezTo>
                    <a:cubicBezTo>
                      <a:pt x="3" y="1154"/>
                      <a:pt x="261" y="1486"/>
                      <a:pt x="578" y="1486"/>
                    </a:cubicBezTo>
                    <a:cubicBezTo>
                      <a:pt x="578" y="1486"/>
                      <a:pt x="578" y="1486"/>
                      <a:pt x="579" y="1486"/>
                    </a:cubicBezTo>
                    <a:cubicBezTo>
                      <a:pt x="897" y="1485"/>
                      <a:pt x="1153" y="1151"/>
                      <a:pt x="1152" y="741"/>
                    </a:cubicBezTo>
                    <a:cubicBezTo>
                      <a:pt x="1151" y="331"/>
                      <a:pt x="893" y="0"/>
                      <a:pt x="57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2" name="Google Shape;3882;p79">
                <a:extLst>
                  <a:ext uri="{FF2B5EF4-FFF2-40B4-BE49-F238E27FC236}">
                    <a16:creationId xmlns:a16="http://schemas.microsoft.com/office/drawing/2014/main" id="{752BCA79-B853-70A8-0BD4-07CC76F3DFA7}"/>
                  </a:ext>
                </a:extLst>
              </p:cNvPr>
              <p:cNvSpPr/>
              <p:nvPr/>
            </p:nvSpPr>
            <p:spPr>
              <a:xfrm>
                <a:off x="7034286" y="2867456"/>
                <a:ext cx="43065" cy="55515"/>
              </a:xfrm>
              <a:custGeom>
                <a:avLst/>
                <a:gdLst/>
                <a:ahLst/>
                <a:cxnLst/>
                <a:rect l="l" t="t" r="r" b="b"/>
                <a:pathLst>
                  <a:path w="633" h="816" extrusionOk="0">
                    <a:moveTo>
                      <a:pt x="316" y="1"/>
                    </a:moveTo>
                    <a:cubicBezTo>
                      <a:pt x="316" y="1"/>
                      <a:pt x="315" y="1"/>
                      <a:pt x="315" y="1"/>
                    </a:cubicBezTo>
                    <a:cubicBezTo>
                      <a:pt x="140" y="1"/>
                      <a:pt x="0" y="184"/>
                      <a:pt x="0" y="409"/>
                    </a:cubicBezTo>
                    <a:cubicBezTo>
                      <a:pt x="0" y="634"/>
                      <a:pt x="142" y="815"/>
                      <a:pt x="315" y="815"/>
                    </a:cubicBezTo>
                    <a:cubicBezTo>
                      <a:pt x="316" y="815"/>
                      <a:pt x="316" y="815"/>
                      <a:pt x="317" y="815"/>
                    </a:cubicBezTo>
                    <a:cubicBezTo>
                      <a:pt x="491" y="815"/>
                      <a:pt x="632" y="633"/>
                      <a:pt x="631" y="407"/>
                    </a:cubicBezTo>
                    <a:cubicBezTo>
                      <a:pt x="630" y="182"/>
                      <a:pt x="489" y="1"/>
                      <a:pt x="31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3" name="Google Shape;3883;p79">
                <a:extLst>
                  <a:ext uri="{FF2B5EF4-FFF2-40B4-BE49-F238E27FC236}">
                    <a16:creationId xmlns:a16="http://schemas.microsoft.com/office/drawing/2014/main" id="{52B3D6F5-1FC7-1287-30AE-B95CB02EA7DF}"/>
                  </a:ext>
                </a:extLst>
              </p:cNvPr>
              <p:cNvSpPr/>
              <p:nvPr/>
            </p:nvSpPr>
            <p:spPr>
              <a:xfrm>
                <a:off x="6955912" y="2875347"/>
                <a:ext cx="289818" cy="161577"/>
              </a:xfrm>
              <a:custGeom>
                <a:avLst/>
                <a:gdLst/>
                <a:ahLst/>
                <a:cxnLst/>
                <a:rect l="l" t="t" r="r" b="b"/>
                <a:pathLst>
                  <a:path w="4260" h="2375" extrusionOk="0">
                    <a:moveTo>
                      <a:pt x="4259" y="0"/>
                    </a:moveTo>
                    <a:lnTo>
                      <a:pt x="4259" y="0"/>
                    </a:lnTo>
                    <a:cubicBezTo>
                      <a:pt x="4185" y="168"/>
                      <a:pt x="4118" y="340"/>
                      <a:pt x="4069" y="518"/>
                    </a:cubicBezTo>
                    <a:cubicBezTo>
                      <a:pt x="4016" y="695"/>
                      <a:pt x="3977" y="875"/>
                      <a:pt x="3950" y="1058"/>
                    </a:cubicBezTo>
                    <a:cubicBezTo>
                      <a:pt x="3897" y="1404"/>
                      <a:pt x="3875" y="1755"/>
                      <a:pt x="3902" y="2108"/>
                    </a:cubicBezTo>
                    <a:lnTo>
                      <a:pt x="3902" y="2108"/>
                    </a:lnTo>
                    <a:cubicBezTo>
                      <a:pt x="3590" y="2070"/>
                      <a:pt x="3277" y="2037"/>
                      <a:pt x="2963" y="2033"/>
                    </a:cubicBezTo>
                    <a:cubicBezTo>
                      <a:pt x="2888" y="2032"/>
                      <a:pt x="2812" y="2031"/>
                      <a:pt x="2737" y="2031"/>
                    </a:cubicBezTo>
                    <a:cubicBezTo>
                      <a:pt x="2479" y="2031"/>
                      <a:pt x="2222" y="2039"/>
                      <a:pt x="1965" y="2058"/>
                    </a:cubicBezTo>
                    <a:cubicBezTo>
                      <a:pt x="1633" y="2079"/>
                      <a:pt x="1302" y="2120"/>
                      <a:pt x="974" y="2170"/>
                    </a:cubicBezTo>
                    <a:cubicBezTo>
                      <a:pt x="646" y="2221"/>
                      <a:pt x="321" y="2289"/>
                      <a:pt x="0" y="2375"/>
                    </a:cubicBezTo>
                    <a:cubicBezTo>
                      <a:pt x="325" y="2313"/>
                      <a:pt x="654" y="2269"/>
                      <a:pt x="982" y="2228"/>
                    </a:cubicBezTo>
                    <a:cubicBezTo>
                      <a:pt x="1310" y="2187"/>
                      <a:pt x="1641" y="2165"/>
                      <a:pt x="1970" y="2146"/>
                    </a:cubicBezTo>
                    <a:cubicBezTo>
                      <a:pt x="2179" y="2134"/>
                      <a:pt x="2388" y="2128"/>
                      <a:pt x="2597" y="2128"/>
                    </a:cubicBezTo>
                    <a:cubicBezTo>
                      <a:pt x="2718" y="2128"/>
                      <a:pt x="2839" y="2130"/>
                      <a:pt x="2961" y="2134"/>
                    </a:cubicBezTo>
                    <a:cubicBezTo>
                      <a:pt x="3290" y="2139"/>
                      <a:pt x="3619" y="2168"/>
                      <a:pt x="3946" y="2204"/>
                    </a:cubicBezTo>
                    <a:lnTo>
                      <a:pt x="4004" y="2211"/>
                    </a:lnTo>
                    <a:lnTo>
                      <a:pt x="3998" y="2154"/>
                    </a:lnTo>
                    <a:cubicBezTo>
                      <a:pt x="3979" y="1976"/>
                      <a:pt x="3975" y="1793"/>
                      <a:pt x="3977" y="1611"/>
                    </a:cubicBezTo>
                    <a:cubicBezTo>
                      <a:pt x="3979" y="1429"/>
                      <a:pt x="3990" y="1247"/>
                      <a:pt x="4012" y="1067"/>
                    </a:cubicBezTo>
                    <a:cubicBezTo>
                      <a:pt x="4033" y="885"/>
                      <a:pt x="4064" y="705"/>
                      <a:pt x="4105" y="527"/>
                    </a:cubicBezTo>
                    <a:cubicBezTo>
                      <a:pt x="4142" y="348"/>
                      <a:pt x="4201" y="174"/>
                      <a:pt x="4259" y="0"/>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4" name="Google Shape;3884;p79">
                <a:extLst>
                  <a:ext uri="{FF2B5EF4-FFF2-40B4-BE49-F238E27FC236}">
                    <a16:creationId xmlns:a16="http://schemas.microsoft.com/office/drawing/2014/main" id="{38E58E65-7E8A-16D1-AE53-A691E121E8E0}"/>
                  </a:ext>
                </a:extLst>
              </p:cNvPr>
              <p:cNvSpPr/>
              <p:nvPr/>
            </p:nvSpPr>
            <p:spPr>
              <a:xfrm>
                <a:off x="7324515" y="3807126"/>
                <a:ext cx="249747" cy="71434"/>
              </a:xfrm>
              <a:custGeom>
                <a:avLst/>
                <a:gdLst/>
                <a:ahLst/>
                <a:cxnLst/>
                <a:rect l="l" t="t" r="r" b="b"/>
                <a:pathLst>
                  <a:path w="3671" h="1050" extrusionOk="0">
                    <a:moveTo>
                      <a:pt x="251" y="1"/>
                    </a:moveTo>
                    <a:lnTo>
                      <a:pt x="251" y="1"/>
                    </a:lnTo>
                    <a:cubicBezTo>
                      <a:pt x="81" y="11"/>
                      <a:pt x="0" y="593"/>
                      <a:pt x="200" y="765"/>
                    </a:cubicBezTo>
                    <a:cubicBezTo>
                      <a:pt x="200" y="765"/>
                      <a:pt x="635" y="1050"/>
                      <a:pt x="1584" y="1050"/>
                    </a:cubicBezTo>
                    <a:cubicBezTo>
                      <a:pt x="2033" y="1050"/>
                      <a:pt x="2597" y="986"/>
                      <a:pt x="3285" y="798"/>
                    </a:cubicBezTo>
                    <a:cubicBezTo>
                      <a:pt x="3490" y="742"/>
                      <a:pt x="3671" y="96"/>
                      <a:pt x="3522" y="64"/>
                    </a:cubicBezTo>
                    <a:lnTo>
                      <a:pt x="3522" y="64"/>
                    </a:lnTo>
                    <a:lnTo>
                      <a:pt x="3502" y="121"/>
                    </a:lnTo>
                    <a:cubicBezTo>
                      <a:pt x="3502" y="121"/>
                      <a:pt x="2633" y="355"/>
                      <a:pt x="1697" y="355"/>
                    </a:cubicBezTo>
                    <a:cubicBezTo>
                      <a:pt x="1189" y="355"/>
                      <a:pt x="661" y="286"/>
                      <a:pt x="242" y="73"/>
                    </a:cubicBezTo>
                    <a:lnTo>
                      <a:pt x="25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5" name="Google Shape;3885;p79">
                <a:extLst>
                  <a:ext uri="{FF2B5EF4-FFF2-40B4-BE49-F238E27FC236}">
                    <a16:creationId xmlns:a16="http://schemas.microsoft.com/office/drawing/2014/main" id="{D3F49074-F758-845A-B727-A033EE08805B}"/>
                  </a:ext>
                </a:extLst>
              </p:cNvPr>
              <p:cNvSpPr/>
              <p:nvPr/>
            </p:nvSpPr>
            <p:spPr>
              <a:xfrm>
                <a:off x="7443232" y="3811412"/>
                <a:ext cx="131031" cy="66944"/>
              </a:xfrm>
              <a:custGeom>
                <a:avLst/>
                <a:gdLst/>
                <a:ahLst/>
                <a:cxnLst/>
                <a:rect l="l" t="t" r="r" b="b"/>
                <a:pathLst>
                  <a:path w="1926" h="984" extrusionOk="0">
                    <a:moveTo>
                      <a:pt x="1777" y="1"/>
                    </a:moveTo>
                    <a:lnTo>
                      <a:pt x="1757" y="58"/>
                    </a:lnTo>
                    <a:cubicBezTo>
                      <a:pt x="1757" y="58"/>
                      <a:pt x="1058" y="246"/>
                      <a:pt x="239" y="285"/>
                    </a:cubicBezTo>
                    <a:cubicBezTo>
                      <a:pt x="178" y="541"/>
                      <a:pt x="102" y="774"/>
                      <a:pt x="1" y="980"/>
                    </a:cubicBezTo>
                    <a:lnTo>
                      <a:pt x="7" y="984"/>
                    </a:lnTo>
                    <a:cubicBezTo>
                      <a:pt x="425" y="969"/>
                      <a:pt x="935" y="900"/>
                      <a:pt x="1539" y="735"/>
                    </a:cubicBezTo>
                    <a:cubicBezTo>
                      <a:pt x="1745" y="679"/>
                      <a:pt x="1926" y="33"/>
                      <a:pt x="1777" y="1"/>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6" name="Google Shape;3886;p79">
                <a:extLst>
                  <a:ext uri="{FF2B5EF4-FFF2-40B4-BE49-F238E27FC236}">
                    <a16:creationId xmlns:a16="http://schemas.microsoft.com/office/drawing/2014/main" id="{7C3D45E1-81B3-95E0-A216-BCB0DB783584}"/>
                  </a:ext>
                </a:extLst>
              </p:cNvPr>
              <p:cNvSpPr/>
              <p:nvPr/>
            </p:nvSpPr>
            <p:spPr>
              <a:xfrm>
                <a:off x="6229729" y="1667763"/>
                <a:ext cx="81639" cy="1072941"/>
              </a:xfrm>
              <a:custGeom>
                <a:avLst/>
                <a:gdLst/>
                <a:ahLst/>
                <a:cxnLst/>
                <a:rect l="l" t="t" r="r" b="b"/>
                <a:pathLst>
                  <a:path w="1200" h="15771" extrusionOk="0">
                    <a:moveTo>
                      <a:pt x="0" y="0"/>
                    </a:moveTo>
                    <a:lnTo>
                      <a:pt x="898" y="15771"/>
                    </a:lnTo>
                    <a:lnTo>
                      <a:pt x="1199" y="15743"/>
                    </a:lnTo>
                    <a:lnTo>
                      <a:pt x="303" y="0"/>
                    </a:ln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7" name="Google Shape;3887;p79">
                <a:extLst>
                  <a:ext uri="{FF2B5EF4-FFF2-40B4-BE49-F238E27FC236}">
                    <a16:creationId xmlns:a16="http://schemas.microsoft.com/office/drawing/2014/main" id="{A69E780C-5AB8-A090-61B0-FA9E0E4163DB}"/>
                  </a:ext>
                </a:extLst>
              </p:cNvPr>
              <p:cNvSpPr/>
              <p:nvPr/>
            </p:nvSpPr>
            <p:spPr>
              <a:xfrm>
                <a:off x="6313954" y="3148227"/>
                <a:ext cx="70005" cy="866462"/>
              </a:xfrm>
              <a:custGeom>
                <a:avLst/>
                <a:gdLst/>
                <a:ahLst/>
                <a:cxnLst/>
                <a:rect l="l" t="t" r="r" b="b"/>
                <a:pathLst>
                  <a:path w="1029" h="12736" extrusionOk="0">
                    <a:moveTo>
                      <a:pt x="1" y="1"/>
                    </a:moveTo>
                    <a:lnTo>
                      <a:pt x="726" y="12736"/>
                    </a:lnTo>
                    <a:lnTo>
                      <a:pt x="1028" y="12736"/>
                    </a:lnTo>
                    <a:lnTo>
                      <a:pt x="305" y="15"/>
                    </a:lnTo>
                    <a:cubicBezTo>
                      <a:pt x="288" y="15"/>
                      <a:pt x="270" y="16"/>
                      <a:pt x="253" y="16"/>
                    </a:cubicBezTo>
                    <a:cubicBezTo>
                      <a:pt x="169" y="16"/>
                      <a:pt x="84" y="10"/>
                      <a:pt x="1" y="1"/>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888" name="Google Shape;3888;p79">
                <a:extLst>
                  <a:ext uri="{FF2B5EF4-FFF2-40B4-BE49-F238E27FC236}">
                    <a16:creationId xmlns:a16="http://schemas.microsoft.com/office/drawing/2014/main" id="{C8A2E791-D2BC-46B2-E4B1-63CAD4A28CD0}"/>
                  </a:ext>
                </a:extLst>
              </p:cNvPr>
              <p:cNvGrpSpPr/>
              <p:nvPr/>
            </p:nvGrpSpPr>
            <p:grpSpPr>
              <a:xfrm rot="216534">
                <a:off x="6236249" y="1707935"/>
                <a:ext cx="717784" cy="428456"/>
                <a:chOff x="3486607" y="1658447"/>
                <a:chExt cx="240454" cy="143526"/>
              </a:xfrm>
            </p:grpSpPr>
            <p:sp>
              <p:nvSpPr>
                <p:cNvPr id="3889" name="Google Shape;3889;p79">
                  <a:extLst>
                    <a:ext uri="{FF2B5EF4-FFF2-40B4-BE49-F238E27FC236}">
                      <a16:creationId xmlns:a16="http://schemas.microsoft.com/office/drawing/2014/main" id="{0CCA89FE-3807-8B22-3390-141E12B62051}"/>
                    </a:ext>
                  </a:extLst>
                </p:cNvPr>
                <p:cNvSpPr/>
                <p:nvPr/>
              </p:nvSpPr>
              <p:spPr>
                <a:xfrm>
                  <a:off x="3486607" y="1658447"/>
                  <a:ext cx="240454" cy="109195"/>
                </a:xfrm>
                <a:custGeom>
                  <a:avLst/>
                  <a:gdLst/>
                  <a:ahLst/>
                  <a:cxnLst/>
                  <a:rect l="l" t="t" r="r" b="b"/>
                  <a:pathLst>
                    <a:path w="1744" h="792" extrusionOk="0">
                      <a:moveTo>
                        <a:pt x="132" y="0"/>
                      </a:moveTo>
                      <a:cubicBezTo>
                        <a:pt x="87" y="0"/>
                        <a:pt x="42" y="7"/>
                        <a:pt x="0" y="22"/>
                      </a:cubicBezTo>
                      <a:lnTo>
                        <a:pt x="50" y="416"/>
                      </a:lnTo>
                      <a:cubicBezTo>
                        <a:pt x="54" y="416"/>
                        <a:pt x="58" y="416"/>
                        <a:pt x="62" y="416"/>
                      </a:cubicBezTo>
                      <a:cubicBezTo>
                        <a:pt x="233" y="416"/>
                        <a:pt x="407" y="471"/>
                        <a:pt x="566" y="538"/>
                      </a:cubicBezTo>
                      <a:cubicBezTo>
                        <a:pt x="789" y="633"/>
                        <a:pt x="1007" y="753"/>
                        <a:pt x="1246" y="789"/>
                      </a:cubicBezTo>
                      <a:cubicBezTo>
                        <a:pt x="1256" y="790"/>
                        <a:pt x="1266" y="791"/>
                        <a:pt x="1276" y="792"/>
                      </a:cubicBezTo>
                      <a:cubicBezTo>
                        <a:pt x="1480" y="749"/>
                        <a:pt x="1654" y="646"/>
                        <a:pt x="1744" y="402"/>
                      </a:cubicBezTo>
                      <a:lnTo>
                        <a:pt x="1744" y="402"/>
                      </a:lnTo>
                      <a:cubicBezTo>
                        <a:pt x="1654" y="448"/>
                        <a:pt x="1562" y="467"/>
                        <a:pt x="1468" y="467"/>
                      </a:cubicBezTo>
                      <a:cubicBezTo>
                        <a:pt x="1008" y="467"/>
                        <a:pt x="513" y="0"/>
                        <a:pt x="13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0" name="Google Shape;3890;p79">
                  <a:extLst>
                    <a:ext uri="{FF2B5EF4-FFF2-40B4-BE49-F238E27FC236}">
                      <a16:creationId xmlns:a16="http://schemas.microsoft.com/office/drawing/2014/main" id="{7A1CB238-3450-9FA8-7BC1-D4FCA27191E8}"/>
                    </a:ext>
                  </a:extLst>
                </p:cNvPr>
                <p:cNvSpPr/>
                <p:nvPr/>
              </p:nvSpPr>
              <p:spPr>
                <a:xfrm>
                  <a:off x="3493363" y="1715664"/>
                  <a:ext cx="169311" cy="86308"/>
                </a:xfrm>
                <a:custGeom>
                  <a:avLst/>
                  <a:gdLst/>
                  <a:ahLst/>
                  <a:cxnLst/>
                  <a:rect l="l" t="t" r="r" b="b"/>
                  <a:pathLst>
                    <a:path w="1228" h="626" extrusionOk="0">
                      <a:moveTo>
                        <a:pt x="9" y="1"/>
                      </a:moveTo>
                      <a:cubicBezTo>
                        <a:pt x="6" y="1"/>
                        <a:pt x="3" y="1"/>
                        <a:pt x="1" y="1"/>
                      </a:cubicBezTo>
                      <a:lnTo>
                        <a:pt x="80" y="626"/>
                      </a:lnTo>
                      <a:cubicBezTo>
                        <a:pt x="296" y="322"/>
                        <a:pt x="821" y="464"/>
                        <a:pt x="1227" y="377"/>
                      </a:cubicBezTo>
                      <a:cubicBezTo>
                        <a:pt x="1217" y="376"/>
                        <a:pt x="1207" y="376"/>
                        <a:pt x="1197" y="374"/>
                      </a:cubicBezTo>
                      <a:cubicBezTo>
                        <a:pt x="958" y="339"/>
                        <a:pt x="740" y="218"/>
                        <a:pt x="517" y="124"/>
                      </a:cubicBezTo>
                      <a:cubicBezTo>
                        <a:pt x="356" y="56"/>
                        <a:pt x="181" y="1"/>
                        <a:pt x="9" y="1"/>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3891" name="Google Shape;3891;p79">
            <a:extLst>
              <a:ext uri="{FF2B5EF4-FFF2-40B4-BE49-F238E27FC236}">
                <a16:creationId xmlns:a16="http://schemas.microsoft.com/office/drawing/2014/main" id="{88331A3A-9C6A-A3E1-1798-29E00D56E02B}"/>
              </a:ext>
            </a:extLst>
          </p:cNvPr>
          <p:cNvSpPr/>
          <p:nvPr/>
        </p:nvSpPr>
        <p:spPr>
          <a:xfrm>
            <a:off x="5054376" y="906339"/>
            <a:ext cx="352324" cy="35277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892" name="Google Shape;3892;p79">
            <a:extLst>
              <a:ext uri="{FF2B5EF4-FFF2-40B4-BE49-F238E27FC236}">
                <a16:creationId xmlns:a16="http://schemas.microsoft.com/office/drawing/2014/main" id="{BF4141B0-16A7-C596-585A-72292A7C2955}"/>
              </a:ext>
            </a:extLst>
          </p:cNvPr>
          <p:cNvSpPr/>
          <p:nvPr/>
        </p:nvSpPr>
        <p:spPr>
          <a:xfrm>
            <a:off x="1068699" y="906339"/>
            <a:ext cx="352324" cy="35277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extLst>
      <p:ext uri="{BB962C8B-B14F-4D97-AF65-F5344CB8AC3E}">
        <p14:creationId xmlns:p14="http://schemas.microsoft.com/office/powerpoint/2010/main" val="20707587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069">
          <a:extLst>
            <a:ext uri="{FF2B5EF4-FFF2-40B4-BE49-F238E27FC236}">
              <a16:creationId xmlns:a16="http://schemas.microsoft.com/office/drawing/2014/main" id="{9F069F2E-B14F-ACBE-22AD-A482D74A782C}"/>
            </a:ext>
          </a:extLst>
        </p:cNvPr>
        <p:cNvGrpSpPr/>
        <p:nvPr/>
      </p:nvGrpSpPr>
      <p:grpSpPr>
        <a:xfrm>
          <a:off x="0" y="0"/>
          <a:ext cx="0" cy="0"/>
          <a:chOff x="0" y="0"/>
          <a:chExt cx="0" cy="0"/>
        </a:xfrm>
      </p:grpSpPr>
      <p:sp>
        <p:nvSpPr>
          <p:cNvPr id="3070" name="Google Shape;3070;p70">
            <a:extLst>
              <a:ext uri="{FF2B5EF4-FFF2-40B4-BE49-F238E27FC236}">
                <a16:creationId xmlns:a16="http://schemas.microsoft.com/office/drawing/2014/main" id="{5F031BED-7E4F-691B-EA19-829950816001}"/>
              </a:ext>
            </a:extLst>
          </p:cNvPr>
          <p:cNvSpPr/>
          <p:nvPr/>
        </p:nvSpPr>
        <p:spPr>
          <a:xfrm>
            <a:off x="8168551" y="3472014"/>
            <a:ext cx="352324" cy="35277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3071" name="Google Shape;3071;p70">
            <a:extLst>
              <a:ext uri="{FF2B5EF4-FFF2-40B4-BE49-F238E27FC236}">
                <a16:creationId xmlns:a16="http://schemas.microsoft.com/office/drawing/2014/main" id="{3F2EB740-983A-50E3-22DC-ADFE8C56A6E1}"/>
              </a:ext>
            </a:extLst>
          </p:cNvPr>
          <p:cNvSpPr/>
          <p:nvPr/>
        </p:nvSpPr>
        <p:spPr>
          <a:xfrm>
            <a:off x="3005524" y="3466827"/>
            <a:ext cx="352324" cy="35277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nvGrpSpPr>
          <p:cNvPr id="3072" name="Google Shape;3072;p70">
            <a:extLst>
              <a:ext uri="{FF2B5EF4-FFF2-40B4-BE49-F238E27FC236}">
                <a16:creationId xmlns:a16="http://schemas.microsoft.com/office/drawing/2014/main" id="{5A4895E8-BC68-63E5-FCC5-51A9A96F3C00}"/>
              </a:ext>
            </a:extLst>
          </p:cNvPr>
          <p:cNvGrpSpPr/>
          <p:nvPr/>
        </p:nvGrpSpPr>
        <p:grpSpPr>
          <a:xfrm>
            <a:off x="-58874" y="211225"/>
            <a:ext cx="2925038" cy="2501454"/>
            <a:chOff x="1" y="203875"/>
            <a:chExt cx="2925038" cy="2501454"/>
          </a:xfrm>
        </p:grpSpPr>
        <p:sp>
          <p:nvSpPr>
            <p:cNvPr id="3073" name="Google Shape;3073;p70">
              <a:extLst>
                <a:ext uri="{FF2B5EF4-FFF2-40B4-BE49-F238E27FC236}">
                  <a16:creationId xmlns:a16="http://schemas.microsoft.com/office/drawing/2014/main" id="{BF3966AA-E54D-6D4B-8BFB-E154AABBC3C5}"/>
                </a:ext>
              </a:extLst>
            </p:cNvPr>
            <p:cNvSpPr/>
            <p:nvPr/>
          </p:nvSpPr>
          <p:spPr>
            <a:xfrm rot="10124946">
              <a:off x="2475640" y="806127"/>
              <a:ext cx="384287" cy="455185"/>
            </a:xfrm>
            <a:custGeom>
              <a:avLst/>
              <a:gdLst/>
              <a:ahLst/>
              <a:cxnLst/>
              <a:rect l="l" t="t" r="r" b="b"/>
              <a:pathLst>
                <a:path w="6358" h="7531" extrusionOk="0">
                  <a:moveTo>
                    <a:pt x="3424" y="0"/>
                  </a:moveTo>
                  <a:lnTo>
                    <a:pt x="892" y="1298"/>
                  </a:lnTo>
                  <a:cubicBezTo>
                    <a:pt x="543" y="1477"/>
                    <a:pt x="292" y="1801"/>
                    <a:pt x="207" y="2184"/>
                  </a:cubicBezTo>
                  <a:cubicBezTo>
                    <a:pt x="105" y="2650"/>
                    <a:pt x="1" y="3254"/>
                    <a:pt x="83" y="3520"/>
                  </a:cubicBezTo>
                  <a:cubicBezTo>
                    <a:pt x="373" y="4465"/>
                    <a:pt x="2114" y="7429"/>
                    <a:pt x="3882" y="7527"/>
                  </a:cubicBezTo>
                  <a:cubicBezTo>
                    <a:pt x="3924" y="7530"/>
                    <a:pt x="3965" y="7531"/>
                    <a:pt x="4006" y="7531"/>
                  </a:cubicBezTo>
                  <a:cubicBezTo>
                    <a:pt x="5944" y="7531"/>
                    <a:pt x="6358" y="4924"/>
                    <a:pt x="6358" y="4924"/>
                  </a:cubicBezTo>
                  <a:cubicBezTo>
                    <a:pt x="5448" y="2599"/>
                    <a:pt x="4387" y="1829"/>
                    <a:pt x="4387" y="1829"/>
                  </a:cubicBezTo>
                  <a:lnTo>
                    <a:pt x="4691" y="1369"/>
                  </a:lnTo>
                  <a:lnTo>
                    <a:pt x="342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4" name="Google Shape;3074;p70">
              <a:extLst>
                <a:ext uri="{FF2B5EF4-FFF2-40B4-BE49-F238E27FC236}">
                  <a16:creationId xmlns:a16="http://schemas.microsoft.com/office/drawing/2014/main" id="{78C2D9CA-C082-65A6-43CA-623A403C84F3}"/>
                </a:ext>
              </a:extLst>
            </p:cNvPr>
            <p:cNvSpPr/>
            <p:nvPr/>
          </p:nvSpPr>
          <p:spPr>
            <a:xfrm>
              <a:off x="2073768" y="929481"/>
              <a:ext cx="623223" cy="514366"/>
            </a:xfrm>
            <a:custGeom>
              <a:avLst/>
              <a:gdLst/>
              <a:ahLst/>
              <a:cxnLst/>
              <a:rect l="l" t="t" r="r" b="b"/>
              <a:pathLst>
                <a:path w="10311" h="8510" extrusionOk="0">
                  <a:moveTo>
                    <a:pt x="7514" y="0"/>
                  </a:moveTo>
                  <a:cubicBezTo>
                    <a:pt x="6042" y="2459"/>
                    <a:pt x="5113" y="3222"/>
                    <a:pt x="3547" y="3222"/>
                  </a:cubicBezTo>
                  <a:cubicBezTo>
                    <a:pt x="2649" y="3222"/>
                    <a:pt x="1541" y="2971"/>
                    <a:pt x="0" y="2644"/>
                  </a:cubicBezTo>
                  <a:lnTo>
                    <a:pt x="0" y="2644"/>
                  </a:lnTo>
                  <a:lnTo>
                    <a:pt x="3504" y="8473"/>
                  </a:lnTo>
                  <a:cubicBezTo>
                    <a:pt x="3797" y="8498"/>
                    <a:pt x="4078" y="8510"/>
                    <a:pt x="4347" y="8510"/>
                  </a:cubicBezTo>
                  <a:cubicBezTo>
                    <a:pt x="9399" y="8510"/>
                    <a:pt x="10311" y="4402"/>
                    <a:pt x="10311" y="4402"/>
                  </a:cubicBezTo>
                  <a:cubicBezTo>
                    <a:pt x="7279" y="1996"/>
                    <a:pt x="7514" y="0"/>
                    <a:pt x="7514" y="0"/>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5" name="Google Shape;3075;p70">
              <a:extLst>
                <a:ext uri="{FF2B5EF4-FFF2-40B4-BE49-F238E27FC236}">
                  <a16:creationId xmlns:a16="http://schemas.microsoft.com/office/drawing/2014/main" id="{EAA2A533-3611-AE11-B4CE-F9DCCA4B7543}"/>
                </a:ext>
              </a:extLst>
            </p:cNvPr>
            <p:cNvSpPr/>
            <p:nvPr/>
          </p:nvSpPr>
          <p:spPr>
            <a:xfrm>
              <a:off x="2435514" y="907964"/>
              <a:ext cx="298888" cy="407201"/>
            </a:xfrm>
            <a:custGeom>
              <a:avLst/>
              <a:gdLst/>
              <a:ahLst/>
              <a:cxnLst/>
              <a:rect l="l" t="t" r="r" b="b"/>
              <a:pathLst>
                <a:path w="4945" h="6737" extrusionOk="0">
                  <a:moveTo>
                    <a:pt x="1312" y="0"/>
                  </a:moveTo>
                  <a:cubicBezTo>
                    <a:pt x="885" y="0"/>
                    <a:pt x="1" y="1425"/>
                    <a:pt x="201" y="2276"/>
                  </a:cubicBezTo>
                  <a:cubicBezTo>
                    <a:pt x="455" y="3358"/>
                    <a:pt x="1794" y="6214"/>
                    <a:pt x="3312" y="6721"/>
                  </a:cubicBezTo>
                  <a:cubicBezTo>
                    <a:pt x="3345" y="6731"/>
                    <a:pt x="3379" y="6737"/>
                    <a:pt x="3413" y="6737"/>
                  </a:cubicBezTo>
                  <a:cubicBezTo>
                    <a:pt x="4042" y="6737"/>
                    <a:pt x="4945" y="5036"/>
                    <a:pt x="4326" y="4758"/>
                  </a:cubicBezTo>
                  <a:cubicBezTo>
                    <a:pt x="1294" y="2352"/>
                    <a:pt x="1529" y="356"/>
                    <a:pt x="1529" y="356"/>
                  </a:cubicBezTo>
                  <a:cubicBezTo>
                    <a:pt x="1511" y="106"/>
                    <a:pt x="1429" y="0"/>
                    <a:pt x="1312" y="0"/>
                  </a:cubicBezTo>
                  <a:close/>
                </a:path>
              </a:pathLst>
            </a:cu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6" name="Google Shape;3076;p70">
              <a:extLst>
                <a:ext uri="{FF2B5EF4-FFF2-40B4-BE49-F238E27FC236}">
                  <a16:creationId xmlns:a16="http://schemas.microsoft.com/office/drawing/2014/main" id="{B78827CF-9DBD-3FFC-5011-A3032AC3315A}"/>
                </a:ext>
              </a:extLst>
            </p:cNvPr>
            <p:cNvSpPr/>
            <p:nvPr/>
          </p:nvSpPr>
          <p:spPr>
            <a:xfrm>
              <a:off x="1" y="203875"/>
              <a:ext cx="1497765" cy="1444032"/>
            </a:xfrm>
            <a:custGeom>
              <a:avLst/>
              <a:gdLst/>
              <a:ahLst/>
              <a:cxnLst/>
              <a:rect l="l" t="t" r="r" b="b"/>
              <a:pathLst>
                <a:path w="24780" h="23891" extrusionOk="0">
                  <a:moveTo>
                    <a:pt x="15530" y="9017"/>
                  </a:moveTo>
                  <a:cubicBezTo>
                    <a:pt x="15705" y="9017"/>
                    <a:pt x="15880" y="9034"/>
                    <a:pt x="16052" y="9069"/>
                  </a:cubicBezTo>
                  <a:cubicBezTo>
                    <a:pt x="17060" y="9274"/>
                    <a:pt x="17756" y="10055"/>
                    <a:pt x="17867" y="11108"/>
                  </a:cubicBezTo>
                  <a:cubicBezTo>
                    <a:pt x="18214" y="14398"/>
                    <a:pt x="15427" y="17616"/>
                    <a:pt x="12610" y="18453"/>
                  </a:cubicBezTo>
                  <a:cubicBezTo>
                    <a:pt x="12225" y="17723"/>
                    <a:pt x="11949" y="16939"/>
                    <a:pt x="11794" y="16128"/>
                  </a:cubicBezTo>
                  <a:cubicBezTo>
                    <a:pt x="11454" y="14340"/>
                    <a:pt x="11735" y="12562"/>
                    <a:pt x="12607" y="10983"/>
                  </a:cubicBezTo>
                  <a:cubicBezTo>
                    <a:pt x="13290" y="9747"/>
                    <a:pt x="14397" y="9017"/>
                    <a:pt x="15530" y="9017"/>
                  </a:cubicBezTo>
                  <a:close/>
                  <a:moveTo>
                    <a:pt x="0" y="1"/>
                  </a:moveTo>
                  <a:lnTo>
                    <a:pt x="0" y="1000"/>
                  </a:lnTo>
                  <a:lnTo>
                    <a:pt x="741" y="999"/>
                  </a:lnTo>
                  <a:cubicBezTo>
                    <a:pt x="962" y="999"/>
                    <a:pt x="1186" y="998"/>
                    <a:pt x="1412" y="998"/>
                  </a:cubicBezTo>
                  <a:cubicBezTo>
                    <a:pt x="3367" y="998"/>
                    <a:pt x="5494" y="1019"/>
                    <a:pt x="7308" y="1235"/>
                  </a:cubicBezTo>
                  <a:cubicBezTo>
                    <a:pt x="10004" y="1556"/>
                    <a:pt x="10783" y="2180"/>
                    <a:pt x="10963" y="2648"/>
                  </a:cubicBezTo>
                  <a:cubicBezTo>
                    <a:pt x="11206" y="3282"/>
                    <a:pt x="10553" y="4340"/>
                    <a:pt x="9122" y="5628"/>
                  </a:cubicBezTo>
                  <a:cubicBezTo>
                    <a:pt x="7075" y="7469"/>
                    <a:pt x="5727" y="9352"/>
                    <a:pt x="5115" y="11223"/>
                  </a:cubicBezTo>
                  <a:cubicBezTo>
                    <a:pt x="4574" y="12873"/>
                    <a:pt x="4627" y="14496"/>
                    <a:pt x="5267" y="15915"/>
                  </a:cubicBezTo>
                  <a:cubicBezTo>
                    <a:pt x="6283" y="18169"/>
                    <a:pt x="8689" y="19666"/>
                    <a:pt x="11164" y="19666"/>
                  </a:cubicBezTo>
                  <a:cubicBezTo>
                    <a:pt x="11393" y="19666"/>
                    <a:pt x="11623" y="19654"/>
                    <a:pt x="11852" y="19627"/>
                  </a:cubicBezTo>
                  <a:cubicBezTo>
                    <a:pt x="11941" y="19617"/>
                    <a:pt x="12028" y="19605"/>
                    <a:pt x="12114" y="19591"/>
                  </a:cubicBezTo>
                  <a:cubicBezTo>
                    <a:pt x="12510" y="20219"/>
                    <a:pt x="12978" y="20797"/>
                    <a:pt x="13508" y="21317"/>
                  </a:cubicBezTo>
                  <a:cubicBezTo>
                    <a:pt x="14981" y="22760"/>
                    <a:pt x="17161" y="23891"/>
                    <a:pt x="19723" y="23891"/>
                  </a:cubicBezTo>
                  <a:cubicBezTo>
                    <a:pt x="21291" y="23891"/>
                    <a:pt x="23001" y="23468"/>
                    <a:pt x="24779" y="22436"/>
                  </a:cubicBezTo>
                  <a:lnTo>
                    <a:pt x="24278" y="21572"/>
                  </a:lnTo>
                  <a:cubicBezTo>
                    <a:pt x="22762" y="22451"/>
                    <a:pt x="21232" y="22894"/>
                    <a:pt x="19715" y="22894"/>
                  </a:cubicBezTo>
                  <a:cubicBezTo>
                    <a:pt x="19357" y="22894"/>
                    <a:pt x="18999" y="22870"/>
                    <a:pt x="18642" y="22820"/>
                  </a:cubicBezTo>
                  <a:cubicBezTo>
                    <a:pt x="16984" y="22589"/>
                    <a:pt x="15450" y="21823"/>
                    <a:pt x="14206" y="20604"/>
                  </a:cubicBezTo>
                  <a:cubicBezTo>
                    <a:pt x="13814" y="20220"/>
                    <a:pt x="13460" y="19799"/>
                    <a:pt x="13149" y="19348"/>
                  </a:cubicBezTo>
                  <a:cubicBezTo>
                    <a:pt x="16776" y="18187"/>
                    <a:pt x="19190" y="14142"/>
                    <a:pt x="18860" y="11004"/>
                  </a:cubicBezTo>
                  <a:cubicBezTo>
                    <a:pt x="18702" y="9501"/>
                    <a:pt x="17702" y="8385"/>
                    <a:pt x="16249" y="8090"/>
                  </a:cubicBezTo>
                  <a:cubicBezTo>
                    <a:pt x="16008" y="8042"/>
                    <a:pt x="15765" y="8018"/>
                    <a:pt x="15525" y="8018"/>
                  </a:cubicBezTo>
                  <a:cubicBezTo>
                    <a:pt x="14031" y="8018"/>
                    <a:pt x="12596" y="8937"/>
                    <a:pt x="11732" y="10501"/>
                  </a:cubicBezTo>
                  <a:cubicBezTo>
                    <a:pt x="10746" y="12286"/>
                    <a:pt x="10428" y="14296"/>
                    <a:pt x="10811" y="16315"/>
                  </a:cubicBezTo>
                  <a:cubicBezTo>
                    <a:pt x="10966" y="17124"/>
                    <a:pt x="11228" y="17909"/>
                    <a:pt x="11589" y="18650"/>
                  </a:cubicBezTo>
                  <a:cubicBezTo>
                    <a:pt x="11444" y="18662"/>
                    <a:pt x="11299" y="18668"/>
                    <a:pt x="11154" y="18668"/>
                  </a:cubicBezTo>
                  <a:cubicBezTo>
                    <a:pt x="9065" y="18668"/>
                    <a:pt x="7035" y="17405"/>
                    <a:pt x="6178" y="15505"/>
                  </a:cubicBezTo>
                  <a:cubicBezTo>
                    <a:pt x="4978" y="12845"/>
                    <a:pt x="6295" y="9516"/>
                    <a:pt x="9790" y="6371"/>
                  </a:cubicBezTo>
                  <a:cubicBezTo>
                    <a:pt x="11627" y="4719"/>
                    <a:pt x="12316" y="3383"/>
                    <a:pt x="11896" y="2290"/>
                  </a:cubicBezTo>
                  <a:cubicBezTo>
                    <a:pt x="11093" y="201"/>
                    <a:pt x="6537" y="1"/>
                    <a:pt x="1060" y="1"/>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7" name="Google Shape;3077;p70">
              <a:extLst>
                <a:ext uri="{FF2B5EF4-FFF2-40B4-BE49-F238E27FC236}">
                  <a16:creationId xmlns:a16="http://schemas.microsoft.com/office/drawing/2014/main" id="{8C264793-529C-9B27-29F3-4506D8C2EDC9}"/>
                </a:ext>
              </a:extLst>
            </p:cNvPr>
            <p:cNvSpPr/>
            <p:nvPr/>
          </p:nvSpPr>
          <p:spPr>
            <a:xfrm>
              <a:off x="732196" y="1373186"/>
              <a:ext cx="765686" cy="274711"/>
            </a:xfrm>
            <a:custGeom>
              <a:avLst/>
              <a:gdLst/>
              <a:ahLst/>
              <a:cxnLst/>
              <a:rect l="l" t="t" r="r" b="b"/>
              <a:pathLst>
                <a:path w="12668" h="4545" extrusionOk="0">
                  <a:moveTo>
                    <a:pt x="1036" y="1"/>
                  </a:moveTo>
                  <a:cubicBezTo>
                    <a:pt x="381" y="210"/>
                    <a:pt x="0" y="245"/>
                    <a:pt x="0" y="245"/>
                  </a:cubicBezTo>
                  <a:cubicBezTo>
                    <a:pt x="541" y="1137"/>
                    <a:pt x="1339" y="1917"/>
                    <a:pt x="1394" y="1971"/>
                  </a:cubicBezTo>
                  <a:cubicBezTo>
                    <a:pt x="2867" y="3414"/>
                    <a:pt x="5047" y="4545"/>
                    <a:pt x="7610" y="4545"/>
                  </a:cubicBezTo>
                  <a:cubicBezTo>
                    <a:pt x="9177" y="4545"/>
                    <a:pt x="10888" y="4122"/>
                    <a:pt x="12667" y="3088"/>
                  </a:cubicBezTo>
                  <a:lnTo>
                    <a:pt x="12395" y="2622"/>
                  </a:lnTo>
                  <a:cubicBezTo>
                    <a:pt x="11108" y="3498"/>
                    <a:pt x="9574" y="4107"/>
                    <a:pt x="7798" y="4107"/>
                  </a:cubicBezTo>
                  <a:cubicBezTo>
                    <a:pt x="7437" y="4107"/>
                    <a:pt x="7066" y="4082"/>
                    <a:pt x="6685" y="4029"/>
                  </a:cubicBezTo>
                  <a:cubicBezTo>
                    <a:pt x="3246" y="3550"/>
                    <a:pt x="853" y="1176"/>
                    <a:pt x="1349" y="425"/>
                  </a:cubicBezTo>
                  <a:lnTo>
                    <a:pt x="1036" y="1"/>
                  </a:ln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8" name="Google Shape;3078;p70">
              <a:extLst>
                <a:ext uri="{FF2B5EF4-FFF2-40B4-BE49-F238E27FC236}">
                  <a16:creationId xmlns:a16="http://schemas.microsoft.com/office/drawing/2014/main" id="{5549458E-EBFF-5637-659A-A3B6D06DCAAE}"/>
                </a:ext>
              </a:extLst>
            </p:cNvPr>
            <p:cNvSpPr/>
            <p:nvPr/>
          </p:nvSpPr>
          <p:spPr>
            <a:xfrm>
              <a:off x="62" y="239415"/>
              <a:ext cx="746948" cy="433675"/>
            </a:xfrm>
            <a:custGeom>
              <a:avLst/>
              <a:gdLst/>
              <a:ahLst/>
              <a:cxnLst/>
              <a:rect l="l" t="t" r="r" b="b"/>
              <a:pathLst>
                <a:path w="12358" h="7175" extrusionOk="0">
                  <a:moveTo>
                    <a:pt x="1" y="1"/>
                  </a:moveTo>
                  <a:lnTo>
                    <a:pt x="1" y="412"/>
                  </a:lnTo>
                  <a:lnTo>
                    <a:pt x="741" y="411"/>
                  </a:lnTo>
                  <a:cubicBezTo>
                    <a:pt x="962" y="411"/>
                    <a:pt x="1186" y="410"/>
                    <a:pt x="1412" y="410"/>
                  </a:cubicBezTo>
                  <a:cubicBezTo>
                    <a:pt x="3366" y="410"/>
                    <a:pt x="5493" y="431"/>
                    <a:pt x="7308" y="647"/>
                  </a:cubicBezTo>
                  <a:cubicBezTo>
                    <a:pt x="10004" y="968"/>
                    <a:pt x="10783" y="1592"/>
                    <a:pt x="10962" y="2060"/>
                  </a:cubicBezTo>
                  <a:cubicBezTo>
                    <a:pt x="11206" y="2694"/>
                    <a:pt x="10552" y="3752"/>
                    <a:pt x="9121" y="5040"/>
                  </a:cubicBezTo>
                  <a:cubicBezTo>
                    <a:pt x="8336" y="5747"/>
                    <a:pt x="7655" y="6458"/>
                    <a:pt x="7078" y="7175"/>
                  </a:cubicBezTo>
                  <a:cubicBezTo>
                    <a:pt x="8406" y="5711"/>
                    <a:pt x="12357" y="3105"/>
                    <a:pt x="11258" y="1611"/>
                  </a:cubicBezTo>
                  <a:cubicBezTo>
                    <a:pt x="10157" y="114"/>
                    <a:pt x="5667" y="1"/>
                    <a:pt x="1" y="1"/>
                  </a:cubicBezTo>
                  <a:close/>
                </a:path>
              </a:pathLst>
            </a:custGeom>
            <a:solidFill>
              <a:srgbClr val="E2D5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9" name="Google Shape;3079;p70">
              <a:extLst>
                <a:ext uri="{FF2B5EF4-FFF2-40B4-BE49-F238E27FC236}">
                  <a16:creationId xmlns:a16="http://schemas.microsoft.com/office/drawing/2014/main" id="{4B667A46-ED72-1002-99BC-B44B3BEBBBF8}"/>
                </a:ext>
              </a:extLst>
            </p:cNvPr>
            <p:cNvSpPr/>
            <p:nvPr/>
          </p:nvSpPr>
          <p:spPr>
            <a:xfrm>
              <a:off x="673386" y="734616"/>
              <a:ext cx="441109" cy="596507"/>
            </a:xfrm>
            <a:custGeom>
              <a:avLst/>
              <a:gdLst/>
              <a:ahLst/>
              <a:cxnLst/>
              <a:rect l="l" t="t" r="r" b="b"/>
              <a:pathLst>
                <a:path w="7298" h="9869" extrusionOk="0">
                  <a:moveTo>
                    <a:pt x="4329" y="0"/>
                  </a:moveTo>
                  <a:cubicBezTo>
                    <a:pt x="1746" y="0"/>
                    <a:pt x="393" y="3159"/>
                    <a:pt x="256" y="5339"/>
                  </a:cubicBezTo>
                  <a:cubicBezTo>
                    <a:pt x="116" y="7584"/>
                    <a:pt x="837" y="8928"/>
                    <a:pt x="396" y="9055"/>
                  </a:cubicBezTo>
                  <a:cubicBezTo>
                    <a:pt x="101" y="9041"/>
                    <a:pt x="1" y="8780"/>
                    <a:pt x="1" y="8779"/>
                  </a:cubicBezTo>
                  <a:lnTo>
                    <a:pt x="1" y="8779"/>
                  </a:lnTo>
                  <a:cubicBezTo>
                    <a:pt x="242" y="9485"/>
                    <a:pt x="448" y="9868"/>
                    <a:pt x="448" y="9868"/>
                  </a:cubicBezTo>
                  <a:cubicBezTo>
                    <a:pt x="1106" y="9789"/>
                    <a:pt x="1468" y="9672"/>
                    <a:pt x="1468" y="9672"/>
                  </a:cubicBezTo>
                  <a:lnTo>
                    <a:pt x="1070" y="8796"/>
                  </a:lnTo>
                  <a:cubicBezTo>
                    <a:pt x="887" y="8327"/>
                    <a:pt x="747" y="7841"/>
                    <a:pt x="652" y="7347"/>
                  </a:cubicBezTo>
                  <a:cubicBezTo>
                    <a:pt x="313" y="5559"/>
                    <a:pt x="594" y="3780"/>
                    <a:pt x="1466" y="2202"/>
                  </a:cubicBezTo>
                  <a:cubicBezTo>
                    <a:pt x="2149" y="966"/>
                    <a:pt x="3255" y="236"/>
                    <a:pt x="4388" y="236"/>
                  </a:cubicBezTo>
                  <a:cubicBezTo>
                    <a:pt x="4564" y="236"/>
                    <a:pt x="4739" y="253"/>
                    <a:pt x="4910" y="288"/>
                  </a:cubicBezTo>
                  <a:cubicBezTo>
                    <a:pt x="5919" y="493"/>
                    <a:pt x="6615" y="1274"/>
                    <a:pt x="6726" y="2327"/>
                  </a:cubicBezTo>
                  <a:cubicBezTo>
                    <a:pt x="6806" y="3082"/>
                    <a:pt x="6718" y="3832"/>
                    <a:pt x="6506" y="4551"/>
                  </a:cubicBezTo>
                  <a:cubicBezTo>
                    <a:pt x="6508" y="4543"/>
                    <a:pt x="6512" y="4535"/>
                    <a:pt x="6514" y="4528"/>
                  </a:cubicBezTo>
                  <a:cubicBezTo>
                    <a:pt x="6966" y="3086"/>
                    <a:pt x="7298" y="205"/>
                    <a:pt x="4562" y="9"/>
                  </a:cubicBezTo>
                  <a:cubicBezTo>
                    <a:pt x="4483" y="3"/>
                    <a:pt x="4406" y="0"/>
                    <a:pt x="4329" y="0"/>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0" name="Google Shape;3080;p70">
              <a:extLst>
                <a:ext uri="{FF2B5EF4-FFF2-40B4-BE49-F238E27FC236}">
                  <a16:creationId xmlns:a16="http://schemas.microsoft.com/office/drawing/2014/main" id="{FC1E088A-DC36-5746-0732-496A6A5DA2E9}"/>
                </a:ext>
              </a:extLst>
            </p:cNvPr>
            <p:cNvSpPr/>
            <p:nvPr/>
          </p:nvSpPr>
          <p:spPr>
            <a:xfrm>
              <a:off x="1237855" y="847945"/>
              <a:ext cx="1083915" cy="1236110"/>
            </a:xfrm>
            <a:custGeom>
              <a:avLst/>
              <a:gdLst/>
              <a:ahLst/>
              <a:cxnLst/>
              <a:rect l="l" t="t" r="r" b="b"/>
              <a:pathLst>
                <a:path w="17933" h="20451" extrusionOk="0">
                  <a:moveTo>
                    <a:pt x="11140" y="0"/>
                  </a:moveTo>
                  <a:cubicBezTo>
                    <a:pt x="10776" y="0"/>
                    <a:pt x="10376" y="74"/>
                    <a:pt x="9964" y="229"/>
                  </a:cubicBezTo>
                  <a:lnTo>
                    <a:pt x="1492" y="3565"/>
                  </a:lnTo>
                  <a:cubicBezTo>
                    <a:pt x="248" y="4163"/>
                    <a:pt x="0" y="5653"/>
                    <a:pt x="213" y="6592"/>
                  </a:cubicBezTo>
                  <a:cubicBezTo>
                    <a:pt x="1424" y="10884"/>
                    <a:pt x="3743" y="14912"/>
                    <a:pt x="7799" y="19141"/>
                  </a:cubicBezTo>
                  <a:cubicBezTo>
                    <a:pt x="8406" y="19775"/>
                    <a:pt x="9568" y="20451"/>
                    <a:pt x="10612" y="20451"/>
                  </a:cubicBezTo>
                  <a:cubicBezTo>
                    <a:pt x="11108" y="20451"/>
                    <a:pt x="11577" y="20299"/>
                    <a:pt x="11947" y="19917"/>
                  </a:cubicBezTo>
                  <a:cubicBezTo>
                    <a:pt x="13449" y="18170"/>
                    <a:pt x="15132" y="16398"/>
                    <a:pt x="17053" y="14550"/>
                  </a:cubicBezTo>
                  <a:cubicBezTo>
                    <a:pt x="17909" y="13746"/>
                    <a:pt x="17932" y="12590"/>
                    <a:pt x="17187" y="11702"/>
                  </a:cubicBezTo>
                  <a:cubicBezTo>
                    <a:pt x="14544" y="8310"/>
                    <a:pt x="13184" y="5020"/>
                    <a:pt x="12816" y="1310"/>
                  </a:cubicBezTo>
                  <a:cubicBezTo>
                    <a:pt x="12755" y="477"/>
                    <a:pt x="12065" y="0"/>
                    <a:pt x="11140" y="0"/>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1" name="Google Shape;3081;p70">
              <a:extLst>
                <a:ext uri="{FF2B5EF4-FFF2-40B4-BE49-F238E27FC236}">
                  <a16:creationId xmlns:a16="http://schemas.microsoft.com/office/drawing/2014/main" id="{889E3CA6-6D3B-E4BB-1281-8ACA9A58C778}"/>
                </a:ext>
              </a:extLst>
            </p:cNvPr>
            <p:cNvSpPr/>
            <p:nvPr/>
          </p:nvSpPr>
          <p:spPr>
            <a:xfrm>
              <a:off x="1286027" y="1269165"/>
              <a:ext cx="93142" cy="196861"/>
            </a:xfrm>
            <a:custGeom>
              <a:avLst/>
              <a:gdLst/>
              <a:ahLst/>
              <a:cxnLst/>
              <a:rect l="l" t="t" r="r" b="b"/>
              <a:pathLst>
                <a:path w="1541" h="3257" extrusionOk="0">
                  <a:moveTo>
                    <a:pt x="231" y="1"/>
                  </a:moveTo>
                  <a:cubicBezTo>
                    <a:pt x="221" y="1"/>
                    <a:pt x="210" y="3"/>
                    <a:pt x="201" y="6"/>
                  </a:cubicBezTo>
                  <a:cubicBezTo>
                    <a:pt x="0" y="76"/>
                    <a:pt x="93" y="859"/>
                    <a:pt x="408" y="1756"/>
                  </a:cubicBezTo>
                  <a:cubicBezTo>
                    <a:pt x="708" y="2608"/>
                    <a:pt x="1100" y="3256"/>
                    <a:pt x="1310" y="3256"/>
                  </a:cubicBezTo>
                  <a:cubicBezTo>
                    <a:pt x="1320" y="3256"/>
                    <a:pt x="1331" y="3255"/>
                    <a:pt x="1340" y="3251"/>
                  </a:cubicBezTo>
                  <a:cubicBezTo>
                    <a:pt x="1540" y="3181"/>
                    <a:pt x="1447" y="2397"/>
                    <a:pt x="1132" y="1501"/>
                  </a:cubicBezTo>
                  <a:cubicBezTo>
                    <a:pt x="833" y="648"/>
                    <a:pt x="441" y="1"/>
                    <a:pt x="23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2" name="Google Shape;3082;p70">
              <a:extLst>
                <a:ext uri="{FF2B5EF4-FFF2-40B4-BE49-F238E27FC236}">
                  <a16:creationId xmlns:a16="http://schemas.microsoft.com/office/drawing/2014/main" id="{3C3AAF80-F24B-9959-694E-F4586C2D9A83}"/>
                </a:ext>
              </a:extLst>
            </p:cNvPr>
            <p:cNvSpPr/>
            <p:nvPr/>
          </p:nvSpPr>
          <p:spPr>
            <a:xfrm>
              <a:off x="1320177" y="831263"/>
              <a:ext cx="1071706" cy="1225653"/>
            </a:xfrm>
            <a:custGeom>
              <a:avLst/>
              <a:gdLst/>
              <a:ahLst/>
              <a:cxnLst/>
              <a:rect l="l" t="t" r="r" b="b"/>
              <a:pathLst>
                <a:path w="17731" h="20278" extrusionOk="0">
                  <a:moveTo>
                    <a:pt x="10959" y="1"/>
                  </a:moveTo>
                  <a:cubicBezTo>
                    <a:pt x="10604" y="1"/>
                    <a:pt x="10213" y="72"/>
                    <a:pt x="9811" y="222"/>
                  </a:cubicBezTo>
                  <a:lnTo>
                    <a:pt x="1465" y="3493"/>
                  </a:lnTo>
                  <a:cubicBezTo>
                    <a:pt x="239" y="4081"/>
                    <a:pt x="1" y="5557"/>
                    <a:pt x="215" y="6490"/>
                  </a:cubicBezTo>
                  <a:cubicBezTo>
                    <a:pt x="1430" y="10751"/>
                    <a:pt x="3736" y="14755"/>
                    <a:pt x="7758" y="18967"/>
                  </a:cubicBezTo>
                  <a:cubicBezTo>
                    <a:pt x="8363" y="19600"/>
                    <a:pt x="9519" y="20278"/>
                    <a:pt x="10552" y="20278"/>
                  </a:cubicBezTo>
                  <a:cubicBezTo>
                    <a:pt x="11037" y="20278"/>
                    <a:pt x="11495" y="20128"/>
                    <a:pt x="11856" y="19754"/>
                  </a:cubicBezTo>
                  <a:cubicBezTo>
                    <a:pt x="13331" y="18029"/>
                    <a:pt x="14984" y="16278"/>
                    <a:pt x="16872" y="14455"/>
                  </a:cubicBezTo>
                  <a:cubicBezTo>
                    <a:pt x="17714" y="13662"/>
                    <a:pt x="17731" y="12516"/>
                    <a:pt x="16992" y="11631"/>
                  </a:cubicBezTo>
                  <a:cubicBezTo>
                    <a:pt x="14368" y="8256"/>
                    <a:pt x="13010" y="4988"/>
                    <a:pt x="12631" y="1308"/>
                  </a:cubicBezTo>
                  <a:cubicBezTo>
                    <a:pt x="12567" y="478"/>
                    <a:pt x="11879" y="1"/>
                    <a:pt x="10959" y="1"/>
                  </a:cubicBezTo>
                  <a:close/>
                </a:path>
              </a:pathLst>
            </a:custGeom>
            <a:solidFill>
              <a:srgbClr val="D0B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3" name="Google Shape;3083;p70">
              <a:extLst>
                <a:ext uri="{FF2B5EF4-FFF2-40B4-BE49-F238E27FC236}">
                  <a16:creationId xmlns:a16="http://schemas.microsoft.com/office/drawing/2014/main" id="{0F548CD8-EC6D-DF50-6B51-E4C9D490F91D}"/>
                </a:ext>
              </a:extLst>
            </p:cNvPr>
            <p:cNvSpPr/>
            <p:nvPr/>
          </p:nvSpPr>
          <p:spPr>
            <a:xfrm>
              <a:off x="2535062" y="845890"/>
              <a:ext cx="184531" cy="256276"/>
            </a:xfrm>
            <a:custGeom>
              <a:avLst/>
              <a:gdLst/>
              <a:ahLst/>
              <a:cxnLst/>
              <a:rect l="l" t="t" r="r" b="b"/>
              <a:pathLst>
                <a:path w="3053" h="4240" extrusionOk="0">
                  <a:moveTo>
                    <a:pt x="258" y="1"/>
                  </a:moveTo>
                  <a:cubicBezTo>
                    <a:pt x="173" y="1"/>
                    <a:pt x="87" y="11"/>
                    <a:pt x="3" y="32"/>
                  </a:cubicBezTo>
                  <a:lnTo>
                    <a:pt x="11" y="65"/>
                  </a:lnTo>
                  <a:cubicBezTo>
                    <a:pt x="40" y="63"/>
                    <a:pt x="68" y="62"/>
                    <a:pt x="96" y="62"/>
                  </a:cubicBezTo>
                  <a:cubicBezTo>
                    <a:pt x="347" y="62"/>
                    <a:pt x="577" y="151"/>
                    <a:pt x="786" y="270"/>
                  </a:cubicBezTo>
                  <a:cubicBezTo>
                    <a:pt x="902" y="338"/>
                    <a:pt x="1013" y="414"/>
                    <a:pt x="1117" y="499"/>
                  </a:cubicBezTo>
                  <a:cubicBezTo>
                    <a:pt x="1224" y="582"/>
                    <a:pt x="1324" y="672"/>
                    <a:pt x="1420" y="768"/>
                  </a:cubicBezTo>
                  <a:cubicBezTo>
                    <a:pt x="1800" y="1151"/>
                    <a:pt x="2126" y="1587"/>
                    <a:pt x="2386" y="2060"/>
                  </a:cubicBezTo>
                  <a:cubicBezTo>
                    <a:pt x="2510" y="2294"/>
                    <a:pt x="2624" y="2536"/>
                    <a:pt x="2678" y="2769"/>
                  </a:cubicBezTo>
                  <a:cubicBezTo>
                    <a:pt x="2733" y="3007"/>
                    <a:pt x="2720" y="3183"/>
                    <a:pt x="2612" y="3347"/>
                  </a:cubicBezTo>
                  <a:cubicBezTo>
                    <a:pt x="2504" y="3512"/>
                    <a:pt x="2299" y="3645"/>
                    <a:pt x="2072" y="3751"/>
                  </a:cubicBezTo>
                  <a:cubicBezTo>
                    <a:pt x="1881" y="3839"/>
                    <a:pt x="1663" y="3900"/>
                    <a:pt x="1453" y="3946"/>
                  </a:cubicBezTo>
                  <a:lnTo>
                    <a:pt x="1453" y="3946"/>
                  </a:lnTo>
                  <a:lnTo>
                    <a:pt x="1190" y="3598"/>
                  </a:lnTo>
                  <a:lnTo>
                    <a:pt x="816" y="3125"/>
                  </a:lnTo>
                  <a:cubicBezTo>
                    <a:pt x="687" y="2970"/>
                    <a:pt x="560" y="2814"/>
                    <a:pt x="429" y="2661"/>
                  </a:cubicBezTo>
                  <a:lnTo>
                    <a:pt x="232" y="2431"/>
                  </a:lnTo>
                  <a:lnTo>
                    <a:pt x="27" y="2206"/>
                  </a:lnTo>
                  <a:lnTo>
                    <a:pt x="0" y="2225"/>
                  </a:lnTo>
                  <a:lnTo>
                    <a:pt x="1331" y="4227"/>
                  </a:lnTo>
                  <a:lnTo>
                    <a:pt x="1340" y="4239"/>
                  </a:lnTo>
                  <a:lnTo>
                    <a:pt x="1355" y="4238"/>
                  </a:lnTo>
                  <a:cubicBezTo>
                    <a:pt x="1640" y="4206"/>
                    <a:pt x="1919" y="4138"/>
                    <a:pt x="2186" y="4033"/>
                  </a:cubicBezTo>
                  <a:cubicBezTo>
                    <a:pt x="2450" y="3926"/>
                    <a:pt x="2710" y="3773"/>
                    <a:pt x="2880" y="3530"/>
                  </a:cubicBezTo>
                  <a:cubicBezTo>
                    <a:pt x="2965" y="3410"/>
                    <a:pt x="3018" y="3269"/>
                    <a:pt x="3036" y="3122"/>
                  </a:cubicBezTo>
                  <a:cubicBezTo>
                    <a:pt x="3053" y="2976"/>
                    <a:pt x="3031" y="2829"/>
                    <a:pt x="2997" y="2690"/>
                  </a:cubicBezTo>
                  <a:cubicBezTo>
                    <a:pt x="2924" y="2410"/>
                    <a:pt x="2799" y="2150"/>
                    <a:pt x="2656" y="1903"/>
                  </a:cubicBezTo>
                  <a:cubicBezTo>
                    <a:pt x="2512" y="1657"/>
                    <a:pt x="2347" y="1422"/>
                    <a:pt x="2163" y="1204"/>
                  </a:cubicBezTo>
                  <a:cubicBezTo>
                    <a:pt x="1981" y="984"/>
                    <a:pt x="1780" y="781"/>
                    <a:pt x="1563" y="596"/>
                  </a:cubicBezTo>
                  <a:cubicBezTo>
                    <a:pt x="1345" y="413"/>
                    <a:pt x="1107" y="250"/>
                    <a:pt x="844" y="135"/>
                  </a:cubicBezTo>
                  <a:cubicBezTo>
                    <a:pt x="661" y="55"/>
                    <a:pt x="460" y="1"/>
                    <a:pt x="2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4" name="Google Shape;3084;p70">
              <a:extLst>
                <a:ext uri="{FF2B5EF4-FFF2-40B4-BE49-F238E27FC236}">
                  <a16:creationId xmlns:a16="http://schemas.microsoft.com/office/drawing/2014/main" id="{B5515E4A-1E54-576A-C10C-07F7C9D177CE}"/>
                </a:ext>
              </a:extLst>
            </p:cNvPr>
            <p:cNvSpPr/>
            <p:nvPr/>
          </p:nvSpPr>
          <p:spPr>
            <a:xfrm>
              <a:off x="1933845" y="2510463"/>
              <a:ext cx="249084" cy="194867"/>
            </a:xfrm>
            <a:custGeom>
              <a:avLst/>
              <a:gdLst/>
              <a:ahLst/>
              <a:cxnLst/>
              <a:rect l="l" t="t" r="r" b="b"/>
              <a:pathLst>
                <a:path w="4121" h="3224" extrusionOk="0">
                  <a:moveTo>
                    <a:pt x="415" y="0"/>
                  </a:moveTo>
                  <a:lnTo>
                    <a:pt x="219" y="207"/>
                  </a:lnTo>
                  <a:cubicBezTo>
                    <a:pt x="41" y="394"/>
                    <a:pt x="0" y="672"/>
                    <a:pt x="116" y="902"/>
                  </a:cubicBezTo>
                  <a:cubicBezTo>
                    <a:pt x="473" y="1596"/>
                    <a:pt x="1403" y="2977"/>
                    <a:pt x="3258" y="3219"/>
                  </a:cubicBezTo>
                  <a:cubicBezTo>
                    <a:pt x="3285" y="3222"/>
                    <a:pt x="3311" y="3224"/>
                    <a:pt x="3337" y="3224"/>
                  </a:cubicBezTo>
                  <a:cubicBezTo>
                    <a:pt x="3469" y="3224"/>
                    <a:pt x="3598" y="3182"/>
                    <a:pt x="3704" y="3102"/>
                  </a:cubicBezTo>
                  <a:cubicBezTo>
                    <a:pt x="3802" y="3028"/>
                    <a:pt x="3938" y="2918"/>
                    <a:pt x="4120" y="2757"/>
                  </a:cubicBezTo>
                  <a:lnTo>
                    <a:pt x="41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5" name="Google Shape;3085;p70">
              <a:extLst>
                <a:ext uri="{FF2B5EF4-FFF2-40B4-BE49-F238E27FC236}">
                  <a16:creationId xmlns:a16="http://schemas.microsoft.com/office/drawing/2014/main" id="{2A55A022-FD39-2774-E8C4-77F266FD2495}"/>
                </a:ext>
              </a:extLst>
            </p:cNvPr>
            <p:cNvSpPr/>
            <p:nvPr/>
          </p:nvSpPr>
          <p:spPr>
            <a:xfrm>
              <a:off x="2230917" y="1533720"/>
              <a:ext cx="694122" cy="729843"/>
            </a:xfrm>
            <a:custGeom>
              <a:avLst/>
              <a:gdLst/>
              <a:ahLst/>
              <a:cxnLst/>
              <a:rect l="l" t="t" r="r" b="b"/>
              <a:pathLst>
                <a:path w="11484" h="12075" extrusionOk="0">
                  <a:moveTo>
                    <a:pt x="2121" y="1"/>
                  </a:moveTo>
                  <a:lnTo>
                    <a:pt x="1" y="6372"/>
                  </a:lnTo>
                  <a:cubicBezTo>
                    <a:pt x="743" y="6047"/>
                    <a:pt x="1518" y="5889"/>
                    <a:pt x="2261" y="5889"/>
                  </a:cubicBezTo>
                  <a:cubicBezTo>
                    <a:pt x="4574" y="5889"/>
                    <a:pt x="6574" y="7426"/>
                    <a:pt x="6292" y="10265"/>
                  </a:cubicBezTo>
                  <a:lnTo>
                    <a:pt x="6331" y="12023"/>
                  </a:lnTo>
                  <a:cubicBezTo>
                    <a:pt x="6331" y="12023"/>
                    <a:pt x="6563" y="12075"/>
                    <a:pt x="6985" y="12075"/>
                  </a:cubicBezTo>
                  <a:cubicBezTo>
                    <a:pt x="7755" y="12075"/>
                    <a:pt x="9158" y="11904"/>
                    <a:pt x="10946" y="10941"/>
                  </a:cubicBezTo>
                  <a:cubicBezTo>
                    <a:pt x="10946" y="10941"/>
                    <a:pt x="10985" y="9968"/>
                    <a:pt x="9907" y="9609"/>
                  </a:cubicBezTo>
                  <a:cubicBezTo>
                    <a:pt x="9907" y="9609"/>
                    <a:pt x="11483" y="238"/>
                    <a:pt x="2121" y="1"/>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6" name="Google Shape;3086;p70">
              <a:extLst>
                <a:ext uri="{FF2B5EF4-FFF2-40B4-BE49-F238E27FC236}">
                  <a16:creationId xmlns:a16="http://schemas.microsoft.com/office/drawing/2014/main" id="{47D8D3F1-4914-6F6B-2190-79F2787BFF52}"/>
                </a:ext>
              </a:extLst>
            </p:cNvPr>
            <p:cNvSpPr/>
            <p:nvPr/>
          </p:nvSpPr>
          <p:spPr>
            <a:xfrm>
              <a:off x="2230857" y="1533720"/>
              <a:ext cx="534191" cy="726821"/>
            </a:xfrm>
            <a:custGeom>
              <a:avLst/>
              <a:gdLst/>
              <a:ahLst/>
              <a:cxnLst/>
              <a:rect l="l" t="t" r="r" b="b"/>
              <a:pathLst>
                <a:path w="8838" h="12025" extrusionOk="0">
                  <a:moveTo>
                    <a:pt x="2122" y="1"/>
                  </a:moveTo>
                  <a:lnTo>
                    <a:pt x="1" y="6372"/>
                  </a:lnTo>
                  <a:cubicBezTo>
                    <a:pt x="743" y="6047"/>
                    <a:pt x="1518" y="5889"/>
                    <a:pt x="2261" y="5889"/>
                  </a:cubicBezTo>
                  <a:cubicBezTo>
                    <a:pt x="4575" y="5889"/>
                    <a:pt x="6575" y="7426"/>
                    <a:pt x="6293" y="10265"/>
                  </a:cubicBezTo>
                  <a:lnTo>
                    <a:pt x="6332" y="12024"/>
                  </a:lnTo>
                  <a:lnTo>
                    <a:pt x="8838" y="10509"/>
                  </a:lnTo>
                  <a:cubicBezTo>
                    <a:pt x="8817" y="9792"/>
                    <a:pt x="8193" y="9305"/>
                    <a:pt x="8193" y="9305"/>
                  </a:cubicBezTo>
                  <a:cubicBezTo>
                    <a:pt x="7479" y="4892"/>
                    <a:pt x="3362" y="3150"/>
                    <a:pt x="3193" y="74"/>
                  </a:cubicBezTo>
                  <a:lnTo>
                    <a:pt x="3145" y="69"/>
                  </a:lnTo>
                  <a:cubicBezTo>
                    <a:pt x="3022" y="59"/>
                    <a:pt x="2666" y="33"/>
                    <a:pt x="2223" y="5"/>
                  </a:cubicBezTo>
                  <a:cubicBezTo>
                    <a:pt x="2189" y="4"/>
                    <a:pt x="2156" y="2"/>
                    <a:pt x="2122" y="1"/>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7" name="Google Shape;3087;p70">
              <a:extLst>
                <a:ext uri="{FF2B5EF4-FFF2-40B4-BE49-F238E27FC236}">
                  <a16:creationId xmlns:a16="http://schemas.microsoft.com/office/drawing/2014/main" id="{27502593-97D6-1A75-A5D2-E448B3E46CFC}"/>
                </a:ext>
              </a:extLst>
            </p:cNvPr>
            <p:cNvSpPr/>
            <p:nvPr/>
          </p:nvSpPr>
          <p:spPr>
            <a:xfrm>
              <a:off x="1296906" y="1198509"/>
              <a:ext cx="1220274" cy="803583"/>
            </a:xfrm>
            <a:custGeom>
              <a:avLst/>
              <a:gdLst/>
              <a:ahLst/>
              <a:cxnLst/>
              <a:rect l="l" t="t" r="r" b="b"/>
              <a:pathLst>
                <a:path w="20189" h="13295" extrusionOk="0">
                  <a:moveTo>
                    <a:pt x="15573" y="0"/>
                  </a:moveTo>
                  <a:lnTo>
                    <a:pt x="1186" y="2106"/>
                  </a:lnTo>
                  <a:cubicBezTo>
                    <a:pt x="0" y="3942"/>
                    <a:pt x="664" y="6318"/>
                    <a:pt x="4270" y="8490"/>
                  </a:cubicBezTo>
                  <a:cubicBezTo>
                    <a:pt x="7875" y="10663"/>
                    <a:pt x="7436" y="12763"/>
                    <a:pt x="9829" y="13165"/>
                  </a:cubicBezTo>
                  <a:cubicBezTo>
                    <a:pt x="10348" y="13253"/>
                    <a:pt x="10845" y="13294"/>
                    <a:pt x="11318" y="13294"/>
                  </a:cubicBezTo>
                  <a:cubicBezTo>
                    <a:pt x="18229" y="13294"/>
                    <a:pt x="20189" y="4448"/>
                    <a:pt x="15573" y="0"/>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8" name="Google Shape;3088;p70">
              <a:extLst>
                <a:ext uri="{FF2B5EF4-FFF2-40B4-BE49-F238E27FC236}">
                  <a16:creationId xmlns:a16="http://schemas.microsoft.com/office/drawing/2014/main" id="{C93C0D5A-7459-EBDC-D352-B88202607CB6}"/>
                </a:ext>
              </a:extLst>
            </p:cNvPr>
            <p:cNvSpPr/>
            <p:nvPr/>
          </p:nvSpPr>
          <p:spPr>
            <a:xfrm>
              <a:off x="1697879" y="1711661"/>
              <a:ext cx="696962" cy="965569"/>
            </a:xfrm>
            <a:custGeom>
              <a:avLst/>
              <a:gdLst/>
              <a:ahLst/>
              <a:cxnLst/>
              <a:rect l="l" t="t" r="r" b="b"/>
              <a:pathLst>
                <a:path w="11531" h="15975" extrusionOk="0">
                  <a:moveTo>
                    <a:pt x="4734" y="1"/>
                  </a:moveTo>
                  <a:cubicBezTo>
                    <a:pt x="2307" y="1"/>
                    <a:pt x="0" y="1921"/>
                    <a:pt x="0" y="1921"/>
                  </a:cubicBezTo>
                  <a:cubicBezTo>
                    <a:pt x="1599" y="3812"/>
                    <a:pt x="926" y="4259"/>
                    <a:pt x="2329" y="6256"/>
                  </a:cubicBezTo>
                  <a:cubicBezTo>
                    <a:pt x="3732" y="8253"/>
                    <a:pt x="5504" y="9418"/>
                    <a:pt x="4319" y="13216"/>
                  </a:cubicBezTo>
                  <a:cubicBezTo>
                    <a:pt x="4319" y="13216"/>
                    <a:pt x="4722" y="15462"/>
                    <a:pt x="8024" y="15974"/>
                  </a:cubicBezTo>
                  <a:cubicBezTo>
                    <a:pt x="8024" y="15974"/>
                    <a:pt x="8885" y="15089"/>
                    <a:pt x="8279" y="13971"/>
                  </a:cubicBezTo>
                  <a:cubicBezTo>
                    <a:pt x="8279" y="13971"/>
                    <a:pt x="11531" y="8191"/>
                    <a:pt x="8638" y="2665"/>
                  </a:cubicBezTo>
                  <a:cubicBezTo>
                    <a:pt x="7578" y="642"/>
                    <a:pt x="6136" y="1"/>
                    <a:pt x="4734" y="1"/>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9" name="Google Shape;3089;p70">
              <a:extLst>
                <a:ext uri="{FF2B5EF4-FFF2-40B4-BE49-F238E27FC236}">
                  <a16:creationId xmlns:a16="http://schemas.microsoft.com/office/drawing/2014/main" id="{83131224-4ABE-0576-A875-2EFF94B1335C}"/>
                </a:ext>
              </a:extLst>
            </p:cNvPr>
            <p:cNvSpPr/>
            <p:nvPr/>
          </p:nvSpPr>
          <p:spPr>
            <a:xfrm>
              <a:off x="1296906" y="1313107"/>
              <a:ext cx="829332" cy="1264336"/>
            </a:xfrm>
            <a:custGeom>
              <a:avLst/>
              <a:gdLst/>
              <a:ahLst/>
              <a:cxnLst/>
              <a:rect l="l" t="t" r="r" b="b"/>
              <a:pathLst>
                <a:path w="13721" h="20918" extrusionOk="0">
                  <a:moveTo>
                    <a:pt x="2623" y="0"/>
                  </a:moveTo>
                  <a:lnTo>
                    <a:pt x="1186" y="210"/>
                  </a:lnTo>
                  <a:cubicBezTo>
                    <a:pt x="0" y="2046"/>
                    <a:pt x="664" y="4422"/>
                    <a:pt x="4270" y="6594"/>
                  </a:cubicBezTo>
                  <a:cubicBezTo>
                    <a:pt x="5375" y="7261"/>
                    <a:pt x="6099" y="7919"/>
                    <a:pt x="6642" y="8524"/>
                  </a:cubicBezTo>
                  <a:cubicBezTo>
                    <a:pt x="8231" y="10408"/>
                    <a:pt x="7563" y="10857"/>
                    <a:pt x="8963" y="12850"/>
                  </a:cubicBezTo>
                  <a:cubicBezTo>
                    <a:pt x="10366" y="14846"/>
                    <a:pt x="12138" y="16012"/>
                    <a:pt x="10953" y="19810"/>
                  </a:cubicBezTo>
                  <a:cubicBezTo>
                    <a:pt x="10953" y="19810"/>
                    <a:pt x="10981" y="20156"/>
                    <a:pt x="11371" y="20732"/>
                  </a:cubicBezTo>
                  <a:cubicBezTo>
                    <a:pt x="11487" y="20864"/>
                    <a:pt x="11597" y="20918"/>
                    <a:pt x="11699" y="20918"/>
                  </a:cubicBezTo>
                  <a:cubicBezTo>
                    <a:pt x="12114" y="20918"/>
                    <a:pt x="12401" y="20047"/>
                    <a:pt x="12401" y="20047"/>
                  </a:cubicBezTo>
                  <a:cubicBezTo>
                    <a:pt x="13720" y="16626"/>
                    <a:pt x="11558" y="14435"/>
                    <a:pt x="10795" y="11879"/>
                  </a:cubicBezTo>
                  <a:cubicBezTo>
                    <a:pt x="10032" y="9324"/>
                    <a:pt x="7907" y="7658"/>
                    <a:pt x="6442" y="5486"/>
                  </a:cubicBezTo>
                  <a:cubicBezTo>
                    <a:pt x="4977" y="3314"/>
                    <a:pt x="6569" y="1347"/>
                    <a:pt x="6569" y="1347"/>
                  </a:cubicBezTo>
                  <a:lnTo>
                    <a:pt x="2623" y="0"/>
                  </a:ln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0" name="Google Shape;3090;p70">
              <a:extLst>
                <a:ext uri="{FF2B5EF4-FFF2-40B4-BE49-F238E27FC236}">
                  <a16:creationId xmlns:a16="http://schemas.microsoft.com/office/drawing/2014/main" id="{86B599B3-707C-4383-7C09-7670C27B3E44}"/>
                </a:ext>
              </a:extLst>
            </p:cNvPr>
            <p:cNvSpPr/>
            <p:nvPr/>
          </p:nvSpPr>
          <p:spPr>
            <a:xfrm>
              <a:off x="1698302" y="1521511"/>
              <a:ext cx="691402" cy="325725"/>
            </a:xfrm>
            <a:custGeom>
              <a:avLst/>
              <a:gdLst/>
              <a:ahLst/>
              <a:cxnLst/>
              <a:rect l="l" t="t" r="r" b="b"/>
              <a:pathLst>
                <a:path w="11439" h="5389" extrusionOk="0">
                  <a:moveTo>
                    <a:pt x="11409" y="1"/>
                  </a:moveTo>
                  <a:cubicBezTo>
                    <a:pt x="10556" y="1836"/>
                    <a:pt x="6881" y="4504"/>
                    <a:pt x="1" y="5076"/>
                  </a:cubicBezTo>
                  <a:lnTo>
                    <a:pt x="254" y="5388"/>
                  </a:lnTo>
                  <a:cubicBezTo>
                    <a:pt x="254" y="5388"/>
                    <a:pt x="9202" y="4771"/>
                    <a:pt x="11439" y="687"/>
                  </a:cubicBezTo>
                  <a:cubicBezTo>
                    <a:pt x="11439" y="687"/>
                    <a:pt x="11427" y="196"/>
                    <a:pt x="114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1" name="Google Shape;3091;p70">
              <a:extLst>
                <a:ext uri="{FF2B5EF4-FFF2-40B4-BE49-F238E27FC236}">
                  <a16:creationId xmlns:a16="http://schemas.microsoft.com/office/drawing/2014/main" id="{25FC2531-E9B3-493B-56F0-D1E0291483F0}"/>
                </a:ext>
              </a:extLst>
            </p:cNvPr>
            <p:cNvSpPr/>
            <p:nvPr/>
          </p:nvSpPr>
          <p:spPr>
            <a:xfrm>
              <a:off x="1698302" y="1813687"/>
              <a:ext cx="137809" cy="33546"/>
            </a:xfrm>
            <a:custGeom>
              <a:avLst/>
              <a:gdLst/>
              <a:ahLst/>
              <a:cxnLst/>
              <a:rect l="l" t="t" r="r" b="b"/>
              <a:pathLst>
                <a:path w="2280" h="555" extrusionOk="0">
                  <a:moveTo>
                    <a:pt x="2031" y="0"/>
                  </a:moveTo>
                  <a:cubicBezTo>
                    <a:pt x="1388" y="101"/>
                    <a:pt x="712" y="184"/>
                    <a:pt x="1" y="243"/>
                  </a:cubicBezTo>
                  <a:cubicBezTo>
                    <a:pt x="89" y="347"/>
                    <a:pt x="170" y="447"/>
                    <a:pt x="244" y="543"/>
                  </a:cubicBezTo>
                  <a:lnTo>
                    <a:pt x="254" y="554"/>
                  </a:lnTo>
                  <a:cubicBezTo>
                    <a:pt x="254" y="554"/>
                    <a:pt x="1074" y="497"/>
                    <a:pt x="2279" y="306"/>
                  </a:cubicBezTo>
                  <a:cubicBezTo>
                    <a:pt x="2197" y="204"/>
                    <a:pt x="2115" y="102"/>
                    <a:pt x="2031" y="0"/>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2" name="Google Shape;3092;p70">
              <a:extLst>
                <a:ext uri="{FF2B5EF4-FFF2-40B4-BE49-F238E27FC236}">
                  <a16:creationId xmlns:a16="http://schemas.microsoft.com/office/drawing/2014/main" id="{98F56934-6440-6DEA-0179-95D3B92DCF96}"/>
                </a:ext>
              </a:extLst>
            </p:cNvPr>
            <p:cNvSpPr/>
            <p:nvPr/>
          </p:nvSpPr>
          <p:spPr>
            <a:xfrm>
              <a:off x="2606867" y="2154822"/>
              <a:ext cx="288250" cy="107829"/>
            </a:xfrm>
            <a:custGeom>
              <a:avLst/>
              <a:gdLst/>
              <a:ahLst/>
              <a:cxnLst/>
              <a:rect l="l" t="t" r="r" b="b"/>
              <a:pathLst>
                <a:path w="4769" h="1784" extrusionOk="0">
                  <a:moveTo>
                    <a:pt x="3926" y="1"/>
                  </a:moveTo>
                  <a:cubicBezTo>
                    <a:pt x="3484" y="1"/>
                    <a:pt x="2888" y="77"/>
                    <a:pt x="2237" y="234"/>
                  </a:cubicBezTo>
                  <a:cubicBezTo>
                    <a:pt x="953" y="543"/>
                    <a:pt x="40" y="1028"/>
                    <a:pt x="42" y="1337"/>
                  </a:cubicBezTo>
                  <a:cubicBezTo>
                    <a:pt x="43" y="1689"/>
                    <a:pt x="72" y="1783"/>
                    <a:pt x="72" y="1783"/>
                  </a:cubicBezTo>
                  <a:cubicBezTo>
                    <a:pt x="1" y="1483"/>
                    <a:pt x="984" y="990"/>
                    <a:pt x="2269" y="681"/>
                  </a:cubicBezTo>
                  <a:cubicBezTo>
                    <a:pt x="2680" y="582"/>
                    <a:pt x="3048" y="550"/>
                    <a:pt x="3369" y="550"/>
                  </a:cubicBezTo>
                  <a:cubicBezTo>
                    <a:pt x="3984" y="550"/>
                    <a:pt x="4424" y="669"/>
                    <a:pt x="4657" y="669"/>
                  </a:cubicBezTo>
                  <a:cubicBezTo>
                    <a:pt x="4682" y="669"/>
                    <a:pt x="4705" y="668"/>
                    <a:pt x="4726" y="665"/>
                  </a:cubicBezTo>
                  <a:cubicBezTo>
                    <a:pt x="4768" y="383"/>
                    <a:pt x="4731" y="324"/>
                    <a:pt x="4694" y="218"/>
                  </a:cubicBezTo>
                  <a:cubicBezTo>
                    <a:pt x="4645" y="74"/>
                    <a:pt x="4359" y="1"/>
                    <a:pt x="392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3" name="Google Shape;3093;p70">
              <a:extLst>
                <a:ext uri="{FF2B5EF4-FFF2-40B4-BE49-F238E27FC236}">
                  <a16:creationId xmlns:a16="http://schemas.microsoft.com/office/drawing/2014/main" id="{0263C36A-D6AD-8FD8-F1E7-6C6787505B92}"/>
                </a:ext>
              </a:extLst>
            </p:cNvPr>
            <p:cNvSpPr/>
            <p:nvPr/>
          </p:nvSpPr>
          <p:spPr>
            <a:xfrm>
              <a:off x="2606867" y="2181658"/>
              <a:ext cx="290003" cy="94290"/>
            </a:xfrm>
            <a:custGeom>
              <a:avLst/>
              <a:gdLst/>
              <a:ahLst/>
              <a:cxnLst/>
              <a:rect l="l" t="t" r="r" b="b"/>
              <a:pathLst>
                <a:path w="4798" h="1560" extrusionOk="0">
                  <a:moveTo>
                    <a:pt x="3977" y="0"/>
                  </a:moveTo>
                  <a:cubicBezTo>
                    <a:pt x="3530" y="0"/>
                    <a:pt x="2924" y="79"/>
                    <a:pt x="2269" y="237"/>
                  </a:cubicBezTo>
                  <a:cubicBezTo>
                    <a:pt x="984" y="546"/>
                    <a:pt x="1" y="1039"/>
                    <a:pt x="72" y="1339"/>
                  </a:cubicBezTo>
                  <a:cubicBezTo>
                    <a:pt x="108" y="1486"/>
                    <a:pt x="391" y="1559"/>
                    <a:pt x="821" y="1559"/>
                  </a:cubicBezTo>
                  <a:cubicBezTo>
                    <a:pt x="1268" y="1559"/>
                    <a:pt x="1875" y="1480"/>
                    <a:pt x="2530" y="1323"/>
                  </a:cubicBezTo>
                  <a:cubicBezTo>
                    <a:pt x="3815" y="1014"/>
                    <a:pt x="4797" y="520"/>
                    <a:pt x="4726" y="221"/>
                  </a:cubicBezTo>
                  <a:cubicBezTo>
                    <a:pt x="4690" y="74"/>
                    <a:pt x="4408" y="0"/>
                    <a:pt x="397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4" name="Google Shape;3094;p70">
              <a:extLst>
                <a:ext uri="{FF2B5EF4-FFF2-40B4-BE49-F238E27FC236}">
                  <a16:creationId xmlns:a16="http://schemas.microsoft.com/office/drawing/2014/main" id="{8C0DACC0-381B-D264-B160-BA183A7B9A2F}"/>
                </a:ext>
              </a:extLst>
            </p:cNvPr>
            <p:cNvSpPr/>
            <p:nvPr/>
          </p:nvSpPr>
          <p:spPr>
            <a:xfrm>
              <a:off x="2632736" y="1612718"/>
              <a:ext cx="195048" cy="223819"/>
            </a:xfrm>
            <a:custGeom>
              <a:avLst/>
              <a:gdLst/>
              <a:ahLst/>
              <a:cxnLst/>
              <a:rect l="l" t="t" r="r" b="b"/>
              <a:pathLst>
                <a:path w="3227" h="3703" extrusionOk="0">
                  <a:moveTo>
                    <a:pt x="839" y="1"/>
                  </a:moveTo>
                  <a:cubicBezTo>
                    <a:pt x="704" y="1"/>
                    <a:pt x="585" y="38"/>
                    <a:pt x="492" y="120"/>
                  </a:cubicBezTo>
                  <a:cubicBezTo>
                    <a:pt x="0" y="553"/>
                    <a:pt x="361" y="1645"/>
                    <a:pt x="897" y="2385"/>
                  </a:cubicBezTo>
                  <a:cubicBezTo>
                    <a:pt x="1349" y="3010"/>
                    <a:pt x="2017" y="3703"/>
                    <a:pt x="2502" y="3703"/>
                  </a:cubicBezTo>
                  <a:cubicBezTo>
                    <a:pt x="2591" y="3703"/>
                    <a:pt x="2674" y="3679"/>
                    <a:pt x="2749" y="3627"/>
                  </a:cubicBezTo>
                  <a:cubicBezTo>
                    <a:pt x="3227" y="3294"/>
                    <a:pt x="3219" y="2167"/>
                    <a:pt x="2576" y="1246"/>
                  </a:cubicBezTo>
                  <a:cubicBezTo>
                    <a:pt x="2070" y="520"/>
                    <a:pt x="1340" y="1"/>
                    <a:pt x="83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5" name="Google Shape;3095;p70">
              <a:extLst>
                <a:ext uri="{FF2B5EF4-FFF2-40B4-BE49-F238E27FC236}">
                  <a16:creationId xmlns:a16="http://schemas.microsoft.com/office/drawing/2014/main" id="{A8A034D0-6CA3-A518-6D7C-0AAF31AA1039}"/>
                </a:ext>
              </a:extLst>
            </p:cNvPr>
            <p:cNvSpPr/>
            <p:nvPr/>
          </p:nvSpPr>
          <p:spPr>
            <a:xfrm>
              <a:off x="2638357" y="1610542"/>
              <a:ext cx="195531" cy="212455"/>
            </a:xfrm>
            <a:custGeom>
              <a:avLst/>
              <a:gdLst/>
              <a:ahLst/>
              <a:cxnLst/>
              <a:rect l="l" t="t" r="r" b="b"/>
              <a:pathLst>
                <a:path w="3235" h="3515" extrusionOk="0">
                  <a:moveTo>
                    <a:pt x="848" y="1"/>
                  </a:moveTo>
                  <a:cubicBezTo>
                    <a:pt x="695" y="1"/>
                    <a:pt x="560" y="36"/>
                    <a:pt x="454" y="110"/>
                  </a:cubicBezTo>
                  <a:cubicBezTo>
                    <a:pt x="1" y="426"/>
                    <a:pt x="427" y="1440"/>
                    <a:pt x="962" y="2180"/>
                  </a:cubicBezTo>
                  <a:cubicBezTo>
                    <a:pt x="1417" y="2811"/>
                    <a:pt x="2087" y="3514"/>
                    <a:pt x="2556" y="3514"/>
                  </a:cubicBezTo>
                  <a:cubicBezTo>
                    <a:pt x="2638" y="3514"/>
                    <a:pt x="2713" y="3493"/>
                    <a:pt x="2781" y="3446"/>
                  </a:cubicBezTo>
                  <a:cubicBezTo>
                    <a:pt x="3234" y="3129"/>
                    <a:pt x="3199" y="2020"/>
                    <a:pt x="2557" y="1099"/>
                  </a:cubicBezTo>
                  <a:cubicBezTo>
                    <a:pt x="2064" y="392"/>
                    <a:pt x="1355" y="1"/>
                    <a:pt x="84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6" name="Google Shape;3096;p70">
              <a:extLst>
                <a:ext uri="{FF2B5EF4-FFF2-40B4-BE49-F238E27FC236}">
                  <a16:creationId xmlns:a16="http://schemas.microsoft.com/office/drawing/2014/main" id="{68852ABD-C079-CBDB-5202-EAE37A97D147}"/>
                </a:ext>
              </a:extLst>
            </p:cNvPr>
            <p:cNvSpPr/>
            <p:nvPr/>
          </p:nvSpPr>
          <p:spPr>
            <a:xfrm>
              <a:off x="2587707" y="2026987"/>
              <a:ext cx="268909" cy="129287"/>
            </a:xfrm>
            <a:custGeom>
              <a:avLst/>
              <a:gdLst/>
              <a:ahLst/>
              <a:cxnLst/>
              <a:rect l="l" t="t" r="r" b="b"/>
              <a:pathLst>
                <a:path w="4449" h="2139" extrusionOk="0">
                  <a:moveTo>
                    <a:pt x="4104" y="0"/>
                  </a:moveTo>
                  <a:lnTo>
                    <a:pt x="4110" y="110"/>
                  </a:lnTo>
                  <a:cubicBezTo>
                    <a:pt x="4110" y="110"/>
                    <a:pt x="4107" y="110"/>
                    <a:pt x="4102" y="110"/>
                  </a:cubicBezTo>
                  <a:cubicBezTo>
                    <a:pt x="4000" y="110"/>
                    <a:pt x="2879" y="121"/>
                    <a:pt x="1757" y="598"/>
                  </a:cubicBezTo>
                  <a:cubicBezTo>
                    <a:pt x="1258" y="810"/>
                    <a:pt x="927" y="870"/>
                    <a:pt x="711" y="870"/>
                  </a:cubicBezTo>
                  <a:cubicBezTo>
                    <a:pt x="425" y="870"/>
                    <a:pt x="343" y="764"/>
                    <a:pt x="343" y="764"/>
                  </a:cubicBezTo>
                  <a:lnTo>
                    <a:pt x="316" y="629"/>
                  </a:lnTo>
                  <a:cubicBezTo>
                    <a:pt x="316" y="629"/>
                    <a:pt x="313" y="629"/>
                    <a:pt x="307" y="629"/>
                  </a:cubicBezTo>
                  <a:cubicBezTo>
                    <a:pt x="264" y="629"/>
                    <a:pt x="88" y="645"/>
                    <a:pt x="137" y="905"/>
                  </a:cubicBezTo>
                  <a:cubicBezTo>
                    <a:pt x="239" y="1448"/>
                    <a:pt x="1" y="1922"/>
                    <a:pt x="389" y="2109"/>
                  </a:cubicBezTo>
                  <a:cubicBezTo>
                    <a:pt x="430" y="2129"/>
                    <a:pt x="485" y="2138"/>
                    <a:pt x="550" y="2138"/>
                  </a:cubicBezTo>
                  <a:cubicBezTo>
                    <a:pt x="1143" y="2138"/>
                    <a:pt x="2623" y="1388"/>
                    <a:pt x="3595" y="1388"/>
                  </a:cubicBezTo>
                  <a:cubicBezTo>
                    <a:pt x="3762" y="1388"/>
                    <a:pt x="3913" y="1410"/>
                    <a:pt x="4043" y="1462"/>
                  </a:cubicBezTo>
                  <a:cubicBezTo>
                    <a:pt x="4043" y="1462"/>
                    <a:pt x="4275" y="1322"/>
                    <a:pt x="4362" y="708"/>
                  </a:cubicBezTo>
                  <a:cubicBezTo>
                    <a:pt x="4448" y="95"/>
                    <a:pt x="4104" y="0"/>
                    <a:pt x="410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7" name="Google Shape;3097;p70">
              <a:extLst>
                <a:ext uri="{FF2B5EF4-FFF2-40B4-BE49-F238E27FC236}">
                  <a16:creationId xmlns:a16="http://schemas.microsoft.com/office/drawing/2014/main" id="{97FCBC05-28D7-2AC0-FC81-3F0B3627ABE0}"/>
                </a:ext>
              </a:extLst>
            </p:cNvPr>
            <p:cNvSpPr/>
            <p:nvPr/>
          </p:nvSpPr>
          <p:spPr>
            <a:xfrm>
              <a:off x="2587707" y="2054307"/>
              <a:ext cx="160173" cy="101966"/>
            </a:xfrm>
            <a:custGeom>
              <a:avLst/>
              <a:gdLst/>
              <a:ahLst/>
              <a:cxnLst/>
              <a:rect l="l" t="t" r="r" b="b"/>
              <a:pathLst>
                <a:path w="2650" h="1687" extrusionOk="0">
                  <a:moveTo>
                    <a:pt x="2142" y="0"/>
                  </a:moveTo>
                  <a:cubicBezTo>
                    <a:pt x="2014" y="43"/>
                    <a:pt x="1886" y="91"/>
                    <a:pt x="1757" y="146"/>
                  </a:cubicBezTo>
                  <a:cubicBezTo>
                    <a:pt x="1258" y="358"/>
                    <a:pt x="927" y="418"/>
                    <a:pt x="712" y="418"/>
                  </a:cubicBezTo>
                  <a:cubicBezTo>
                    <a:pt x="426" y="418"/>
                    <a:pt x="344" y="312"/>
                    <a:pt x="344" y="312"/>
                  </a:cubicBezTo>
                  <a:lnTo>
                    <a:pt x="316" y="177"/>
                  </a:lnTo>
                  <a:cubicBezTo>
                    <a:pt x="316" y="177"/>
                    <a:pt x="313" y="177"/>
                    <a:pt x="307" y="177"/>
                  </a:cubicBezTo>
                  <a:cubicBezTo>
                    <a:pt x="264" y="177"/>
                    <a:pt x="88" y="193"/>
                    <a:pt x="137" y="453"/>
                  </a:cubicBezTo>
                  <a:cubicBezTo>
                    <a:pt x="239" y="996"/>
                    <a:pt x="1" y="1470"/>
                    <a:pt x="388" y="1657"/>
                  </a:cubicBezTo>
                  <a:cubicBezTo>
                    <a:pt x="430" y="1677"/>
                    <a:pt x="484" y="1687"/>
                    <a:pt x="550" y="1687"/>
                  </a:cubicBezTo>
                  <a:cubicBezTo>
                    <a:pt x="970" y="1687"/>
                    <a:pt x="1835" y="1310"/>
                    <a:pt x="2650" y="1091"/>
                  </a:cubicBezTo>
                  <a:cubicBezTo>
                    <a:pt x="2547" y="942"/>
                    <a:pt x="2426" y="808"/>
                    <a:pt x="2289" y="692"/>
                  </a:cubicBezTo>
                  <a:cubicBezTo>
                    <a:pt x="2249" y="454"/>
                    <a:pt x="2199" y="224"/>
                    <a:pt x="2142" y="0"/>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8" name="Google Shape;3098;p70">
              <a:extLst>
                <a:ext uri="{FF2B5EF4-FFF2-40B4-BE49-F238E27FC236}">
                  <a16:creationId xmlns:a16="http://schemas.microsoft.com/office/drawing/2014/main" id="{A8DAF1F7-E684-9AB7-6F4C-865D7009E371}"/>
                </a:ext>
              </a:extLst>
            </p:cNvPr>
            <p:cNvSpPr/>
            <p:nvPr/>
          </p:nvSpPr>
          <p:spPr>
            <a:xfrm>
              <a:off x="2144727" y="2165037"/>
              <a:ext cx="169964" cy="246364"/>
            </a:xfrm>
            <a:custGeom>
              <a:avLst/>
              <a:gdLst/>
              <a:ahLst/>
              <a:cxnLst/>
              <a:rect l="l" t="t" r="r" b="b"/>
              <a:pathLst>
                <a:path w="2812" h="4076" extrusionOk="0">
                  <a:moveTo>
                    <a:pt x="1780" y="0"/>
                  </a:moveTo>
                  <a:cubicBezTo>
                    <a:pt x="1155" y="0"/>
                    <a:pt x="431" y="762"/>
                    <a:pt x="223" y="1800"/>
                  </a:cubicBezTo>
                  <a:cubicBezTo>
                    <a:pt x="0" y="2917"/>
                    <a:pt x="463" y="3932"/>
                    <a:pt x="1116" y="4062"/>
                  </a:cubicBezTo>
                  <a:cubicBezTo>
                    <a:pt x="1163" y="4071"/>
                    <a:pt x="1209" y="4076"/>
                    <a:pt x="1254" y="4076"/>
                  </a:cubicBezTo>
                  <a:cubicBezTo>
                    <a:pt x="1852" y="4076"/>
                    <a:pt x="2382" y="3309"/>
                    <a:pt x="2589" y="2271"/>
                  </a:cubicBezTo>
                  <a:cubicBezTo>
                    <a:pt x="2812" y="1153"/>
                    <a:pt x="2577" y="144"/>
                    <a:pt x="1923" y="14"/>
                  </a:cubicBezTo>
                  <a:cubicBezTo>
                    <a:pt x="1876" y="5"/>
                    <a:pt x="1828" y="0"/>
                    <a:pt x="178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9" name="Google Shape;3099;p70">
              <a:extLst>
                <a:ext uri="{FF2B5EF4-FFF2-40B4-BE49-F238E27FC236}">
                  <a16:creationId xmlns:a16="http://schemas.microsoft.com/office/drawing/2014/main" id="{AAE847CE-8FAA-9F19-1308-005BEC5EFD99}"/>
                </a:ext>
              </a:extLst>
            </p:cNvPr>
            <p:cNvSpPr/>
            <p:nvPr/>
          </p:nvSpPr>
          <p:spPr>
            <a:xfrm>
              <a:off x="2158206" y="2173438"/>
              <a:ext cx="166519" cy="243281"/>
            </a:xfrm>
            <a:custGeom>
              <a:avLst/>
              <a:gdLst/>
              <a:ahLst/>
              <a:cxnLst/>
              <a:rect l="l" t="t" r="r" b="b"/>
              <a:pathLst>
                <a:path w="2755" h="4025" extrusionOk="0">
                  <a:moveTo>
                    <a:pt x="1748" y="0"/>
                  </a:moveTo>
                  <a:cubicBezTo>
                    <a:pt x="1135" y="0"/>
                    <a:pt x="424" y="754"/>
                    <a:pt x="219" y="1779"/>
                  </a:cubicBezTo>
                  <a:cubicBezTo>
                    <a:pt x="0" y="2882"/>
                    <a:pt x="450" y="3884"/>
                    <a:pt x="1090" y="4012"/>
                  </a:cubicBezTo>
                  <a:cubicBezTo>
                    <a:pt x="1135" y="4020"/>
                    <a:pt x="1180" y="4025"/>
                    <a:pt x="1224" y="4025"/>
                  </a:cubicBezTo>
                  <a:cubicBezTo>
                    <a:pt x="1809" y="4025"/>
                    <a:pt x="2330" y="3266"/>
                    <a:pt x="2535" y="2241"/>
                  </a:cubicBezTo>
                  <a:cubicBezTo>
                    <a:pt x="2755" y="1137"/>
                    <a:pt x="2526" y="142"/>
                    <a:pt x="1887" y="14"/>
                  </a:cubicBezTo>
                  <a:cubicBezTo>
                    <a:pt x="1841" y="5"/>
                    <a:pt x="1795" y="0"/>
                    <a:pt x="174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0" name="Google Shape;3100;p70">
              <a:extLst>
                <a:ext uri="{FF2B5EF4-FFF2-40B4-BE49-F238E27FC236}">
                  <a16:creationId xmlns:a16="http://schemas.microsoft.com/office/drawing/2014/main" id="{4327DED4-217F-903E-BC10-C264C17CC7A8}"/>
                </a:ext>
              </a:extLst>
            </p:cNvPr>
            <p:cNvSpPr/>
            <p:nvPr/>
          </p:nvSpPr>
          <p:spPr>
            <a:xfrm>
              <a:off x="1962253" y="2376221"/>
              <a:ext cx="276948" cy="193839"/>
            </a:xfrm>
            <a:custGeom>
              <a:avLst/>
              <a:gdLst/>
              <a:ahLst/>
              <a:cxnLst/>
              <a:rect l="l" t="t" r="r" b="b"/>
              <a:pathLst>
                <a:path w="4582" h="3207" extrusionOk="0">
                  <a:moveTo>
                    <a:pt x="314" y="1"/>
                  </a:moveTo>
                  <a:cubicBezTo>
                    <a:pt x="268" y="1"/>
                    <a:pt x="152" y="18"/>
                    <a:pt x="114" y="185"/>
                  </a:cubicBezTo>
                  <a:cubicBezTo>
                    <a:pt x="43" y="499"/>
                    <a:pt x="0" y="1031"/>
                    <a:pt x="179" y="1303"/>
                  </a:cubicBezTo>
                  <a:cubicBezTo>
                    <a:pt x="873" y="2367"/>
                    <a:pt x="2328" y="3206"/>
                    <a:pt x="3369" y="3206"/>
                  </a:cubicBezTo>
                  <a:cubicBezTo>
                    <a:pt x="3589" y="3206"/>
                    <a:pt x="3790" y="3169"/>
                    <a:pt x="3961" y="3089"/>
                  </a:cubicBezTo>
                  <a:cubicBezTo>
                    <a:pt x="4259" y="2950"/>
                    <a:pt x="4581" y="2086"/>
                    <a:pt x="4379" y="1960"/>
                  </a:cubicBezTo>
                  <a:lnTo>
                    <a:pt x="4379" y="1960"/>
                  </a:lnTo>
                  <a:lnTo>
                    <a:pt x="4319" y="2104"/>
                  </a:lnTo>
                  <a:cubicBezTo>
                    <a:pt x="4319" y="2104"/>
                    <a:pt x="4295" y="2105"/>
                    <a:pt x="4250" y="2105"/>
                  </a:cubicBezTo>
                  <a:cubicBezTo>
                    <a:pt x="3855" y="2105"/>
                    <a:pt x="1856" y="2007"/>
                    <a:pt x="333" y="102"/>
                  </a:cubicBezTo>
                  <a:lnTo>
                    <a:pt x="333" y="2"/>
                  </a:lnTo>
                  <a:cubicBezTo>
                    <a:pt x="333" y="2"/>
                    <a:pt x="326" y="1"/>
                    <a:pt x="31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1" name="Google Shape;3101;p70">
              <a:extLst>
                <a:ext uri="{FF2B5EF4-FFF2-40B4-BE49-F238E27FC236}">
                  <a16:creationId xmlns:a16="http://schemas.microsoft.com/office/drawing/2014/main" id="{B7A0E693-0473-F396-5B37-09696547572F}"/>
                </a:ext>
              </a:extLst>
            </p:cNvPr>
            <p:cNvSpPr/>
            <p:nvPr/>
          </p:nvSpPr>
          <p:spPr>
            <a:xfrm>
              <a:off x="1962253" y="2376221"/>
              <a:ext cx="103598" cy="150381"/>
            </a:xfrm>
            <a:custGeom>
              <a:avLst/>
              <a:gdLst/>
              <a:ahLst/>
              <a:cxnLst/>
              <a:rect l="l" t="t" r="r" b="b"/>
              <a:pathLst>
                <a:path w="1714" h="2488" extrusionOk="0">
                  <a:moveTo>
                    <a:pt x="314" y="1"/>
                  </a:moveTo>
                  <a:cubicBezTo>
                    <a:pt x="268" y="1"/>
                    <a:pt x="152" y="18"/>
                    <a:pt x="114" y="185"/>
                  </a:cubicBezTo>
                  <a:cubicBezTo>
                    <a:pt x="43" y="499"/>
                    <a:pt x="0" y="1031"/>
                    <a:pt x="180" y="1303"/>
                  </a:cubicBezTo>
                  <a:cubicBezTo>
                    <a:pt x="473" y="1754"/>
                    <a:pt x="904" y="2164"/>
                    <a:pt x="1382" y="2488"/>
                  </a:cubicBezTo>
                  <a:cubicBezTo>
                    <a:pt x="1389" y="2468"/>
                    <a:pt x="1393" y="2458"/>
                    <a:pt x="1393" y="2458"/>
                  </a:cubicBezTo>
                  <a:cubicBezTo>
                    <a:pt x="1534" y="2094"/>
                    <a:pt x="1641" y="1719"/>
                    <a:pt x="1713" y="1337"/>
                  </a:cubicBezTo>
                  <a:cubicBezTo>
                    <a:pt x="1247" y="1047"/>
                    <a:pt x="770" y="650"/>
                    <a:pt x="333" y="102"/>
                  </a:cubicBezTo>
                  <a:lnTo>
                    <a:pt x="333" y="2"/>
                  </a:lnTo>
                  <a:cubicBezTo>
                    <a:pt x="333" y="2"/>
                    <a:pt x="326" y="1"/>
                    <a:pt x="314" y="1"/>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2" name="Google Shape;3102;p70">
              <a:extLst>
                <a:ext uri="{FF2B5EF4-FFF2-40B4-BE49-F238E27FC236}">
                  <a16:creationId xmlns:a16="http://schemas.microsoft.com/office/drawing/2014/main" id="{94DAB28D-4CFE-7B8B-FD34-E06654BD90AB}"/>
                </a:ext>
              </a:extLst>
            </p:cNvPr>
            <p:cNvSpPr/>
            <p:nvPr/>
          </p:nvSpPr>
          <p:spPr>
            <a:xfrm>
              <a:off x="2064097" y="713099"/>
              <a:ext cx="179454" cy="318109"/>
            </a:xfrm>
            <a:custGeom>
              <a:avLst/>
              <a:gdLst/>
              <a:ahLst/>
              <a:cxnLst/>
              <a:rect l="l" t="t" r="r" b="b"/>
              <a:pathLst>
                <a:path w="2969" h="5263" extrusionOk="0">
                  <a:moveTo>
                    <a:pt x="1048" y="0"/>
                  </a:moveTo>
                  <a:cubicBezTo>
                    <a:pt x="1009" y="0"/>
                    <a:pt x="970" y="4"/>
                    <a:pt x="932" y="12"/>
                  </a:cubicBezTo>
                  <a:cubicBezTo>
                    <a:pt x="281" y="150"/>
                    <a:pt x="0" y="1434"/>
                    <a:pt x="306" y="2880"/>
                  </a:cubicBezTo>
                  <a:cubicBezTo>
                    <a:pt x="594" y="4242"/>
                    <a:pt x="1298" y="5262"/>
                    <a:pt x="1923" y="5262"/>
                  </a:cubicBezTo>
                  <a:cubicBezTo>
                    <a:pt x="1961" y="5262"/>
                    <a:pt x="2000" y="5258"/>
                    <a:pt x="2038" y="5250"/>
                  </a:cubicBezTo>
                  <a:cubicBezTo>
                    <a:pt x="2689" y="5112"/>
                    <a:pt x="2969" y="3828"/>
                    <a:pt x="2664" y="2382"/>
                  </a:cubicBezTo>
                  <a:cubicBezTo>
                    <a:pt x="2376" y="1020"/>
                    <a:pt x="1672" y="0"/>
                    <a:pt x="1048" y="0"/>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3" name="Google Shape;3103;p70">
              <a:extLst>
                <a:ext uri="{FF2B5EF4-FFF2-40B4-BE49-F238E27FC236}">
                  <a16:creationId xmlns:a16="http://schemas.microsoft.com/office/drawing/2014/main" id="{13374625-C793-85F1-7982-02E73B654CB0}"/>
                </a:ext>
              </a:extLst>
            </p:cNvPr>
            <p:cNvSpPr/>
            <p:nvPr/>
          </p:nvSpPr>
          <p:spPr>
            <a:xfrm>
              <a:off x="1260097" y="505602"/>
              <a:ext cx="988598" cy="870312"/>
            </a:xfrm>
            <a:custGeom>
              <a:avLst/>
              <a:gdLst/>
              <a:ahLst/>
              <a:cxnLst/>
              <a:rect l="l" t="t" r="r" b="b"/>
              <a:pathLst>
                <a:path w="16356" h="14399" extrusionOk="0">
                  <a:moveTo>
                    <a:pt x="8535" y="0"/>
                  </a:moveTo>
                  <a:cubicBezTo>
                    <a:pt x="8192" y="0"/>
                    <a:pt x="7839" y="20"/>
                    <a:pt x="7477" y="60"/>
                  </a:cubicBezTo>
                  <a:cubicBezTo>
                    <a:pt x="3209" y="537"/>
                    <a:pt x="0" y="4213"/>
                    <a:pt x="1268" y="9159"/>
                  </a:cubicBezTo>
                  <a:cubicBezTo>
                    <a:pt x="2098" y="12401"/>
                    <a:pt x="5660" y="14398"/>
                    <a:pt x="9076" y="14398"/>
                  </a:cubicBezTo>
                  <a:cubicBezTo>
                    <a:pt x="9760" y="14398"/>
                    <a:pt x="10438" y="14318"/>
                    <a:pt x="11087" y="14152"/>
                  </a:cubicBezTo>
                  <a:cubicBezTo>
                    <a:pt x="14978" y="13156"/>
                    <a:pt x="16355" y="9441"/>
                    <a:pt x="15359" y="5549"/>
                  </a:cubicBezTo>
                  <a:cubicBezTo>
                    <a:pt x="14452" y="2011"/>
                    <a:pt x="11978" y="0"/>
                    <a:pt x="8535" y="0"/>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4" name="Google Shape;3104;p70">
              <a:extLst>
                <a:ext uri="{FF2B5EF4-FFF2-40B4-BE49-F238E27FC236}">
                  <a16:creationId xmlns:a16="http://schemas.microsoft.com/office/drawing/2014/main" id="{E56D6BC1-0B29-0208-AE2E-8D7E97F6F994}"/>
                </a:ext>
              </a:extLst>
            </p:cNvPr>
            <p:cNvSpPr/>
            <p:nvPr/>
          </p:nvSpPr>
          <p:spPr>
            <a:xfrm>
              <a:off x="1368591" y="1152089"/>
              <a:ext cx="869647" cy="243281"/>
            </a:xfrm>
            <a:custGeom>
              <a:avLst/>
              <a:gdLst/>
              <a:ahLst/>
              <a:cxnLst/>
              <a:rect l="l" t="t" r="r" b="b"/>
              <a:pathLst>
                <a:path w="14388" h="4025" extrusionOk="0">
                  <a:moveTo>
                    <a:pt x="13445" y="1"/>
                  </a:moveTo>
                  <a:cubicBezTo>
                    <a:pt x="13348" y="1"/>
                    <a:pt x="13250" y="36"/>
                    <a:pt x="13174" y="108"/>
                  </a:cubicBezTo>
                  <a:cubicBezTo>
                    <a:pt x="12042" y="1171"/>
                    <a:pt x="9196" y="2209"/>
                    <a:pt x="6032" y="2209"/>
                  </a:cubicBezTo>
                  <a:cubicBezTo>
                    <a:pt x="4506" y="2209"/>
                    <a:pt x="2905" y="1968"/>
                    <a:pt x="1387" y="1371"/>
                  </a:cubicBezTo>
                  <a:cubicBezTo>
                    <a:pt x="1341" y="1354"/>
                    <a:pt x="1294" y="1345"/>
                    <a:pt x="1246" y="1345"/>
                  </a:cubicBezTo>
                  <a:cubicBezTo>
                    <a:pt x="1118" y="1345"/>
                    <a:pt x="994" y="1408"/>
                    <a:pt x="919" y="1519"/>
                  </a:cubicBezTo>
                  <a:lnTo>
                    <a:pt x="0" y="2874"/>
                  </a:lnTo>
                  <a:cubicBezTo>
                    <a:pt x="0" y="2874"/>
                    <a:pt x="2545" y="4024"/>
                    <a:pt x="5993" y="4024"/>
                  </a:cubicBezTo>
                  <a:cubicBezTo>
                    <a:pt x="6924" y="4024"/>
                    <a:pt x="7920" y="3941"/>
                    <a:pt x="8950" y="3728"/>
                  </a:cubicBezTo>
                  <a:cubicBezTo>
                    <a:pt x="13352" y="2818"/>
                    <a:pt x="14387" y="769"/>
                    <a:pt x="14387" y="769"/>
                  </a:cubicBezTo>
                  <a:lnTo>
                    <a:pt x="13723" y="115"/>
                  </a:lnTo>
                  <a:cubicBezTo>
                    <a:pt x="13646" y="39"/>
                    <a:pt x="13546" y="1"/>
                    <a:pt x="13445" y="1"/>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5" name="Google Shape;3105;p70">
              <a:extLst>
                <a:ext uri="{FF2B5EF4-FFF2-40B4-BE49-F238E27FC236}">
                  <a16:creationId xmlns:a16="http://schemas.microsoft.com/office/drawing/2014/main" id="{72BD5A34-91A5-5407-FA57-5F028A7DFF3A}"/>
                </a:ext>
              </a:extLst>
            </p:cNvPr>
            <p:cNvSpPr/>
            <p:nvPr/>
          </p:nvSpPr>
          <p:spPr>
            <a:xfrm>
              <a:off x="1260097" y="509168"/>
              <a:ext cx="504514" cy="885362"/>
            </a:xfrm>
            <a:custGeom>
              <a:avLst/>
              <a:gdLst/>
              <a:ahLst/>
              <a:cxnLst/>
              <a:rect l="l" t="t" r="r" b="b"/>
              <a:pathLst>
                <a:path w="8347" h="14648" extrusionOk="0">
                  <a:moveTo>
                    <a:pt x="7477" y="1"/>
                  </a:moveTo>
                  <a:lnTo>
                    <a:pt x="7477" y="1"/>
                  </a:lnTo>
                  <a:cubicBezTo>
                    <a:pt x="3209" y="478"/>
                    <a:pt x="0" y="4153"/>
                    <a:pt x="1268" y="9100"/>
                  </a:cubicBezTo>
                  <a:cubicBezTo>
                    <a:pt x="1555" y="10221"/>
                    <a:pt x="2170" y="11193"/>
                    <a:pt x="2991" y="11985"/>
                  </a:cubicBezTo>
                  <a:cubicBezTo>
                    <a:pt x="2878" y="12000"/>
                    <a:pt x="2778" y="12063"/>
                    <a:pt x="2714" y="12156"/>
                  </a:cubicBezTo>
                  <a:lnTo>
                    <a:pt x="1795" y="13511"/>
                  </a:lnTo>
                  <a:cubicBezTo>
                    <a:pt x="1796" y="13511"/>
                    <a:pt x="4045" y="14526"/>
                    <a:pt x="7178" y="14648"/>
                  </a:cubicBezTo>
                  <a:cubicBezTo>
                    <a:pt x="7173" y="14630"/>
                    <a:pt x="6813" y="13139"/>
                    <a:pt x="8347" y="12837"/>
                  </a:cubicBezTo>
                  <a:cubicBezTo>
                    <a:pt x="8347" y="12837"/>
                    <a:pt x="5996" y="12024"/>
                    <a:pt x="5051" y="10355"/>
                  </a:cubicBezTo>
                  <a:cubicBezTo>
                    <a:pt x="5051" y="10355"/>
                    <a:pt x="5583" y="6070"/>
                    <a:pt x="3284" y="4442"/>
                  </a:cubicBezTo>
                  <a:cubicBezTo>
                    <a:pt x="3284" y="4442"/>
                    <a:pt x="3329" y="968"/>
                    <a:pt x="7477" y="1"/>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6" name="Google Shape;3106;p70">
              <a:extLst>
                <a:ext uri="{FF2B5EF4-FFF2-40B4-BE49-F238E27FC236}">
                  <a16:creationId xmlns:a16="http://schemas.microsoft.com/office/drawing/2014/main" id="{F68510B1-8684-42C5-A9FD-A48EDAB4D4F5}"/>
                </a:ext>
              </a:extLst>
            </p:cNvPr>
            <p:cNvSpPr/>
            <p:nvPr/>
          </p:nvSpPr>
          <p:spPr>
            <a:xfrm>
              <a:off x="1593616" y="1240153"/>
              <a:ext cx="611195" cy="158238"/>
            </a:xfrm>
            <a:custGeom>
              <a:avLst/>
              <a:gdLst/>
              <a:ahLst/>
              <a:cxnLst/>
              <a:rect l="l" t="t" r="r" b="b"/>
              <a:pathLst>
                <a:path w="10112" h="2618" extrusionOk="0">
                  <a:moveTo>
                    <a:pt x="10096" y="1"/>
                  </a:moveTo>
                  <a:cubicBezTo>
                    <a:pt x="9757" y="287"/>
                    <a:pt x="9394" y="542"/>
                    <a:pt x="9011" y="764"/>
                  </a:cubicBezTo>
                  <a:cubicBezTo>
                    <a:pt x="8630" y="987"/>
                    <a:pt x="8234" y="1183"/>
                    <a:pt x="7825" y="1350"/>
                  </a:cubicBezTo>
                  <a:cubicBezTo>
                    <a:pt x="7622" y="1436"/>
                    <a:pt x="7418" y="1520"/>
                    <a:pt x="7209" y="1592"/>
                  </a:cubicBezTo>
                  <a:cubicBezTo>
                    <a:pt x="7004" y="1673"/>
                    <a:pt x="6793" y="1741"/>
                    <a:pt x="6584" y="1811"/>
                  </a:cubicBezTo>
                  <a:cubicBezTo>
                    <a:pt x="6163" y="1946"/>
                    <a:pt x="5736" y="2064"/>
                    <a:pt x="5303" y="2163"/>
                  </a:cubicBezTo>
                  <a:cubicBezTo>
                    <a:pt x="4437" y="2358"/>
                    <a:pt x="3555" y="2473"/>
                    <a:pt x="2668" y="2507"/>
                  </a:cubicBezTo>
                  <a:cubicBezTo>
                    <a:pt x="2449" y="2515"/>
                    <a:pt x="2230" y="2520"/>
                    <a:pt x="2011" y="2520"/>
                  </a:cubicBezTo>
                  <a:cubicBezTo>
                    <a:pt x="1340" y="2520"/>
                    <a:pt x="670" y="2478"/>
                    <a:pt x="4" y="2395"/>
                  </a:cubicBezTo>
                  <a:lnTo>
                    <a:pt x="1" y="2417"/>
                  </a:lnTo>
                  <a:cubicBezTo>
                    <a:pt x="842" y="2550"/>
                    <a:pt x="1693" y="2617"/>
                    <a:pt x="2544" y="2617"/>
                  </a:cubicBezTo>
                  <a:cubicBezTo>
                    <a:pt x="2587" y="2617"/>
                    <a:pt x="2629" y="2617"/>
                    <a:pt x="2671" y="2617"/>
                  </a:cubicBezTo>
                  <a:cubicBezTo>
                    <a:pt x="3567" y="2605"/>
                    <a:pt x="4461" y="2512"/>
                    <a:pt x="5340" y="2336"/>
                  </a:cubicBezTo>
                  <a:cubicBezTo>
                    <a:pt x="5780" y="2250"/>
                    <a:pt x="6217" y="2145"/>
                    <a:pt x="6649" y="2021"/>
                  </a:cubicBezTo>
                  <a:cubicBezTo>
                    <a:pt x="6863" y="1953"/>
                    <a:pt x="7079" y="1889"/>
                    <a:pt x="7289" y="1808"/>
                  </a:cubicBezTo>
                  <a:cubicBezTo>
                    <a:pt x="7500" y="1732"/>
                    <a:pt x="7708" y="1643"/>
                    <a:pt x="7915" y="1553"/>
                  </a:cubicBezTo>
                  <a:cubicBezTo>
                    <a:pt x="8322" y="1363"/>
                    <a:pt x="8721" y="1149"/>
                    <a:pt x="9093" y="894"/>
                  </a:cubicBezTo>
                  <a:cubicBezTo>
                    <a:pt x="9279" y="767"/>
                    <a:pt x="9459" y="631"/>
                    <a:pt x="9631" y="486"/>
                  </a:cubicBezTo>
                  <a:cubicBezTo>
                    <a:pt x="9799" y="337"/>
                    <a:pt x="9964" y="184"/>
                    <a:pt x="10112" y="17"/>
                  </a:cubicBezTo>
                  <a:lnTo>
                    <a:pt x="10096" y="1"/>
                  </a:ln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7" name="Google Shape;3107;p70">
              <a:extLst>
                <a:ext uri="{FF2B5EF4-FFF2-40B4-BE49-F238E27FC236}">
                  <a16:creationId xmlns:a16="http://schemas.microsoft.com/office/drawing/2014/main" id="{3FE74F39-02F1-0EE8-9730-82E1B884FB1D}"/>
                </a:ext>
              </a:extLst>
            </p:cNvPr>
            <p:cNvSpPr/>
            <p:nvPr/>
          </p:nvSpPr>
          <p:spPr>
            <a:xfrm>
              <a:off x="1452182" y="1158073"/>
              <a:ext cx="713161" cy="132006"/>
            </a:xfrm>
            <a:custGeom>
              <a:avLst/>
              <a:gdLst/>
              <a:ahLst/>
              <a:cxnLst/>
              <a:rect l="l" t="t" r="r" b="b"/>
              <a:pathLst>
                <a:path w="11799" h="2184" extrusionOk="0">
                  <a:moveTo>
                    <a:pt x="11783" y="1"/>
                  </a:moveTo>
                  <a:cubicBezTo>
                    <a:pt x="11385" y="324"/>
                    <a:pt x="10936" y="571"/>
                    <a:pt x="10474" y="784"/>
                  </a:cubicBezTo>
                  <a:cubicBezTo>
                    <a:pt x="10010" y="995"/>
                    <a:pt x="9533" y="1175"/>
                    <a:pt x="9045" y="1320"/>
                  </a:cubicBezTo>
                  <a:cubicBezTo>
                    <a:pt x="8071" y="1618"/>
                    <a:pt x="7072" y="1841"/>
                    <a:pt x="6056" y="1952"/>
                  </a:cubicBezTo>
                  <a:cubicBezTo>
                    <a:pt x="5542" y="2008"/>
                    <a:pt x="5026" y="2037"/>
                    <a:pt x="4511" y="2037"/>
                  </a:cubicBezTo>
                  <a:cubicBezTo>
                    <a:pt x="4005" y="2037"/>
                    <a:pt x="3499" y="2009"/>
                    <a:pt x="2995" y="1955"/>
                  </a:cubicBezTo>
                  <a:cubicBezTo>
                    <a:pt x="1974" y="1851"/>
                    <a:pt x="971" y="1618"/>
                    <a:pt x="9" y="1262"/>
                  </a:cubicBezTo>
                  <a:lnTo>
                    <a:pt x="1" y="1283"/>
                  </a:lnTo>
                  <a:cubicBezTo>
                    <a:pt x="957" y="1668"/>
                    <a:pt x="1960" y="1931"/>
                    <a:pt x="2982" y="2065"/>
                  </a:cubicBezTo>
                  <a:cubicBezTo>
                    <a:pt x="3593" y="2144"/>
                    <a:pt x="4207" y="2184"/>
                    <a:pt x="4822" y="2184"/>
                  </a:cubicBezTo>
                  <a:cubicBezTo>
                    <a:pt x="5240" y="2184"/>
                    <a:pt x="5657" y="2166"/>
                    <a:pt x="6074" y="2129"/>
                  </a:cubicBezTo>
                  <a:cubicBezTo>
                    <a:pt x="7102" y="2041"/>
                    <a:pt x="8130" y="1864"/>
                    <a:pt x="9113" y="1532"/>
                  </a:cubicBezTo>
                  <a:cubicBezTo>
                    <a:pt x="9602" y="1361"/>
                    <a:pt x="10085" y="1168"/>
                    <a:pt x="10542" y="923"/>
                  </a:cubicBezTo>
                  <a:cubicBezTo>
                    <a:pt x="10769" y="798"/>
                    <a:pt x="10994" y="667"/>
                    <a:pt x="11206" y="519"/>
                  </a:cubicBezTo>
                  <a:cubicBezTo>
                    <a:pt x="11416" y="366"/>
                    <a:pt x="11621" y="205"/>
                    <a:pt x="11798" y="17"/>
                  </a:cubicBezTo>
                  <a:lnTo>
                    <a:pt x="11783" y="1"/>
                  </a:ln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8" name="Google Shape;3108;p70">
              <a:extLst>
                <a:ext uri="{FF2B5EF4-FFF2-40B4-BE49-F238E27FC236}">
                  <a16:creationId xmlns:a16="http://schemas.microsoft.com/office/drawing/2014/main" id="{6144C232-4B68-4ACF-4AA1-DF308A6F87DD}"/>
                </a:ext>
              </a:extLst>
            </p:cNvPr>
            <p:cNvSpPr/>
            <p:nvPr/>
          </p:nvSpPr>
          <p:spPr>
            <a:xfrm>
              <a:off x="1999727" y="1161458"/>
              <a:ext cx="80812" cy="164887"/>
            </a:xfrm>
            <a:custGeom>
              <a:avLst/>
              <a:gdLst/>
              <a:ahLst/>
              <a:cxnLst/>
              <a:rect l="l" t="t" r="r" b="b"/>
              <a:pathLst>
                <a:path w="1337" h="2728" extrusionOk="0">
                  <a:moveTo>
                    <a:pt x="16" y="1"/>
                  </a:moveTo>
                  <a:lnTo>
                    <a:pt x="1" y="16"/>
                  </a:lnTo>
                  <a:cubicBezTo>
                    <a:pt x="149" y="189"/>
                    <a:pt x="275" y="364"/>
                    <a:pt x="354" y="546"/>
                  </a:cubicBezTo>
                  <a:cubicBezTo>
                    <a:pt x="431" y="730"/>
                    <a:pt x="475" y="916"/>
                    <a:pt x="450" y="1112"/>
                  </a:cubicBezTo>
                  <a:lnTo>
                    <a:pt x="441" y="1181"/>
                  </a:lnTo>
                  <a:lnTo>
                    <a:pt x="500" y="1212"/>
                  </a:lnTo>
                  <a:cubicBezTo>
                    <a:pt x="633" y="1283"/>
                    <a:pt x="754" y="1371"/>
                    <a:pt x="863" y="1475"/>
                  </a:cubicBezTo>
                  <a:cubicBezTo>
                    <a:pt x="970" y="1579"/>
                    <a:pt x="1065" y="1695"/>
                    <a:pt x="1132" y="1825"/>
                  </a:cubicBezTo>
                  <a:cubicBezTo>
                    <a:pt x="1203" y="1957"/>
                    <a:pt x="1246" y="2102"/>
                    <a:pt x="1260" y="2250"/>
                  </a:cubicBezTo>
                  <a:cubicBezTo>
                    <a:pt x="1273" y="2403"/>
                    <a:pt x="1256" y="2563"/>
                    <a:pt x="1217" y="2721"/>
                  </a:cubicBezTo>
                  <a:lnTo>
                    <a:pt x="1239" y="2728"/>
                  </a:lnTo>
                  <a:cubicBezTo>
                    <a:pt x="1299" y="2575"/>
                    <a:pt x="1331" y="2412"/>
                    <a:pt x="1335" y="2247"/>
                  </a:cubicBezTo>
                  <a:cubicBezTo>
                    <a:pt x="1336" y="2086"/>
                    <a:pt x="1305" y="1925"/>
                    <a:pt x="1241" y="1777"/>
                  </a:cubicBezTo>
                  <a:cubicBezTo>
                    <a:pt x="1179" y="1630"/>
                    <a:pt x="1087" y="1496"/>
                    <a:pt x="981" y="1375"/>
                  </a:cubicBezTo>
                  <a:cubicBezTo>
                    <a:pt x="887" y="1270"/>
                    <a:pt x="781" y="1176"/>
                    <a:pt x="666" y="1094"/>
                  </a:cubicBezTo>
                  <a:lnTo>
                    <a:pt x="666" y="1094"/>
                  </a:lnTo>
                  <a:cubicBezTo>
                    <a:pt x="685" y="997"/>
                    <a:pt x="692" y="898"/>
                    <a:pt x="676" y="800"/>
                  </a:cubicBezTo>
                  <a:cubicBezTo>
                    <a:pt x="656" y="683"/>
                    <a:pt x="614" y="571"/>
                    <a:pt x="550" y="473"/>
                  </a:cubicBezTo>
                  <a:cubicBezTo>
                    <a:pt x="488" y="371"/>
                    <a:pt x="410" y="280"/>
                    <a:pt x="321" y="202"/>
                  </a:cubicBezTo>
                  <a:cubicBezTo>
                    <a:pt x="230" y="120"/>
                    <a:pt x="127" y="52"/>
                    <a:pt x="16" y="1"/>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9" name="Google Shape;3109;p70">
              <a:extLst>
                <a:ext uri="{FF2B5EF4-FFF2-40B4-BE49-F238E27FC236}">
                  <a16:creationId xmlns:a16="http://schemas.microsoft.com/office/drawing/2014/main" id="{81D1A456-4096-8176-1BE8-8C196AE9C85C}"/>
                </a:ext>
              </a:extLst>
            </p:cNvPr>
            <p:cNvSpPr/>
            <p:nvPr/>
          </p:nvSpPr>
          <p:spPr>
            <a:xfrm>
              <a:off x="1342661" y="778074"/>
              <a:ext cx="224423" cy="384958"/>
            </a:xfrm>
            <a:custGeom>
              <a:avLst/>
              <a:gdLst/>
              <a:ahLst/>
              <a:cxnLst/>
              <a:rect l="l" t="t" r="r" b="b"/>
              <a:pathLst>
                <a:path w="3713" h="6369" extrusionOk="0">
                  <a:moveTo>
                    <a:pt x="1340" y="0"/>
                  </a:moveTo>
                  <a:cubicBezTo>
                    <a:pt x="1289" y="0"/>
                    <a:pt x="1238" y="5"/>
                    <a:pt x="1188" y="16"/>
                  </a:cubicBezTo>
                  <a:cubicBezTo>
                    <a:pt x="367" y="189"/>
                    <a:pt x="0" y="1748"/>
                    <a:pt x="370" y="3498"/>
                  </a:cubicBezTo>
                  <a:cubicBezTo>
                    <a:pt x="717" y="5142"/>
                    <a:pt x="1589" y="6369"/>
                    <a:pt x="2374" y="6369"/>
                  </a:cubicBezTo>
                  <a:cubicBezTo>
                    <a:pt x="2425" y="6369"/>
                    <a:pt x="2475" y="6364"/>
                    <a:pt x="2525" y="6353"/>
                  </a:cubicBezTo>
                  <a:cubicBezTo>
                    <a:pt x="3347" y="6180"/>
                    <a:pt x="3712" y="4621"/>
                    <a:pt x="3343" y="2870"/>
                  </a:cubicBezTo>
                  <a:cubicBezTo>
                    <a:pt x="2996" y="1228"/>
                    <a:pt x="2125" y="0"/>
                    <a:pt x="134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0" name="Google Shape;3110;p70">
              <a:extLst>
                <a:ext uri="{FF2B5EF4-FFF2-40B4-BE49-F238E27FC236}">
                  <a16:creationId xmlns:a16="http://schemas.microsoft.com/office/drawing/2014/main" id="{FC43D743-7BC0-56C8-4370-174F0FAEC48F}"/>
                </a:ext>
              </a:extLst>
            </p:cNvPr>
            <p:cNvSpPr/>
            <p:nvPr/>
          </p:nvSpPr>
          <p:spPr>
            <a:xfrm>
              <a:off x="1340183" y="791069"/>
              <a:ext cx="214692" cy="360902"/>
            </a:xfrm>
            <a:custGeom>
              <a:avLst/>
              <a:gdLst/>
              <a:ahLst/>
              <a:cxnLst/>
              <a:rect l="l" t="t" r="r" b="b"/>
              <a:pathLst>
                <a:path w="3552" h="5971" extrusionOk="0">
                  <a:moveTo>
                    <a:pt x="1326" y="0"/>
                  </a:moveTo>
                  <a:cubicBezTo>
                    <a:pt x="1278" y="0"/>
                    <a:pt x="1231" y="5"/>
                    <a:pt x="1184" y="15"/>
                  </a:cubicBezTo>
                  <a:cubicBezTo>
                    <a:pt x="1122" y="28"/>
                    <a:pt x="1061" y="50"/>
                    <a:pt x="1005" y="81"/>
                  </a:cubicBezTo>
                  <a:lnTo>
                    <a:pt x="1005" y="80"/>
                  </a:lnTo>
                  <a:lnTo>
                    <a:pt x="0" y="616"/>
                  </a:lnTo>
                  <a:lnTo>
                    <a:pt x="1114" y="5894"/>
                  </a:lnTo>
                  <a:lnTo>
                    <a:pt x="2270" y="5970"/>
                  </a:lnTo>
                  <a:cubicBezTo>
                    <a:pt x="2278" y="5971"/>
                    <a:pt x="2286" y="5971"/>
                    <a:pt x="2294" y="5971"/>
                  </a:cubicBezTo>
                  <a:cubicBezTo>
                    <a:pt x="2343" y="5971"/>
                    <a:pt x="2391" y="5966"/>
                    <a:pt x="2439" y="5956"/>
                  </a:cubicBezTo>
                  <a:cubicBezTo>
                    <a:pt x="3208" y="5794"/>
                    <a:pt x="3551" y="4332"/>
                    <a:pt x="3205" y="2691"/>
                  </a:cubicBezTo>
                  <a:cubicBezTo>
                    <a:pt x="2879" y="1151"/>
                    <a:pt x="2062" y="0"/>
                    <a:pt x="132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1" name="Google Shape;3111;p70">
              <a:extLst>
                <a:ext uri="{FF2B5EF4-FFF2-40B4-BE49-F238E27FC236}">
                  <a16:creationId xmlns:a16="http://schemas.microsoft.com/office/drawing/2014/main" id="{041F76E0-AACB-B5A9-8767-F0B2316CE822}"/>
                </a:ext>
              </a:extLst>
            </p:cNvPr>
            <p:cNvSpPr/>
            <p:nvPr/>
          </p:nvSpPr>
          <p:spPr>
            <a:xfrm>
              <a:off x="1280345" y="827516"/>
              <a:ext cx="187009" cy="320647"/>
            </a:xfrm>
            <a:custGeom>
              <a:avLst/>
              <a:gdLst/>
              <a:ahLst/>
              <a:cxnLst/>
              <a:rect l="l" t="t" r="r" b="b"/>
              <a:pathLst>
                <a:path w="3094" h="5305" extrusionOk="0">
                  <a:moveTo>
                    <a:pt x="1117" y="0"/>
                  </a:moveTo>
                  <a:cubicBezTo>
                    <a:pt x="1074" y="0"/>
                    <a:pt x="1032" y="4"/>
                    <a:pt x="990" y="13"/>
                  </a:cubicBezTo>
                  <a:cubicBezTo>
                    <a:pt x="306" y="158"/>
                    <a:pt x="1" y="1456"/>
                    <a:pt x="309" y="2913"/>
                  </a:cubicBezTo>
                  <a:cubicBezTo>
                    <a:pt x="598" y="4282"/>
                    <a:pt x="1324" y="5305"/>
                    <a:pt x="1978" y="5305"/>
                  </a:cubicBezTo>
                  <a:cubicBezTo>
                    <a:pt x="2021" y="5305"/>
                    <a:pt x="2063" y="5300"/>
                    <a:pt x="2105" y="5291"/>
                  </a:cubicBezTo>
                  <a:cubicBezTo>
                    <a:pt x="2788" y="5147"/>
                    <a:pt x="3093" y="3848"/>
                    <a:pt x="2785" y="2391"/>
                  </a:cubicBezTo>
                  <a:cubicBezTo>
                    <a:pt x="2496" y="1023"/>
                    <a:pt x="1770" y="0"/>
                    <a:pt x="1117" y="0"/>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2" name="Google Shape;3112;p70">
              <a:extLst>
                <a:ext uri="{FF2B5EF4-FFF2-40B4-BE49-F238E27FC236}">
                  <a16:creationId xmlns:a16="http://schemas.microsoft.com/office/drawing/2014/main" id="{590DC03D-A42D-C23F-E7FD-4AC8EBC78F88}"/>
                </a:ext>
              </a:extLst>
            </p:cNvPr>
            <p:cNvSpPr/>
            <p:nvPr/>
          </p:nvSpPr>
          <p:spPr>
            <a:xfrm>
              <a:off x="1295698" y="864748"/>
              <a:ext cx="134545" cy="250897"/>
            </a:xfrm>
            <a:custGeom>
              <a:avLst/>
              <a:gdLst/>
              <a:ahLst/>
              <a:cxnLst/>
              <a:rect l="l" t="t" r="r" b="b"/>
              <a:pathLst>
                <a:path w="2226" h="4151" extrusionOk="0">
                  <a:moveTo>
                    <a:pt x="733" y="1"/>
                  </a:moveTo>
                  <a:cubicBezTo>
                    <a:pt x="704" y="1"/>
                    <a:pt x="676" y="3"/>
                    <a:pt x="649" y="9"/>
                  </a:cubicBezTo>
                  <a:cubicBezTo>
                    <a:pt x="225" y="99"/>
                    <a:pt x="0" y="861"/>
                    <a:pt x="113" y="1831"/>
                  </a:cubicBezTo>
                  <a:lnTo>
                    <a:pt x="1086" y="2075"/>
                  </a:lnTo>
                  <a:lnTo>
                    <a:pt x="244" y="2518"/>
                  </a:lnTo>
                  <a:cubicBezTo>
                    <a:pt x="501" y="3474"/>
                    <a:pt x="1002" y="4150"/>
                    <a:pt x="1437" y="4150"/>
                  </a:cubicBezTo>
                  <a:cubicBezTo>
                    <a:pt x="1465" y="4150"/>
                    <a:pt x="1493" y="4147"/>
                    <a:pt x="1521" y="4141"/>
                  </a:cubicBezTo>
                  <a:cubicBezTo>
                    <a:pt x="2016" y="4037"/>
                    <a:pt x="2226" y="3018"/>
                    <a:pt x="1986" y="1885"/>
                  </a:cubicBezTo>
                  <a:cubicBezTo>
                    <a:pt x="1760" y="815"/>
                    <a:pt x="1210" y="1"/>
                    <a:pt x="73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3" name="Google Shape;3113;p70">
              <a:extLst>
                <a:ext uri="{FF2B5EF4-FFF2-40B4-BE49-F238E27FC236}">
                  <a16:creationId xmlns:a16="http://schemas.microsoft.com/office/drawing/2014/main" id="{D1493A13-D0F9-588E-E908-ABA07ACD8EA8}"/>
                </a:ext>
              </a:extLst>
            </p:cNvPr>
            <p:cNvSpPr/>
            <p:nvPr/>
          </p:nvSpPr>
          <p:spPr>
            <a:xfrm>
              <a:off x="1289472" y="866380"/>
              <a:ext cx="134545" cy="250897"/>
            </a:xfrm>
            <a:custGeom>
              <a:avLst/>
              <a:gdLst/>
              <a:ahLst/>
              <a:cxnLst/>
              <a:rect l="l" t="t" r="r" b="b"/>
              <a:pathLst>
                <a:path w="2226" h="4151" extrusionOk="0">
                  <a:moveTo>
                    <a:pt x="733" y="0"/>
                  </a:moveTo>
                  <a:cubicBezTo>
                    <a:pt x="705" y="0"/>
                    <a:pt x="676" y="3"/>
                    <a:pt x="649" y="9"/>
                  </a:cubicBezTo>
                  <a:cubicBezTo>
                    <a:pt x="225" y="98"/>
                    <a:pt x="0" y="861"/>
                    <a:pt x="112" y="1830"/>
                  </a:cubicBezTo>
                  <a:lnTo>
                    <a:pt x="1085" y="2075"/>
                  </a:lnTo>
                  <a:lnTo>
                    <a:pt x="244" y="2518"/>
                  </a:lnTo>
                  <a:cubicBezTo>
                    <a:pt x="500" y="3474"/>
                    <a:pt x="1002" y="4150"/>
                    <a:pt x="1437" y="4150"/>
                  </a:cubicBezTo>
                  <a:cubicBezTo>
                    <a:pt x="1465" y="4150"/>
                    <a:pt x="1493" y="4147"/>
                    <a:pt x="1521" y="4142"/>
                  </a:cubicBezTo>
                  <a:cubicBezTo>
                    <a:pt x="2015" y="4037"/>
                    <a:pt x="2225" y="3018"/>
                    <a:pt x="1986" y="1885"/>
                  </a:cubicBezTo>
                  <a:cubicBezTo>
                    <a:pt x="1760" y="815"/>
                    <a:pt x="1209" y="0"/>
                    <a:pt x="73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4" name="Google Shape;3114;p70">
              <a:extLst>
                <a:ext uri="{FF2B5EF4-FFF2-40B4-BE49-F238E27FC236}">
                  <a16:creationId xmlns:a16="http://schemas.microsoft.com/office/drawing/2014/main" id="{B32E4770-7F23-B231-8C8B-B6F1CA296D3C}"/>
                </a:ext>
              </a:extLst>
            </p:cNvPr>
            <p:cNvSpPr/>
            <p:nvPr/>
          </p:nvSpPr>
          <p:spPr>
            <a:xfrm>
              <a:off x="1559104" y="636398"/>
              <a:ext cx="638756" cy="565984"/>
            </a:xfrm>
            <a:custGeom>
              <a:avLst/>
              <a:gdLst/>
              <a:ahLst/>
              <a:cxnLst/>
              <a:rect l="l" t="t" r="r" b="b"/>
              <a:pathLst>
                <a:path w="10568" h="9364" extrusionOk="0">
                  <a:moveTo>
                    <a:pt x="5575" y="1"/>
                  </a:moveTo>
                  <a:cubicBezTo>
                    <a:pt x="3277" y="1"/>
                    <a:pt x="602" y="963"/>
                    <a:pt x="329" y="2502"/>
                  </a:cubicBezTo>
                  <a:cubicBezTo>
                    <a:pt x="1" y="4350"/>
                    <a:pt x="700" y="6523"/>
                    <a:pt x="1239" y="7486"/>
                  </a:cubicBezTo>
                  <a:cubicBezTo>
                    <a:pt x="1459" y="7878"/>
                    <a:pt x="2011" y="9364"/>
                    <a:pt x="4721" y="9364"/>
                  </a:cubicBezTo>
                  <a:cubicBezTo>
                    <a:pt x="5094" y="9364"/>
                    <a:pt x="5508" y="9336"/>
                    <a:pt x="5969" y="9272"/>
                  </a:cubicBezTo>
                  <a:cubicBezTo>
                    <a:pt x="9375" y="8805"/>
                    <a:pt x="9976" y="6867"/>
                    <a:pt x="9976" y="6867"/>
                  </a:cubicBezTo>
                  <a:cubicBezTo>
                    <a:pt x="10568" y="5323"/>
                    <a:pt x="9923" y="2447"/>
                    <a:pt x="8554" y="928"/>
                  </a:cubicBezTo>
                  <a:cubicBezTo>
                    <a:pt x="7978" y="289"/>
                    <a:pt x="6833" y="1"/>
                    <a:pt x="55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5" name="Google Shape;3115;p70">
              <a:extLst>
                <a:ext uri="{FF2B5EF4-FFF2-40B4-BE49-F238E27FC236}">
                  <a16:creationId xmlns:a16="http://schemas.microsoft.com/office/drawing/2014/main" id="{E8976113-C623-8653-7331-8A2BC03B0D2E}"/>
                </a:ext>
              </a:extLst>
            </p:cNvPr>
            <p:cNvSpPr/>
            <p:nvPr/>
          </p:nvSpPr>
          <p:spPr>
            <a:xfrm>
              <a:off x="1569379" y="623766"/>
              <a:ext cx="635734" cy="563385"/>
            </a:xfrm>
            <a:custGeom>
              <a:avLst/>
              <a:gdLst/>
              <a:ahLst/>
              <a:cxnLst/>
              <a:rect l="l" t="t" r="r" b="b"/>
              <a:pathLst>
                <a:path w="10518" h="9321" extrusionOk="0">
                  <a:moveTo>
                    <a:pt x="5549" y="1"/>
                  </a:moveTo>
                  <a:cubicBezTo>
                    <a:pt x="3261" y="1"/>
                    <a:pt x="598" y="958"/>
                    <a:pt x="327" y="2489"/>
                  </a:cubicBezTo>
                  <a:cubicBezTo>
                    <a:pt x="1" y="4330"/>
                    <a:pt x="696" y="6492"/>
                    <a:pt x="1233" y="7451"/>
                  </a:cubicBezTo>
                  <a:cubicBezTo>
                    <a:pt x="1452" y="7841"/>
                    <a:pt x="2001" y="9321"/>
                    <a:pt x="4698" y="9321"/>
                  </a:cubicBezTo>
                  <a:cubicBezTo>
                    <a:pt x="5070" y="9321"/>
                    <a:pt x="5482" y="9293"/>
                    <a:pt x="5940" y="9230"/>
                  </a:cubicBezTo>
                  <a:cubicBezTo>
                    <a:pt x="9332" y="8764"/>
                    <a:pt x="9929" y="6835"/>
                    <a:pt x="9929" y="6835"/>
                  </a:cubicBezTo>
                  <a:cubicBezTo>
                    <a:pt x="10517" y="5298"/>
                    <a:pt x="9876" y="2435"/>
                    <a:pt x="8514" y="924"/>
                  </a:cubicBezTo>
                  <a:cubicBezTo>
                    <a:pt x="7941" y="288"/>
                    <a:pt x="6801" y="1"/>
                    <a:pt x="5549"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6" name="Google Shape;3116;p70">
              <a:extLst>
                <a:ext uri="{FF2B5EF4-FFF2-40B4-BE49-F238E27FC236}">
                  <a16:creationId xmlns:a16="http://schemas.microsoft.com/office/drawing/2014/main" id="{95F5096B-1714-1D8D-A35D-0FF39A336967}"/>
                </a:ext>
              </a:extLst>
            </p:cNvPr>
            <p:cNvSpPr/>
            <p:nvPr/>
          </p:nvSpPr>
          <p:spPr>
            <a:xfrm>
              <a:off x="1571192" y="635008"/>
              <a:ext cx="624250" cy="553230"/>
            </a:xfrm>
            <a:custGeom>
              <a:avLst/>
              <a:gdLst/>
              <a:ahLst/>
              <a:cxnLst/>
              <a:rect l="l" t="t" r="r" b="b"/>
              <a:pathLst>
                <a:path w="10328" h="9153" extrusionOk="0">
                  <a:moveTo>
                    <a:pt x="5449" y="0"/>
                  </a:moveTo>
                  <a:cubicBezTo>
                    <a:pt x="3203" y="0"/>
                    <a:pt x="587" y="940"/>
                    <a:pt x="320" y="2444"/>
                  </a:cubicBezTo>
                  <a:cubicBezTo>
                    <a:pt x="0" y="4252"/>
                    <a:pt x="683" y="6375"/>
                    <a:pt x="1211" y="7317"/>
                  </a:cubicBezTo>
                  <a:cubicBezTo>
                    <a:pt x="1425" y="7699"/>
                    <a:pt x="1965" y="9152"/>
                    <a:pt x="4613" y="9152"/>
                  </a:cubicBezTo>
                  <a:cubicBezTo>
                    <a:pt x="4978" y="9152"/>
                    <a:pt x="5383" y="9125"/>
                    <a:pt x="5833" y="9063"/>
                  </a:cubicBezTo>
                  <a:cubicBezTo>
                    <a:pt x="9163" y="8606"/>
                    <a:pt x="9750" y="6712"/>
                    <a:pt x="9750" y="6712"/>
                  </a:cubicBezTo>
                  <a:cubicBezTo>
                    <a:pt x="10327" y="5202"/>
                    <a:pt x="9697" y="2392"/>
                    <a:pt x="8360" y="907"/>
                  </a:cubicBezTo>
                  <a:cubicBezTo>
                    <a:pt x="7797" y="282"/>
                    <a:pt x="6678" y="0"/>
                    <a:pt x="5449" y="0"/>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7" name="Google Shape;3117;p70">
              <a:extLst>
                <a:ext uri="{FF2B5EF4-FFF2-40B4-BE49-F238E27FC236}">
                  <a16:creationId xmlns:a16="http://schemas.microsoft.com/office/drawing/2014/main" id="{897C39EC-C19D-978C-2CBB-221F508C6E0B}"/>
                </a:ext>
              </a:extLst>
            </p:cNvPr>
            <p:cNvSpPr/>
            <p:nvPr/>
          </p:nvSpPr>
          <p:spPr>
            <a:xfrm>
              <a:off x="1585940" y="792097"/>
              <a:ext cx="497381" cy="352742"/>
            </a:xfrm>
            <a:custGeom>
              <a:avLst/>
              <a:gdLst/>
              <a:ahLst/>
              <a:cxnLst/>
              <a:rect l="l" t="t" r="r" b="b"/>
              <a:pathLst>
                <a:path w="8229" h="5836" extrusionOk="0">
                  <a:moveTo>
                    <a:pt x="52" y="1"/>
                  </a:moveTo>
                  <a:cubicBezTo>
                    <a:pt x="25" y="189"/>
                    <a:pt x="7" y="379"/>
                    <a:pt x="0" y="569"/>
                  </a:cubicBezTo>
                  <a:cubicBezTo>
                    <a:pt x="0" y="569"/>
                    <a:pt x="1272" y="2557"/>
                    <a:pt x="3673" y="4036"/>
                  </a:cubicBezTo>
                  <a:cubicBezTo>
                    <a:pt x="5957" y="5441"/>
                    <a:pt x="7746" y="5835"/>
                    <a:pt x="7746" y="5835"/>
                  </a:cubicBezTo>
                  <a:cubicBezTo>
                    <a:pt x="7912" y="5753"/>
                    <a:pt x="8073" y="5661"/>
                    <a:pt x="8229" y="5560"/>
                  </a:cubicBezTo>
                  <a:cubicBezTo>
                    <a:pt x="8229" y="5560"/>
                    <a:pt x="6198" y="4973"/>
                    <a:pt x="4010" y="3677"/>
                  </a:cubicBezTo>
                  <a:cubicBezTo>
                    <a:pt x="1560" y="2227"/>
                    <a:pt x="52" y="1"/>
                    <a:pt x="52"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8" name="Google Shape;3118;p70">
              <a:extLst>
                <a:ext uri="{FF2B5EF4-FFF2-40B4-BE49-F238E27FC236}">
                  <a16:creationId xmlns:a16="http://schemas.microsoft.com/office/drawing/2014/main" id="{FD371ECD-EA6F-0501-85C7-F3CA6BB57CB9}"/>
                </a:ext>
              </a:extLst>
            </p:cNvPr>
            <p:cNvSpPr/>
            <p:nvPr/>
          </p:nvSpPr>
          <p:spPr>
            <a:xfrm>
              <a:off x="1585940" y="859429"/>
              <a:ext cx="438813" cy="328807"/>
            </a:xfrm>
            <a:custGeom>
              <a:avLst/>
              <a:gdLst/>
              <a:ahLst/>
              <a:cxnLst/>
              <a:rect l="l" t="t" r="r" b="b"/>
              <a:pathLst>
                <a:path w="7260" h="5440" extrusionOk="0">
                  <a:moveTo>
                    <a:pt x="1" y="0"/>
                  </a:moveTo>
                  <a:lnTo>
                    <a:pt x="1" y="0"/>
                  </a:lnTo>
                  <a:cubicBezTo>
                    <a:pt x="60" y="1446"/>
                    <a:pt x="559" y="2877"/>
                    <a:pt x="967" y="3604"/>
                  </a:cubicBezTo>
                  <a:cubicBezTo>
                    <a:pt x="1181" y="3986"/>
                    <a:pt x="1721" y="5439"/>
                    <a:pt x="4369" y="5439"/>
                  </a:cubicBezTo>
                  <a:cubicBezTo>
                    <a:pt x="4734" y="5439"/>
                    <a:pt x="5139" y="5412"/>
                    <a:pt x="5589" y="5350"/>
                  </a:cubicBezTo>
                  <a:cubicBezTo>
                    <a:pt x="6248" y="5260"/>
                    <a:pt x="6799" y="5112"/>
                    <a:pt x="7259" y="4935"/>
                  </a:cubicBezTo>
                  <a:cubicBezTo>
                    <a:pt x="7259" y="4935"/>
                    <a:pt x="5568" y="4581"/>
                    <a:pt x="3352" y="3145"/>
                  </a:cubicBezTo>
                  <a:cubicBezTo>
                    <a:pt x="982" y="1610"/>
                    <a:pt x="1" y="0"/>
                    <a:pt x="1" y="0"/>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9" name="Google Shape;3119;p70">
              <a:extLst>
                <a:ext uri="{FF2B5EF4-FFF2-40B4-BE49-F238E27FC236}">
                  <a16:creationId xmlns:a16="http://schemas.microsoft.com/office/drawing/2014/main" id="{25CE8384-1D20-C160-B3C9-F509160BFB9B}"/>
                </a:ext>
              </a:extLst>
            </p:cNvPr>
            <p:cNvSpPr/>
            <p:nvPr/>
          </p:nvSpPr>
          <p:spPr>
            <a:xfrm>
              <a:off x="1960500" y="682153"/>
              <a:ext cx="179937" cy="343555"/>
            </a:xfrm>
            <a:custGeom>
              <a:avLst/>
              <a:gdLst/>
              <a:ahLst/>
              <a:cxnLst/>
              <a:rect l="l" t="t" r="r" b="b"/>
              <a:pathLst>
                <a:path w="2977" h="5684" extrusionOk="0">
                  <a:moveTo>
                    <a:pt x="374" y="1"/>
                  </a:moveTo>
                  <a:cubicBezTo>
                    <a:pt x="231" y="1"/>
                    <a:pt x="99" y="94"/>
                    <a:pt x="55" y="237"/>
                  </a:cubicBezTo>
                  <a:cubicBezTo>
                    <a:pt x="1" y="413"/>
                    <a:pt x="100" y="600"/>
                    <a:pt x="276" y="654"/>
                  </a:cubicBezTo>
                  <a:cubicBezTo>
                    <a:pt x="287" y="657"/>
                    <a:pt x="299" y="661"/>
                    <a:pt x="310" y="663"/>
                  </a:cubicBezTo>
                  <a:cubicBezTo>
                    <a:pt x="549" y="709"/>
                    <a:pt x="780" y="778"/>
                    <a:pt x="983" y="882"/>
                  </a:cubicBezTo>
                  <a:cubicBezTo>
                    <a:pt x="1081" y="931"/>
                    <a:pt x="1173" y="993"/>
                    <a:pt x="1257" y="1065"/>
                  </a:cubicBezTo>
                  <a:cubicBezTo>
                    <a:pt x="1296" y="1096"/>
                    <a:pt x="1344" y="1148"/>
                    <a:pt x="1386" y="1190"/>
                  </a:cubicBezTo>
                  <a:cubicBezTo>
                    <a:pt x="1429" y="1235"/>
                    <a:pt x="1472" y="1280"/>
                    <a:pt x="1513" y="1328"/>
                  </a:cubicBezTo>
                  <a:cubicBezTo>
                    <a:pt x="1843" y="1707"/>
                    <a:pt x="2112" y="2154"/>
                    <a:pt x="2327" y="2626"/>
                  </a:cubicBezTo>
                  <a:cubicBezTo>
                    <a:pt x="2546" y="3102"/>
                    <a:pt x="2702" y="3603"/>
                    <a:pt x="2795" y="4118"/>
                  </a:cubicBezTo>
                  <a:cubicBezTo>
                    <a:pt x="2878" y="4633"/>
                    <a:pt x="2907" y="5175"/>
                    <a:pt x="2736" y="5684"/>
                  </a:cubicBezTo>
                  <a:cubicBezTo>
                    <a:pt x="2848" y="5441"/>
                    <a:pt x="2911" y="5176"/>
                    <a:pt x="2943" y="4908"/>
                  </a:cubicBezTo>
                  <a:cubicBezTo>
                    <a:pt x="2976" y="4640"/>
                    <a:pt x="2977" y="4368"/>
                    <a:pt x="2960" y="4098"/>
                  </a:cubicBezTo>
                  <a:cubicBezTo>
                    <a:pt x="2920" y="3555"/>
                    <a:pt x="2812" y="3020"/>
                    <a:pt x="2637" y="2504"/>
                  </a:cubicBezTo>
                  <a:cubicBezTo>
                    <a:pt x="2463" y="1986"/>
                    <a:pt x="2230" y="1482"/>
                    <a:pt x="1907" y="1019"/>
                  </a:cubicBezTo>
                  <a:cubicBezTo>
                    <a:pt x="1824" y="901"/>
                    <a:pt x="1735" y="787"/>
                    <a:pt x="1638" y="679"/>
                  </a:cubicBezTo>
                  <a:cubicBezTo>
                    <a:pt x="1532" y="566"/>
                    <a:pt x="1411" y="465"/>
                    <a:pt x="1280" y="379"/>
                  </a:cubicBezTo>
                  <a:cubicBezTo>
                    <a:pt x="1024" y="212"/>
                    <a:pt x="749" y="101"/>
                    <a:pt x="472" y="16"/>
                  </a:cubicBezTo>
                  <a:cubicBezTo>
                    <a:pt x="439" y="6"/>
                    <a:pt x="406" y="1"/>
                    <a:pt x="374"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0" name="Google Shape;3120;p70">
              <a:extLst>
                <a:ext uri="{FF2B5EF4-FFF2-40B4-BE49-F238E27FC236}">
                  <a16:creationId xmlns:a16="http://schemas.microsoft.com/office/drawing/2014/main" id="{B88EF7D2-0A1B-898B-29D8-6A03A9CC1251}"/>
                </a:ext>
              </a:extLst>
            </p:cNvPr>
            <p:cNvSpPr/>
            <p:nvPr/>
          </p:nvSpPr>
          <p:spPr>
            <a:xfrm>
              <a:off x="1848803" y="673872"/>
              <a:ext cx="97736" cy="41826"/>
            </a:xfrm>
            <a:custGeom>
              <a:avLst/>
              <a:gdLst/>
              <a:ahLst/>
              <a:cxnLst/>
              <a:rect l="l" t="t" r="r" b="b"/>
              <a:pathLst>
                <a:path w="1617" h="692" extrusionOk="0">
                  <a:moveTo>
                    <a:pt x="937" y="1"/>
                  </a:moveTo>
                  <a:cubicBezTo>
                    <a:pt x="731" y="1"/>
                    <a:pt x="526" y="10"/>
                    <a:pt x="320" y="27"/>
                  </a:cubicBezTo>
                  <a:cubicBezTo>
                    <a:pt x="136" y="42"/>
                    <a:pt x="0" y="202"/>
                    <a:pt x="15" y="385"/>
                  </a:cubicBezTo>
                  <a:cubicBezTo>
                    <a:pt x="29" y="560"/>
                    <a:pt x="174" y="691"/>
                    <a:pt x="346" y="691"/>
                  </a:cubicBezTo>
                  <a:cubicBezTo>
                    <a:pt x="355" y="691"/>
                    <a:pt x="364" y="691"/>
                    <a:pt x="373" y="690"/>
                  </a:cubicBezTo>
                  <a:cubicBezTo>
                    <a:pt x="560" y="675"/>
                    <a:pt x="748" y="667"/>
                    <a:pt x="935" y="667"/>
                  </a:cubicBezTo>
                  <a:cubicBezTo>
                    <a:pt x="1042" y="667"/>
                    <a:pt x="1149" y="669"/>
                    <a:pt x="1256" y="675"/>
                  </a:cubicBezTo>
                  <a:cubicBezTo>
                    <a:pt x="1261" y="675"/>
                    <a:pt x="1265" y="675"/>
                    <a:pt x="1269" y="675"/>
                  </a:cubicBezTo>
                  <a:cubicBezTo>
                    <a:pt x="1292" y="675"/>
                    <a:pt x="1314" y="673"/>
                    <a:pt x="1336" y="669"/>
                  </a:cubicBezTo>
                  <a:cubicBezTo>
                    <a:pt x="1501" y="637"/>
                    <a:pt x="1616" y="487"/>
                    <a:pt x="1605" y="319"/>
                  </a:cubicBezTo>
                  <a:cubicBezTo>
                    <a:pt x="1592" y="150"/>
                    <a:pt x="1457" y="17"/>
                    <a:pt x="1289" y="9"/>
                  </a:cubicBezTo>
                  <a:cubicBezTo>
                    <a:pt x="1172" y="4"/>
                    <a:pt x="1055" y="1"/>
                    <a:pt x="937"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1" name="Google Shape;3121;p70">
              <a:extLst>
                <a:ext uri="{FF2B5EF4-FFF2-40B4-BE49-F238E27FC236}">
                  <a16:creationId xmlns:a16="http://schemas.microsoft.com/office/drawing/2014/main" id="{0D9ACA19-BF49-950F-BBA5-71F342F829E0}"/>
                </a:ext>
              </a:extLst>
            </p:cNvPr>
            <p:cNvSpPr/>
            <p:nvPr/>
          </p:nvSpPr>
          <p:spPr>
            <a:xfrm>
              <a:off x="1637074" y="959219"/>
              <a:ext cx="226478" cy="195592"/>
            </a:xfrm>
            <a:custGeom>
              <a:avLst/>
              <a:gdLst/>
              <a:ahLst/>
              <a:cxnLst/>
              <a:rect l="l" t="t" r="r" b="b"/>
              <a:pathLst>
                <a:path w="3747" h="3236" extrusionOk="0">
                  <a:moveTo>
                    <a:pt x="0" y="0"/>
                  </a:moveTo>
                  <a:lnTo>
                    <a:pt x="0" y="0"/>
                  </a:lnTo>
                  <a:cubicBezTo>
                    <a:pt x="64" y="448"/>
                    <a:pt x="189" y="885"/>
                    <a:pt x="372" y="1299"/>
                  </a:cubicBezTo>
                  <a:cubicBezTo>
                    <a:pt x="466" y="1510"/>
                    <a:pt x="579" y="1711"/>
                    <a:pt x="709" y="1900"/>
                  </a:cubicBezTo>
                  <a:cubicBezTo>
                    <a:pt x="839" y="2097"/>
                    <a:pt x="997" y="2274"/>
                    <a:pt x="1177" y="2427"/>
                  </a:cubicBezTo>
                  <a:cubicBezTo>
                    <a:pt x="1223" y="2467"/>
                    <a:pt x="1275" y="2502"/>
                    <a:pt x="1322" y="2536"/>
                  </a:cubicBezTo>
                  <a:cubicBezTo>
                    <a:pt x="1368" y="2570"/>
                    <a:pt x="1416" y="2601"/>
                    <a:pt x="1464" y="2631"/>
                  </a:cubicBezTo>
                  <a:cubicBezTo>
                    <a:pt x="1561" y="2691"/>
                    <a:pt x="1660" y="2751"/>
                    <a:pt x="1762" y="2805"/>
                  </a:cubicBezTo>
                  <a:cubicBezTo>
                    <a:pt x="1965" y="2915"/>
                    <a:pt x="2182" y="2999"/>
                    <a:pt x="2399" y="3069"/>
                  </a:cubicBezTo>
                  <a:cubicBezTo>
                    <a:pt x="2762" y="3179"/>
                    <a:pt x="3140" y="3235"/>
                    <a:pt x="3518" y="3235"/>
                  </a:cubicBezTo>
                  <a:cubicBezTo>
                    <a:pt x="3594" y="3235"/>
                    <a:pt x="3670" y="3233"/>
                    <a:pt x="3746" y="3229"/>
                  </a:cubicBezTo>
                  <a:cubicBezTo>
                    <a:pt x="3529" y="3163"/>
                    <a:pt x="3315" y="3106"/>
                    <a:pt x="3106" y="3038"/>
                  </a:cubicBezTo>
                  <a:cubicBezTo>
                    <a:pt x="2897" y="2970"/>
                    <a:pt x="2692" y="2897"/>
                    <a:pt x="2494" y="2810"/>
                  </a:cubicBezTo>
                  <a:cubicBezTo>
                    <a:pt x="2294" y="2728"/>
                    <a:pt x="2105" y="2628"/>
                    <a:pt x="1919" y="2522"/>
                  </a:cubicBezTo>
                  <a:cubicBezTo>
                    <a:pt x="1825" y="2471"/>
                    <a:pt x="1734" y="2412"/>
                    <a:pt x="1644" y="2354"/>
                  </a:cubicBezTo>
                  <a:lnTo>
                    <a:pt x="1509" y="2263"/>
                  </a:lnTo>
                  <a:cubicBezTo>
                    <a:pt x="1465" y="2232"/>
                    <a:pt x="1426" y="2206"/>
                    <a:pt x="1386" y="2172"/>
                  </a:cubicBezTo>
                  <a:cubicBezTo>
                    <a:pt x="1228" y="2044"/>
                    <a:pt x="1083" y="1890"/>
                    <a:pt x="952" y="1722"/>
                  </a:cubicBezTo>
                  <a:cubicBezTo>
                    <a:pt x="821" y="1551"/>
                    <a:pt x="700" y="1372"/>
                    <a:pt x="590" y="1187"/>
                  </a:cubicBezTo>
                  <a:cubicBezTo>
                    <a:pt x="368" y="812"/>
                    <a:pt x="184" y="410"/>
                    <a:pt x="0" y="0"/>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2" name="Google Shape;3122;p70">
              <a:extLst>
                <a:ext uri="{FF2B5EF4-FFF2-40B4-BE49-F238E27FC236}">
                  <a16:creationId xmlns:a16="http://schemas.microsoft.com/office/drawing/2014/main" id="{C2442EEE-118B-0CF9-44E5-A1355CBE0DBD}"/>
                </a:ext>
              </a:extLst>
            </p:cNvPr>
            <p:cNvSpPr/>
            <p:nvPr/>
          </p:nvSpPr>
          <p:spPr>
            <a:xfrm>
              <a:off x="1008416" y="1325800"/>
              <a:ext cx="610167" cy="796572"/>
            </a:xfrm>
            <a:custGeom>
              <a:avLst/>
              <a:gdLst/>
              <a:ahLst/>
              <a:cxnLst/>
              <a:rect l="l" t="t" r="r" b="b"/>
              <a:pathLst>
                <a:path w="10095" h="13179" extrusionOk="0">
                  <a:moveTo>
                    <a:pt x="5959" y="1"/>
                  </a:moveTo>
                  <a:cubicBezTo>
                    <a:pt x="5959" y="1"/>
                    <a:pt x="2310" y="2228"/>
                    <a:pt x="1363" y="5644"/>
                  </a:cubicBezTo>
                  <a:cubicBezTo>
                    <a:pt x="1" y="10560"/>
                    <a:pt x="5867" y="13076"/>
                    <a:pt x="5867" y="13076"/>
                  </a:cubicBezTo>
                  <a:cubicBezTo>
                    <a:pt x="6163" y="13146"/>
                    <a:pt x="6435" y="13179"/>
                    <a:pt x="6685" y="13179"/>
                  </a:cubicBezTo>
                  <a:cubicBezTo>
                    <a:pt x="9354" y="13179"/>
                    <a:pt x="9458" y="9477"/>
                    <a:pt x="8653" y="9130"/>
                  </a:cubicBezTo>
                  <a:cubicBezTo>
                    <a:pt x="7732" y="8734"/>
                    <a:pt x="6008" y="6887"/>
                    <a:pt x="8051" y="5730"/>
                  </a:cubicBezTo>
                  <a:cubicBezTo>
                    <a:pt x="10094" y="4573"/>
                    <a:pt x="9368" y="436"/>
                    <a:pt x="5959" y="1"/>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3" name="Google Shape;3123;p70">
              <a:extLst>
                <a:ext uri="{FF2B5EF4-FFF2-40B4-BE49-F238E27FC236}">
                  <a16:creationId xmlns:a16="http://schemas.microsoft.com/office/drawing/2014/main" id="{10CA4977-37B6-6426-CBF0-E828DD80DB5D}"/>
                </a:ext>
              </a:extLst>
            </p:cNvPr>
            <p:cNvSpPr/>
            <p:nvPr/>
          </p:nvSpPr>
          <p:spPr>
            <a:xfrm>
              <a:off x="1293763" y="1877635"/>
              <a:ext cx="387436" cy="370089"/>
            </a:xfrm>
            <a:custGeom>
              <a:avLst/>
              <a:gdLst/>
              <a:ahLst/>
              <a:cxnLst/>
              <a:rect l="l" t="t" r="r" b="b"/>
              <a:pathLst>
                <a:path w="6410" h="6123" extrusionOk="0">
                  <a:moveTo>
                    <a:pt x="3932" y="0"/>
                  </a:moveTo>
                  <a:lnTo>
                    <a:pt x="1057" y="3508"/>
                  </a:lnTo>
                  <a:cubicBezTo>
                    <a:pt x="1057" y="3508"/>
                    <a:pt x="0" y="5901"/>
                    <a:pt x="2532" y="6114"/>
                  </a:cubicBezTo>
                  <a:cubicBezTo>
                    <a:pt x="2601" y="6120"/>
                    <a:pt x="2669" y="6123"/>
                    <a:pt x="2736" y="6123"/>
                  </a:cubicBezTo>
                  <a:cubicBezTo>
                    <a:pt x="4538" y="6123"/>
                    <a:pt x="5946" y="4117"/>
                    <a:pt x="6173" y="2721"/>
                  </a:cubicBezTo>
                  <a:cubicBezTo>
                    <a:pt x="6409" y="1273"/>
                    <a:pt x="3932" y="0"/>
                    <a:pt x="393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4" name="Google Shape;3124;p70">
              <a:extLst>
                <a:ext uri="{FF2B5EF4-FFF2-40B4-BE49-F238E27FC236}">
                  <a16:creationId xmlns:a16="http://schemas.microsoft.com/office/drawing/2014/main" id="{D33946C8-4AC7-0830-A123-DAD80998B388}"/>
                </a:ext>
              </a:extLst>
            </p:cNvPr>
            <p:cNvSpPr/>
            <p:nvPr/>
          </p:nvSpPr>
          <p:spPr>
            <a:xfrm>
              <a:off x="1344051" y="1906647"/>
              <a:ext cx="263288" cy="335516"/>
            </a:xfrm>
            <a:custGeom>
              <a:avLst/>
              <a:gdLst/>
              <a:ahLst/>
              <a:cxnLst/>
              <a:rect l="l" t="t" r="r" b="b"/>
              <a:pathLst>
                <a:path w="4356" h="5551" extrusionOk="0">
                  <a:moveTo>
                    <a:pt x="3873" y="0"/>
                  </a:moveTo>
                  <a:lnTo>
                    <a:pt x="11" y="3935"/>
                  </a:lnTo>
                  <a:cubicBezTo>
                    <a:pt x="1" y="4089"/>
                    <a:pt x="30" y="4396"/>
                    <a:pt x="35" y="4396"/>
                  </a:cubicBezTo>
                  <a:cubicBezTo>
                    <a:pt x="188" y="5253"/>
                    <a:pt x="941" y="5551"/>
                    <a:pt x="1379" y="5551"/>
                  </a:cubicBezTo>
                  <a:cubicBezTo>
                    <a:pt x="1666" y="5551"/>
                    <a:pt x="1818" y="5423"/>
                    <a:pt x="1577" y="5240"/>
                  </a:cubicBezTo>
                  <a:cubicBezTo>
                    <a:pt x="1444" y="5140"/>
                    <a:pt x="1326" y="5021"/>
                    <a:pt x="1228" y="4887"/>
                  </a:cubicBezTo>
                  <a:cubicBezTo>
                    <a:pt x="1049" y="4643"/>
                    <a:pt x="1164" y="4294"/>
                    <a:pt x="1452" y="4200"/>
                  </a:cubicBezTo>
                  <a:cubicBezTo>
                    <a:pt x="2161" y="3966"/>
                    <a:pt x="2877" y="3499"/>
                    <a:pt x="3423" y="2673"/>
                  </a:cubicBezTo>
                  <a:cubicBezTo>
                    <a:pt x="4355" y="1264"/>
                    <a:pt x="3873" y="0"/>
                    <a:pt x="387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5" name="Google Shape;3125;p70">
              <a:extLst>
                <a:ext uri="{FF2B5EF4-FFF2-40B4-BE49-F238E27FC236}">
                  <a16:creationId xmlns:a16="http://schemas.microsoft.com/office/drawing/2014/main" id="{3C01856F-A96B-F614-DEC3-EA15729CDA42}"/>
                </a:ext>
              </a:extLst>
            </p:cNvPr>
            <p:cNvSpPr/>
            <p:nvPr/>
          </p:nvSpPr>
          <p:spPr>
            <a:xfrm>
              <a:off x="1284455" y="1837743"/>
              <a:ext cx="313273" cy="313817"/>
            </a:xfrm>
            <a:custGeom>
              <a:avLst/>
              <a:gdLst/>
              <a:ahLst/>
              <a:cxnLst/>
              <a:rect l="l" t="t" r="r" b="b"/>
              <a:pathLst>
                <a:path w="5183" h="5192" extrusionOk="0">
                  <a:moveTo>
                    <a:pt x="3326" y="0"/>
                  </a:moveTo>
                  <a:cubicBezTo>
                    <a:pt x="3209" y="0"/>
                    <a:pt x="3131" y="41"/>
                    <a:pt x="3115" y="133"/>
                  </a:cubicBezTo>
                  <a:cubicBezTo>
                    <a:pt x="2507" y="3646"/>
                    <a:pt x="0" y="3884"/>
                    <a:pt x="0" y="3884"/>
                  </a:cubicBezTo>
                  <a:cubicBezTo>
                    <a:pt x="0" y="3884"/>
                    <a:pt x="370" y="5192"/>
                    <a:pt x="1585" y="5192"/>
                  </a:cubicBezTo>
                  <a:cubicBezTo>
                    <a:pt x="1762" y="5192"/>
                    <a:pt x="1957" y="5164"/>
                    <a:pt x="2171" y="5100"/>
                  </a:cubicBezTo>
                  <a:cubicBezTo>
                    <a:pt x="4748" y="4335"/>
                    <a:pt x="5183" y="1519"/>
                    <a:pt x="4764" y="915"/>
                  </a:cubicBezTo>
                  <a:cubicBezTo>
                    <a:pt x="4397" y="386"/>
                    <a:pt x="3683" y="0"/>
                    <a:pt x="332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6" name="Google Shape;3126;p70">
              <a:extLst>
                <a:ext uri="{FF2B5EF4-FFF2-40B4-BE49-F238E27FC236}">
                  <a16:creationId xmlns:a16="http://schemas.microsoft.com/office/drawing/2014/main" id="{F2B9D2AD-7EEE-CE8D-1E16-9602FC848FB8}"/>
                </a:ext>
              </a:extLst>
            </p:cNvPr>
            <p:cNvSpPr/>
            <p:nvPr/>
          </p:nvSpPr>
          <p:spPr>
            <a:xfrm>
              <a:off x="1033923" y="1325800"/>
              <a:ext cx="432103" cy="825765"/>
            </a:xfrm>
            <a:custGeom>
              <a:avLst/>
              <a:gdLst/>
              <a:ahLst/>
              <a:cxnLst/>
              <a:rect l="l" t="t" r="r" b="b"/>
              <a:pathLst>
                <a:path w="7149" h="13662" extrusionOk="0">
                  <a:moveTo>
                    <a:pt x="5556" y="1"/>
                  </a:moveTo>
                  <a:cubicBezTo>
                    <a:pt x="5549" y="1"/>
                    <a:pt x="5543" y="1"/>
                    <a:pt x="5537" y="1"/>
                  </a:cubicBezTo>
                  <a:cubicBezTo>
                    <a:pt x="5537" y="1"/>
                    <a:pt x="1888" y="2228"/>
                    <a:pt x="941" y="5644"/>
                  </a:cubicBezTo>
                  <a:cubicBezTo>
                    <a:pt x="1" y="9037"/>
                    <a:pt x="2504" y="11287"/>
                    <a:pt x="4145" y="12354"/>
                  </a:cubicBezTo>
                  <a:cubicBezTo>
                    <a:pt x="4145" y="12354"/>
                    <a:pt x="4515" y="13662"/>
                    <a:pt x="5729" y="13662"/>
                  </a:cubicBezTo>
                  <a:cubicBezTo>
                    <a:pt x="5906" y="13662"/>
                    <a:pt x="6101" y="13634"/>
                    <a:pt x="6315" y="13570"/>
                  </a:cubicBezTo>
                  <a:cubicBezTo>
                    <a:pt x="6606" y="13485"/>
                    <a:pt x="6886" y="13365"/>
                    <a:pt x="7148" y="13215"/>
                  </a:cubicBezTo>
                  <a:cubicBezTo>
                    <a:pt x="5405" y="11785"/>
                    <a:pt x="6221" y="11089"/>
                    <a:pt x="6221" y="11089"/>
                  </a:cubicBezTo>
                  <a:cubicBezTo>
                    <a:pt x="3167" y="9603"/>
                    <a:pt x="1654" y="6115"/>
                    <a:pt x="3220" y="4027"/>
                  </a:cubicBezTo>
                  <a:cubicBezTo>
                    <a:pt x="4769" y="1959"/>
                    <a:pt x="6782" y="414"/>
                    <a:pt x="6817" y="386"/>
                  </a:cubicBezTo>
                  <a:cubicBezTo>
                    <a:pt x="6512" y="188"/>
                    <a:pt x="5958" y="1"/>
                    <a:pt x="5556" y="1"/>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7" name="Google Shape;3127;p70">
              <a:extLst>
                <a:ext uri="{FF2B5EF4-FFF2-40B4-BE49-F238E27FC236}">
                  <a16:creationId xmlns:a16="http://schemas.microsoft.com/office/drawing/2014/main" id="{31CD7F12-CFC4-B6B1-3354-785328B89D1A}"/>
                </a:ext>
              </a:extLst>
            </p:cNvPr>
            <p:cNvSpPr/>
            <p:nvPr/>
          </p:nvSpPr>
          <p:spPr>
            <a:xfrm>
              <a:off x="1073694" y="1687424"/>
              <a:ext cx="366826" cy="130314"/>
            </a:xfrm>
            <a:custGeom>
              <a:avLst/>
              <a:gdLst/>
              <a:ahLst/>
              <a:cxnLst/>
              <a:rect l="l" t="t" r="r" b="b"/>
              <a:pathLst>
                <a:path w="6069" h="2156" extrusionOk="0">
                  <a:moveTo>
                    <a:pt x="200" y="0"/>
                  </a:moveTo>
                  <a:cubicBezTo>
                    <a:pt x="200" y="0"/>
                    <a:pt x="1" y="848"/>
                    <a:pt x="123" y="1660"/>
                  </a:cubicBezTo>
                  <a:cubicBezTo>
                    <a:pt x="253" y="1971"/>
                    <a:pt x="1028" y="2155"/>
                    <a:pt x="2005" y="2155"/>
                  </a:cubicBezTo>
                  <a:cubicBezTo>
                    <a:pt x="3338" y="2155"/>
                    <a:pt x="5050" y="1811"/>
                    <a:pt x="6019" y="975"/>
                  </a:cubicBezTo>
                  <a:lnTo>
                    <a:pt x="6068" y="731"/>
                  </a:lnTo>
                  <a:lnTo>
                    <a:pt x="6068" y="731"/>
                  </a:lnTo>
                  <a:cubicBezTo>
                    <a:pt x="5656" y="853"/>
                    <a:pt x="4808" y="948"/>
                    <a:pt x="3874" y="948"/>
                  </a:cubicBezTo>
                  <a:cubicBezTo>
                    <a:pt x="2419" y="948"/>
                    <a:pt x="755" y="718"/>
                    <a:pt x="20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8" name="Google Shape;3128;p70">
              <a:extLst>
                <a:ext uri="{FF2B5EF4-FFF2-40B4-BE49-F238E27FC236}">
                  <a16:creationId xmlns:a16="http://schemas.microsoft.com/office/drawing/2014/main" id="{68CA7117-F8F3-4BFB-7168-8498CAAEA4E3}"/>
                </a:ext>
              </a:extLst>
            </p:cNvPr>
            <p:cNvSpPr/>
            <p:nvPr/>
          </p:nvSpPr>
          <p:spPr>
            <a:xfrm>
              <a:off x="1076958" y="1687484"/>
              <a:ext cx="147298" cy="130254"/>
            </a:xfrm>
            <a:custGeom>
              <a:avLst/>
              <a:gdLst/>
              <a:ahLst/>
              <a:cxnLst/>
              <a:rect l="l" t="t" r="r" b="b"/>
              <a:pathLst>
                <a:path w="2437" h="2155" extrusionOk="0">
                  <a:moveTo>
                    <a:pt x="146" y="0"/>
                  </a:moveTo>
                  <a:cubicBezTo>
                    <a:pt x="24" y="570"/>
                    <a:pt x="0" y="1106"/>
                    <a:pt x="51" y="1608"/>
                  </a:cubicBezTo>
                  <a:cubicBezTo>
                    <a:pt x="57" y="1626"/>
                    <a:pt x="62" y="1641"/>
                    <a:pt x="70" y="1660"/>
                  </a:cubicBezTo>
                  <a:cubicBezTo>
                    <a:pt x="200" y="1970"/>
                    <a:pt x="974" y="2154"/>
                    <a:pt x="1951" y="2154"/>
                  </a:cubicBezTo>
                  <a:cubicBezTo>
                    <a:pt x="2108" y="2154"/>
                    <a:pt x="2271" y="2149"/>
                    <a:pt x="2437" y="2140"/>
                  </a:cubicBezTo>
                  <a:cubicBezTo>
                    <a:pt x="2214" y="1702"/>
                    <a:pt x="2053" y="1252"/>
                    <a:pt x="1964" y="804"/>
                  </a:cubicBezTo>
                  <a:cubicBezTo>
                    <a:pt x="1158" y="665"/>
                    <a:pt x="467" y="414"/>
                    <a:pt x="146" y="0"/>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9" name="Google Shape;3129;p70">
              <a:extLst>
                <a:ext uri="{FF2B5EF4-FFF2-40B4-BE49-F238E27FC236}">
                  <a16:creationId xmlns:a16="http://schemas.microsoft.com/office/drawing/2014/main" id="{E9557E1C-2ED3-C104-F153-8ABFE4B0C1C0}"/>
                </a:ext>
              </a:extLst>
            </p:cNvPr>
            <p:cNvSpPr/>
            <p:nvPr/>
          </p:nvSpPr>
          <p:spPr>
            <a:xfrm>
              <a:off x="1284455" y="1845722"/>
              <a:ext cx="188339" cy="226780"/>
            </a:xfrm>
            <a:custGeom>
              <a:avLst/>
              <a:gdLst/>
              <a:ahLst/>
              <a:cxnLst/>
              <a:rect l="l" t="t" r="r" b="b"/>
              <a:pathLst>
                <a:path w="3116" h="3752" extrusionOk="0">
                  <a:moveTo>
                    <a:pt x="3115" y="1"/>
                  </a:moveTo>
                  <a:lnTo>
                    <a:pt x="3115" y="1"/>
                  </a:lnTo>
                  <a:cubicBezTo>
                    <a:pt x="3044" y="208"/>
                    <a:pt x="2986" y="417"/>
                    <a:pt x="2923" y="622"/>
                  </a:cubicBezTo>
                  <a:lnTo>
                    <a:pt x="2808" y="924"/>
                  </a:lnTo>
                  <a:cubicBezTo>
                    <a:pt x="2767" y="1023"/>
                    <a:pt x="2741" y="1128"/>
                    <a:pt x="2690" y="1222"/>
                  </a:cubicBezTo>
                  <a:cubicBezTo>
                    <a:pt x="2595" y="1414"/>
                    <a:pt x="2520" y="1615"/>
                    <a:pt x="2404" y="1793"/>
                  </a:cubicBezTo>
                  <a:cubicBezTo>
                    <a:pt x="2348" y="1883"/>
                    <a:pt x="2305" y="1981"/>
                    <a:pt x="2242" y="2066"/>
                  </a:cubicBezTo>
                  <a:lnTo>
                    <a:pt x="2059" y="2325"/>
                  </a:lnTo>
                  <a:cubicBezTo>
                    <a:pt x="1803" y="2662"/>
                    <a:pt x="1498" y="2958"/>
                    <a:pt x="1155" y="3204"/>
                  </a:cubicBezTo>
                  <a:cubicBezTo>
                    <a:pt x="808" y="3447"/>
                    <a:pt x="422" y="3642"/>
                    <a:pt x="0" y="3752"/>
                  </a:cubicBezTo>
                  <a:cubicBezTo>
                    <a:pt x="438" y="3733"/>
                    <a:pt x="867" y="3576"/>
                    <a:pt x="1248" y="3349"/>
                  </a:cubicBezTo>
                  <a:cubicBezTo>
                    <a:pt x="1632" y="3122"/>
                    <a:pt x="1961" y="2810"/>
                    <a:pt x="2236" y="2459"/>
                  </a:cubicBezTo>
                  <a:lnTo>
                    <a:pt x="2424" y="2184"/>
                  </a:lnTo>
                  <a:cubicBezTo>
                    <a:pt x="2456" y="2138"/>
                    <a:pt x="2485" y="2090"/>
                    <a:pt x="2509" y="2040"/>
                  </a:cubicBezTo>
                  <a:lnTo>
                    <a:pt x="2588" y="1894"/>
                  </a:lnTo>
                  <a:cubicBezTo>
                    <a:pt x="2698" y="1700"/>
                    <a:pt x="2772" y="1492"/>
                    <a:pt x="2851" y="1285"/>
                  </a:cubicBezTo>
                  <a:cubicBezTo>
                    <a:pt x="2928" y="1078"/>
                    <a:pt x="2971" y="861"/>
                    <a:pt x="3028" y="651"/>
                  </a:cubicBezTo>
                  <a:cubicBezTo>
                    <a:pt x="3062" y="433"/>
                    <a:pt x="3092" y="216"/>
                    <a:pt x="3115" y="1"/>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0" name="Google Shape;3130;p70">
              <a:extLst>
                <a:ext uri="{FF2B5EF4-FFF2-40B4-BE49-F238E27FC236}">
                  <a16:creationId xmlns:a16="http://schemas.microsoft.com/office/drawing/2014/main" id="{E6B5D05D-1D3B-75E3-E572-7535509512A7}"/>
                </a:ext>
              </a:extLst>
            </p:cNvPr>
            <p:cNvSpPr/>
            <p:nvPr/>
          </p:nvSpPr>
          <p:spPr>
            <a:xfrm>
              <a:off x="1141933" y="1393132"/>
              <a:ext cx="237599" cy="209735"/>
            </a:xfrm>
            <a:custGeom>
              <a:avLst/>
              <a:gdLst/>
              <a:ahLst/>
              <a:cxnLst/>
              <a:rect l="l" t="t" r="r" b="b"/>
              <a:pathLst>
                <a:path w="3931" h="3470" extrusionOk="0">
                  <a:moveTo>
                    <a:pt x="2713" y="1"/>
                  </a:moveTo>
                  <a:cubicBezTo>
                    <a:pt x="2457" y="1"/>
                    <a:pt x="2152" y="126"/>
                    <a:pt x="1815" y="420"/>
                  </a:cubicBezTo>
                  <a:cubicBezTo>
                    <a:pt x="908" y="1212"/>
                    <a:pt x="204" y="2308"/>
                    <a:pt x="204" y="2308"/>
                  </a:cubicBezTo>
                  <a:cubicBezTo>
                    <a:pt x="204" y="2308"/>
                    <a:pt x="204" y="2308"/>
                    <a:pt x="204" y="2308"/>
                  </a:cubicBezTo>
                  <a:lnTo>
                    <a:pt x="204" y="2308"/>
                  </a:lnTo>
                  <a:cubicBezTo>
                    <a:pt x="0" y="2942"/>
                    <a:pt x="569" y="3469"/>
                    <a:pt x="1327" y="3469"/>
                  </a:cubicBezTo>
                  <a:cubicBezTo>
                    <a:pt x="1777" y="3469"/>
                    <a:pt x="2294" y="3283"/>
                    <a:pt x="2754" y="2822"/>
                  </a:cubicBezTo>
                  <a:cubicBezTo>
                    <a:pt x="3931" y="1645"/>
                    <a:pt x="3643" y="1"/>
                    <a:pt x="271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1" name="Google Shape;3131;p70">
              <a:extLst>
                <a:ext uri="{FF2B5EF4-FFF2-40B4-BE49-F238E27FC236}">
                  <a16:creationId xmlns:a16="http://schemas.microsoft.com/office/drawing/2014/main" id="{C3B3AE24-7B16-CA4E-E011-3F0AD9DF651B}"/>
                </a:ext>
              </a:extLst>
            </p:cNvPr>
            <p:cNvSpPr/>
            <p:nvPr/>
          </p:nvSpPr>
          <p:spPr>
            <a:xfrm>
              <a:off x="1143202" y="1393192"/>
              <a:ext cx="207378" cy="208768"/>
            </a:xfrm>
            <a:custGeom>
              <a:avLst/>
              <a:gdLst/>
              <a:ahLst/>
              <a:cxnLst/>
              <a:rect l="l" t="t" r="r" b="b"/>
              <a:pathLst>
                <a:path w="3431" h="3454" extrusionOk="0">
                  <a:moveTo>
                    <a:pt x="2691" y="0"/>
                  </a:moveTo>
                  <a:cubicBezTo>
                    <a:pt x="2435" y="0"/>
                    <a:pt x="2131" y="125"/>
                    <a:pt x="1794" y="419"/>
                  </a:cubicBezTo>
                  <a:cubicBezTo>
                    <a:pt x="1276" y="912"/>
                    <a:pt x="728" y="1513"/>
                    <a:pt x="251" y="2206"/>
                  </a:cubicBezTo>
                  <a:lnTo>
                    <a:pt x="249" y="2208"/>
                  </a:lnTo>
                  <a:cubicBezTo>
                    <a:pt x="226" y="2241"/>
                    <a:pt x="205" y="2276"/>
                    <a:pt x="183" y="2308"/>
                  </a:cubicBezTo>
                  <a:cubicBezTo>
                    <a:pt x="0" y="2880"/>
                    <a:pt x="445" y="3364"/>
                    <a:pt x="1089" y="3453"/>
                  </a:cubicBezTo>
                  <a:cubicBezTo>
                    <a:pt x="1177" y="3262"/>
                    <a:pt x="1286" y="3081"/>
                    <a:pt x="1412" y="2912"/>
                  </a:cubicBezTo>
                  <a:cubicBezTo>
                    <a:pt x="2099" y="1994"/>
                    <a:pt x="2828" y="1205"/>
                    <a:pt x="3431" y="607"/>
                  </a:cubicBezTo>
                  <a:cubicBezTo>
                    <a:pt x="3309" y="243"/>
                    <a:pt x="3048" y="0"/>
                    <a:pt x="269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2" name="Google Shape;3132;p70">
              <a:extLst>
                <a:ext uri="{FF2B5EF4-FFF2-40B4-BE49-F238E27FC236}">
                  <a16:creationId xmlns:a16="http://schemas.microsoft.com/office/drawing/2014/main" id="{F0D67529-C11E-1621-C8A8-DF277AD42965}"/>
                </a:ext>
              </a:extLst>
            </p:cNvPr>
            <p:cNvSpPr/>
            <p:nvPr/>
          </p:nvSpPr>
          <p:spPr>
            <a:xfrm>
              <a:off x="1987578" y="1315948"/>
              <a:ext cx="357034" cy="319983"/>
            </a:xfrm>
            <a:custGeom>
              <a:avLst/>
              <a:gdLst/>
              <a:ahLst/>
              <a:cxnLst/>
              <a:rect l="l" t="t" r="r" b="b"/>
              <a:pathLst>
                <a:path w="5907" h="5294" extrusionOk="0">
                  <a:moveTo>
                    <a:pt x="4294" y="0"/>
                  </a:moveTo>
                  <a:cubicBezTo>
                    <a:pt x="2746" y="1196"/>
                    <a:pt x="975" y="1362"/>
                    <a:pt x="295" y="1593"/>
                  </a:cubicBezTo>
                  <a:cubicBezTo>
                    <a:pt x="0" y="1819"/>
                    <a:pt x="112" y="2162"/>
                    <a:pt x="112" y="2162"/>
                  </a:cubicBezTo>
                  <a:cubicBezTo>
                    <a:pt x="1047" y="3438"/>
                    <a:pt x="1690" y="5294"/>
                    <a:pt x="1690" y="5294"/>
                  </a:cubicBezTo>
                  <a:cubicBezTo>
                    <a:pt x="4732" y="4463"/>
                    <a:pt x="5723" y="2855"/>
                    <a:pt x="5723" y="2855"/>
                  </a:cubicBezTo>
                  <a:cubicBezTo>
                    <a:pt x="5811" y="2674"/>
                    <a:pt x="5893" y="2412"/>
                    <a:pt x="5907" y="2286"/>
                  </a:cubicBezTo>
                  <a:cubicBezTo>
                    <a:pt x="5460" y="772"/>
                    <a:pt x="4294" y="0"/>
                    <a:pt x="4294" y="0"/>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3" name="Google Shape;3133;p70">
              <a:extLst>
                <a:ext uri="{FF2B5EF4-FFF2-40B4-BE49-F238E27FC236}">
                  <a16:creationId xmlns:a16="http://schemas.microsoft.com/office/drawing/2014/main" id="{EACF6BFF-834B-945E-4910-1F58ED185519}"/>
                </a:ext>
              </a:extLst>
            </p:cNvPr>
            <p:cNvSpPr/>
            <p:nvPr/>
          </p:nvSpPr>
          <p:spPr>
            <a:xfrm>
              <a:off x="2005348" y="1281556"/>
              <a:ext cx="339264" cy="319983"/>
            </a:xfrm>
            <a:custGeom>
              <a:avLst/>
              <a:gdLst/>
              <a:ahLst/>
              <a:cxnLst/>
              <a:rect l="l" t="t" r="r" b="b"/>
              <a:pathLst>
                <a:path w="5613" h="5294" extrusionOk="0">
                  <a:moveTo>
                    <a:pt x="4183" y="0"/>
                  </a:moveTo>
                  <a:cubicBezTo>
                    <a:pt x="2157" y="1564"/>
                    <a:pt x="1" y="2162"/>
                    <a:pt x="1" y="2162"/>
                  </a:cubicBezTo>
                  <a:cubicBezTo>
                    <a:pt x="937" y="3437"/>
                    <a:pt x="1579" y="5293"/>
                    <a:pt x="1579" y="5293"/>
                  </a:cubicBezTo>
                  <a:cubicBezTo>
                    <a:pt x="4621" y="4463"/>
                    <a:pt x="5613" y="2855"/>
                    <a:pt x="5613" y="2855"/>
                  </a:cubicBezTo>
                  <a:cubicBezTo>
                    <a:pt x="5229" y="1035"/>
                    <a:pt x="4183" y="0"/>
                    <a:pt x="4183" y="0"/>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4" name="Google Shape;3134;p70">
              <a:extLst>
                <a:ext uri="{FF2B5EF4-FFF2-40B4-BE49-F238E27FC236}">
                  <a16:creationId xmlns:a16="http://schemas.microsoft.com/office/drawing/2014/main" id="{D947ABA3-8055-12EC-B543-80CAD69FB7D6}"/>
                </a:ext>
              </a:extLst>
            </p:cNvPr>
            <p:cNvSpPr/>
            <p:nvPr/>
          </p:nvSpPr>
          <p:spPr>
            <a:xfrm>
              <a:off x="2073103" y="1448920"/>
              <a:ext cx="207257" cy="114297"/>
            </a:xfrm>
            <a:custGeom>
              <a:avLst/>
              <a:gdLst/>
              <a:ahLst/>
              <a:cxnLst/>
              <a:rect l="l" t="t" r="r" b="b"/>
              <a:pathLst>
                <a:path w="3429" h="1891" extrusionOk="0">
                  <a:moveTo>
                    <a:pt x="0" y="1"/>
                  </a:moveTo>
                  <a:cubicBezTo>
                    <a:pt x="86" y="145"/>
                    <a:pt x="166" y="292"/>
                    <a:pt x="238" y="443"/>
                  </a:cubicBezTo>
                  <a:cubicBezTo>
                    <a:pt x="309" y="594"/>
                    <a:pt x="381" y="745"/>
                    <a:pt x="446" y="899"/>
                  </a:cubicBezTo>
                  <a:cubicBezTo>
                    <a:pt x="510" y="1052"/>
                    <a:pt x="571" y="1208"/>
                    <a:pt x="627" y="1364"/>
                  </a:cubicBezTo>
                  <a:cubicBezTo>
                    <a:pt x="685" y="1521"/>
                    <a:pt x="735" y="1679"/>
                    <a:pt x="786" y="1838"/>
                  </a:cubicBezTo>
                  <a:lnTo>
                    <a:pt x="802" y="1891"/>
                  </a:lnTo>
                  <a:lnTo>
                    <a:pt x="853" y="1873"/>
                  </a:lnTo>
                  <a:cubicBezTo>
                    <a:pt x="1089" y="1791"/>
                    <a:pt x="1319" y="1696"/>
                    <a:pt x="1544" y="1588"/>
                  </a:cubicBezTo>
                  <a:cubicBezTo>
                    <a:pt x="1768" y="1482"/>
                    <a:pt x="1988" y="1366"/>
                    <a:pt x="2203" y="1244"/>
                  </a:cubicBezTo>
                  <a:cubicBezTo>
                    <a:pt x="2631" y="994"/>
                    <a:pt x="3044" y="718"/>
                    <a:pt x="3429" y="407"/>
                  </a:cubicBezTo>
                  <a:lnTo>
                    <a:pt x="3429" y="407"/>
                  </a:lnTo>
                  <a:lnTo>
                    <a:pt x="3116" y="606"/>
                  </a:lnTo>
                  <a:lnTo>
                    <a:pt x="2799" y="797"/>
                  </a:lnTo>
                  <a:cubicBezTo>
                    <a:pt x="2590" y="927"/>
                    <a:pt x="2373" y="1044"/>
                    <a:pt x="2157" y="1161"/>
                  </a:cubicBezTo>
                  <a:cubicBezTo>
                    <a:pt x="1940" y="1276"/>
                    <a:pt x="1720" y="1385"/>
                    <a:pt x="1498" y="1489"/>
                  </a:cubicBezTo>
                  <a:cubicBezTo>
                    <a:pt x="1291" y="1583"/>
                    <a:pt x="1082" y="1677"/>
                    <a:pt x="871" y="1753"/>
                  </a:cubicBezTo>
                  <a:lnTo>
                    <a:pt x="871" y="1753"/>
                  </a:lnTo>
                  <a:cubicBezTo>
                    <a:pt x="823" y="1611"/>
                    <a:pt x="770" y="1470"/>
                    <a:pt x="717" y="1330"/>
                  </a:cubicBezTo>
                  <a:cubicBezTo>
                    <a:pt x="656" y="1173"/>
                    <a:pt x="584" y="1021"/>
                    <a:pt x="513" y="868"/>
                  </a:cubicBezTo>
                  <a:cubicBezTo>
                    <a:pt x="439" y="717"/>
                    <a:pt x="363" y="566"/>
                    <a:pt x="277" y="422"/>
                  </a:cubicBezTo>
                  <a:cubicBezTo>
                    <a:pt x="191" y="277"/>
                    <a:pt x="103" y="134"/>
                    <a:pt x="0" y="1"/>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5" name="Google Shape;3135;p70">
              <a:extLst>
                <a:ext uri="{FF2B5EF4-FFF2-40B4-BE49-F238E27FC236}">
                  <a16:creationId xmlns:a16="http://schemas.microsoft.com/office/drawing/2014/main" id="{6C6445C7-2FC7-D035-2F87-0A43EAED15A4}"/>
                </a:ext>
              </a:extLst>
            </p:cNvPr>
            <p:cNvSpPr/>
            <p:nvPr/>
          </p:nvSpPr>
          <p:spPr>
            <a:xfrm>
              <a:off x="2229769" y="1360131"/>
              <a:ext cx="92840" cy="92417"/>
            </a:xfrm>
            <a:custGeom>
              <a:avLst/>
              <a:gdLst/>
              <a:ahLst/>
              <a:cxnLst/>
              <a:rect l="l" t="t" r="r" b="b"/>
              <a:pathLst>
                <a:path w="1536" h="1529" extrusionOk="0">
                  <a:moveTo>
                    <a:pt x="615" y="1"/>
                  </a:moveTo>
                  <a:cubicBezTo>
                    <a:pt x="520" y="1"/>
                    <a:pt x="428" y="24"/>
                    <a:pt x="346" y="74"/>
                  </a:cubicBezTo>
                  <a:cubicBezTo>
                    <a:pt x="51" y="254"/>
                    <a:pt x="0" y="710"/>
                    <a:pt x="234" y="1092"/>
                  </a:cubicBezTo>
                  <a:cubicBezTo>
                    <a:pt x="402" y="1367"/>
                    <a:pt x="672" y="1529"/>
                    <a:pt x="921" y="1529"/>
                  </a:cubicBezTo>
                  <a:cubicBezTo>
                    <a:pt x="1016" y="1529"/>
                    <a:pt x="1108" y="1505"/>
                    <a:pt x="1190" y="1455"/>
                  </a:cubicBezTo>
                  <a:cubicBezTo>
                    <a:pt x="1485" y="1275"/>
                    <a:pt x="1536" y="820"/>
                    <a:pt x="1303" y="439"/>
                  </a:cubicBezTo>
                  <a:cubicBezTo>
                    <a:pt x="1134" y="162"/>
                    <a:pt x="864" y="1"/>
                    <a:pt x="61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6" name="Google Shape;3136;p70">
              <a:extLst>
                <a:ext uri="{FF2B5EF4-FFF2-40B4-BE49-F238E27FC236}">
                  <a16:creationId xmlns:a16="http://schemas.microsoft.com/office/drawing/2014/main" id="{EFD43EB7-DFD9-B881-C980-B0BD5DAEBA16}"/>
                </a:ext>
              </a:extLst>
            </p:cNvPr>
            <p:cNvSpPr/>
            <p:nvPr/>
          </p:nvSpPr>
          <p:spPr>
            <a:xfrm>
              <a:off x="2132699" y="1491108"/>
              <a:ext cx="69207" cy="42854"/>
            </a:xfrm>
            <a:custGeom>
              <a:avLst/>
              <a:gdLst/>
              <a:ahLst/>
              <a:cxnLst/>
              <a:rect l="l" t="t" r="r" b="b"/>
              <a:pathLst>
                <a:path w="1145" h="709" extrusionOk="0">
                  <a:moveTo>
                    <a:pt x="955" y="0"/>
                  </a:moveTo>
                  <a:cubicBezTo>
                    <a:pt x="931" y="0"/>
                    <a:pt x="906" y="6"/>
                    <a:pt x="883" y="17"/>
                  </a:cubicBezTo>
                  <a:lnTo>
                    <a:pt x="109" y="391"/>
                  </a:lnTo>
                  <a:cubicBezTo>
                    <a:pt x="38" y="425"/>
                    <a:pt x="1" y="503"/>
                    <a:pt x="18" y="579"/>
                  </a:cubicBezTo>
                  <a:cubicBezTo>
                    <a:pt x="36" y="655"/>
                    <a:pt x="104" y="708"/>
                    <a:pt x="182" y="708"/>
                  </a:cubicBezTo>
                  <a:cubicBezTo>
                    <a:pt x="207" y="708"/>
                    <a:pt x="232" y="702"/>
                    <a:pt x="254" y="691"/>
                  </a:cubicBezTo>
                  <a:lnTo>
                    <a:pt x="1028" y="317"/>
                  </a:lnTo>
                  <a:cubicBezTo>
                    <a:pt x="1111" y="277"/>
                    <a:pt x="1145" y="177"/>
                    <a:pt x="1105" y="95"/>
                  </a:cubicBezTo>
                  <a:cubicBezTo>
                    <a:pt x="1076" y="35"/>
                    <a:pt x="1017" y="0"/>
                    <a:pt x="95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7" name="Google Shape;3137;p70">
              <a:extLst>
                <a:ext uri="{FF2B5EF4-FFF2-40B4-BE49-F238E27FC236}">
                  <a16:creationId xmlns:a16="http://schemas.microsoft.com/office/drawing/2014/main" id="{6123A031-FD53-5B8C-11C2-F21A4E8314D2}"/>
                </a:ext>
              </a:extLst>
            </p:cNvPr>
            <p:cNvSpPr/>
            <p:nvPr/>
          </p:nvSpPr>
          <p:spPr>
            <a:xfrm>
              <a:off x="2120308" y="1470619"/>
              <a:ext cx="68784" cy="41040"/>
            </a:xfrm>
            <a:custGeom>
              <a:avLst/>
              <a:gdLst/>
              <a:ahLst/>
              <a:cxnLst/>
              <a:rect l="l" t="t" r="r" b="b"/>
              <a:pathLst>
                <a:path w="1138" h="679" extrusionOk="0">
                  <a:moveTo>
                    <a:pt x="947" y="0"/>
                  </a:moveTo>
                  <a:cubicBezTo>
                    <a:pt x="923" y="0"/>
                    <a:pt x="898" y="6"/>
                    <a:pt x="875" y="17"/>
                  </a:cubicBezTo>
                  <a:lnTo>
                    <a:pt x="111" y="360"/>
                  </a:lnTo>
                  <a:cubicBezTo>
                    <a:pt x="40" y="393"/>
                    <a:pt x="0" y="470"/>
                    <a:pt x="17" y="547"/>
                  </a:cubicBezTo>
                  <a:cubicBezTo>
                    <a:pt x="34" y="623"/>
                    <a:pt x="101" y="679"/>
                    <a:pt x="180" y="679"/>
                  </a:cubicBezTo>
                  <a:cubicBezTo>
                    <a:pt x="203" y="679"/>
                    <a:pt x="226" y="674"/>
                    <a:pt x="248" y="664"/>
                  </a:cubicBezTo>
                  <a:lnTo>
                    <a:pt x="1012" y="320"/>
                  </a:lnTo>
                  <a:cubicBezTo>
                    <a:pt x="1098" y="283"/>
                    <a:pt x="1137" y="184"/>
                    <a:pt x="1099" y="98"/>
                  </a:cubicBezTo>
                  <a:cubicBezTo>
                    <a:pt x="1071" y="37"/>
                    <a:pt x="1010" y="0"/>
                    <a:pt x="94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8" name="Google Shape;3138;p70">
              <a:extLst>
                <a:ext uri="{FF2B5EF4-FFF2-40B4-BE49-F238E27FC236}">
                  <a16:creationId xmlns:a16="http://schemas.microsoft.com/office/drawing/2014/main" id="{57D9F2D0-6E19-1053-BB9F-BA193D04D1E2}"/>
                </a:ext>
              </a:extLst>
            </p:cNvPr>
            <p:cNvSpPr/>
            <p:nvPr/>
          </p:nvSpPr>
          <p:spPr>
            <a:xfrm>
              <a:off x="2106890" y="1451398"/>
              <a:ext cx="67756" cy="39288"/>
            </a:xfrm>
            <a:custGeom>
              <a:avLst/>
              <a:gdLst/>
              <a:ahLst/>
              <a:cxnLst/>
              <a:rect l="l" t="t" r="r" b="b"/>
              <a:pathLst>
                <a:path w="1121" h="650" extrusionOk="0">
                  <a:moveTo>
                    <a:pt x="932" y="1"/>
                  </a:moveTo>
                  <a:cubicBezTo>
                    <a:pt x="912" y="1"/>
                    <a:pt x="891" y="4"/>
                    <a:pt x="871" y="12"/>
                  </a:cubicBezTo>
                  <a:lnTo>
                    <a:pt x="115" y="330"/>
                  </a:lnTo>
                  <a:cubicBezTo>
                    <a:pt x="41" y="360"/>
                    <a:pt x="0" y="438"/>
                    <a:pt x="16" y="516"/>
                  </a:cubicBezTo>
                  <a:cubicBezTo>
                    <a:pt x="32" y="594"/>
                    <a:pt x="100" y="650"/>
                    <a:pt x="180" y="650"/>
                  </a:cubicBezTo>
                  <a:cubicBezTo>
                    <a:pt x="201" y="650"/>
                    <a:pt x="223" y="645"/>
                    <a:pt x="243" y="636"/>
                  </a:cubicBezTo>
                  <a:lnTo>
                    <a:pt x="1000" y="320"/>
                  </a:lnTo>
                  <a:cubicBezTo>
                    <a:pt x="1082" y="283"/>
                    <a:pt x="1121" y="187"/>
                    <a:pt x="1086" y="103"/>
                  </a:cubicBezTo>
                  <a:cubicBezTo>
                    <a:pt x="1059" y="39"/>
                    <a:pt x="998" y="1"/>
                    <a:pt x="93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39" name="Google Shape;3139;p70">
              <a:extLst>
                <a:ext uri="{FF2B5EF4-FFF2-40B4-BE49-F238E27FC236}">
                  <a16:creationId xmlns:a16="http://schemas.microsoft.com/office/drawing/2014/main" id="{363F8FBF-6320-A528-2542-285716FAFA8A}"/>
                </a:ext>
              </a:extLst>
            </p:cNvPr>
            <p:cNvSpPr/>
            <p:nvPr/>
          </p:nvSpPr>
          <p:spPr>
            <a:xfrm>
              <a:off x="2155788" y="1376631"/>
              <a:ext cx="50953" cy="50772"/>
            </a:xfrm>
            <a:custGeom>
              <a:avLst/>
              <a:gdLst/>
              <a:ahLst/>
              <a:cxnLst/>
              <a:rect l="l" t="t" r="r" b="b"/>
              <a:pathLst>
                <a:path w="843" h="840" extrusionOk="0">
                  <a:moveTo>
                    <a:pt x="337" y="0"/>
                  </a:moveTo>
                  <a:cubicBezTo>
                    <a:pt x="285" y="0"/>
                    <a:pt x="235" y="13"/>
                    <a:pt x="190" y="41"/>
                  </a:cubicBezTo>
                  <a:cubicBezTo>
                    <a:pt x="29" y="140"/>
                    <a:pt x="1" y="390"/>
                    <a:pt x="127" y="599"/>
                  </a:cubicBezTo>
                  <a:cubicBezTo>
                    <a:pt x="220" y="751"/>
                    <a:pt x="369" y="840"/>
                    <a:pt x="505" y="840"/>
                  </a:cubicBezTo>
                  <a:cubicBezTo>
                    <a:pt x="557" y="840"/>
                    <a:pt x="607" y="827"/>
                    <a:pt x="652" y="799"/>
                  </a:cubicBezTo>
                  <a:cubicBezTo>
                    <a:pt x="814" y="701"/>
                    <a:pt x="842" y="451"/>
                    <a:pt x="715" y="241"/>
                  </a:cubicBezTo>
                  <a:cubicBezTo>
                    <a:pt x="622" y="89"/>
                    <a:pt x="474" y="0"/>
                    <a:pt x="33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40" name="Google Shape;3140;p70">
            <a:extLst>
              <a:ext uri="{FF2B5EF4-FFF2-40B4-BE49-F238E27FC236}">
                <a16:creationId xmlns:a16="http://schemas.microsoft.com/office/drawing/2014/main" id="{A6401F95-FA3A-3F6C-BF6F-EEB467B90E2E}"/>
              </a:ext>
            </a:extLst>
          </p:cNvPr>
          <p:cNvGrpSpPr/>
          <p:nvPr/>
        </p:nvGrpSpPr>
        <p:grpSpPr>
          <a:xfrm>
            <a:off x="6879350" y="1096699"/>
            <a:ext cx="1006374" cy="841804"/>
            <a:chOff x="6906850" y="910099"/>
            <a:chExt cx="1006374" cy="841804"/>
          </a:xfrm>
        </p:grpSpPr>
        <p:sp>
          <p:nvSpPr>
            <p:cNvPr id="3141" name="Google Shape;3141;p70">
              <a:extLst>
                <a:ext uri="{FF2B5EF4-FFF2-40B4-BE49-F238E27FC236}">
                  <a16:creationId xmlns:a16="http://schemas.microsoft.com/office/drawing/2014/main" id="{C43CBBB6-EFC8-4C5C-FA90-4F9F08AEC297}"/>
                </a:ext>
              </a:extLst>
            </p:cNvPr>
            <p:cNvSpPr/>
            <p:nvPr/>
          </p:nvSpPr>
          <p:spPr>
            <a:xfrm>
              <a:off x="7449524" y="1335419"/>
              <a:ext cx="446928" cy="416484"/>
            </a:xfrm>
            <a:custGeom>
              <a:avLst/>
              <a:gdLst/>
              <a:ahLst/>
              <a:cxnLst/>
              <a:rect l="l" t="t" r="r" b="b"/>
              <a:pathLst>
                <a:path w="5461" h="5089" extrusionOk="0">
                  <a:moveTo>
                    <a:pt x="5461" y="2730"/>
                  </a:moveTo>
                  <a:cubicBezTo>
                    <a:pt x="5461" y="4033"/>
                    <a:pt x="3662" y="5089"/>
                    <a:pt x="2359" y="5089"/>
                  </a:cubicBezTo>
                  <a:cubicBezTo>
                    <a:pt x="1056" y="5089"/>
                    <a:pt x="0" y="4033"/>
                    <a:pt x="0" y="2730"/>
                  </a:cubicBezTo>
                  <a:cubicBezTo>
                    <a:pt x="0" y="1427"/>
                    <a:pt x="1056" y="0"/>
                    <a:pt x="2359" y="0"/>
                  </a:cubicBezTo>
                  <a:cubicBezTo>
                    <a:pt x="3662" y="0"/>
                    <a:pt x="5461" y="1427"/>
                    <a:pt x="5461" y="2730"/>
                  </a:cubicBez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2" name="Google Shape;3142;p70">
              <a:extLst>
                <a:ext uri="{FF2B5EF4-FFF2-40B4-BE49-F238E27FC236}">
                  <a16:creationId xmlns:a16="http://schemas.microsoft.com/office/drawing/2014/main" id="{FC7CF1F6-77A6-8A5B-0B86-A747C84B4BDE}"/>
                </a:ext>
              </a:extLst>
            </p:cNvPr>
            <p:cNvSpPr/>
            <p:nvPr/>
          </p:nvSpPr>
          <p:spPr>
            <a:xfrm>
              <a:off x="7449360" y="1452941"/>
              <a:ext cx="130944" cy="176283"/>
            </a:xfrm>
            <a:custGeom>
              <a:avLst/>
              <a:gdLst/>
              <a:ahLst/>
              <a:cxnLst/>
              <a:rect l="l" t="t" r="r" b="b"/>
              <a:pathLst>
                <a:path w="1600" h="2154" extrusionOk="0">
                  <a:moveTo>
                    <a:pt x="505" y="1"/>
                  </a:moveTo>
                  <a:cubicBezTo>
                    <a:pt x="442" y="1"/>
                    <a:pt x="379" y="8"/>
                    <a:pt x="318" y="21"/>
                  </a:cubicBezTo>
                  <a:cubicBezTo>
                    <a:pt x="118" y="421"/>
                    <a:pt x="2" y="865"/>
                    <a:pt x="2" y="1294"/>
                  </a:cubicBezTo>
                  <a:cubicBezTo>
                    <a:pt x="1" y="1563"/>
                    <a:pt x="47" y="1831"/>
                    <a:pt x="139" y="2083"/>
                  </a:cubicBezTo>
                  <a:cubicBezTo>
                    <a:pt x="260" y="2130"/>
                    <a:pt x="391" y="2154"/>
                    <a:pt x="522" y="2154"/>
                  </a:cubicBezTo>
                  <a:cubicBezTo>
                    <a:pt x="1117" y="2154"/>
                    <a:pt x="1600" y="1672"/>
                    <a:pt x="1600" y="1077"/>
                  </a:cubicBezTo>
                  <a:cubicBezTo>
                    <a:pt x="1600" y="483"/>
                    <a:pt x="1119" y="1"/>
                    <a:pt x="525" y="1"/>
                  </a:cubicBezTo>
                  <a:cubicBezTo>
                    <a:pt x="524" y="1"/>
                    <a:pt x="523" y="1"/>
                    <a:pt x="522" y="1"/>
                  </a:cubicBezTo>
                  <a:cubicBezTo>
                    <a:pt x="517" y="1"/>
                    <a:pt x="511" y="1"/>
                    <a:pt x="505" y="1"/>
                  </a:cubicBezTo>
                  <a:close/>
                </a:path>
              </a:pathLst>
            </a:custGeom>
            <a:solidFill>
              <a:srgbClr val="9E9E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3" name="Google Shape;3143;p70">
              <a:extLst>
                <a:ext uri="{FF2B5EF4-FFF2-40B4-BE49-F238E27FC236}">
                  <a16:creationId xmlns:a16="http://schemas.microsoft.com/office/drawing/2014/main" id="{62D3B55C-69CB-EAEC-BF36-DA70C05B6379}"/>
                </a:ext>
              </a:extLst>
            </p:cNvPr>
            <p:cNvSpPr/>
            <p:nvPr/>
          </p:nvSpPr>
          <p:spPr>
            <a:xfrm>
              <a:off x="7617621" y="1528151"/>
              <a:ext cx="86996" cy="74474"/>
            </a:xfrm>
            <a:custGeom>
              <a:avLst/>
              <a:gdLst/>
              <a:ahLst/>
              <a:cxnLst/>
              <a:rect l="l" t="t" r="r" b="b"/>
              <a:pathLst>
                <a:path w="1063" h="910" extrusionOk="0">
                  <a:moveTo>
                    <a:pt x="604" y="1"/>
                  </a:moveTo>
                  <a:cubicBezTo>
                    <a:pt x="493" y="1"/>
                    <a:pt x="379" y="42"/>
                    <a:pt x="287" y="135"/>
                  </a:cubicBezTo>
                  <a:cubicBezTo>
                    <a:pt x="0" y="421"/>
                    <a:pt x="203" y="909"/>
                    <a:pt x="608" y="909"/>
                  </a:cubicBezTo>
                  <a:cubicBezTo>
                    <a:pt x="859" y="909"/>
                    <a:pt x="1062" y="705"/>
                    <a:pt x="1062" y="455"/>
                  </a:cubicBezTo>
                  <a:cubicBezTo>
                    <a:pt x="1061" y="182"/>
                    <a:pt x="837" y="1"/>
                    <a:pt x="604" y="1"/>
                  </a:cubicBezTo>
                  <a:close/>
                </a:path>
              </a:pathLst>
            </a:custGeom>
            <a:solidFill>
              <a:srgbClr val="9E9E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4" name="Google Shape;3144;p70">
              <a:extLst>
                <a:ext uri="{FF2B5EF4-FFF2-40B4-BE49-F238E27FC236}">
                  <a16:creationId xmlns:a16="http://schemas.microsoft.com/office/drawing/2014/main" id="{0C13DE1A-50EF-AEC8-B166-A14BE67A2191}"/>
                </a:ext>
              </a:extLst>
            </p:cNvPr>
            <p:cNvSpPr/>
            <p:nvPr/>
          </p:nvSpPr>
          <p:spPr>
            <a:xfrm>
              <a:off x="7637917" y="1335665"/>
              <a:ext cx="197153" cy="151813"/>
            </a:xfrm>
            <a:custGeom>
              <a:avLst/>
              <a:gdLst/>
              <a:ahLst/>
              <a:cxnLst/>
              <a:rect l="l" t="t" r="r" b="b"/>
              <a:pathLst>
                <a:path w="2409" h="1855" extrusionOk="0">
                  <a:moveTo>
                    <a:pt x="140" y="0"/>
                  </a:moveTo>
                  <a:cubicBezTo>
                    <a:pt x="48" y="179"/>
                    <a:pt x="1" y="378"/>
                    <a:pt x="2" y="578"/>
                  </a:cubicBezTo>
                  <a:cubicBezTo>
                    <a:pt x="2" y="1166"/>
                    <a:pt x="404" y="1678"/>
                    <a:pt x="975" y="1818"/>
                  </a:cubicBezTo>
                  <a:cubicBezTo>
                    <a:pt x="1076" y="1842"/>
                    <a:pt x="1177" y="1854"/>
                    <a:pt x="1277" y="1854"/>
                  </a:cubicBezTo>
                  <a:cubicBezTo>
                    <a:pt x="1745" y="1854"/>
                    <a:pt x="2186" y="1596"/>
                    <a:pt x="2409" y="1166"/>
                  </a:cubicBezTo>
                  <a:cubicBezTo>
                    <a:pt x="1788" y="516"/>
                    <a:pt x="892" y="33"/>
                    <a:pt x="140" y="0"/>
                  </a:cubicBezTo>
                  <a:close/>
                </a:path>
              </a:pathLst>
            </a:custGeom>
            <a:solidFill>
              <a:srgbClr val="9E9E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5" name="Google Shape;3145;p70">
              <a:extLst>
                <a:ext uri="{FF2B5EF4-FFF2-40B4-BE49-F238E27FC236}">
                  <a16:creationId xmlns:a16="http://schemas.microsoft.com/office/drawing/2014/main" id="{4385E0DC-BFE6-A6D5-8EE8-64A77ED99C83}"/>
                </a:ext>
              </a:extLst>
            </p:cNvPr>
            <p:cNvSpPr/>
            <p:nvPr/>
          </p:nvSpPr>
          <p:spPr>
            <a:xfrm>
              <a:off x="7675399" y="1605899"/>
              <a:ext cx="181357" cy="137900"/>
            </a:xfrm>
            <a:custGeom>
              <a:avLst/>
              <a:gdLst/>
              <a:ahLst/>
              <a:cxnLst/>
              <a:rect l="l" t="t" r="r" b="b"/>
              <a:pathLst>
                <a:path w="2216" h="1685" extrusionOk="0">
                  <a:moveTo>
                    <a:pt x="1252" y="0"/>
                  </a:moveTo>
                  <a:cubicBezTo>
                    <a:pt x="1064" y="0"/>
                    <a:pt x="874" y="49"/>
                    <a:pt x="700" y="151"/>
                  </a:cubicBezTo>
                  <a:cubicBezTo>
                    <a:pt x="164" y="465"/>
                    <a:pt x="1" y="1163"/>
                    <a:pt x="339" y="1685"/>
                  </a:cubicBezTo>
                  <a:cubicBezTo>
                    <a:pt x="1038" y="1509"/>
                    <a:pt x="1757" y="1107"/>
                    <a:pt x="2216" y="581"/>
                  </a:cubicBezTo>
                  <a:cubicBezTo>
                    <a:pt x="2020" y="210"/>
                    <a:pt x="1642" y="0"/>
                    <a:pt x="1252" y="0"/>
                  </a:cubicBezTo>
                  <a:close/>
                </a:path>
              </a:pathLst>
            </a:custGeom>
            <a:solidFill>
              <a:srgbClr val="9E9E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6" name="Google Shape;3146;p70">
              <a:extLst>
                <a:ext uri="{FF2B5EF4-FFF2-40B4-BE49-F238E27FC236}">
                  <a16:creationId xmlns:a16="http://schemas.microsoft.com/office/drawing/2014/main" id="{75566D6A-60B3-6A11-A1E3-6A439D5834BA}"/>
                </a:ext>
              </a:extLst>
            </p:cNvPr>
            <p:cNvSpPr/>
            <p:nvPr/>
          </p:nvSpPr>
          <p:spPr>
            <a:xfrm>
              <a:off x="7052196" y="945208"/>
              <a:ext cx="97390" cy="97308"/>
            </a:xfrm>
            <a:custGeom>
              <a:avLst/>
              <a:gdLst/>
              <a:ahLst/>
              <a:cxnLst/>
              <a:rect l="l" t="t" r="r" b="b"/>
              <a:pathLst>
                <a:path w="1190" h="1189" extrusionOk="0">
                  <a:moveTo>
                    <a:pt x="1189" y="595"/>
                  </a:moveTo>
                  <a:cubicBezTo>
                    <a:pt x="1189" y="924"/>
                    <a:pt x="924" y="1189"/>
                    <a:pt x="596" y="1189"/>
                  </a:cubicBezTo>
                  <a:cubicBezTo>
                    <a:pt x="267" y="1189"/>
                    <a:pt x="1" y="924"/>
                    <a:pt x="1" y="595"/>
                  </a:cubicBezTo>
                  <a:cubicBezTo>
                    <a:pt x="1" y="267"/>
                    <a:pt x="267" y="0"/>
                    <a:pt x="596" y="0"/>
                  </a:cubicBezTo>
                  <a:cubicBezTo>
                    <a:pt x="924" y="0"/>
                    <a:pt x="1189" y="267"/>
                    <a:pt x="1189" y="595"/>
                  </a:cubicBez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7" name="Google Shape;3147;p70">
              <a:extLst>
                <a:ext uri="{FF2B5EF4-FFF2-40B4-BE49-F238E27FC236}">
                  <a16:creationId xmlns:a16="http://schemas.microsoft.com/office/drawing/2014/main" id="{1AEC1CD0-6339-3BFE-2CEA-68EB58166DF2}"/>
                </a:ext>
              </a:extLst>
            </p:cNvPr>
            <p:cNvSpPr/>
            <p:nvPr/>
          </p:nvSpPr>
          <p:spPr>
            <a:xfrm>
              <a:off x="7815916" y="1157173"/>
              <a:ext cx="97308" cy="86505"/>
            </a:xfrm>
            <a:custGeom>
              <a:avLst/>
              <a:gdLst/>
              <a:ahLst/>
              <a:cxnLst/>
              <a:rect l="l" t="t" r="r" b="b"/>
              <a:pathLst>
                <a:path w="1189" h="1057" extrusionOk="0">
                  <a:moveTo>
                    <a:pt x="1188" y="508"/>
                  </a:moveTo>
                  <a:cubicBezTo>
                    <a:pt x="1188" y="713"/>
                    <a:pt x="1064" y="898"/>
                    <a:pt x="875" y="977"/>
                  </a:cubicBezTo>
                  <a:cubicBezTo>
                    <a:pt x="685" y="1056"/>
                    <a:pt x="466" y="1012"/>
                    <a:pt x="321" y="867"/>
                  </a:cubicBezTo>
                  <a:cubicBezTo>
                    <a:pt x="1" y="547"/>
                    <a:pt x="228" y="0"/>
                    <a:pt x="681" y="0"/>
                  </a:cubicBezTo>
                  <a:cubicBezTo>
                    <a:pt x="961" y="0"/>
                    <a:pt x="1188" y="227"/>
                    <a:pt x="1188" y="508"/>
                  </a:cubicBez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8" name="Google Shape;3148;p70">
              <a:extLst>
                <a:ext uri="{FF2B5EF4-FFF2-40B4-BE49-F238E27FC236}">
                  <a16:creationId xmlns:a16="http://schemas.microsoft.com/office/drawing/2014/main" id="{DB045956-8465-9047-13E4-B4F110383D89}"/>
                </a:ext>
              </a:extLst>
            </p:cNvPr>
            <p:cNvSpPr/>
            <p:nvPr/>
          </p:nvSpPr>
          <p:spPr>
            <a:xfrm>
              <a:off x="7307942" y="1652466"/>
              <a:ext cx="82904" cy="83068"/>
            </a:xfrm>
            <a:custGeom>
              <a:avLst/>
              <a:gdLst/>
              <a:ahLst/>
              <a:cxnLst/>
              <a:rect l="l" t="t" r="r" b="b"/>
              <a:pathLst>
                <a:path w="1013" h="1015" extrusionOk="0">
                  <a:moveTo>
                    <a:pt x="1013" y="435"/>
                  </a:moveTo>
                  <a:cubicBezTo>
                    <a:pt x="1013" y="820"/>
                    <a:pt x="546" y="1014"/>
                    <a:pt x="272" y="741"/>
                  </a:cubicBezTo>
                  <a:cubicBezTo>
                    <a:pt x="0" y="467"/>
                    <a:pt x="193" y="1"/>
                    <a:pt x="580" y="1"/>
                  </a:cubicBezTo>
                  <a:cubicBezTo>
                    <a:pt x="818" y="1"/>
                    <a:pt x="1013" y="195"/>
                    <a:pt x="1013" y="435"/>
                  </a:cubicBez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9" name="Google Shape;3149;p70">
              <a:extLst>
                <a:ext uri="{FF2B5EF4-FFF2-40B4-BE49-F238E27FC236}">
                  <a16:creationId xmlns:a16="http://schemas.microsoft.com/office/drawing/2014/main" id="{8DC6F2A1-DF45-338E-497B-7DD601FC2A08}"/>
                </a:ext>
              </a:extLst>
            </p:cNvPr>
            <p:cNvSpPr/>
            <p:nvPr/>
          </p:nvSpPr>
          <p:spPr>
            <a:xfrm>
              <a:off x="6906850" y="1197028"/>
              <a:ext cx="453066" cy="404453"/>
            </a:xfrm>
            <a:custGeom>
              <a:avLst/>
              <a:gdLst/>
              <a:ahLst/>
              <a:cxnLst/>
              <a:rect l="l" t="t" r="r" b="b"/>
              <a:pathLst>
                <a:path w="5536" h="4942" extrusionOk="0">
                  <a:moveTo>
                    <a:pt x="5536" y="1821"/>
                  </a:moveTo>
                  <a:cubicBezTo>
                    <a:pt x="5536" y="2217"/>
                    <a:pt x="5498" y="2598"/>
                    <a:pt x="5420" y="2948"/>
                  </a:cubicBezTo>
                  <a:cubicBezTo>
                    <a:pt x="5350" y="3273"/>
                    <a:pt x="5241" y="3571"/>
                    <a:pt x="5094" y="3833"/>
                  </a:cubicBezTo>
                  <a:lnTo>
                    <a:pt x="5094" y="3834"/>
                  </a:lnTo>
                  <a:cubicBezTo>
                    <a:pt x="4715" y="4511"/>
                    <a:pt x="4076" y="4940"/>
                    <a:pt x="3121" y="4940"/>
                  </a:cubicBezTo>
                  <a:cubicBezTo>
                    <a:pt x="1396" y="4941"/>
                    <a:pt x="0" y="3544"/>
                    <a:pt x="0" y="1821"/>
                  </a:cubicBezTo>
                  <a:cubicBezTo>
                    <a:pt x="0" y="1548"/>
                    <a:pt x="36" y="1315"/>
                    <a:pt x="102" y="1117"/>
                  </a:cubicBezTo>
                  <a:cubicBezTo>
                    <a:pt x="346" y="383"/>
                    <a:pt x="1020" y="131"/>
                    <a:pt x="1900" y="45"/>
                  </a:cubicBezTo>
                  <a:cubicBezTo>
                    <a:pt x="2275" y="6"/>
                    <a:pt x="2688" y="1"/>
                    <a:pt x="3121" y="1"/>
                  </a:cubicBezTo>
                  <a:cubicBezTo>
                    <a:pt x="3298" y="1"/>
                    <a:pt x="3466" y="2"/>
                    <a:pt x="3622" y="6"/>
                  </a:cubicBezTo>
                  <a:cubicBezTo>
                    <a:pt x="4700" y="32"/>
                    <a:pt x="5272" y="187"/>
                    <a:pt x="5462" y="1023"/>
                  </a:cubicBezTo>
                  <a:cubicBezTo>
                    <a:pt x="5512" y="1240"/>
                    <a:pt x="5536" y="1502"/>
                    <a:pt x="5536" y="1821"/>
                  </a:cubicBez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0" name="Google Shape;3150;p70">
              <a:extLst>
                <a:ext uri="{FF2B5EF4-FFF2-40B4-BE49-F238E27FC236}">
                  <a16:creationId xmlns:a16="http://schemas.microsoft.com/office/drawing/2014/main" id="{0EA38038-E3F3-DD71-7C8F-1789CF38BBE6}"/>
                </a:ext>
              </a:extLst>
            </p:cNvPr>
            <p:cNvSpPr/>
            <p:nvPr/>
          </p:nvSpPr>
          <p:spPr>
            <a:xfrm>
              <a:off x="7198196" y="1197519"/>
              <a:ext cx="155742" cy="116704"/>
            </a:xfrm>
            <a:custGeom>
              <a:avLst/>
              <a:gdLst/>
              <a:ahLst/>
              <a:cxnLst/>
              <a:rect l="l" t="t" r="r" b="b"/>
              <a:pathLst>
                <a:path w="1903" h="1426" extrusionOk="0">
                  <a:moveTo>
                    <a:pt x="62" y="0"/>
                  </a:moveTo>
                  <a:cubicBezTo>
                    <a:pt x="22" y="116"/>
                    <a:pt x="0" y="237"/>
                    <a:pt x="0" y="361"/>
                  </a:cubicBezTo>
                  <a:cubicBezTo>
                    <a:pt x="0" y="815"/>
                    <a:pt x="288" y="1219"/>
                    <a:pt x="717" y="1367"/>
                  </a:cubicBezTo>
                  <a:cubicBezTo>
                    <a:pt x="831" y="1407"/>
                    <a:pt x="949" y="1426"/>
                    <a:pt x="1065" y="1426"/>
                  </a:cubicBezTo>
                  <a:cubicBezTo>
                    <a:pt x="1386" y="1426"/>
                    <a:pt x="1697" y="1280"/>
                    <a:pt x="1902" y="1018"/>
                  </a:cubicBezTo>
                  <a:cubicBezTo>
                    <a:pt x="1712" y="181"/>
                    <a:pt x="1140" y="26"/>
                    <a:pt x="62" y="0"/>
                  </a:cubicBezTo>
                  <a:close/>
                </a:path>
              </a:pathLst>
            </a:custGeom>
            <a:solidFill>
              <a:srgbClr val="9E9E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1" name="Google Shape;3151;p70">
              <a:extLst>
                <a:ext uri="{FF2B5EF4-FFF2-40B4-BE49-F238E27FC236}">
                  <a16:creationId xmlns:a16="http://schemas.microsoft.com/office/drawing/2014/main" id="{7F434B5D-F25C-231B-CECF-088A463EFB3A}"/>
                </a:ext>
              </a:extLst>
            </p:cNvPr>
            <p:cNvSpPr/>
            <p:nvPr/>
          </p:nvSpPr>
          <p:spPr>
            <a:xfrm>
              <a:off x="6950306" y="1436327"/>
              <a:ext cx="172191" cy="155905"/>
            </a:xfrm>
            <a:custGeom>
              <a:avLst/>
              <a:gdLst/>
              <a:ahLst/>
              <a:cxnLst/>
              <a:rect l="l" t="t" r="r" b="b"/>
              <a:pathLst>
                <a:path w="2104" h="1905" extrusionOk="0">
                  <a:moveTo>
                    <a:pt x="1000" y="0"/>
                  </a:moveTo>
                  <a:cubicBezTo>
                    <a:pt x="578" y="0"/>
                    <a:pt x="184" y="244"/>
                    <a:pt x="1" y="640"/>
                  </a:cubicBezTo>
                  <a:cubicBezTo>
                    <a:pt x="417" y="1257"/>
                    <a:pt x="1040" y="1706"/>
                    <a:pt x="1758" y="1904"/>
                  </a:cubicBezTo>
                  <a:cubicBezTo>
                    <a:pt x="1979" y="1696"/>
                    <a:pt x="2103" y="1405"/>
                    <a:pt x="2103" y="1102"/>
                  </a:cubicBezTo>
                  <a:cubicBezTo>
                    <a:pt x="2103" y="585"/>
                    <a:pt x="1744" y="138"/>
                    <a:pt x="1237" y="26"/>
                  </a:cubicBezTo>
                  <a:cubicBezTo>
                    <a:pt x="1158" y="9"/>
                    <a:pt x="1079" y="0"/>
                    <a:pt x="1000" y="0"/>
                  </a:cubicBezTo>
                  <a:close/>
                </a:path>
              </a:pathLst>
            </a:custGeom>
            <a:solidFill>
              <a:srgbClr val="9E9E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2" name="Google Shape;3152;p70">
              <a:extLst>
                <a:ext uri="{FF2B5EF4-FFF2-40B4-BE49-F238E27FC236}">
                  <a16:creationId xmlns:a16="http://schemas.microsoft.com/office/drawing/2014/main" id="{4C8EA857-645C-2929-1736-BF1BE03196C4}"/>
                </a:ext>
              </a:extLst>
            </p:cNvPr>
            <p:cNvSpPr/>
            <p:nvPr/>
          </p:nvSpPr>
          <p:spPr>
            <a:xfrm>
              <a:off x="7205480" y="1383050"/>
              <a:ext cx="145020" cy="141911"/>
            </a:xfrm>
            <a:custGeom>
              <a:avLst/>
              <a:gdLst/>
              <a:ahLst/>
              <a:cxnLst/>
              <a:rect l="l" t="t" r="r" b="b"/>
              <a:pathLst>
                <a:path w="1772" h="1734" extrusionOk="0">
                  <a:moveTo>
                    <a:pt x="927" y="0"/>
                  </a:moveTo>
                  <a:cubicBezTo>
                    <a:pt x="666" y="0"/>
                    <a:pt x="415" y="118"/>
                    <a:pt x="248" y="326"/>
                  </a:cubicBezTo>
                  <a:cubicBezTo>
                    <a:pt x="41" y="587"/>
                    <a:pt x="0" y="944"/>
                    <a:pt x="145" y="1243"/>
                  </a:cubicBezTo>
                  <a:cubicBezTo>
                    <a:pt x="291" y="1543"/>
                    <a:pt x="594" y="1733"/>
                    <a:pt x="927" y="1733"/>
                  </a:cubicBezTo>
                  <a:cubicBezTo>
                    <a:pt x="929" y="1733"/>
                    <a:pt x="931" y="1733"/>
                    <a:pt x="933" y="1733"/>
                  </a:cubicBezTo>
                  <a:cubicBezTo>
                    <a:pt x="1118" y="1733"/>
                    <a:pt x="1298" y="1673"/>
                    <a:pt x="1445" y="1561"/>
                  </a:cubicBezTo>
                  <a:lnTo>
                    <a:pt x="1445" y="1560"/>
                  </a:lnTo>
                  <a:lnTo>
                    <a:pt x="1771" y="675"/>
                  </a:lnTo>
                  <a:cubicBezTo>
                    <a:pt x="1696" y="350"/>
                    <a:pt x="1444" y="96"/>
                    <a:pt x="1118" y="22"/>
                  </a:cubicBezTo>
                  <a:cubicBezTo>
                    <a:pt x="1055" y="7"/>
                    <a:pt x="990" y="0"/>
                    <a:pt x="927" y="0"/>
                  </a:cubicBezTo>
                  <a:close/>
                </a:path>
              </a:pathLst>
            </a:custGeom>
            <a:solidFill>
              <a:srgbClr val="9E9E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3" name="Google Shape;3153;p70">
              <a:extLst>
                <a:ext uri="{FF2B5EF4-FFF2-40B4-BE49-F238E27FC236}">
                  <a16:creationId xmlns:a16="http://schemas.microsoft.com/office/drawing/2014/main" id="{75C39D3B-1856-08CA-2F2A-2E45713AFAB4}"/>
                </a:ext>
              </a:extLst>
            </p:cNvPr>
            <p:cNvSpPr/>
            <p:nvPr/>
          </p:nvSpPr>
          <p:spPr>
            <a:xfrm>
              <a:off x="7084113" y="1321916"/>
              <a:ext cx="112530" cy="108192"/>
            </a:xfrm>
            <a:custGeom>
              <a:avLst/>
              <a:gdLst/>
              <a:ahLst/>
              <a:cxnLst/>
              <a:rect l="l" t="t" r="r" b="b"/>
              <a:pathLst>
                <a:path w="1375" h="1322" extrusionOk="0">
                  <a:moveTo>
                    <a:pt x="716" y="0"/>
                  </a:moveTo>
                  <a:cubicBezTo>
                    <a:pt x="715" y="0"/>
                    <a:pt x="714" y="0"/>
                    <a:pt x="713" y="0"/>
                  </a:cubicBezTo>
                  <a:cubicBezTo>
                    <a:pt x="446" y="0"/>
                    <a:pt x="204" y="161"/>
                    <a:pt x="103" y="408"/>
                  </a:cubicBezTo>
                  <a:cubicBezTo>
                    <a:pt x="0" y="655"/>
                    <a:pt x="56" y="939"/>
                    <a:pt x="245" y="1128"/>
                  </a:cubicBezTo>
                  <a:cubicBezTo>
                    <a:pt x="372" y="1255"/>
                    <a:pt x="541" y="1322"/>
                    <a:pt x="714" y="1322"/>
                  </a:cubicBezTo>
                  <a:cubicBezTo>
                    <a:pt x="799" y="1322"/>
                    <a:pt x="884" y="1306"/>
                    <a:pt x="966" y="1272"/>
                  </a:cubicBezTo>
                  <a:cubicBezTo>
                    <a:pt x="1214" y="1169"/>
                    <a:pt x="1375" y="928"/>
                    <a:pt x="1375" y="662"/>
                  </a:cubicBezTo>
                  <a:cubicBezTo>
                    <a:pt x="1375" y="296"/>
                    <a:pt x="1080" y="0"/>
                    <a:pt x="716" y="0"/>
                  </a:cubicBezTo>
                  <a:close/>
                </a:path>
              </a:pathLst>
            </a:custGeom>
            <a:solidFill>
              <a:srgbClr val="9E9E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4" name="Google Shape;3154;p70">
              <a:extLst>
                <a:ext uri="{FF2B5EF4-FFF2-40B4-BE49-F238E27FC236}">
                  <a16:creationId xmlns:a16="http://schemas.microsoft.com/office/drawing/2014/main" id="{B79F8AA2-EAC3-1DB9-22D0-00763E0BC03F}"/>
                </a:ext>
              </a:extLst>
            </p:cNvPr>
            <p:cNvSpPr/>
            <p:nvPr/>
          </p:nvSpPr>
          <p:spPr>
            <a:xfrm>
              <a:off x="6915116" y="1200629"/>
              <a:ext cx="155087" cy="122105"/>
            </a:xfrm>
            <a:custGeom>
              <a:avLst/>
              <a:gdLst/>
              <a:ahLst/>
              <a:cxnLst/>
              <a:rect l="l" t="t" r="r" b="b"/>
              <a:pathLst>
                <a:path w="1895" h="1492" extrusionOk="0">
                  <a:moveTo>
                    <a:pt x="1799" y="1"/>
                  </a:moveTo>
                  <a:cubicBezTo>
                    <a:pt x="917" y="85"/>
                    <a:pt x="245" y="338"/>
                    <a:pt x="1" y="1073"/>
                  </a:cubicBezTo>
                  <a:cubicBezTo>
                    <a:pt x="203" y="1342"/>
                    <a:pt x="517" y="1492"/>
                    <a:pt x="841" y="1492"/>
                  </a:cubicBezTo>
                  <a:cubicBezTo>
                    <a:pt x="953" y="1492"/>
                    <a:pt x="1066" y="1474"/>
                    <a:pt x="1175" y="1437"/>
                  </a:cubicBezTo>
                  <a:cubicBezTo>
                    <a:pt x="1604" y="1293"/>
                    <a:pt x="1893" y="890"/>
                    <a:pt x="1893" y="438"/>
                  </a:cubicBezTo>
                  <a:cubicBezTo>
                    <a:pt x="1894" y="287"/>
                    <a:pt x="1862" y="137"/>
                    <a:pt x="1799" y="1"/>
                  </a:cubicBezTo>
                  <a:close/>
                </a:path>
              </a:pathLst>
            </a:custGeom>
            <a:solidFill>
              <a:srgbClr val="9E9E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5" name="Google Shape;3155;p70">
              <a:extLst>
                <a:ext uri="{FF2B5EF4-FFF2-40B4-BE49-F238E27FC236}">
                  <a16:creationId xmlns:a16="http://schemas.microsoft.com/office/drawing/2014/main" id="{CB67376A-35E3-6825-E489-8D9EC4336308}"/>
                </a:ext>
              </a:extLst>
            </p:cNvPr>
            <p:cNvSpPr/>
            <p:nvPr/>
          </p:nvSpPr>
          <p:spPr>
            <a:xfrm>
              <a:off x="7357782" y="910099"/>
              <a:ext cx="301089" cy="285212"/>
            </a:xfrm>
            <a:custGeom>
              <a:avLst/>
              <a:gdLst/>
              <a:ahLst/>
              <a:cxnLst/>
              <a:rect l="l" t="t" r="r" b="b"/>
              <a:pathLst>
                <a:path w="3679" h="3485" extrusionOk="0">
                  <a:moveTo>
                    <a:pt x="3679" y="1644"/>
                  </a:moveTo>
                  <a:cubicBezTo>
                    <a:pt x="3679" y="1667"/>
                    <a:pt x="3679" y="1690"/>
                    <a:pt x="3677" y="1711"/>
                  </a:cubicBezTo>
                  <a:lnTo>
                    <a:pt x="3677" y="1712"/>
                  </a:lnTo>
                  <a:cubicBezTo>
                    <a:pt x="3677" y="1960"/>
                    <a:pt x="3652" y="2208"/>
                    <a:pt x="3598" y="2451"/>
                  </a:cubicBezTo>
                  <a:cubicBezTo>
                    <a:pt x="3463" y="3035"/>
                    <a:pt x="3134" y="3446"/>
                    <a:pt x="2473" y="3481"/>
                  </a:cubicBezTo>
                  <a:cubicBezTo>
                    <a:pt x="2442" y="3483"/>
                    <a:pt x="2410" y="3484"/>
                    <a:pt x="2377" y="3484"/>
                  </a:cubicBezTo>
                  <a:cubicBezTo>
                    <a:pt x="2025" y="3484"/>
                    <a:pt x="1630" y="3384"/>
                    <a:pt x="1265" y="3212"/>
                  </a:cubicBezTo>
                  <a:cubicBezTo>
                    <a:pt x="783" y="2984"/>
                    <a:pt x="353" y="2628"/>
                    <a:pt x="141" y="2207"/>
                  </a:cubicBezTo>
                  <a:cubicBezTo>
                    <a:pt x="51" y="2034"/>
                    <a:pt x="3" y="1840"/>
                    <a:pt x="0" y="1644"/>
                  </a:cubicBezTo>
                  <a:cubicBezTo>
                    <a:pt x="0" y="629"/>
                    <a:pt x="1018" y="0"/>
                    <a:pt x="2033" y="0"/>
                  </a:cubicBezTo>
                  <a:cubicBezTo>
                    <a:pt x="2164" y="0"/>
                    <a:pt x="2294" y="12"/>
                    <a:pt x="2421" y="34"/>
                  </a:cubicBezTo>
                  <a:cubicBezTo>
                    <a:pt x="3206" y="177"/>
                    <a:pt x="3679" y="766"/>
                    <a:pt x="3679" y="1644"/>
                  </a:cubicBezTo>
                  <a:close/>
                </a:path>
              </a:pathLst>
            </a:custGeom>
            <a:solidFill>
              <a:srgbClr val="EAEA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6" name="Google Shape;3156;p70">
              <a:extLst>
                <a:ext uri="{FF2B5EF4-FFF2-40B4-BE49-F238E27FC236}">
                  <a16:creationId xmlns:a16="http://schemas.microsoft.com/office/drawing/2014/main" id="{57813CB0-8BB5-BCE1-06FC-225014C0FE6A}"/>
                </a:ext>
              </a:extLst>
            </p:cNvPr>
            <p:cNvSpPr/>
            <p:nvPr/>
          </p:nvSpPr>
          <p:spPr>
            <a:xfrm>
              <a:off x="7548712" y="912881"/>
              <a:ext cx="110157" cy="137737"/>
            </a:xfrm>
            <a:custGeom>
              <a:avLst/>
              <a:gdLst/>
              <a:ahLst/>
              <a:cxnLst/>
              <a:rect l="l" t="t" r="r" b="b"/>
              <a:pathLst>
                <a:path w="1346" h="1683" extrusionOk="0">
                  <a:moveTo>
                    <a:pt x="89" y="0"/>
                  </a:moveTo>
                  <a:cubicBezTo>
                    <a:pt x="30" y="146"/>
                    <a:pt x="1" y="301"/>
                    <a:pt x="1" y="457"/>
                  </a:cubicBezTo>
                  <a:cubicBezTo>
                    <a:pt x="1" y="1133"/>
                    <a:pt x="548" y="1682"/>
                    <a:pt x="1225" y="1682"/>
                  </a:cubicBezTo>
                  <a:cubicBezTo>
                    <a:pt x="1226" y="1682"/>
                    <a:pt x="1226" y="1682"/>
                    <a:pt x="1227" y="1682"/>
                  </a:cubicBezTo>
                  <a:cubicBezTo>
                    <a:pt x="1265" y="1682"/>
                    <a:pt x="1306" y="1681"/>
                    <a:pt x="1344" y="1678"/>
                  </a:cubicBezTo>
                  <a:lnTo>
                    <a:pt x="1344" y="1677"/>
                  </a:lnTo>
                  <a:cubicBezTo>
                    <a:pt x="1346" y="1656"/>
                    <a:pt x="1346" y="1633"/>
                    <a:pt x="1346" y="1610"/>
                  </a:cubicBezTo>
                  <a:cubicBezTo>
                    <a:pt x="1346" y="732"/>
                    <a:pt x="873" y="143"/>
                    <a:pt x="89" y="0"/>
                  </a:cubicBezTo>
                  <a:close/>
                </a:path>
              </a:pathLst>
            </a:custGeom>
            <a:solidFill>
              <a:srgbClr val="9E9E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7" name="Google Shape;3157;p70">
              <a:extLst>
                <a:ext uri="{FF2B5EF4-FFF2-40B4-BE49-F238E27FC236}">
                  <a16:creationId xmlns:a16="http://schemas.microsoft.com/office/drawing/2014/main" id="{C5FC687B-A636-669D-3842-E9DB5D515F49}"/>
                </a:ext>
              </a:extLst>
            </p:cNvPr>
            <p:cNvSpPr/>
            <p:nvPr/>
          </p:nvSpPr>
          <p:spPr>
            <a:xfrm>
              <a:off x="7369322" y="1066822"/>
              <a:ext cx="110566" cy="106228"/>
            </a:xfrm>
            <a:custGeom>
              <a:avLst/>
              <a:gdLst/>
              <a:ahLst/>
              <a:cxnLst/>
              <a:rect l="l" t="t" r="r" b="b"/>
              <a:pathLst>
                <a:path w="1351" h="1298" extrusionOk="0">
                  <a:moveTo>
                    <a:pt x="596" y="0"/>
                  </a:moveTo>
                  <a:cubicBezTo>
                    <a:pt x="367" y="0"/>
                    <a:pt x="146" y="104"/>
                    <a:pt x="0" y="292"/>
                  </a:cubicBezTo>
                  <a:cubicBezTo>
                    <a:pt x="212" y="713"/>
                    <a:pt x="642" y="1069"/>
                    <a:pt x="1124" y="1297"/>
                  </a:cubicBezTo>
                  <a:cubicBezTo>
                    <a:pt x="1269" y="1153"/>
                    <a:pt x="1351" y="959"/>
                    <a:pt x="1351" y="756"/>
                  </a:cubicBezTo>
                  <a:lnTo>
                    <a:pt x="1351" y="754"/>
                  </a:lnTo>
                  <a:cubicBezTo>
                    <a:pt x="1351" y="433"/>
                    <a:pt x="1145" y="145"/>
                    <a:pt x="841" y="41"/>
                  </a:cubicBezTo>
                  <a:cubicBezTo>
                    <a:pt x="760" y="13"/>
                    <a:pt x="678" y="0"/>
                    <a:pt x="596" y="0"/>
                  </a:cubicBezTo>
                  <a:close/>
                </a:path>
              </a:pathLst>
            </a:custGeom>
            <a:solidFill>
              <a:srgbClr val="9E9E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8" name="Google Shape;3158;p70">
              <a:extLst>
                <a:ext uri="{FF2B5EF4-FFF2-40B4-BE49-F238E27FC236}">
                  <a16:creationId xmlns:a16="http://schemas.microsoft.com/office/drawing/2014/main" id="{23A6A229-AAC0-095E-B2F4-0FFA00AFD17F}"/>
                </a:ext>
              </a:extLst>
            </p:cNvPr>
            <p:cNvSpPr/>
            <p:nvPr/>
          </p:nvSpPr>
          <p:spPr>
            <a:xfrm>
              <a:off x="7449687" y="978435"/>
              <a:ext cx="68909" cy="58925"/>
            </a:xfrm>
            <a:custGeom>
              <a:avLst/>
              <a:gdLst/>
              <a:ahLst/>
              <a:cxnLst/>
              <a:rect l="l" t="t" r="r" b="b"/>
              <a:pathLst>
                <a:path w="842" h="720" extrusionOk="0">
                  <a:moveTo>
                    <a:pt x="482" y="0"/>
                  </a:moveTo>
                  <a:cubicBezTo>
                    <a:pt x="162" y="0"/>
                    <a:pt x="1" y="388"/>
                    <a:pt x="228" y="613"/>
                  </a:cubicBezTo>
                  <a:cubicBezTo>
                    <a:pt x="301" y="687"/>
                    <a:pt x="391" y="720"/>
                    <a:pt x="479" y="720"/>
                  </a:cubicBezTo>
                  <a:cubicBezTo>
                    <a:pt x="664" y="720"/>
                    <a:pt x="841" y="576"/>
                    <a:pt x="841" y="360"/>
                  </a:cubicBezTo>
                  <a:cubicBezTo>
                    <a:pt x="841" y="161"/>
                    <a:pt x="681" y="0"/>
                    <a:pt x="482" y="0"/>
                  </a:cubicBezTo>
                  <a:close/>
                </a:path>
              </a:pathLst>
            </a:custGeom>
            <a:solidFill>
              <a:srgbClr val="9E9E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9" name="Google Shape;3159;p70">
              <a:extLst>
                <a:ext uri="{FF2B5EF4-FFF2-40B4-BE49-F238E27FC236}">
                  <a16:creationId xmlns:a16="http://schemas.microsoft.com/office/drawing/2014/main" id="{D3F2023B-1BF8-6454-5AE1-246FA177E78C}"/>
                </a:ext>
              </a:extLst>
            </p:cNvPr>
            <p:cNvSpPr/>
            <p:nvPr/>
          </p:nvSpPr>
          <p:spPr>
            <a:xfrm>
              <a:off x="7546175" y="1105204"/>
              <a:ext cx="106146" cy="89778"/>
            </a:xfrm>
            <a:custGeom>
              <a:avLst/>
              <a:gdLst/>
              <a:ahLst/>
              <a:cxnLst/>
              <a:rect l="l" t="t" r="r" b="b"/>
              <a:pathLst>
                <a:path w="1297" h="1097" extrusionOk="0">
                  <a:moveTo>
                    <a:pt x="972" y="1"/>
                  </a:moveTo>
                  <a:cubicBezTo>
                    <a:pt x="404" y="2"/>
                    <a:pt x="1" y="555"/>
                    <a:pt x="171" y="1096"/>
                  </a:cubicBezTo>
                  <a:cubicBezTo>
                    <a:pt x="832" y="1061"/>
                    <a:pt x="1161" y="651"/>
                    <a:pt x="1296" y="67"/>
                  </a:cubicBezTo>
                  <a:cubicBezTo>
                    <a:pt x="1195" y="23"/>
                    <a:pt x="1083" y="1"/>
                    <a:pt x="972" y="1"/>
                  </a:cubicBezTo>
                  <a:close/>
                </a:path>
              </a:pathLst>
            </a:custGeom>
            <a:solidFill>
              <a:srgbClr val="9E9E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60" name="Google Shape;3160;p70">
            <a:extLst>
              <a:ext uri="{FF2B5EF4-FFF2-40B4-BE49-F238E27FC236}">
                <a16:creationId xmlns:a16="http://schemas.microsoft.com/office/drawing/2014/main" id="{45DD5131-D6B6-D19E-9C22-3FD040B2EA7C}"/>
              </a:ext>
            </a:extLst>
          </p:cNvPr>
          <p:cNvSpPr txBox="1">
            <a:spLocks noGrp="1"/>
          </p:cNvSpPr>
          <p:nvPr>
            <p:ph type="title"/>
          </p:nvPr>
        </p:nvSpPr>
        <p:spPr>
          <a:xfrm>
            <a:off x="3204263" y="3177713"/>
            <a:ext cx="51180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APPENDIX</a:t>
            </a:r>
            <a:endParaRPr dirty="0"/>
          </a:p>
        </p:txBody>
      </p:sp>
      <p:sp>
        <p:nvSpPr>
          <p:cNvPr id="3161" name="Google Shape;3161;p70">
            <a:extLst>
              <a:ext uri="{FF2B5EF4-FFF2-40B4-BE49-F238E27FC236}">
                <a16:creationId xmlns:a16="http://schemas.microsoft.com/office/drawing/2014/main" id="{7DB23387-2CC2-2C62-24F4-291A5411F8BB}"/>
              </a:ext>
            </a:extLst>
          </p:cNvPr>
          <p:cNvSpPr txBox="1">
            <a:spLocks noGrp="1"/>
          </p:cNvSpPr>
          <p:nvPr>
            <p:ph type="title" idx="2"/>
          </p:nvPr>
        </p:nvSpPr>
        <p:spPr>
          <a:xfrm>
            <a:off x="4716643" y="2183513"/>
            <a:ext cx="20931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3" name="Subtitle 2">
            <a:extLst>
              <a:ext uri="{FF2B5EF4-FFF2-40B4-BE49-F238E27FC236}">
                <a16:creationId xmlns:a16="http://schemas.microsoft.com/office/drawing/2014/main" id="{4A709650-0571-9AC5-0A65-ED1CBC947AF0}"/>
              </a:ext>
            </a:extLst>
          </p:cNvPr>
          <p:cNvSpPr>
            <a:spLocks noGrp="1"/>
          </p:cNvSpPr>
          <p:nvPr>
            <p:ph type="subTitle" idx="1"/>
          </p:nvPr>
        </p:nvSpPr>
        <p:spPr/>
        <p:txBody>
          <a:bodyPr/>
          <a:lstStyle/>
          <a:p>
            <a:r>
              <a:rPr lang="en-US" dirty="0"/>
              <a:t>DEMOGRAPHICS</a:t>
            </a:r>
          </a:p>
        </p:txBody>
      </p:sp>
    </p:spTree>
    <p:extLst>
      <p:ext uri="{BB962C8B-B14F-4D97-AF65-F5344CB8AC3E}">
        <p14:creationId xmlns:p14="http://schemas.microsoft.com/office/powerpoint/2010/main" val="3285272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5019E-8D7A-CFAD-4FFC-CDB908A12F5C}"/>
              </a:ext>
            </a:extLst>
          </p:cNvPr>
          <p:cNvSpPr>
            <a:spLocks noGrp="1"/>
          </p:cNvSpPr>
          <p:nvPr>
            <p:ph type="title"/>
          </p:nvPr>
        </p:nvSpPr>
        <p:spPr/>
        <p:txBody>
          <a:bodyPr/>
          <a:lstStyle/>
          <a:p>
            <a:r>
              <a:rPr lang="en-US" dirty="0"/>
              <a:t>DEMOGRAPHICS: </a:t>
            </a:r>
            <a:r>
              <a:rPr lang="en-US" dirty="0">
                <a:solidFill>
                  <a:schemeClr val="tx1"/>
                </a:solidFill>
              </a:rPr>
              <a:t>GENDER</a:t>
            </a:r>
          </a:p>
        </p:txBody>
      </p:sp>
      <p:graphicFrame>
        <p:nvGraphicFramePr>
          <p:cNvPr id="3" name="Chart 2">
            <a:extLst>
              <a:ext uri="{FF2B5EF4-FFF2-40B4-BE49-F238E27FC236}">
                <a16:creationId xmlns:a16="http://schemas.microsoft.com/office/drawing/2014/main" id="{879997AC-B0D1-0C28-039C-A13D81C0D164}"/>
              </a:ext>
            </a:extLst>
          </p:cNvPr>
          <p:cNvGraphicFramePr>
            <a:graphicFrameLocks/>
          </p:cNvGraphicFramePr>
          <p:nvPr>
            <p:extLst>
              <p:ext uri="{D42A27DB-BD31-4B8C-83A1-F6EECF244321}">
                <p14:modId xmlns:p14="http://schemas.microsoft.com/office/powerpoint/2010/main" val="721199376"/>
              </p:ext>
            </p:extLst>
          </p:nvPr>
        </p:nvGraphicFramePr>
        <p:xfrm>
          <a:off x="388440" y="1245870"/>
          <a:ext cx="7704000" cy="365379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877877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8D3373-A44C-8A0F-65AE-C1506840BE8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E90A4C-1387-8160-FBA7-76BE50B10156}"/>
              </a:ext>
            </a:extLst>
          </p:cNvPr>
          <p:cNvSpPr>
            <a:spLocks noGrp="1"/>
          </p:cNvSpPr>
          <p:nvPr>
            <p:ph type="title"/>
          </p:nvPr>
        </p:nvSpPr>
        <p:spPr/>
        <p:txBody>
          <a:bodyPr/>
          <a:lstStyle/>
          <a:p>
            <a:r>
              <a:rPr lang="en-US" dirty="0"/>
              <a:t>DEMOGRAPHICS: </a:t>
            </a:r>
            <a:r>
              <a:rPr lang="en-US" dirty="0">
                <a:solidFill>
                  <a:schemeClr val="tx1"/>
                </a:solidFill>
              </a:rPr>
              <a:t>RACE/ETHNICITY</a:t>
            </a:r>
          </a:p>
        </p:txBody>
      </p:sp>
      <p:graphicFrame>
        <p:nvGraphicFramePr>
          <p:cNvPr id="4" name="Chart 3">
            <a:extLst>
              <a:ext uri="{FF2B5EF4-FFF2-40B4-BE49-F238E27FC236}">
                <a16:creationId xmlns:a16="http://schemas.microsoft.com/office/drawing/2014/main" id="{1397D745-DBD3-8DF3-7128-28F361D46C02}"/>
              </a:ext>
            </a:extLst>
          </p:cNvPr>
          <p:cNvGraphicFramePr>
            <a:graphicFrameLocks/>
          </p:cNvGraphicFramePr>
          <p:nvPr>
            <p:extLst>
              <p:ext uri="{D42A27DB-BD31-4B8C-83A1-F6EECF244321}">
                <p14:modId xmlns:p14="http://schemas.microsoft.com/office/powerpoint/2010/main" val="2813224254"/>
              </p:ext>
            </p:extLst>
          </p:nvPr>
        </p:nvGraphicFramePr>
        <p:xfrm>
          <a:off x="251460" y="1017724"/>
          <a:ext cx="8557260" cy="37828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736404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31BF38-616E-870F-DB38-4F21A1EFE70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91F3E54-0A6D-E5D6-4559-24654379A740}"/>
              </a:ext>
            </a:extLst>
          </p:cNvPr>
          <p:cNvSpPr>
            <a:spLocks noGrp="1"/>
          </p:cNvSpPr>
          <p:nvPr>
            <p:ph type="title"/>
          </p:nvPr>
        </p:nvSpPr>
        <p:spPr/>
        <p:txBody>
          <a:bodyPr/>
          <a:lstStyle/>
          <a:p>
            <a:r>
              <a:rPr lang="en-US" dirty="0"/>
              <a:t>DEMOGRAPHICS: </a:t>
            </a:r>
            <a:r>
              <a:rPr lang="en-US" dirty="0">
                <a:solidFill>
                  <a:schemeClr val="tx1"/>
                </a:solidFill>
              </a:rPr>
              <a:t>EXPERIENCE</a:t>
            </a:r>
          </a:p>
        </p:txBody>
      </p:sp>
      <p:graphicFrame>
        <p:nvGraphicFramePr>
          <p:cNvPr id="4" name="Chart 3">
            <a:extLst>
              <a:ext uri="{FF2B5EF4-FFF2-40B4-BE49-F238E27FC236}">
                <a16:creationId xmlns:a16="http://schemas.microsoft.com/office/drawing/2014/main" id="{8C0D1F18-C442-0C64-8C2B-30AA57629AA6}"/>
              </a:ext>
            </a:extLst>
          </p:cNvPr>
          <p:cNvGraphicFramePr>
            <a:graphicFrameLocks/>
          </p:cNvGraphicFramePr>
          <p:nvPr>
            <p:extLst>
              <p:ext uri="{D42A27DB-BD31-4B8C-83A1-F6EECF244321}">
                <p14:modId xmlns:p14="http://schemas.microsoft.com/office/powerpoint/2010/main" val="3494074356"/>
              </p:ext>
            </p:extLst>
          </p:nvPr>
        </p:nvGraphicFramePr>
        <p:xfrm>
          <a:off x="274320" y="1200150"/>
          <a:ext cx="8149680" cy="374523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48008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70">
          <a:extLst>
            <a:ext uri="{FF2B5EF4-FFF2-40B4-BE49-F238E27FC236}">
              <a16:creationId xmlns:a16="http://schemas.microsoft.com/office/drawing/2014/main" id="{75262BD1-6F0E-F0E8-C953-4D2C1B22FDBE}"/>
            </a:ext>
          </a:extLst>
        </p:cNvPr>
        <p:cNvGrpSpPr/>
        <p:nvPr/>
      </p:nvGrpSpPr>
      <p:grpSpPr>
        <a:xfrm>
          <a:off x="0" y="0"/>
          <a:ext cx="0" cy="0"/>
          <a:chOff x="0" y="0"/>
          <a:chExt cx="0" cy="0"/>
        </a:xfrm>
      </p:grpSpPr>
      <p:sp>
        <p:nvSpPr>
          <p:cNvPr id="1171" name="Google Shape;1171;p44">
            <a:extLst>
              <a:ext uri="{FF2B5EF4-FFF2-40B4-BE49-F238E27FC236}">
                <a16:creationId xmlns:a16="http://schemas.microsoft.com/office/drawing/2014/main" id="{4A9FAFD7-001F-1EB7-DD2E-9AD6E4792ED6}"/>
              </a:ext>
            </a:extLst>
          </p:cNvPr>
          <p:cNvSpPr txBox="1">
            <a:spLocks noGrp="1"/>
          </p:cNvSpPr>
          <p:nvPr>
            <p:ph type="subTitle" idx="1"/>
          </p:nvPr>
        </p:nvSpPr>
        <p:spPr>
          <a:xfrm>
            <a:off x="3339850" y="3639725"/>
            <a:ext cx="4558200" cy="569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dirty="0"/>
              <a:t>Creating an OER to teach negotiation skills to academic library workers who work with vendors.</a:t>
            </a:r>
          </a:p>
        </p:txBody>
      </p:sp>
      <p:sp>
        <p:nvSpPr>
          <p:cNvPr id="1172" name="Google Shape;1172;p44">
            <a:extLst>
              <a:ext uri="{FF2B5EF4-FFF2-40B4-BE49-F238E27FC236}">
                <a16:creationId xmlns:a16="http://schemas.microsoft.com/office/drawing/2014/main" id="{FB2D3C5C-B282-2641-16B4-D2E34A635C5C}"/>
              </a:ext>
            </a:extLst>
          </p:cNvPr>
          <p:cNvSpPr txBox="1">
            <a:spLocks noGrp="1"/>
          </p:cNvSpPr>
          <p:nvPr>
            <p:ph type="title"/>
          </p:nvPr>
        </p:nvSpPr>
        <p:spPr>
          <a:xfrm>
            <a:off x="2829375" y="2438000"/>
            <a:ext cx="5357695" cy="1184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4400" dirty="0">
                <a:latin typeface="Oswald" pitchFamily="2" charset="0"/>
              </a:rPr>
              <a:t>t</a:t>
            </a:r>
            <a:r>
              <a:rPr lang="en" sz="4400" dirty="0">
                <a:latin typeface="Oswald" pitchFamily="2" charset="0"/>
              </a:rPr>
              <a:t>he ONEAL project</a:t>
            </a:r>
            <a:endParaRPr sz="4400" dirty="0">
              <a:latin typeface="Oswald" pitchFamily="2" charset="0"/>
            </a:endParaRPr>
          </a:p>
        </p:txBody>
      </p:sp>
      <p:grpSp>
        <p:nvGrpSpPr>
          <p:cNvPr id="1173" name="Google Shape;1173;p44">
            <a:extLst>
              <a:ext uri="{FF2B5EF4-FFF2-40B4-BE49-F238E27FC236}">
                <a16:creationId xmlns:a16="http://schemas.microsoft.com/office/drawing/2014/main" id="{80043E3F-DAE8-4956-0C38-C543562D9E3C}"/>
              </a:ext>
            </a:extLst>
          </p:cNvPr>
          <p:cNvGrpSpPr/>
          <p:nvPr/>
        </p:nvGrpSpPr>
        <p:grpSpPr>
          <a:xfrm rot="2021309">
            <a:off x="101449" y="380144"/>
            <a:ext cx="2925158" cy="2501557"/>
            <a:chOff x="1" y="203875"/>
            <a:chExt cx="2925038" cy="2501454"/>
          </a:xfrm>
        </p:grpSpPr>
        <p:sp>
          <p:nvSpPr>
            <p:cNvPr id="1174" name="Google Shape;1174;p44">
              <a:extLst>
                <a:ext uri="{FF2B5EF4-FFF2-40B4-BE49-F238E27FC236}">
                  <a16:creationId xmlns:a16="http://schemas.microsoft.com/office/drawing/2014/main" id="{C10EB408-C4F0-F788-7E45-0F9E9A5EDC26}"/>
                </a:ext>
              </a:extLst>
            </p:cNvPr>
            <p:cNvSpPr/>
            <p:nvPr/>
          </p:nvSpPr>
          <p:spPr>
            <a:xfrm rot="10124946">
              <a:off x="2475640" y="806127"/>
              <a:ext cx="384287" cy="455185"/>
            </a:xfrm>
            <a:custGeom>
              <a:avLst/>
              <a:gdLst/>
              <a:ahLst/>
              <a:cxnLst/>
              <a:rect l="l" t="t" r="r" b="b"/>
              <a:pathLst>
                <a:path w="6358" h="7531" extrusionOk="0">
                  <a:moveTo>
                    <a:pt x="3424" y="0"/>
                  </a:moveTo>
                  <a:lnTo>
                    <a:pt x="892" y="1298"/>
                  </a:lnTo>
                  <a:cubicBezTo>
                    <a:pt x="543" y="1477"/>
                    <a:pt x="292" y="1801"/>
                    <a:pt x="207" y="2184"/>
                  </a:cubicBezTo>
                  <a:cubicBezTo>
                    <a:pt x="105" y="2650"/>
                    <a:pt x="1" y="3254"/>
                    <a:pt x="83" y="3520"/>
                  </a:cubicBezTo>
                  <a:cubicBezTo>
                    <a:pt x="373" y="4465"/>
                    <a:pt x="2114" y="7429"/>
                    <a:pt x="3882" y="7527"/>
                  </a:cubicBezTo>
                  <a:cubicBezTo>
                    <a:pt x="3924" y="7530"/>
                    <a:pt x="3965" y="7531"/>
                    <a:pt x="4006" y="7531"/>
                  </a:cubicBezTo>
                  <a:cubicBezTo>
                    <a:pt x="5944" y="7531"/>
                    <a:pt x="6358" y="4924"/>
                    <a:pt x="6358" y="4924"/>
                  </a:cubicBezTo>
                  <a:cubicBezTo>
                    <a:pt x="5448" y="2599"/>
                    <a:pt x="4387" y="1829"/>
                    <a:pt x="4387" y="1829"/>
                  </a:cubicBezTo>
                  <a:lnTo>
                    <a:pt x="4691" y="1369"/>
                  </a:lnTo>
                  <a:lnTo>
                    <a:pt x="342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44">
              <a:extLst>
                <a:ext uri="{FF2B5EF4-FFF2-40B4-BE49-F238E27FC236}">
                  <a16:creationId xmlns:a16="http://schemas.microsoft.com/office/drawing/2014/main" id="{DDA20074-2B3D-9F80-4246-04A41CA36101}"/>
                </a:ext>
              </a:extLst>
            </p:cNvPr>
            <p:cNvSpPr/>
            <p:nvPr/>
          </p:nvSpPr>
          <p:spPr>
            <a:xfrm>
              <a:off x="2073768" y="929481"/>
              <a:ext cx="623223" cy="514366"/>
            </a:xfrm>
            <a:custGeom>
              <a:avLst/>
              <a:gdLst/>
              <a:ahLst/>
              <a:cxnLst/>
              <a:rect l="l" t="t" r="r" b="b"/>
              <a:pathLst>
                <a:path w="10311" h="8510" extrusionOk="0">
                  <a:moveTo>
                    <a:pt x="7514" y="0"/>
                  </a:moveTo>
                  <a:cubicBezTo>
                    <a:pt x="6042" y="2459"/>
                    <a:pt x="5113" y="3222"/>
                    <a:pt x="3547" y="3222"/>
                  </a:cubicBezTo>
                  <a:cubicBezTo>
                    <a:pt x="2649" y="3222"/>
                    <a:pt x="1541" y="2971"/>
                    <a:pt x="0" y="2644"/>
                  </a:cubicBezTo>
                  <a:lnTo>
                    <a:pt x="0" y="2644"/>
                  </a:lnTo>
                  <a:lnTo>
                    <a:pt x="3504" y="8473"/>
                  </a:lnTo>
                  <a:cubicBezTo>
                    <a:pt x="3797" y="8498"/>
                    <a:pt x="4078" y="8510"/>
                    <a:pt x="4347" y="8510"/>
                  </a:cubicBezTo>
                  <a:cubicBezTo>
                    <a:pt x="9399" y="8510"/>
                    <a:pt x="10311" y="4402"/>
                    <a:pt x="10311" y="4402"/>
                  </a:cubicBezTo>
                  <a:cubicBezTo>
                    <a:pt x="7279" y="1996"/>
                    <a:pt x="7514" y="0"/>
                    <a:pt x="7514" y="0"/>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44">
              <a:extLst>
                <a:ext uri="{FF2B5EF4-FFF2-40B4-BE49-F238E27FC236}">
                  <a16:creationId xmlns:a16="http://schemas.microsoft.com/office/drawing/2014/main" id="{10CB0584-D3B8-1B7D-41ED-11E1128D5007}"/>
                </a:ext>
              </a:extLst>
            </p:cNvPr>
            <p:cNvSpPr/>
            <p:nvPr/>
          </p:nvSpPr>
          <p:spPr>
            <a:xfrm>
              <a:off x="2435514" y="907964"/>
              <a:ext cx="298888" cy="407201"/>
            </a:xfrm>
            <a:custGeom>
              <a:avLst/>
              <a:gdLst/>
              <a:ahLst/>
              <a:cxnLst/>
              <a:rect l="l" t="t" r="r" b="b"/>
              <a:pathLst>
                <a:path w="4945" h="6737" extrusionOk="0">
                  <a:moveTo>
                    <a:pt x="1312" y="0"/>
                  </a:moveTo>
                  <a:cubicBezTo>
                    <a:pt x="885" y="0"/>
                    <a:pt x="1" y="1425"/>
                    <a:pt x="201" y="2276"/>
                  </a:cubicBezTo>
                  <a:cubicBezTo>
                    <a:pt x="455" y="3358"/>
                    <a:pt x="1794" y="6214"/>
                    <a:pt x="3312" y="6721"/>
                  </a:cubicBezTo>
                  <a:cubicBezTo>
                    <a:pt x="3345" y="6731"/>
                    <a:pt x="3379" y="6737"/>
                    <a:pt x="3413" y="6737"/>
                  </a:cubicBezTo>
                  <a:cubicBezTo>
                    <a:pt x="4042" y="6737"/>
                    <a:pt x="4945" y="5036"/>
                    <a:pt x="4326" y="4758"/>
                  </a:cubicBezTo>
                  <a:cubicBezTo>
                    <a:pt x="1294" y="2352"/>
                    <a:pt x="1529" y="356"/>
                    <a:pt x="1529" y="356"/>
                  </a:cubicBezTo>
                  <a:cubicBezTo>
                    <a:pt x="1511" y="106"/>
                    <a:pt x="1429" y="0"/>
                    <a:pt x="1312" y="0"/>
                  </a:cubicBezTo>
                  <a:close/>
                </a:path>
              </a:pathLst>
            </a:cu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44">
              <a:extLst>
                <a:ext uri="{FF2B5EF4-FFF2-40B4-BE49-F238E27FC236}">
                  <a16:creationId xmlns:a16="http://schemas.microsoft.com/office/drawing/2014/main" id="{E0852B1A-C98E-6E87-BE97-160F16119A75}"/>
                </a:ext>
              </a:extLst>
            </p:cNvPr>
            <p:cNvSpPr/>
            <p:nvPr/>
          </p:nvSpPr>
          <p:spPr>
            <a:xfrm>
              <a:off x="1" y="203875"/>
              <a:ext cx="1497765" cy="1444032"/>
            </a:xfrm>
            <a:custGeom>
              <a:avLst/>
              <a:gdLst/>
              <a:ahLst/>
              <a:cxnLst/>
              <a:rect l="l" t="t" r="r" b="b"/>
              <a:pathLst>
                <a:path w="24780" h="23891" extrusionOk="0">
                  <a:moveTo>
                    <a:pt x="15530" y="9017"/>
                  </a:moveTo>
                  <a:cubicBezTo>
                    <a:pt x="15705" y="9017"/>
                    <a:pt x="15880" y="9034"/>
                    <a:pt x="16052" y="9069"/>
                  </a:cubicBezTo>
                  <a:cubicBezTo>
                    <a:pt x="17060" y="9274"/>
                    <a:pt x="17756" y="10055"/>
                    <a:pt x="17867" y="11108"/>
                  </a:cubicBezTo>
                  <a:cubicBezTo>
                    <a:pt x="18214" y="14398"/>
                    <a:pt x="15427" y="17616"/>
                    <a:pt x="12610" y="18453"/>
                  </a:cubicBezTo>
                  <a:cubicBezTo>
                    <a:pt x="12225" y="17723"/>
                    <a:pt x="11949" y="16939"/>
                    <a:pt x="11794" y="16128"/>
                  </a:cubicBezTo>
                  <a:cubicBezTo>
                    <a:pt x="11454" y="14340"/>
                    <a:pt x="11735" y="12562"/>
                    <a:pt x="12607" y="10983"/>
                  </a:cubicBezTo>
                  <a:cubicBezTo>
                    <a:pt x="13290" y="9747"/>
                    <a:pt x="14397" y="9017"/>
                    <a:pt x="15530" y="9017"/>
                  </a:cubicBezTo>
                  <a:close/>
                  <a:moveTo>
                    <a:pt x="0" y="1"/>
                  </a:moveTo>
                  <a:lnTo>
                    <a:pt x="0" y="1000"/>
                  </a:lnTo>
                  <a:lnTo>
                    <a:pt x="741" y="999"/>
                  </a:lnTo>
                  <a:cubicBezTo>
                    <a:pt x="962" y="999"/>
                    <a:pt x="1186" y="998"/>
                    <a:pt x="1412" y="998"/>
                  </a:cubicBezTo>
                  <a:cubicBezTo>
                    <a:pt x="3367" y="998"/>
                    <a:pt x="5494" y="1019"/>
                    <a:pt x="7308" y="1235"/>
                  </a:cubicBezTo>
                  <a:cubicBezTo>
                    <a:pt x="10004" y="1556"/>
                    <a:pt x="10783" y="2180"/>
                    <a:pt x="10963" y="2648"/>
                  </a:cubicBezTo>
                  <a:cubicBezTo>
                    <a:pt x="11206" y="3282"/>
                    <a:pt x="10553" y="4340"/>
                    <a:pt x="9122" y="5628"/>
                  </a:cubicBezTo>
                  <a:cubicBezTo>
                    <a:pt x="7075" y="7469"/>
                    <a:pt x="5727" y="9352"/>
                    <a:pt x="5115" y="11223"/>
                  </a:cubicBezTo>
                  <a:cubicBezTo>
                    <a:pt x="4574" y="12873"/>
                    <a:pt x="4627" y="14496"/>
                    <a:pt x="5267" y="15915"/>
                  </a:cubicBezTo>
                  <a:cubicBezTo>
                    <a:pt x="6283" y="18169"/>
                    <a:pt x="8689" y="19666"/>
                    <a:pt x="11164" y="19666"/>
                  </a:cubicBezTo>
                  <a:cubicBezTo>
                    <a:pt x="11393" y="19666"/>
                    <a:pt x="11623" y="19654"/>
                    <a:pt x="11852" y="19627"/>
                  </a:cubicBezTo>
                  <a:cubicBezTo>
                    <a:pt x="11941" y="19617"/>
                    <a:pt x="12028" y="19605"/>
                    <a:pt x="12114" y="19591"/>
                  </a:cubicBezTo>
                  <a:cubicBezTo>
                    <a:pt x="12510" y="20219"/>
                    <a:pt x="12978" y="20797"/>
                    <a:pt x="13508" y="21317"/>
                  </a:cubicBezTo>
                  <a:cubicBezTo>
                    <a:pt x="14981" y="22760"/>
                    <a:pt x="17161" y="23891"/>
                    <a:pt x="19723" y="23891"/>
                  </a:cubicBezTo>
                  <a:cubicBezTo>
                    <a:pt x="21291" y="23891"/>
                    <a:pt x="23001" y="23468"/>
                    <a:pt x="24779" y="22436"/>
                  </a:cubicBezTo>
                  <a:lnTo>
                    <a:pt x="24278" y="21572"/>
                  </a:lnTo>
                  <a:cubicBezTo>
                    <a:pt x="22762" y="22451"/>
                    <a:pt x="21232" y="22894"/>
                    <a:pt x="19715" y="22894"/>
                  </a:cubicBezTo>
                  <a:cubicBezTo>
                    <a:pt x="19357" y="22894"/>
                    <a:pt x="18999" y="22870"/>
                    <a:pt x="18642" y="22820"/>
                  </a:cubicBezTo>
                  <a:cubicBezTo>
                    <a:pt x="16984" y="22589"/>
                    <a:pt x="15450" y="21823"/>
                    <a:pt x="14206" y="20604"/>
                  </a:cubicBezTo>
                  <a:cubicBezTo>
                    <a:pt x="13814" y="20220"/>
                    <a:pt x="13460" y="19799"/>
                    <a:pt x="13149" y="19348"/>
                  </a:cubicBezTo>
                  <a:cubicBezTo>
                    <a:pt x="16776" y="18187"/>
                    <a:pt x="19190" y="14142"/>
                    <a:pt x="18860" y="11004"/>
                  </a:cubicBezTo>
                  <a:cubicBezTo>
                    <a:pt x="18702" y="9501"/>
                    <a:pt x="17702" y="8385"/>
                    <a:pt x="16249" y="8090"/>
                  </a:cubicBezTo>
                  <a:cubicBezTo>
                    <a:pt x="16008" y="8042"/>
                    <a:pt x="15765" y="8018"/>
                    <a:pt x="15525" y="8018"/>
                  </a:cubicBezTo>
                  <a:cubicBezTo>
                    <a:pt x="14031" y="8018"/>
                    <a:pt x="12596" y="8937"/>
                    <a:pt x="11732" y="10501"/>
                  </a:cubicBezTo>
                  <a:cubicBezTo>
                    <a:pt x="10746" y="12286"/>
                    <a:pt x="10428" y="14296"/>
                    <a:pt x="10811" y="16315"/>
                  </a:cubicBezTo>
                  <a:cubicBezTo>
                    <a:pt x="10966" y="17124"/>
                    <a:pt x="11228" y="17909"/>
                    <a:pt x="11589" y="18650"/>
                  </a:cubicBezTo>
                  <a:cubicBezTo>
                    <a:pt x="11444" y="18662"/>
                    <a:pt x="11299" y="18668"/>
                    <a:pt x="11154" y="18668"/>
                  </a:cubicBezTo>
                  <a:cubicBezTo>
                    <a:pt x="9065" y="18668"/>
                    <a:pt x="7035" y="17405"/>
                    <a:pt x="6178" y="15505"/>
                  </a:cubicBezTo>
                  <a:cubicBezTo>
                    <a:pt x="4978" y="12845"/>
                    <a:pt x="6295" y="9516"/>
                    <a:pt x="9790" y="6371"/>
                  </a:cubicBezTo>
                  <a:cubicBezTo>
                    <a:pt x="11627" y="4719"/>
                    <a:pt x="12316" y="3383"/>
                    <a:pt x="11896" y="2290"/>
                  </a:cubicBezTo>
                  <a:cubicBezTo>
                    <a:pt x="11093" y="201"/>
                    <a:pt x="6537" y="1"/>
                    <a:pt x="1060" y="1"/>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44">
              <a:extLst>
                <a:ext uri="{FF2B5EF4-FFF2-40B4-BE49-F238E27FC236}">
                  <a16:creationId xmlns:a16="http://schemas.microsoft.com/office/drawing/2014/main" id="{26B04C9A-B5DC-2EC5-99B5-B59E4A92F04D}"/>
                </a:ext>
              </a:extLst>
            </p:cNvPr>
            <p:cNvSpPr/>
            <p:nvPr/>
          </p:nvSpPr>
          <p:spPr>
            <a:xfrm>
              <a:off x="732196" y="1373186"/>
              <a:ext cx="765686" cy="274711"/>
            </a:xfrm>
            <a:custGeom>
              <a:avLst/>
              <a:gdLst/>
              <a:ahLst/>
              <a:cxnLst/>
              <a:rect l="l" t="t" r="r" b="b"/>
              <a:pathLst>
                <a:path w="12668" h="4545" extrusionOk="0">
                  <a:moveTo>
                    <a:pt x="1036" y="1"/>
                  </a:moveTo>
                  <a:cubicBezTo>
                    <a:pt x="381" y="210"/>
                    <a:pt x="0" y="245"/>
                    <a:pt x="0" y="245"/>
                  </a:cubicBezTo>
                  <a:cubicBezTo>
                    <a:pt x="541" y="1137"/>
                    <a:pt x="1339" y="1917"/>
                    <a:pt x="1394" y="1971"/>
                  </a:cubicBezTo>
                  <a:cubicBezTo>
                    <a:pt x="2867" y="3414"/>
                    <a:pt x="5047" y="4545"/>
                    <a:pt x="7610" y="4545"/>
                  </a:cubicBezTo>
                  <a:cubicBezTo>
                    <a:pt x="9177" y="4545"/>
                    <a:pt x="10888" y="4122"/>
                    <a:pt x="12667" y="3088"/>
                  </a:cubicBezTo>
                  <a:lnTo>
                    <a:pt x="12395" y="2622"/>
                  </a:lnTo>
                  <a:cubicBezTo>
                    <a:pt x="11108" y="3498"/>
                    <a:pt x="9574" y="4107"/>
                    <a:pt x="7798" y="4107"/>
                  </a:cubicBezTo>
                  <a:cubicBezTo>
                    <a:pt x="7437" y="4107"/>
                    <a:pt x="7066" y="4082"/>
                    <a:pt x="6685" y="4029"/>
                  </a:cubicBezTo>
                  <a:cubicBezTo>
                    <a:pt x="3246" y="3550"/>
                    <a:pt x="853" y="1176"/>
                    <a:pt x="1349" y="425"/>
                  </a:cubicBezTo>
                  <a:lnTo>
                    <a:pt x="1036" y="1"/>
                  </a:ln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44">
              <a:extLst>
                <a:ext uri="{FF2B5EF4-FFF2-40B4-BE49-F238E27FC236}">
                  <a16:creationId xmlns:a16="http://schemas.microsoft.com/office/drawing/2014/main" id="{9505AD6E-F133-128E-96D2-4ABB7983DC6A}"/>
                </a:ext>
              </a:extLst>
            </p:cNvPr>
            <p:cNvSpPr/>
            <p:nvPr/>
          </p:nvSpPr>
          <p:spPr>
            <a:xfrm>
              <a:off x="62" y="239415"/>
              <a:ext cx="746948" cy="433675"/>
            </a:xfrm>
            <a:custGeom>
              <a:avLst/>
              <a:gdLst/>
              <a:ahLst/>
              <a:cxnLst/>
              <a:rect l="l" t="t" r="r" b="b"/>
              <a:pathLst>
                <a:path w="12358" h="7175" extrusionOk="0">
                  <a:moveTo>
                    <a:pt x="1" y="1"/>
                  </a:moveTo>
                  <a:lnTo>
                    <a:pt x="1" y="412"/>
                  </a:lnTo>
                  <a:lnTo>
                    <a:pt x="741" y="411"/>
                  </a:lnTo>
                  <a:cubicBezTo>
                    <a:pt x="962" y="411"/>
                    <a:pt x="1186" y="410"/>
                    <a:pt x="1412" y="410"/>
                  </a:cubicBezTo>
                  <a:cubicBezTo>
                    <a:pt x="3366" y="410"/>
                    <a:pt x="5493" y="431"/>
                    <a:pt x="7308" y="647"/>
                  </a:cubicBezTo>
                  <a:cubicBezTo>
                    <a:pt x="10004" y="968"/>
                    <a:pt x="10783" y="1592"/>
                    <a:pt x="10962" y="2060"/>
                  </a:cubicBezTo>
                  <a:cubicBezTo>
                    <a:pt x="11206" y="2694"/>
                    <a:pt x="10552" y="3752"/>
                    <a:pt x="9121" y="5040"/>
                  </a:cubicBezTo>
                  <a:cubicBezTo>
                    <a:pt x="8336" y="5747"/>
                    <a:pt x="7655" y="6458"/>
                    <a:pt x="7078" y="7175"/>
                  </a:cubicBezTo>
                  <a:cubicBezTo>
                    <a:pt x="8406" y="5711"/>
                    <a:pt x="12357" y="3105"/>
                    <a:pt x="11258" y="1611"/>
                  </a:cubicBezTo>
                  <a:cubicBezTo>
                    <a:pt x="10157" y="114"/>
                    <a:pt x="5667" y="1"/>
                    <a:pt x="1" y="1"/>
                  </a:cubicBezTo>
                  <a:close/>
                </a:path>
              </a:pathLst>
            </a:custGeom>
            <a:solidFill>
              <a:srgbClr val="E2D5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44">
              <a:extLst>
                <a:ext uri="{FF2B5EF4-FFF2-40B4-BE49-F238E27FC236}">
                  <a16:creationId xmlns:a16="http://schemas.microsoft.com/office/drawing/2014/main" id="{E3F64927-A10C-784A-8753-AE29B5DAD981}"/>
                </a:ext>
              </a:extLst>
            </p:cNvPr>
            <p:cNvSpPr/>
            <p:nvPr/>
          </p:nvSpPr>
          <p:spPr>
            <a:xfrm>
              <a:off x="673386" y="734616"/>
              <a:ext cx="441109" cy="596507"/>
            </a:xfrm>
            <a:custGeom>
              <a:avLst/>
              <a:gdLst/>
              <a:ahLst/>
              <a:cxnLst/>
              <a:rect l="l" t="t" r="r" b="b"/>
              <a:pathLst>
                <a:path w="7298" h="9869" extrusionOk="0">
                  <a:moveTo>
                    <a:pt x="4329" y="0"/>
                  </a:moveTo>
                  <a:cubicBezTo>
                    <a:pt x="1746" y="0"/>
                    <a:pt x="393" y="3159"/>
                    <a:pt x="256" y="5339"/>
                  </a:cubicBezTo>
                  <a:cubicBezTo>
                    <a:pt x="116" y="7584"/>
                    <a:pt x="837" y="8928"/>
                    <a:pt x="396" y="9055"/>
                  </a:cubicBezTo>
                  <a:cubicBezTo>
                    <a:pt x="101" y="9041"/>
                    <a:pt x="1" y="8780"/>
                    <a:pt x="1" y="8779"/>
                  </a:cubicBezTo>
                  <a:lnTo>
                    <a:pt x="1" y="8779"/>
                  </a:lnTo>
                  <a:cubicBezTo>
                    <a:pt x="242" y="9485"/>
                    <a:pt x="448" y="9868"/>
                    <a:pt x="448" y="9868"/>
                  </a:cubicBezTo>
                  <a:cubicBezTo>
                    <a:pt x="1106" y="9789"/>
                    <a:pt x="1468" y="9672"/>
                    <a:pt x="1468" y="9672"/>
                  </a:cubicBezTo>
                  <a:lnTo>
                    <a:pt x="1070" y="8796"/>
                  </a:lnTo>
                  <a:cubicBezTo>
                    <a:pt x="887" y="8327"/>
                    <a:pt x="747" y="7841"/>
                    <a:pt x="652" y="7347"/>
                  </a:cubicBezTo>
                  <a:cubicBezTo>
                    <a:pt x="313" y="5559"/>
                    <a:pt x="594" y="3780"/>
                    <a:pt x="1466" y="2202"/>
                  </a:cubicBezTo>
                  <a:cubicBezTo>
                    <a:pt x="2149" y="966"/>
                    <a:pt x="3255" y="236"/>
                    <a:pt x="4388" y="236"/>
                  </a:cubicBezTo>
                  <a:cubicBezTo>
                    <a:pt x="4564" y="236"/>
                    <a:pt x="4739" y="253"/>
                    <a:pt x="4910" y="288"/>
                  </a:cubicBezTo>
                  <a:cubicBezTo>
                    <a:pt x="5919" y="493"/>
                    <a:pt x="6615" y="1274"/>
                    <a:pt x="6726" y="2327"/>
                  </a:cubicBezTo>
                  <a:cubicBezTo>
                    <a:pt x="6806" y="3082"/>
                    <a:pt x="6718" y="3832"/>
                    <a:pt x="6506" y="4551"/>
                  </a:cubicBezTo>
                  <a:cubicBezTo>
                    <a:pt x="6508" y="4543"/>
                    <a:pt x="6512" y="4535"/>
                    <a:pt x="6514" y="4528"/>
                  </a:cubicBezTo>
                  <a:cubicBezTo>
                    <a:pt x="6966" y="3086"/>
                    <a:pt x="7298" y="205"/>
                    <a:pt x="4562" y="9"/>
                  </a:cubicBezTo>
                  <a:cubicBezTo>
                    <a:pt x="4483" y="3"/>
                    <a:pt x="4406" y="0"/>
                    <a:pt x="4329" y="0"/>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44">
              <a:extLst>
                <a:ext uri="{FF2B5EF4-FFF2-40B4-BE49-F238E27FC236}">
                  <a16:creationId xmlns:a16="http://schemas.microsoft.com/office/drawing/2014/main" id="{4FFD5E99-1EB2-DAAD-B8DD-CB0CEEE7A90A}"/>
                </a:ext>
              </a:extLst>
            </p:cNvPr>
            <p:cNvSpPr/>
            <p:nvPr/>
          </p:nvSpPr>
          <p:spPr>
            <a:xfrm>
              <a:off x="1237855" y="847945"/>
              <a:ext cx="1083915" cy="1236110"/>
            </a:xfrm>
            <a:custGeom>
              <a:avLst/>
              <a:gdLst/>
              <a:ahLst/>
              <a:cxnLst/>
              <a:rect l="l" t="t" r="r" b="b"/>
              <a:pathLst>
                <a:path w="17933" h="20451" extrusionOk="0">
                  <a:moveTo>
                    <a:pt x="11140" y="0"/>
                  </a:moveTo>
                  <a:cubicBezTo>
                    <a:pt x="10776" y="0"/>
                    <a:pt x="10376" y="74"/>
                    <a:pt x="9964" y="229"/>
                  </a:cubicBezTo>
                  <a:lnTo>
                    <a:pt x="1492" y="3565"/>
                  </a:lnTo>
                  <a:cubicBezTo>
                    <a:pt x="248" y="4163"/>
                    <a:pt x="0" y="5653"/>
                    <a:pt x="213" y="6592"/>
                  </a:cubicBezTo>
                  <a:cubicBezTo>
                    <a:pt x="1424" y="10884"/>
                    <a:pt x="3743" y="14912"/>
                    <a:pt x="7799" y="19141"/>
                  </a:cubicBezTo>
                  <a:cubicBezTo>
                    <a:pt x="8406" y="19775"/>
                    <a:pt x="9568" y="20451"/>
                    <a:pt x="10612" y="20451"/>
                  </a:cubicBezTo>
                  <a:cubicBezTo>
                    <a:pt x="11108" y="20451"/>
                    <a:pt x="11577" y="20299"/>
                    <a:pt x="11947" y="19917"/>
                  </a:cubicBezTo>
                  <a:cubicBezTo>
                    <a:pt x="13449" y="18170"/>
                    <a:pt x="15132" y="16398"/>
                    <a:pt x="17053" y="14550"/>
                  </a:cubicBezTo>
                  <a:cubicBezTo>
                    <a:pt x="17909" y="13746"/>
                    <a:pt x="17932" y="12590"/>
                    <a:pt x="17187" y="11702"/>
                  </a:cubicBezTo>
                  <a:cubicBezTo>
                    <a:pt x="14544" y="8310"/>
                    <a:pt x="13184" y="5020"/>
                    <a:pt x="12816" y="1310"/>
                  </a:cubicBezTo>
                  <a:cubicBezTo>
                    <a:pt x="12755" y="477"/>
                    <a:pt x="12065" y="0"/>
                    <a:pt x="11140" y="0"/>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44">
              <a:extLst>
                <a:ext uri="{FF2B5EF4-FFF2-40B4-BE49-F238E27FC236}">
                  <a16:creationId xmlns:a16="http://schemas.microsoft.com/office/drawing/2014/main" id="{19837A43-3758-9082-51C1-249E470751D4}"/>
                </a:ext>
              </a:extLst>
            </p:cNvPr>
            <p:cNvSpPr/>
            <p:nvPr/>
          </p:nvSpPr>
          <p:spPr>
            <a:xfrm>
              <a:off x="1286027" y="1269165"/>
              <a:ext cx="93142" cy="196861"/>
            </a:xfrm>
            <a:custGeom>
              <a:avLst/>
              <a:gdLst/>
              <a:ahLst/>
              <a:cxnLst/>
              <a:rect l="l" t="t" r="r" b="b"/>
              <a:pathLst>
                <a:path w="1541" h="3257" extrusionOk="0">
                  <a:moveTo>
                    <a:pt x="231" y="1"/>
                  </a:moveTo>
                  <a:cubicBezTo>
                    <a:pt x="221" y="1"/>
                    <a:pt x="210" y="3"/>
                    <a:pt x="201" y="6"/>
                  </a:cubicBezTo>
                  <a:cubicBezTo>
                    <a:pt x="0" y="76"/>
                    <a:pt x="93" y="859"/>
                    <a:pt x="408" y="1756"/>
                  </a:cubicBezTo>
                  <a:cubicBezTo>
                    <a:pt x="708" y="2608"/>
                    <a:pt x="1100" y="3256"/>
                    <a:pt x="1310" y="3256"/>
                  </a:cubicBezTo>
                  <a:cubicBezTo>
                    <a:pt x="1320" y="3256"/>
                    <a:pt x="1331" y="3255"/>
                    <a:pt x="1340" y="3251"/>
                  </a:cubicBezTo>
                  <a:cubicBezTo>
                    <a:pt x="1540" y="3181"/>
                    <a:pt x="1447" y="2397"/>
                    <a:pt x="1132" y="1501"/>
                  </a:cubicBezTo>
                  <a:cubicBezTo>
                    <a:pt x="833" y="648"/>
                    <a:pt x="441" y="1"/>
                    <a:pt x="23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44">
              <a:extLst>
                <a:ext uri="{FF2B5EF4-FFF2-40B4-BE49-F238E27FC236}">
                  <a16:creationId xmlns:a16="http://schemas.microsoft.com/office/drawing/2014/main" id="{6C543927-B412-5AE7-0D4C-E34EFD4AD7D9}"/>
                </a:ext>
              </a:extLst>
            </p:cNvPr>
            <p:cNvSpPr/>
            <p:nvPr/>
          </p:nvSpPr>
          <p:spPr>
            <a:xfrm>
              <a:off x="1320177" y="831263"/>
              <a:ext cx="1071706" cy="1225653"/>
            </a:xfrm>
            <a:custGeom>
              <a:avLst/>
              <a:gdLst/>
              <a:ahLst/>
              <a:cxnLst/>
              <a:rect l="l" t="t" r="r" b="b"/>
              <a:pathLst>
                <a:path w="17731" h="20278" extrusionOk="0">
                  <a:moveTo>
                    <a:pt x="10959" y="1"/>
                  </a:moveTo>
                  <a:cubicBezTo>
                    <a:pt x="10604" y="1"/>
                    <a:pt x="10213" y="72"/>
                    <a:pt x="9811" y="222"/>
                  </a:cubicBezTo>
                  <a:lnTo>
                    <a:pt x="1465" y="3493"/>
                  </a:lnTo>
                  <a:cubicBezTo>
                    <a:pt x="239" y="4081"/>
                    <a:pt x="1" y="5557"/>
                    <a:pt x="215" y="6490"/>
                  </a:cubicBezTo>
                  <a:cubicBezTo>
                    <a:pt x="1430" y="10751"/>
                    <a:pt x="3736" y="14755"/>
                    <a:pt x="7758" y="18967"/>
                  </a:cubicBezTo>
                  <a:cubicBezTo>
                    <a:pt x="8363" y="19600"/>
                    <a:pt x="9519" y="20278"/>
                    <a:pt x="10552" y="20278"/>
                  </a:cubicBezTo>
                  <a:cubicBezTo>
                    <a:pt x="11037" y="20278"/>
                    <a:pt x="11495" y="20128"/>
                    <a:pt x="11856" y="19754"/>
                  </a:cubicBezTo>
                  <a:cubicBezTo>
                    <a:pt x="13331" y="18029"/>
                    <a:pt x="14984" y="16278"/>
                    <a:pt x="16872" y="14455"/>
                  </a:cubicBezTo>
                  <a:cubicBezTo>
                    <a:pt x="17714" y="13662"/>
                    <a:pt x="17731" y="12516"/>
                    <a:pt x="16992" y="11631"/>
                  </a:cubicBezTo>
                  <a:cubicBezTo>
                    <a:pt x="14368" y="8256"/>
                    <a:pt x="13010" y="4988"/>
                    <a:pt x="12631" y="1308"/>
                  </a:cubicBezTo>
                  <a:cubicBezTo>
                    <a:pt x="12567" y="478"/>
                    <a:pt x="11879" y="1"/>
                    <a:pt x="10959" y="1"/>
                  </a:cubicBezTo>
                  <a:close/>
                </a:path>
              </a:pathLst>
            </a:custGeom>
            <a:solidFill>
              <a:srgbClr val="D0B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44">
              <a:extLst>
                <a:ext uri="{FF2B5EF4-FFF2-40B4-BE49-F238E27FC236}">
                  <a16:creationId xmlns:a16="http://schemas.microsoft.com/office/drawing/2014/main" id="{EDCB599A-EF71-134D-40A5-B2D005D64EDD}"/>
                </a:ext>
              </a:extLst>
            </p:cNvPr>
            <p:cNvSpPr/>
            <p:nvPr/>
          </p:nvSpPr>
          <p:spPr>
            <a:xfrm>
              <a:off x="2535062" y="845890"/>
              <a:ext cx="184531" cy="256276"/>
            </a:xfrm>
            <a:custGeom>
              <a:avLst/>
              <a:gdLst/>
              <a:ahLst/>
              <a:cxnLst/>
              <a:rect l="l" t="t" r="r" b="b"/>
              <a:pathLst>
                <a:path w="3053" h="4240" extrusionOk="0">
                  <a:moveTo>
                    <a:pt x="258" y="1"/>
                  </a:moveTo>
                  <a:cubicBezTo>
                    <a:pt x="173" y="1"/>
                    <a:pt x="87" y="11"/>
                    <a:pt x="3" y="32"/>
                  </a:cubicBezTo>
                  <a:lnTo>
                    <a:pt x="11" y="65"/>
                  </a:lnTo>
                  <a:cubicBezTo>
                    <a:pt x="40" y="63"/>
                    <a:pt x="68" y="62"/>
                    <a:pt x="96" y="62"/>
                  </a:cubicBezTo>
                  <a:cubicBezTo>
                    <a:pt x="347" y="62"/>
                    <a:pt x="577" y="151"/>
                    <a:pt x="786" y="270"/>
                  </a:cubicBezTo>
                  <a:cubicBezTo>
                    <a:pt x="902" y="338"/>
                    <a:pt x="1013" y="414"/>
                    <a:pt x="1117" y="499"/>
                  </a:cubicBezTo>
                  <a:cubicBezTo>
                    <a:pt x="1224" y="582"/>
                    <a:pt x="1324" y="672"/>
                    <a:pt x="1420" y="768"/>
                  </a:cubicBezTo>
                  <a:cubicBezTo>
                    <a:pt x="1800" y="1151"/>
                    <a:pt x="2126" y="1587"/>
                    <a:pt x="2386" y="2060"/>
                  </a:cubicBezTo>
                  <a:cubicBezTo>
                    <a:pt x="2510" y="2294"/>
                    <a:pt x="2624" y="2536"/>
                    <a:pt x="2678" y="2769"/>
                  </a:cubicBezTo>
                  <a:cubicBezTo>
                    <a:pt x="2733" y="3007"/>
                    <a:pt x="2720" y="3183"/>
                    <a:pt x="2612" y="3347"/>
                  </a:cubicBezTo>
                  <a:cubicBezTo>
                    <a:pt x="2504" y="3512"/>
                    <a:pt x="2299" y="3645"/>
                    <a:pt x="2072" y="3751"/>
                  </a:cubicBezTo>
                  <a:cubicBezTo>
                    <a:pt x="1881" y="3839"/>
                    <a:pt x="1663" y="3900"/>
                    <a:pt x="1453" y="3946"/>
                  </a:cubicBezTo>
                  <a:lnTo>
                    <a:pt x="1453" y="3946"/>
                  </a:lnTo>
                  <a:lnTo>
                    <a:pt x="1190" y="3598"/>
                  </a:lnTo>
                  <a:lnTo>
                    <a:pt x="816" y="3125"/>
                  </a:lnTo>
                  <a:cubicBezTo>
                    <a:pt x="687" y="2970"/>
                    <a:pt x="560" y="2814"/>
                    <a:pt x="429" y="2661"/>
                  </a:cubicBezTo>
                  <a:lnTo>
                    <a:pt x="232" y="2431"/>
                  </a:lnTo>
                  <a:lnTo>
                    <a:pt x="27" y="2206"/>
                  </a:lnTo>
                  <a:lnTo>
                    <a:pt x="0" y="2225"/>
                  </a:lnTo>
                  <a:lnTo>
                    <a:pt x="1331" y="4227"/>
                  </a:lnTo>
                  <a:lnTo>
                    <a:pt x="1340" y="4239"/>
                  </a:lnTo>
                  <a:lnTo>
                    <a:pt x="1355" y="4238"/>
                  </a:lnTo>
                  <a:cubicBezTo>
                    <a:pt x="1640" y="4206"/>
                    <a:pt x="1919" y="4138"/>
                    <a:pt x="2186" y="4033"/>
                  </a:cubicBezTo>
                  <a:cubicBezTo>
                    <a:pt x="2450" y="3926"/>
                    <a:pt x="2710" y="3773"/>
                    <a:pt x="2880" y="3530"/>
                  </a:cubicBezTo>
                  <a:cubicBezTo>
                    <a:pt x="2965" y="3410"/>
                    <a:pt x="3018" y="3269"/>
                    <a:pt x="3036" y="3122"/>
                  </a:cubicBezTo>
                  <a:cubicBezTo>
                    <a:pt x="3053" y="2976"/>
                    <a:pt x="3031" y="2829"/>
                    <a:pt x="2997" y="2690"/>
                  </a:cubicBezTo>
                  <a:cubicBezTo>
                    <a:pt x="2924" y="2410"/>
                    <a:pt x="2799" y="2150"/>
                    <a:pt x="2656" y="1903"/>
                  </a:cubicBezTo>
                  <a:cubicBezTo>
                    <a:pt x="2512" y="1657"/>
                    <a:pt x="2347" y="1422"/>
                    <a:pt x="2163" y="1204"/>
                  </a:cubicBezTo>
                  <a:cubicBezTo>
                    <a:pt x="1981" y="984"/>
                    <a:pt x="1780" y="781"/>
                    <a:pt x="1563" y="596"/>
                  </a:cubicBezTo>
                  <a:cubicBezTo>
                    <a:pt x="1345" y="413"/>
                    <a:pt x="1107" y="250"/>
                    <a:pt x="844" y="135"/>
                  </a:cubicBezTo>
                  <a:cubicBezTo>
                    <a:pt x="661" y="55"/>
                    <a:pt x="460" y="1"/>
                    <a:pt x="2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44">
              <a:extLst>
                <a:ext uri="{FF2B5EF4-FFF2-40B4-BE49-F238E27FC236}">
                  <a16:creationId xmlns:a16="http://schemas.microsoft.com/office/drawing/2014/main" id="{451DE377-AFB1-2135-EF58-8BA6CC26247F}"/>
                </a:ext>
              </a:extLst>
            </p:cNvPr>
            <p:cNvSpPr/>
            <p:nvPr/>
          </p:nvSpPr>
          <p:spPr>
            <a:xfrm>
              <a:off x="1933845" y="2510463"/>
              <a:ext cx="249084" cy="194867"/>
            </a:xfrm>
            <a:custGeom>
              <a:avLst/>
              <a:gdLst/>
              <a:ahLst/>
              <a:cxnLst/>
              <a:rect l="l" t="t" r="r" b="b"/>
              <a:pathLst>
                <a:path w="4121" h="3224" extrusionOk="0">
                  <a:moveTo>
                    <a:pt x="415" y="0"/>
                  </a:moveTo>
                  <a:lnTo>
                    <a:pt x="219" y="207"/>
                  </a:lnTo>
                  <a:cubicBezTo>
                    <a:pt x="41" y="394"/>
                    <a:pt x="0" y="672"/>
                    <a:pt x="116" y="902"/>
                  </a:cubicBezTo>
                  <a:cubicBezTo>
                    <a:pt x="473" y="1596"/>
                    <a:pt x="1403" y="2977"/>
                    <a:pt x="3258" y="3219"/>
                  </a:cubicBezTo>
                  <a:cubicBezTo>
                    <a:pt x="3285" y="3222"/>
                    <a:pt x="3311" y="3224"/>
                    <a:pt x="3337" y="3224"/>
                  </a:cubicBezTo>
                  <a:cubicBezTo>
                    <a:pt x="3469" y="3224"/>
                    <a:pt x="3598" y="3182"/>
                    <a:pt x="3704" y="3102"/>
                  </a:cubicBezTo>
                  <a:cubicBezTo>
                    <a:pt x="3802" y="3028"/>
                    <a:pt x="3938" y="2918"/>
                    <a:pt x="4120" y="2757"/>
                  </a:cubicBezTo>
                  <a:lnTo>
                    <a:pt x="41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44">
              <a:extLst>
                <a:ext uri="{FF2B5EF4-FFF2-40B4-BE49-F238E27FC236}">
                  <a16:creationId xmlns:a16="http://schemas.microsoft.com/office/drawing/2014/main" id="{2CAA58DE-4B13-57FA-B883-144403BD6B7E}"/>
                </a:ext>
              </a:extLst>
            </p:cNvPr>
            <p:cNvSpPr/>
            <p:nvPr/>
          </p:nvSpPr>
          <p:spPr>
            <a:xfrm>
              <a:off x="2230917" y="1533720"/>
              <a:ext cx="694122" cy="729843"/>
            </a:xfrm>
            <a:custGeom>
              <a:avLst/>
              <a:gdLst/>
              <a:ahLst/>
              <a:cxnLst/>
              <a:rect l="l" t="t" r="r" b="b"/>
              <a:pathLst>
                <a:path w="11484" h="12075" extrusionOk="0">
                  <a:moveTo>
                    <a:pt x="2121" y="1"/>
                  </a:moveTo>
                  <a:lnTo>
                    <a:pt x="1" y="6372"/>
                  </a:lnTo>
                  <a:cubicBezTo>
                    <a:pt x="743" y="6047"/>
                    <a:pt x="1518" y="5889"/>
                    <a:pt x="2261" y="5889"/>
                  </a:cubicBezTo>
                  <a:cubicBezTo>
                    <a:pt x="4574" y="5889"/>
                    <a:pt x="6574" y="7426"/>
                    <a:pt x="6292" y="10265"/>
                  </a:cubicBezTo>
                  <a:lnTo>
                    <a:pt x="6331" y="12023"/>
                  </a:lnTo>
                  <a:cubicBezTo>
                    <a:pt x="6331" y="12023"/>
                    <a:pt x="6563" y="12075"/>
                    <a:pt x="6985" y="12075"/>
                  </a:cubicBezTo>
                  <a:cubicBezTo>
                    <a:pt x="7755" y="12075"/>
                    <a:pt x="9158" y="11904"/>
                    <a:pt x="10946" y="10941"/>
                  </a:cubicBezTo>
                  <a:cubicBezTo>
                    <a:pt x="10946" y="10941"/>
                    <a:pt x="10985" y="9968"/>
                    <a:pt x="9907" y="9609"/>
                  </a:cubicBezTo>
                  <a:cubicBezTo>
                    <a:pt x="9907" y="9609"/>
                    <a:pt x="11483" y="238"/>
                    <a:pt x="2121" y="1"/>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44">
              <a:extLst>
                <a:ext uri="{FF2B5EF4-FFF2-40B4-BE49-F238E27FC236}">
                  <a16:creationId xmlns:a16="http://schemas.microsoft.com/office/drawing/2014/main" id="{8C300786-86FD-CE59-8775-82CE67C67BAA}"/>
                </a:ext>
              </a:extLst>
            </p:cNvPr>
            <p:cNvSpPr/>
            <p:nvPr/>
          </p:nvSpPr>
          <p:spPr>
            <a:xfrm>
              <a:off x="2230857" y="1533720"/>
              <a:ext cx="534191" cy="726821"/>
            </a:xfrm>
            <a:custGeom>
              <a:avLst/>
              <a:gdLst/>
              <a:ahLst/>
              <a:cxnLst/>
              <a:rect l="l" t="t" r="r" b="b"/>
              <a:pathLst>
                <a:path w="8838" h="12025" extrusionOk="0">
                  <a:moveTo>
                    <a:pt x="2122" y="1"/>
                  </a:moveTo>
                  <a:lnTo>
                    <a:pt x="1" y="6372"/>
                  </a:lnTo>
                  <a:cubicBezTo>
                    <a:pt x="743" y="6047"/>
                    <a:pt x="1518" y="5889"/>
                    <a:pt x="2261" y="5889"/>
                  </a:cubicBezTo>
                  <a:cubicBezTo>
                    <a:pt x="4575" y="5889"/>
                    <a:pt x="6575" y="7426"/>
                    <a:pt x="6293" y="10265"/>
                  </a:cubicBezTo>
                  <a:lnTo>
                    <a:pt x="6332" y="12024"/>
                  </a:lnTo>
                  <a:lnTo>
                    <a:pt x="8838" y="10509"/>
                  </a:lnTo>
                  <a:cubicBezTo>
                    <a:pt x="8817" y="9792"/>
                    <a:pt x="8193" y="9305"/>
                    <a:pt x="8193" y="9305"/>
                  </a:cubicBezTo>
                  <a:cubicBezTo>
                    <a:pt x="7479" y="4892"/>
                    <a:pt x="3362" y="3150"/>
                    <a:pt x="3193" y="74"/>
                  </a:cubicBezTo>
                  <a:lnTo>
                    <a:pt x="3145" y="69"/>
                  </a:lnTo>
                  <a:cubicBezTo>
                    <a:pt x="3022" y="59"/>
                    <a:pt x="2666" y="33"/>
                    <a:pt x="2223" y="5"/>
                  </a:cubicBezTo>
                  <a:cubicBezTo>
                    <a:pt x="2189" y="4"/>
                    <a:pt x="2156" y="2"/>
                    <a:pt x="2122" y="1"/>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44">
              <a:extLst>
                <a:ext uri="{FF2B5EF4-FFF2-40B4-BE49-F238E27FC236}">
                  <a16:creationId xmlns:a16="http://schemas.microsoft.com/office/drawing/2014/main" id="{4C58FB2E-2F7F-9212-093F-A3A0B5E29A85}"/>
                </a:ext>
              </a:extLst>
            </p:cNvPr>
            <p:cNvSpPr/>
            <p:nvPr/>
          </p:nvSpPr>
          <p:spPr>
            <a:xfrm>
              <a:off x="1296906" y="1198509"/>
              <a:ext cx="1220274" cy="803583"/>
            </a:xfrm>
            <a:custGeom>
              <a:avLst/>
              <a:gdLst/>
              <a:ahLst/>
              <a:cxnLst/>
              <a:rect l="l" t="t" r="r" b="b"/>
              <a:pathLst>
                <a:path w="20189" h="13295" extrusionOk="0">
                  <a:moveTo>
                    <a:pt x="15573" y="0"/>
                  </a:moveTo>
                  <a:lnTo>
                    <a:pt x="1186" y="2106"/>
                  </a:lnTo>
                  <a:cubicBezTo>
                    <a:pt x="0" y="3942"/>
                    <a:pt x="664" y="6318"/>
                    <a:pt x="4270" y="8490"/>
                  </a:cubicBezTo>
                  <a:cubicBezTo>
                    <a:pt x="7875" y="10663"/>
                    <a:pt x="7436" y="12763"/>
                    <a:pt x="9829" y="13165"/>
                  </a:cubicBezTo>
                  <a:cubicBezTo>
                    <a:pt x="10348" y="13253"/>
                    <a:pt x="10845" y="13294"/>
                    <a:pt x="11318" y="13294"/>
                  </a:cubicBezTo>
                  <a:cubicBezTo>
                    <a:pt x="18229" y="13294"/>
                    <a:pt x="20189" y="4448"/>
                    <a:pt x="15573" y="0"/>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44">
              <a:extLst>
                <a:ext uri="{FF2B5EF4-FFF2-40B4-BE49-F238E27FC236}">
                  <a16:creationId xmlns:a16="http://schemas.microsoft.com/office/drawing/2014/main" id="{7F0A231F-1243-3482-7697-07E064829DA5}"/>
                </a:ext>
              </a:extLst>
            </p:cNvPr>
            <p:cNvSpPr/>
            <p:nvPr/>
          </p:nvSpPr>
          <p:spPr>
            <a:xfrm>
              <a:off x="1697879" y="1711661"/>
              <a:ext cx="696962" cy="965569"/>
            </a:xfrm>
            <a:custGeom>
              <a:avLst/>
              <a:gdLst/>
              <a:ahLst/>
              <a:cxnLst/>
              <a:rect l="l" t="t" r="r" b="b"/>
              <a:pathLst>
                <a:path w="11531" h="15975" extrusionOk="0">
                  <a:moveTo>
                    <a:pt x="4734" y="1"/>
                  </a:moveTo>
                  <a:cubicBezTo>
                    <a:pt x="2307" y="1"/>
                    <a:pt x="0" y="1921"/>
                    <a:pt x="0" y="1921"/>
                  </a:cubicBezTo>
                  <a:cubicBezTo>
                    <a:pt x="1599" y="3812"/>
                    <a:pt x="926" y="4259"/>
                    <a:pt x="2329" y="6256"/>
                  </a:cubicBezTo>
                  <a:cubicBezTo>
                    <a:pt x="3732" y="8253"/>
                    <a:pt x="5504" y="9418"/>
                    <a:pt x="4319" y="13216"/>
                  </a:cubicBezTo>
                  <a:cubicBezTo>
                    <a:pt x="4319" y="13216"/>
                    <a:pt x="4722" y="15462"/>
                    <a:pt x="8024" y="15974"/>
                  </a:cubicBezTo>
                  <a:cubicBezTo>
                    <a:pt x="8024" y="15974"/>
                    <a:pt x="8885" y="15089"/>
                    <a:pt x="8279" y="13971"/>
                  </a:cubicBezTo>
                  <a:cubicBezTo>
                    <a:pt x="8279" y="13971"/>
                    <a:pt x="11531" y="8191"/>
                    <a:pt x="8638" y="2665"/>
                  </a:cubicBezTo>
                  <a:cubicBezTo>
                    <a:pt x="7578" y="642"/>
                    <a:pt x="6136" y="1"/>
                    <a:pt x="4734" y="1"/>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44">
              <a:extLst>
                <a:ext uri="{FF2B5EF4-FFF2-40B4-BE49-F238E27FC236}">
                  <a16:creationId xmlns:a16="http://schemas.microsoft.com/office/drawing/2014/main" id="{295684D3-7E5E-DC9E-9E7F-F22E625167D1}"/>
                </a:ext>
              </a:extLst>
            </p:cNvPr>
            <p:cNvSpPr/>
            <p:nvPr/>
          </p:nvSpPr>
          <p:spPr>
            <a:xfrm>
              <a:off x="1296906" y="1313107"/>
              <a:ext cx="829332" cy="1264336"/>
            </a:xfrm>
            <a:custGeom>
              <a:avLst/>
              <a:gdLst/>
              <a:ahLst/>
              <a:cxnLst/>
              <a:rect l="l" t="t" r="r" b="b"/>
              <a:pathLst>
                <a:path w="13721" h="20918" extrusionOk="0">
                  <a:moveTo>
                    <a:pt x="2623" y="0"/>
                  </a:moveTo>
                  <a:lnTo>
                    <a:pt x="1186" y="210"/>
                  </a:lnTo>
                  <a:cubicBezTo>
                    <a:pt x="0" y="2046"/>
                    <a:pt x="664" y="4422"/>
                    <a:pt x="4270" y="6594"/>
                  </a:cubicBezTo>
                  <a:cubicBezTo>
                    <a:pt x="5375" y="7261"/>
                    <a:pt x="6099" y="7919"/>
                    <a:pt x="6642" y="8524"/>
                  </a:cubicBezTo>
                  <a:cubicBezTo>
                    <a:pt x="8231" y="10408"/>
                    <a:pt x="7563" y="10857"/>
                    <a:pt x="8963" y="12850"/>
                  </a:cubicBezTo>
                  <a:cubicBezTo>
                    <a:pt x="10366" y="14846"/>
                    <a:pt x="12138" y="16012"/>
                    <a:pt x="10953" y="19810"/>
                  </a:cubicBezTo>
                  <a:cubicBezTo>
                    <a:pt x="10953" y="19810"/>
                    <a:pt x="10981" y="20156"/>
                    <a:pt x="11371" y="20732"/>
                  </a:cubicBezTo>
                  <a:cubicBezTo>
                    <a:pt x="11487" y="20864"/>
                    <a:pt x="11597" y="20918"/>
                    <a:pt x="11699" y="20918"/>
                  </a:cubicBezTo>
                  <a:cubicBezTo>
                    <a:pt x="12114" y="20918"/>
                    <a:pt x="12401" y="20047"/>
                    <a:pt x="12401" y="20047"/>
                  </a:cubicBezTo>
                  <a:cubicBezTo>
                    <a:pt x="13720" y="16626"/>
                    <a:pt x="11558" y="14435"/>
                    <a:pt x="10795" y="11879"/>
                  </a:cubicBezTo>
                  <a:cubicBezTo>
                    <a:pt x="10032" y="9324"/>
                    <a:pt x="7907" y="7658"/>
                    <a:pt x="6442" y="5486"/>
                  </a:cubicBezTo>
                  <a:cubicBezTo>
                    <a:pt x="4977" y="3314"/>
                    <a:pt x="6569" y="1347"/>
                    <a:pt x="6569" y="1347"/>
                  </a:cubicBezTo>
                  <a:lnTo>
                    <a:pt x="2623" y="0"/>
                  </a:ln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44">
              <a:extLst>
                <a:ext uri="{FF2B5EF4-FFF2-40B4-BE49-F238E27FC236}">
                  <a16:creationId xmlns:a16="http://schemas.microsoft.com/office/drawing/2014/main" id="{B2ABA4A6-B640-985A-3D3A-C7F7E489FA88}"/>
                </a:ext>
              </a:extLst>
            </p:cNvPr>
            <p:cNvSpPr/>
            <p:nvPr/>
          </p:nvSpPr>
          <p:spPr>
            <a:xfrm>
              <a:off x="1698302" y="1521511"/>
              <a:ext cx="691402" cy="325725"/>
            </a:xfrm>
            <a:custGeom>
              <a:avLst/>
              <a:gdLst/>
              <a:ahLst/>
              <a:cxnLst/>
              <a:rect l="l" t="t" r="r" b="b"/>
              <a:pathLst>
                <a:path w="11439" h="5389" extrusionOk="0">
                  <a:moveTo>
                    <a:pt x="11409" y="1"/>
                  </a:moveTo>
                  <a:cubicBezTo>
                    <a:pt x="10556" y="1836"/>
                    <a:pt x="6881" y="4504"/>
                    <a:pt x="1" y="5076"/>
                  </a:cubicBezTo>
                  <a:lnTo>
                    <a:pt x="254" y="5388"/>
                  </a:lnTo>
                  <a:cubicBezTo>
                    <a:pt x="254" y="5388"/>
                    <a:pt x="9202" y="4771"/>
                    <a:pt x="11439" y="687"/>
                  </a:cubicBezTo>
                  <a:cubicBezTo>
                    <a:pt x="11439" y="687"/>
                    <a:pt x="11427" y="196"/>
                    <a:pt x="1140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44">
              <a:extLst>
                <a:ext uri="{FF2B5EF4-FFF2-40B4-BE49-F238E27FC236}">
                  <a16:creationId xmlns:a16="http://schemas.microsoft.com/office/drawing/2014/main" id="{72F29628-45C6-B468-9144-D361C4992E94}"/>
                </a:ext>
              </a:extLst>
            </p:cNvPr>
            <p:cNvSpPr/>
            <p:nvPr/>
          </p:nvSpPr>
          <p:spPr>
            <a:xfrm>
              <a:off x="1698302" y="1813687"/>
              <a:ext cx="137809" cy="33546"/>
            </a:xfrm>
            <a:custGeom>
              <a:avLst/>
              <a:gdLst/>
              <a:ahLst/>
              <a:cxnLst/>
              <a:rect l="l" t="t" r="r" b="b"/>
              <a:pathLst>
                <a:path w="2280" h="555" extrusionOk="0">
                  <a:moveTo>
                    <a:pt x="2031" y="0"/>
                  </a:moveTo>
                  <a:cubicBezTo>
                    <a:pt x="1388" y="101"/>
                    <a:pt x="712" y="184"/>
                    <a:pt x="1" y="243"/>
                  </a:cubicBezTo>
                  <a:cubicBezTo>
                    <a:pt x="89" y="347"/>
                    <a:pt x="170" y="447"/>
                    <a:pt x="244" y="543"/>
                  </a:cubicBezTo>
                  <a:lnTo>
                    <a:pt x="254" y="554"/>
                  </a:lnTo>
                  <a:cubicBezTo>
                    <a:pt x="254" y="554"/>
                    <a:pt x="1074" y="497"/>
                    <a:pt x="2279" y="306"/>
                  </a:cubicBezTo>
                  <a:cubicBezTo>
                    <a:pt x="2197" y="204"/>
                    <a:pt x="2115" y="102"/>
                    <a:pt x="2031" y="0"/>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44">
              <a:extLst>
                <a:ext uri="{FF2B5EF4-FFF2-40B4-BE49-F238E27FC236}">
                  <a16:creationId xmlns:a16="http://schemas.microsoft.com/office/drawing/2014/main" id="{A4768241-6EC1-7002-14C5-FC59205D237F}"/>
                </a:ext>
              </a:extLst>
            </p:cNvPr>
            <p:cNvSpPr/>
            <p:nvPr/>
          </p:nvSpPr>
          <p:spPr>
            <a:xfrm>
              <a:off x="2606867" y="2154822"/>
              <a:ext cx="288250" cy="107829"/>
            </a:xfrm>
            <a:custGeom>
              <a:avLst/>
              <a:gdLst/>
              <a:ahLst/>
              <a:cxnLst/>
              <a:rect l="l" t="t" r="r" b="b"/>
              <a:pathLst>
                <a:path w="4769" h="1784" extrusionOk="0">
                  <a:moveTo>
                    <a:pt x="3926" y="1"/>
                  </a:moveTo>
                  <a:cubicBezTo>
                    <a:pt x="3484" y="1"/>
                    <a:pt x="2888" y="77"/>
                    <a:pt x="2237" y="234"/>
                  </a:cubicBezTo>
                  <a:cubicBezTo>
                    <a:pt x="953" y="543"/>
                    <a:pt x="40" y="1028"/>
                    <a:pt x="42" y="1337"/>
                  </a:cubicBezTo>
                  <a:cubicBezTo>
                    <a:pt x="43" y="1689"/>
                    <a:pt x="72" y="1783"/>
                    <a:pt x="72" y="1783"/>
                  </a:cubicBezTo>
                  <a:cubicBezTo>
                    <a:pt x="1" y="1483"/>
                    <a:pt x="984" y="990"/>
                    <a:pt x="2269" y="681"/>
                  </a:cubicBezTo>
                  <a:cubicBezTo>
                    <a:pt x="2680" y="582"/>
                    <a:pt x="3048" y="550"/>
                    <a:pt x="3369" y="550"/>
                  </a:cubicBezTo>
                  <a:cubicBezTo>
                    <a:pt x="3984" y="550"/>
                    <a:pt x="4424" y="669"/>
                    <a:pt x="4657" y="669"/>
                  </a:cubicBezTo>
                  <a:cubicBezTo>
                    <a:pt x="4682" y="669"/>
                    <a:pt x="4705" y="668"/>
                    <a:pt x="4726" y="665"/>
                  </a:cubicBezTo>
                  <a:cubicBezTo>
                    <a:pt x="4768" y="383"/>
                    <a:pt x="4731" y="324"/>
                    <a:pt x="4694" y="218"/>
                  </a:cubicBezTo>
                  <a:cubicBezTo>
                    <a:pt x="4645" y="74"/>
                    <a:pt x="4359" y="1"/>
                    <a:pt x="392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44">
              <a:extLst>
                <a:ext uri="{FF2B5EF4-FFF2-40B4-BE49-F238E27FC236}">
                  <a16:creationId xmlns:a16="http://schemas.microsoft.com/office/drawing/2014/main" id="{52280950-69D4-2B2F-DC0A-1E686A26FB6A}"/>
                </a:ext>
              </a:extLst>
            </p:cNvPr>
            <p:cNvSpPr/>
            <p:nvPr/>
          </p:nvSpPr>
          <p:spPr>
            <a:xfrm>
              <a:off x="2606867" y="2181658"/>
              <a:ext cx="290003" cy="94290"/>
            </a:xfrm>
            <a:custGeom>
              <a:avLst/>
              <a:gdLst/>
              <a:ahLst/>
              <a:cxnLst/>
              <a:rect l="l" t="t" r="r" b="b"/>
              <a:pathLst>
                <a:path w="4798" h="1560" extrusionOk="0">
                  <a:moveTo>
                    <a:pt x="3977" y="0"/>
                  </a:moveTo>
                  <a:cubicBezTo>
                    <a:pt x="3530" y="0"/>
                    <a:pt x="2924" y="79"/>
                    <a:pt x="2269" y="237"/>
                  </a:cubicBezTo>
                  <a:cubicBezTo>
                    <a:pt x="984" y="546"/>
                    <a:pt x="1" y="1039"/>
                    <a:pt x="72" y="1339"/>
                  </a:cubicBezTo>
                  <a:cubicBezTo>
                    <a:pt x="108" y="1486"/>
                    <a:pt x="391" y="1559"/>
                    <a:pt x="821" y="1559"/>
                  </a:cubicBezTo>
                  <a:cubicBezTo>
                    <a:pt x="1268" y="1559"/>
                    <a:pt x="1875" y="1480"/>
                    <a:pt x="2530" y="1323"/>
                  </a:cubicBezTo>
                  <a:cubicBezTo>
                    <a:pt x="3815" y="1014"/>
                    <a:pt x="4797" y="520"/>
                    <a:pt x="4726" y="221"/>
                  </a:cubicBezTo>
                  <a:cubicBezTo>
                    <a:pt x="4690" y="74"/>
                    <a:pt x="4408" y="0"/>
                    <a:pt x="397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44">
              <a:extLst>
                <a:ext uri="{FF2B5EF4-FFF2-40B4-BE49-F238E27FC236}">
                  <a16:creationId xmlns:a16="http://schemas.microsoft.com/office/drawing/2014/main" id="{73441BF6-9DC4-EACC-DCA8-055F4DD1C582}"/>
                </a:ext>
              </a:extLst>
            </p:cNvPr>
            <p:cNvSpPr/>
            <p:nvPr/>
          </p:nvSpPr>
          <p:spPr>
            <a:xfrm>
              <a:off x="2632736" y="1612718"/>
              <a:ext cx="195048" cy="223819"/>
            </a:xfrm>
            <a:custGeom>
              <a:avLst/>
              <a:gdLst/>
              <a:ahLst/>
              <a:cxnLst/>
              <a:rect l="l" t="t" r="r" b="b"/>
              <a:pathLst>
                <a:path w="3227" h="3703" extrusionOk="0">
                  <a:moveTo>
                    <a:pt x="839" y="1"/>
                  </a:moveTo>
                  <a:cubicBezTo>
                    <a:pt x="704" y="1"/>
                    <a:pt x="585" y="38"/>
                    <a:pt x="492" y="120"/>
                  </a:cubicBezTo>
                  <a:cubicBezTo>
                    <a:pt x="0" y="553"/>
                    <a:pt x="361" y="1645"/>
                    <a:pt x="897" y="2385"/>
                  </a:cubicBezTo>
                  <a:cubicBezTo>
                    <a:pt x="1349" y="3010"/>
                    <a:pt x="2017" y="3703"/>
                    <a:pt x="2502" y="3703"/>
                  </a:cubicBezTo>
                  <a:cubicBezTo>
                    <a:pt x="2591" y="3703"/>
                    <a:pt x="2674" y="3679"/>
                    <a:pt x="2749" y="3627"/>
                  </a:cubicBezTo>
                  <a:cubicBezTo>
                    <a:pt x="3227" y="3294"/>
                    <a:pt x="3219" y="2167"/>
                    <a:pt x="2576" y="1246"/>
                  </a:cubicBezTo>
                  <a:cubicBezTo>
                    <a:pt x="2070" y="520"/>
                    <a:pt x="1340" y="1"/>
                    <a:pt x="83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44">
              <a:extLst>
                <a:ext uri="{FF2B5EF4-FFF2-40B4-BE49-F238E27FC236}">
                  <a16:creationId xmlns:a16="http://schemas.microsoft.com/office/drawing/2014/main" id="{B4EE0452-B32E-4AD4-843C-53170CD00D93}"/>
                </a:ext>
              </a:extLst>
            </p:cNvPr>
            <p:cNvSpPr/>
            <p:nvPr/>
          </p:nvSpPr>
          <p:spPr>
            <a:xfrm>
              <a:off x="2638357" y="1610542"/>
              <a:ext cx="195531" cy="212455"/>
            </a:xfrm>
            <a:custGeom>
              <a:avLst/>
              <a:gdLst/>
              <a:ahLst/>
              <a:cxnLst/>
              <a:rect l="l" t="t" r="r" b="b"/>
              <a:pathLst>
                <a:path w="3235" h="3515" extrusionOk="0">
                  <a:moveTo>
                    <a:pt x="848" y="1"/>
                  </a:moveTo>
                  <a:cubicBezTo>
                    <a:pt x="695" y="1"/>
                    <a:pt x="560" y="36"/>
                    <a:pt x="454" y="110"/>
                  </a:cubicBezTo>
                  <a:cubicBezTo>
                    <a:pt x="1" y="426"/>
                    <a:pt x="427" y="1440"/>
                    <a:pt x="962" y="2180"/>
                  </a:cubicBezTo>
                  <a:cubicBezTo>
                    <a:pt x="1417" y="2811"/>
                    <a:pt x="2087" y="3514"/>
                    <a:pt x="2556" y="3514"/>
                  </a:cubicBezTo>
                  <a:cubicBezTo>
                    <a:pt x="2638" y="3514"/>
                    <a:pt x="2713" y="3493"/>
                    <a:pt x="2781" y="3446"/>
                  </a:cubicBezTo>
                  <a:cubicBezTo>
                    <a:pt x="3234" y="3129"/>
                    <a:pt x="3199" y="2020"/>
                    <a:pt x="2557" y="1099"/>
                  </a:cubicBezTo>
                  <a:cubicBezTo>
                    <a:pt x="2064" y="392"/>
                    <a:pt x="1355" y="1"/>
                    <a:pt x="84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44">
              <a:extLst>
                <a:ext uri="{FF2B5EF4-FFF2-40B4-BE49-F238E27FC236}">
                  <a16:creationId xmlns:a16="http://schemas.microsoft.com/office/drawing/2014/main" id="{42F47342-626F-15EB-17DA-B951D93FED84}"/>
                </a:ext>
              </a:extLst>
            </p:cNvPr>
            <p:cNvSpPr/>
            <p:nvPr/>
          </p:nvSpPr>
          <p:spPr>
            <a:xfrm>
              <a:off x="2587707" y="2026987"/>
              <a:ext cx="268909" cy="129287"/>
            </a:xfrm>
            <a:custGeom>
              <a:avLst/>
              <a:gdLst/>
              <a:ahLst/>
              <a:cxnLst/>
              <a:rect l="l" t="t" r="r" b="b"/>
              <a:pathLst>
                <a:path w="4449" h="2139" extrusionOk="0">
                  <a:moveTo>
                    <a:pt x="4104" y="0"/>
                  </a:moveTo>
                  <a:lnTo>
                    <a:pt x="4110" y="110"/>
                  </a:lnTo>
                  <a:cubicBezTo>
                    <a:pt x="4110" y="110"/>
                    <a:pt x="4107" y="110"/>
                    <a:pt x="4102" y="110"/>
                  </a:cubicBezTo>
                  <a:cubicBezTo>
                    <a:pt x="4000" y="110"/>
                    <a:pt x="2879" y="121"/>
                    <a:pt x="1757" y="598"/>
                  </a:cubicBezTo>
                  <a:cubicBezTo>
                    <a:pt x="1258" y="810"/>
                    <a:pt x="927" y="870"/>
                    <a:pt x="711" y="870"/>
                  </a:cubicBezTo>
                  <a:cubicBezTo>
                    <a:pt x="425" y="870"/>
                    <a:pt x="343" y="764"/>
                    <a:pt x="343" y="764"/>
                  </a:cubicBezTo>
                  <a:lnTo>
                    <a:pt x="316" y="629"/>
                  </a:lnTo>
                  <a:cubicBezTo>
                    <a:pt x="316" y="629"/>
                    <a:pt x="313" y="629"/>
                    <a:pt x="307" y="629"/>
                  </a:cubicBezTo>
                  <a:cubicBezTo>
                    <a:pt x="264" y="629"/>
                    <a:pt x="88" y="645"/>
                    <a:pt x="137" y="905"/>
                  </a:cubicBezTo>
                  <a:cubicBezTo>
                    <a:pt x="239" y="1448"/>
                    <a:pt x="1" y="1922"/>
                    <a:pt x="389" y="2109"/>
                  </a:cubicBezTo>
                  <a:cubicBezTo>
                    <a:pt x="430" y="2129"/>
                    <a:pt x="485" y="2138"/>
                    <a:pt x="550" y="2138"/>
                  </a:cubicBezTo>
                  <a:cubicBezTo>
                    <a:pt x="1143" y="2138"/>
                    <a:pt x="2623" y="1388"/>
                    <a:pt x="3595" y="1388"/>
                  </a:cubicBezTo>
                  <a:cubicBezTo>
                    <a:pt x="3762" y="1388"/>
                    <a:pt x="3913" y="1410"/>
                    <a:pt x="4043" y="1462"/>
                  </a:cubicBezTo>
                  <a:cubicBezTo>
                    <a:pt x="4043" y="1462"/>
                    <a:pt x="4275" y="1322"/>
                    <a:pt x="4362" y="708"/>
                  </a:cubicBezTo>
                  <a:cubicBezTo>
                    <a:pt x="4448" y="95"/>
                    <a:pt x="4104" y="0"/>
                    <a:pt x="410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44">
              <a:extLst>
                <a:ext uri="{FF2B5EF4-FFF2-40B4-BE49-F238E27FC236}">
                  <a16:creationId xmlns:a16="http://schemas.microsoft.com/office/drawing/2014/main" id="{2380ED67-05C6-F56B-5CB3-CADB9256E232}"/>
                </a:ext>
              </a:extLst>
            </p:cNvPr>
            <p:cNvSpPr/>
            <p:nvPr/>
          </p:nvSpPr>
          <p:spPr>
            <a:xfrm>
              <a:off x="2587707" y="2054307"/>
              <a:ext cx="160173" cy="101966"/>
            </a:xfrm>
            <a:custGeom>
              <a:avLst/>
              <a:gdLst/>
              <a:ahLst/>
              <a:cxnLst/>
              <a:rect l="l" t="t" r="r" b="b"/>
              <a:pathLst>
                <a:path w="2650" h="1687" extrusionOk="0">
                  <a:moveTo>
                    <a:pt x="2142" y="0"/>
                  </a:moveTo>
                  <a:cubicBezTo>
                    <a:pt x="2014" y="43"/>
                    <a:pt x="1886" y="91"/>
                    <a:pt x="1757" y="146"/>
                  </a:cubicBezTo>
                  <a:cubicBezTo>
                    <a:pt x="1258" y="358"/>
                    <a:pt x="927" y="418"/>
                    <a:pt x="712" y="418"/>
                  </a:cubicBezTo>
                  <a:cubicBezTo>
                    <a:pt x="426" y="418"/>
                    <a:pt x="344" y="312"/>
                    <a:pt x="344" y="312"/>
                  </a:cubicBezTo>
                  <a:lnTo>
                    <a:pt x="316" y="177"/>
                  </a:lnTo>
                  <a:cubicBezTo>
                    <a:pt x="316" y="177"/>
                    <a:pt x="313" y="177"/>
                    <a:pt x="307" y="177"/>
                  </a:cubicBezTo>
                  <a:cubicBezTo>
                    <a:pt x="264" y="177"/>
                    <a:pt x="88" y="193"/>
                    <a:pt x="137" y="453"/>
                  </a:cubicBezTo>
                  <a:cubicBezTo>
                    <a:pt x="239" y="996"/>
                    <a:pt x="1" y="1470"/>
                    <a:pt x="388" y="1657"/>
                  </a:cubicBezTo>
                  <a:cubicBezTo>
                    <a:pt x="430" y="1677"/>
                    <a:pt x="484" y="1687"/>
                    <a:pt x="550" y="1687"/>
                  </a:cubicBezTo>
                  <a:cubicBezTo>
                    <a:pt x="970" y="1687"/>
                    <a:pt x="1835" y="1310"/>
                    <a:pt x="2650" y="1091"/>
                  </a:cubicBezTo>
                  <a:cubicBezTo>
                    <a:pt x="2547" y="942"/>
                    <a:pt x="2426" y="808"/>
                    <a:pt x="2289" y="692"/>
                  </a:cubicBezTo>
                  <a:cubicBezTo>
                    <a:pt x="2249" y="454"/>
                    <a:pt x="2199" y="224"/>
                    <a:pt x="2142" y="0"/>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44">
              <a:extLst>
                <a:ext uri="{FF2B5EF4-FFF2-40B4-BE49-F238E27FC236}">
                  <a16:creationId xmlns:a16="http://schemas.microsoft.com/office/drawing/2014/main" id="{E7B37FEB-155E-ACBE-6FE0-126C6B70E4C0}"/>
                </a:ext>
              </a:extLst>
            </p:cNvPr>
            <p:cNvSpPr/>
            <p:nvPr/>
          </p:nvSpPr>
          <p:spPr>
            <a:xfrm>
              <a:off x="2144727" y="2165037"/>
              <a:ext cx="169964" cy="246364"/>
            </a:xfrm>
            <a:custGeom>
              <a:avLst/>
              <a:gdLst/>
              <a:ahLst/>
              <a:cxnLst/>
              <a:rect l="l" t="t" r="r" b="b"/>
              <a:pathLst>
                <a:path w="2812" h="4076" extrusionOk="0">
                  <a:moveTo>
                    <a:pt x="1780" y="0"/>
                  </a:moveTo>
                  <a:cubicBezTo>
                    <a:pt x="1155" y="0"/>
                    <a:pt x="431" y="762"/>
                    <a:pt x="223" y="1800"/>
                  </a:cubicBezTo>
                  <a:cubicBezTo>
                    <a:pt x="0" y="2917"/>
                    <a:pt x="463" y="3932"/>
                    <a:pt x="1116" y="4062"/>
                  </a:cubicBezTo>
                  <a:cubicBezTo>
                    <a:pt x="1163" y="4071"/>
                    <a:pt x="1209" y="4076"/>
                    <a:pt x="1254" y="4076"/>
                  </a:cubicBezTo>
                  <a:cubicBezTo>
                    <a:pt x="1852" y="4076"/>
                    <a:pt x="2382" y="3309"/>
                    <a:pt x="2589" y="2271"/>
                  </a:cubicBezTo>
                  <a:cubicBezTo>
                    <a:pt x="2812" y="1153"/>
                    <a:pt x="2577" y="144"/>
                    <a:pt x="1923" y="14"/>
                  </a:cubicBezTo>
                  <a:cubicBezTo>
                    <a:pt x="1876" y="5"/>
                    <a:pt x="1828" y="0"/>
                    <a:pt x="178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44">
              <a:extLst>
                <a:ext uri="{FF2B5EF4-FFF2-40B4-BE49-F238E27FC236}">
                  <a16:creationId xmlns:a16="http://schemas.microsoft.com/office/drawing/2014/main" id="{E5AB8B19-B51E-F187-7C73-9A296B3BB884}"/>
                </a:ext>
              </a:extLst>
            </p:cNvPr>
            <p:cNvSpPr/>
            <p:nvPr/>
          </p:nvSpPr>
          <p:spPr>
            <a:xfrm>
              <a:off x="2158206" y="2173438"/>
              <a:ext cx="166519" cy="243281"/>
            </a:xfrm>
            <a:custGeom>
              <a:avLst/>
              <a:gdLst/>
              <a:ahLst/>
              <a:cxnLst/>
              <a:rect l="l" t="t" r="r" b="b"/>
              <a:pathLst>
                <a:path w="2755" h="4025" extrusionOk="0">
                  <a:moveTo>
                    <a:pt x="1748" y="0"/>
                  </a:moveTo>
                  <a:cubicBezTo>
                    <a:pt x="1135" y="0"/>
                    <a:pt x="424" y="754"/>
                    <a:pt x="219" y="1779"/>
                  </a:cubicBezTo>
                  <a:cubicBezTo>
                    <a:pt x="0" y="2882"/>
                    <a:pt x="450" y="3884"/>
                    <a:pt x="1090" y="4012"/>
                  </a:cubicBezTo>
                  <a:cubicBezTo>
                    <a:pt x="1135" y="4020"/>
                    <a:pt x="1180" y="4025"/>
                    <a:pt x="1224" y="4025"/>
                  </a:cubicBezTo>
                  <a:cubicBezTo>
                    <a:pt x="1809" y="4025"/>
                    <a:pt x="2330" y="3266"/>
                    <a:pt x="2535" y="2241"/>
                  </a:cubicBezTo>
                  <a:cubicBezTo>
                    <a:pt x="2755" y="1137"/>
                    <a:pt x="2526" y="142"/>
                    <a:pt x="1887" y="14"/>
                  </a:cubicBezTo>
                  <a:cubicBezTo>
                    <a:pt x="1841" y="5"/>
                    <a:pt x="1795" y="0"/>
                    <a:pt x="174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44">
              <a:extLst>
                <a:ext uri="{FF2B5EF4-FFF2-40B4-BE49-F238E27FC236}">
                  <a16:creationId xmlns:a16="http://schemas.microsoft.com/office/drawing/2014/main" id="{E68CD152-D956-8BE2-89E2-C80BD3A5AD83}"/>
                </a:ext>
              </a:extLst>
            </p:cNvPr>
            <p:cNvSpPr/>
            <p:nvPr/>
          </p:nvSpPr>
          <p:spPr>
            <a:xfrm>
              <a:off x="1962253" y="2376221"/>
              <a:ext cx="276948" cy="193839"/>
            </a:xfrm>
            <a:custGeom>
              <a:avLst/>
              <a:gdLst/>
              <a:ahLst/>
              <a:cxnLst/>
              <a:rect l="l" t="t" r="r" b="b"/>
              <a:pathLst>
                <a:path w="4582" h="3207" extrusionOk="0">
                  <a:moveTo>
                    <a:pt x="314" y="1"/>
                  </a:moveTo>
                  <a:cubicBezTo>
                    <a:pt x="268" y="1"/>
                    <a:pt x="152" y="18"/>
                    <a:pt x="114" y="185"/>
                  </a:cubicBezTo>
                  <a:cubicBezTo>
                    <a:pt x="43" y="499"/>
                    <a:pt x="0" y="1031"/>
                    <a:pt x="179" y="1303"/>
                  </a:cubicBezTo>
                  <a:cubicBezTo>
                    <a:pt x="873" y="2367"/>
                    <a:pt x="2328" y="3206"/>
                    <a:pt x="3369" y="3206"/>
                  </a:cubicBezTo>
                  <a:cubicBezTo>
                    <a:pt x="3589" y="3206"/>
                    <a:pt x="3790" y="3169"/>
                    <a:pt x="3961" y="3089"/>
                  </a:cubicBezTo>
                  <a:cubicBezTo>
                    <a:pt x="4259" y="2950"/>
                    <a:pt x="4581" y="2086"/>
                    <a:pt x="4379" y="1960"/>
                  </a:cubicBezTo>
                  <a:lnTo>
                    <a:pt x="4379" y="1960"/>
                  </a:lnTo>
                  <a:lnTo>
                    <a:pt x="4319" y="2104"/>
                  </a:lnTo>
                  <a:cubicBezTo>
                    <a:pt x="4319" y="2104"/>
                    <a:pt x="4295" y="2105"/>
                    <a:pt x="4250" y="2105"/>
                  </a:cubicBezTo>
                  <a:cubicBezTo>
                    <a:pt x="3855" y="2105"/>
                    <a:pt x="1856" y="2007"/>
                    <a:pt x="333" y="102"/>
                  </a:cubicBezTo>
                  <a:lnTo>
                    <a:pt x="333" y="2"/>
                  </a:lnTo>
                  <a:cubicBezTo>
                    <a:pt x="333" y="2"/>
                    <a:pt x="326" y="1"/>
                    <a:pt x="31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44">
              <a:extLst>
                <a:ext uri="{FF2B5EF4-FFF2-40B4-BE49-F238E27FC236}">
                  <a16:creationId xmlns:a16="http://schemas.microsoft.com/office/drawing/2014/main" id="{5E5AD631-7983-EDAB-063B-317BD5DF0BF1}"/>
                </a:ext>
              </a:extLst>
            </p:cNvPr>
            <p:cNvSpPr/>
            <p:nvPr/>
          </p:nvSpPr>
          <p:spPr>
            <a:xfrm>
              <a:off x="1962253" y="2376221"/>
              <a:ext cx="103598" cy="150381"/>
            </a:xfrm>
            <a:custGeom>
              <a:avLst/>
              <a:gdLst/>
              <a:ahLst/>
              <a:cxnLst/>
              <a:rect l="l" t="t" r="r" b="b"/>
              <a:pathLst>
                <a:path w="1714" h="2488" extrusionOk="0">
                  <a:moveTo>
                    <a:pt x="314" y="1"/>
                  </a:moveTo>
                  <a:cubicBezTo>
                    <a:pt x="268" y="1"/>
                    <a:pt x="152" y="18"/>
                    <a:pt x="114" y="185"/>
                  </a:cubicBezTo>
                  <a:cubicBezTo>
                    <a:pt x="43" y="499"/>
                    <a:pt x="0" y="1031"/>
                    <a:pt x="180" y="1303"/>
                  </a:cubicBezTo>
                  <a:cubicBezTo>
                    <a:pt x="473" y="1754"/>
                    <a:pt x="904" y="2164"/>
                    <a:pt x="1382" y="2488"/>
                  </a:cubicBezTo>
                  <a:cubicBezTo>
                    <a:pt x="1389" y="2468"/>
                    <a:pt x="1393" y="2458"/>
                    <a:pt x="1393" y="2458"/>
                  </a:cubicBezTo>
                  <a:cubicBezTo>
                    <a:pt x="1534" y="2094"/>
                    <a:pt x="1641" y="1719"/>
                    <a:pt x="1713" y="1337"/>
                  </a:cubicBezTo>
                  <a:cubicBezTo>
                    <a:pt x="1247" y="1047"/>
                    <a:pt x="770" y="650"/>
                    <a:pt x="333" y="102"/>
                  </a:cubicBezTo>
                  <a:lnTo>
                    <a:pt x="333" y="2"/>
                  </a:lnTo>
                  <a:cubicBezTo>
                    <a:pt x="333" y="2"/>
                    <a:pt x="326" y="1"/>
                    <a:pt x="314" y="1"/>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44">
              <a:extLst>
                <a:ext uri="{FF2B5EF4-FFF2-40B4-BE49-F238E27FC236}">
                  <a16:creationId xmlns:a16="http://schemas.microsoft.com/office/drawing/2014/main" id="{4CD0CE35-4139-7B2C-6691-7BD23C5CBC73}"/>
                </a:ext>
              </a:extLst>
            </p:cNvPr>
            <p:cNvSpPr/>
            <p:nvPr/>
          </p:nvSpPr>
          <p:spPr>
            <a:xfrm>
              <a:off x="2064097" y="713099"/>
              <a:ext cx="179454" cy="318109"/>
            </a:xfrm>
            <a:custGeom>
              <a:avLst/>
              <a:gdLst/>
              <a:ahLst/>
              <a:cxnLst/>
              <a:rect l="l" t="t" r="r" b="b"/>
              <a:pathLst>
                <a:path w="2969" h="5263" extrusionOk="0">
                  <a:moveTo>
                    <a:pt x="1048" y="0"/>
                  </a:moveTo>
                  <a:cubicBezTo>
                    <a:pt x="1009" y="0"/>
                    <a:pt x="970" y="4"/>
                    <a:pt x="932" y="12"/>
                  </a:cubicBezTo>
                  <a:cubicBezTo>
                    <a:pt x="281" y="150"/>
                    <a:pt x="0" y="1434"/>
                    <a:pt x="306" y="2880"/>
                  </a:cubicBezTo>
                  <a:cubicBezTo>
                    <a:pt x="594" y="4242"/>
                    <a:pt x="1298" y="5262"/>
                    <a:pt x="1923" y="5262"/>
                  </a:cubicBezTo>
                  <a:cubicBezTo>
                    <a:pt x="1961" y="5262"/>
                    <a:pt x="2000" y="5258"/>
                    <a:pt x="2038" y="5250"/>
                  </a:cubicBezTo>
                  <a:cubicBezTo>
                    <a:pt x="2689" y="5112"/>
                    <a:pt x="2969" y="3828"/>
                    <a:pt x="2664" y="2382"/>
                  </a:cubicBezTo>
                  <a:cubicBezTo>
                    <a:pt x="2376" y="1020"/>
                    <a:pt x="1672" y="0"/>
                    <a:pt x="1048" y="0"/>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44">
              <a:extLst>
                <a:ext uri="{FF2B5EF4-FFF2-40B4-BE49-F238E27FC236}">
                  <a16:creationId xmlns:a16="http://schemas.microsoft.com/office/drawing/2014/main" id="{E0725D0C-C653-855D-1AD0-7BACC0A0870F}"/>
                </a:ext>
              </a:extLst>
            </p:cNvPr>
            <p:cNvSpPr/>
            <p:nvPr/>
          </p:nvSpPr>
          <p:spPr>
            <a:xfrm>
              <a:off x="1260097" y="505602"/>
              <a:ext cx="988598" cy="870312"/>
            </a:xfrm>
            <a:custGeom>
              <a:avLst/>
              <a:gdLst/>
              <a:ahLst/>
              <a:cxnLst/>
              <a:rect l="l" t="t" r="r" b="b"/>
              <a:pathLst>
                <a:path w="16356" h="14399" extrusionOk="0">
                  <a:moveTo>
                    <a:pt x="8535" y="0"/>
                  </a:moveTo>
                  <a:cubicBezTo>
                    <a:pt x="8192" y="0"/>
                    <a:pt x="7839" y="20"/>
                    <a:pt x="7477" y="60"/>
                  </a:cubicBezTo>
                  <a:cubicBezTo>
                    <a:pt x="3209" y="537"/>
                    <a:pt x="0" y="4213"/>
                    <a:pt x="1268" y="9159"/>
                  </a:cubicBezTo>
                  <a:cubicBezTo>
                    <a:pt x="2098" y="12401"/>
                    <a:pt x="5660" y="14398"/>
                    <a:pt x="9076" y="14398"/>
                  </a:cubicBezTo>
                  <a:cubicBezTo>
                    <a:pt x="9760" y="14398"/>
                    <a:pt x="10438" y="14318"/>
                    <a:pt x="11087" y="14152"/>
                  </a:cubicBezTo>
                  <a:cubicBezTo>
                    <a:pt x="14978" y="13156"/>
                    <a:pt x="16355" y="9441"/>
                    <a:pt x="15359" y="5549"/>
                  </a:cubicBezTo>
                  <a:cubicBezTo>
                    <a:pt x="14452" y="2011"/>
                    <a:pt x="11978" y="0"/>
                    <a:pt x="8535" y="0"/>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44">
              <a:extLst>
                <a:ext uri="{FF2B5EF4-FFF2-40B4-BE49-F238E27FC236}">
                  <a16:creationId xmlns:a16="http://schemas.microsoft.com/office/drawing/2014/main" id="{0DFA1050-E94D-9030-3231-0EC9CDCC9790}"/>
                </a:ext>
              </a:extLst>
            </p:cNvPr>
            <p:cNvSpPr/>
            <p:nvPr/>
          </p:nvSpPr>
          <p:spPr>
            <a:xfrm>
              <a:off x="1368591" y="1152089"/>
              <a:ext cx="869647" cy="243281"/>
            </a:xfrm>
            <a:custGeom>
              <a:avLst/>
              <a:gdLst/>
              <a:ahLst/>
              <a:cxnLst/>
              <a:rect l="l" t="t" r="r" b="b"/>
              <a:pathLst>
                <a:path w="14388" h="4025" extrusionOk="0">
                  <a:moveTo>
                    <a:pt x="13445" y="1"/>
                  </a:moveTo>
                  <a:cubicBezTo>
                    <a:pt x="13348" y="1"/>
                    <a:pt x="13250" y="36"/>
                    <a:pt x="13174" y="108"/>
                  </a:cubicBezTo>
                  <a:cubicBezTo>
                    <a:pt x="12042" y="1171"/>
                    <a:pt x="9196" y="2209"/>
                    <a:pt x="6032" y="2209"/>
                  </a:cubicBezTo>
                  <a:cubicBezTo>
                    <a:pt x="4506" y="2209"/>
                    <a:pt x="2905" y="1968"/>
                    <a:pt x="1387" y="1371"/>
                  </a:cubicBezTo>
                  <a:cubicBezTo>
                    <a:pt x="1341" y="1354"/>
                    <a:pt x="1294" y="1345"/>
                    <a:pt x="1246" y="1345"/>
                  </a:cubicBezTo>
                  <a:cubicBezTo>
                    <a:pt x="1118" y="1345"/>
                    <a:pt x="994" y="1408"/>
                    <a:pt x="919" y="1519"/>
                  </a:cubicBezTo>
                  <a:lnTo>
                    <a:pt x="0" y="2874"/>
                  </a:lnTo>
                  <a:cubicBezTo>
                    <a:pt x="0" y="2874"/>
                    <a:pt x="2545" y="4024"/>
                    <a:pt x="5993" y="4024"/>
                  </a:cubicBezTo>
                  <a:cubicBezTo>
                    <a:pt x="6924" y="4024"/>
                    <a:pt x="7920" y="3941"/>
                    <a:pt x="8950" y="3728"/>
                  </a:cubicBezTo>
                  <a:cubicBezTo>
                    <a:pt x="13352" y="2818"/>
                    <a:pt x="14387" y="769"/>
                    <a:pt x="14387" y="769"/>
                  </a:cubicBezTo>
                  <a:lnTo>
                    <a:pt x="13723" y="115"/>
                  </a:lnTo>
                  <a:cubicBezTo>
                    <a:pt x="13646" y="39"/>
                    <a:pt x="13546" y="1"/>
                    <a:pt x="13445" y="1"/>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44">
              <a:extLst>
                <a:ext uri="{FF2B5EF4-FFF2-40B4-BE49-F238E27FC236}">
                  <a16:creationId xmlns:a16="http://schemas.microsoft.com/office/drawing/2014/main" id="{BC323692-234D-729C-3DDF-6EA10C984A06}"/>
                </a:ext>
              </a:extLst>
            </p:cNvPr>
            <p:cNvSpPr/>
            <p:nvPr/>
          </p:nvSpPr>
          <p:spPr>
            <a:xfrm>
              <a:off x="1260097" y="509168"/>
              <a:ext cx="504514" cy="885362"/>
            </a:xfrm>
            <a:custGeom>
              <a:avLst/>
              <a:gdLst/>
              <a:ahLst/>
              <a:cxnLst/>
              <a:rect l="l" t="t" r="r" b="b"/>
              <a:pathLst>
                <a:path w="8347" h="14648" extrusionOk="0">
                  <a:moveTo>
                    <a:pt x="7477" y="1"/>
                  </a:moveTo>
                  <a:lnTo>
                    <a:pt x="7477" y="1"/>
                  </a:lnTo>
                  <a:cubicBezTo>
                    <a:pt x="3209" y="478"/>
                    <a:pt x="0" y="4153"/>
                    <a:pt x="1268" y="9100"/>
                  </a:cubicBezTo>
                  <a:cubicBezTo>
                    <a:pt x="1555" y="10221"/>
                    <a:pt x="2170" y="11193"/>
                    <a:pt x="2991" y="11985"/>
                  </a:cubicBezTo>
                  <a:cubicBezTo>
                    <a:pt x="2878" y="12000"/>
                    <a:pt x="2778" y="12063"/>
                    <a:pt x="2714" y="12156"/>
                  </a:cubicBezTo>
                  <a:lnTo>
                    <a:pt x="1795" y="13511"/>
                  </a:lnTo>
                  <a:cubicBezTo>
                    <a:pt x="1796" y="13511"/>
                    <a:pt x="4045" y="14526"/>
                    <a:pt x="7178" y="14648"/>
                  </a:cubicBezTo>
                  <a:cubicBezTo>
                    <a:pt x="7173" y="14630"/>
                    <a:pt x="6813" y="13139"/>
                    <a:pt x="8347" y="12837"/>
                  </a:cubicBezTo>
                  <a:cubicBezTo>
                    <a:pt x="8347" y="12837"/>
                    <a:pt x="5996" y="12024"/>
                    <a:pt x="5051" y="10355"/>
                  </a:cubicBezTo>
                  <a:cubicBezTo>
                    <a:pt x="5051" y="10355"/>
                    <a:pt x="5583" y="6070"/>
                    <a:pt x="3284" y="4442"/>
                  </a:cubicBezTo>
                  <a:cubicBezTo>
                    <a:pt x="3284" y="4442"/>
                    <a:pt x="3329" y="968"/>
                    <a:pt x="7477" y="1"/>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44">
              <a:extLst>
                <a:ext uri="{FF2B5EF4-FFF2-40B4-BE49-F238E27FC236}">
                  <a16:creationId xmlns:a16="http://schemas.microsoft.com/office/drawing/2014/main" id="{0A17AA2C-B1FB-2639-1E0B-0C6FB35435DB}"/>
                </a:ext>
              </a:extLst>
            </p:cNvPr>
            <p:cNvSpPr/>
            <p:nvPr/>
          </p:nvSpPr>
          <p:spPr>
            <a:xfrm>
              <a:off x="1593616" y="1240153"/>
              <a:ext cx="611195" cy="158238"/>
            </a:xfrm>
            <a:custGeom>
              <a:avLst/>
              <a:gdLst/>
              <a:ahLst/>
              <a:cxnLst/>
              <a:rect l="l" t="t" r="r" b="b"/>
              <a:pathLst>
                <a:path w="10112" h="2618" extrusionOk="0">
                  <a:moveTo>
                    <a:pt x="10096" y="1"/>
                  </a:moveTo>
                  <a:cubicBezTo>
                    <a:pt x="9757" y="287"/>
                    <a:pt x="9394" y="542"/>
                    <a:pt x="9011" y="764"/>
                  </a:cubicBezTo>
                  <a:cubicBezTo>
                    <a:pt x="8630" y="987"/>
                    <a:pt x="8234" y="1183"/>
                    <a:pt x="7825" y="1350"/>
                  </a:cubicBezTo>
                  <a:cubicBezTo>
                    <a:pt x="7622" y="1436"/>
                    <a:pt x="7418" y="1520"/>
                    <a:pt x="7209" y="1592"/>
                  </a:cubicBezTo>
                  <a:cubicBezTo>
                    <a:pt x="7004" y="1673"/>
                    <a:pt x="6793" y="1741"/>
                    <a:pt x="6584" y="1811"/>
                  </a:cubicBezTo>
                  <a:cubicBezTo>
                    <a:pt x="6163" y="1946"/>
                    <a:pt x="5736" y="2064"/>
                    <a:pt x="5303" y="2163"/>
                  </a:cubicBezTo>
                  <a:cubicBezTo>
                    <a:pt x="4437" y="2358"/>
                    <a:pt x="3555" y="2473"/>
                    <a:pt x="2668" y="2507"/>
                  </a:cubicBezTo>
                  <a:cubicBezTo>
                    <a:pt x="2449" y="2515"/>
                    <a:pt x="2230" y="2520"/>
                    <a:pt x="2011" y="2520"/>
                  </a:cubicBezTo>
                  <a:cubicBezTo>
                    <a:pt x="1340" y="2520"/>
                    <a:pt x="670" y="2478"/>
                    <a:pt x="4" y="2395"/>
                  </a:cubicBezTo>
                  <a:lnTo>
                    <a:pt x="1" y="2417"/>
                  </a:lnTo>
                  <a:cubicBezTo>
                    <a:pt x="842" y="2550"/>
                    <a:pt x="1693" y="2617"/>
                    <a:pt x="2544" y="2617"/>
                  </a:cubicBezTo>
                  <a:cubicBezTo>
                    <a:pt x="2587" y="2617"/>
                    <a:pt x="2629" y="2617"/>
                    <a:pt x="2671" y="2617"/>
                  </a:cubicBezTo>
                  <a:cubicBezTo>
                    <a:pt x="3567" y="2605"/>
                    <a:pt x="4461" y="2512"/>
                    <a:pt x="5340" y="2336"/>
                  </a:cubicBezTo>
                  <a:cubicBezTo>
                    <a:pt x="5780" y="2250"/>
                    <a:pt x="6217" y="2145"/>
                    <a:pt x="6649" y="2021"/>
                  </a:cubicBezTo>
                  <a:cubicBezTo>
                    <a:pt x="6863" y="1953"/>
                    <a:pt x="7079" y="1889"/>
                    <a:pt x="7289" y="1808"/>
                  </a:cubicBezTo>
                  <a:cubicBezTo>
                    <a:pt x="7500" y="1732"/>
                    <a:pt x="7708" y="1643"/>
                    <a:pt x="7915" y="1553"/>
                  </a:cubicBezTo>
                  <a:cubicBezTo>
                    <a:pt x="8322" y="1363"/>
                    <a:pt x="8721" y="1149"/>
                    <a:pt x="9093" y="894"/>
                  </a:cubicBezTo>
                  <a:cubicBezTo>
                    <a:pt x="9279" y="767"/>
                    <a:pt x="9459" y="631"/>
                    <a:pt x="9631" y="486"/>
                  </a:cubicBezTo>
                  <a:cubicBezTo>
                    <a:pt x="9799" y="337"/>
                    <a:pt x="9964" y="184"/>
                    <a:pt x="10112" y="17"/>
                  </a:cubicBezTo>
                  <a:lnTo>
                    <a:pt x="10096" y="1"/>
                  </a:ln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44">
              <a:extLst>
                <a:ext uri="{FF2B5EF4-FFF2-40B4-BE49-F238E27FC236}">
                  <a16:creationId xmlns:a16="http://schemas.microsoft.com/office/drawing/2014/main" id="{15417DB1-EA26-F304-99DB-25DF51315D0B}"/>
                </a:ext>
              </a:extLst>
            </p:cNvPr>
            <p:cNvSpPr/>
            <p:nvPr/>
          </p:nvSpPr>
          <p:spPr>
            <a:xfrm>
              <a:off x="1452182" y="1158073"/>
              <a:ext cx="713161" cy="132006"/>
            </a:xfrm>
            <a:custGeom>
              <a:avLst/>
              <a:gdLst/>
              <a:ahLst/>
              <a:cxnLst/>
              <a:rect l="l" t="t" r="r" b="b"/>
              <a:pathLst>
                <a:path w="11799" h="2184" extrusionOk="0">
                  <a:moveTo>
                    <a:pt x="11783" y="1"/>
                  </a:moveTo>
                  <a:cubicBezTo>
                    <a:pt x="11385" y="324"/>
                    <a:pt x="10936" y="571"/>
                    <a:pt x="10474" y="784"/>
                  </a:cubicBezTo>
                  <a:cubicBezTo>
                    <a:pt x="10010" y="995"/>
                    <a:pt x="9533" y="1175"/>
                    <a:pt x="9045" y="1320"/>
                  </a:cubicBezTo>
                  <a:cubicBezTo>
                    <a:pt x="8071" y="1618"/>
                    <a:pt x="7072" y="1841"/>
                    <a:pt x="6056" y="1952"/>
                  </a:cubicBezTo>
                  <a:cubicBezTo>
                    <a:pt x="5542" y="2008"/>
                    <a:pt x="5026" y="2037"/>
                    <a:pt x="4511" y="2037"/>
                  </a:cubicBezTo>
                  <a:cubicBezTo>
                    <a:pt x="4005" y="2037"/>
                    <a:pt x="3499" y="2009"/>
                    <a:pt x="2995" y="1955"/>
                  </a:cubicBezTo>
                  <a:cubicBezTo>
                    <a:pt x="1974" y="1851"/>
                    <a:pt x="971" y="1618"/>
                    <a:pt x="9" y="1262"/>
                  </a:cubicBezTo>
                  <a:lnTo>
                    <a:pt x="1" y="1283"/>
                  </a:lnTo>
                  <a:cubicBezTo>
                    <a:pt x="957" y="1668"/>
                    <a:pt x="1960" y="1931"/>
                    <a:pt x="2982" y="2065"/>
                  </a:cubicBezTo>
                  <a:cubicBezTo>
                    <a:pt x="3593" y="2144"/>
                    <a:pt x="4207" y="2184"/>
                    <a:pt x="4822" y="2184"/>
                  </a:cubicBezTo>
                  <a:cubicBezTo>
                    <a:pt x="5240" y="2184"/>
                    <a:pt x="5657" y="2166"/>
                    <a:pt x="6074" y="2129"/>
                  </a:cubicBezTo>
                  <a:cubicBezTo>
                    <a:pt x="7102" y="2041"/>
                    <a:pt x="8130" y="1864"/>
                    <a:pt x="9113" y="1532"/>
                  </a:cubicBezTo>
                  <a:cubicBezTo>
                    <a:pt x="9602" y="1361"/>
                    <a:pt x="10085" y="1168"/>
                    <a:pt x="10542" y="923"/>
                  </a:cubicBezTo>
                  <a:cubicBezTo>
                    <a:pt x="10769" y="798"/>
                    <a:pt x="10994" y="667"/>
                    <a:pt x="11206" y="519"/>
                  </a:cubicBezTo>
                  <a:cubicBezTo>
                    <a:pt x="11416" y="366"/>
                    <a:pt x="11621" y="205"/>
                    <a:pt x="11798" y="17"/>
                  </a:cubicBezTo>
                  <a:lnTo>
                    <a:pt x="11783" y="1"/>
                  </a:ln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44">
              <a:extLst>
                <a:ext uri="{FF2B5EF4-FFF2-40B4-BE49-F238E27FC236}">
                  <a16:creationId xmlns:a16="http://schemas.microsoft.com/office/drawing/2014/main" id="{1335CF21-975F-BB01-1667-F578A4AADABA}"/>
                </a:ext>
              </a:extLst>
            </p:cNvPr>
            <p:cNvSpPr/>
            <p:nvPr/>
          </p:nvSpPr>
          <p:spPr>
            <a:xfrm>
              <a:off x="1999727" y="1161458"/>
              <a:ext cx="80812" cy="164887"/>
            </a:xfrm>
            <a:custGeom>
              <a:avLst/>
              <a:gdLst/>
              <a:ahLst/>
              <a:cxnLst/>
              <a:rect l="l" t="t" r="r" b="b"/>
              <a:pathLst>
                <a:path w="1337" h="2728" extrusionOk="0">
                  <a:moveTo>
                    <a:pt x="16" y="1"/>
                  </a:moveTo>
                  <a:lnTo>
                    <a:pt x="1" y="16"/>
                  </a:lnTo>
                  <a:cubicBezTo>
                    <a:pt x="149" y="189"/>
                    <a:pt x="275" y="364"/>
                    <a:pt x="354" y="546"/>
                  </a:cubicBezTo>
                  <a:cubicBezTo>
                    <a:pt x="431" y="730"/>
                    <a:pt x="475" y="916"/>
                    <a:pt x="450" y="1112"/>
                  </a:cubicBezTo>
                  <a:lnTo>
                    <a:pt x="441" y="1181"/>
                  </a:lnTo>
                  <a:lnTo>
                    <a:pt x="500" y="1212"/>
                  </a:lnTo>
                  <a:cubicBezTo>
                    <a:pt x="633" y="1283"/>
                    <a:pt x="754" y="1371"/>
                    <a:pt x="863" y="1475"/>
                  </a:cubicBezTo>
                  <a:cubicBezTo>
                    <a:pt x="970" y="1579"/>
                    <a:pt x="1065" y="1695"/>
                    <a:pt x="1132" y="1825"/>
                  </a:cubicBezTo>
                  <a:cubicBezTo>
                    <a:pt x="1203" y="1957"/>
                    <a:pt x="1246" y="2102"/>
                    <a:pt x="1260" y="2250"/>
                  </a:cubicBezTo>
                  <a:cubicBezTo>
                    <a:pt x="1273" y="2403"/>
                    <a:pt x="1256" y="2563"/>
                    <a:pt x="1217" y="2721"/>
                  </a:cubicBezTo>
                  <a:lnTo>
                    <a:pt x="1239" y="2728"/>
                  </a:lnTo>
                  <a:cubicBezTo>
                    <a:pt x="1299" y="2575"/>
                    <a:pt x="1331" y="2412"/>
                    <a:pt x="1335" y="2247"/>
                  </a:cubicBezTo>
                  <a:cubicBezTo>
                    <a:pt x="1336" y="2086"/>
                    <a:pt x="1305" y="1925"/>
                    <a:pt x="1241" y="1777"/>
                  </a:cubicBezTo>
                  <a:cubicBezTo>
                    <a:pt x="1179" y="1630"/>
                    <a:pt x="1087" y="1496"/>
                    <a:pt x="981" y="1375"/>
                  </a:cubicBezTo>
                  <a:cubicBezTo>
                    <a:pt x="887" y="1270"/>
                    <a:pt x="781" y="1176"/>
                    <a:pt x="666" y="1094"/>
                  </a:cubicBezTo>
                  <a:lnTo>
                    <a:pt x="666" y="1094"/>
                  </a:lnTo>
                  <a:cubicBezTo>
                    <a:pt x="685" y="997"/>
                    <a:pt x="692" y="898"/>
                    <a:pt x="676" y="800"/>
                  </a:cubicBezTo>
                  <a:cubicBezTo>
                    <a:pt x="656" y="683"/>
                    <a:pt x="614" y="571"/>
                    <a:pt x="550" y="473"/>
                  </a:cubicBezTo>
                  <a:cubicBezTo>
                    <a:pt x="488" y="371"/>
                    <a:pt x="410" y="280"/>
                    <a:pt x="321" y="202"/>
                  </a:cubicBezTo>
                  <a:cubicBezTo>
                    <a:pt x="230" y="120"/>
                    <a:pt x="127" y="52"/>
                    <a:pt x="16" y="1"/>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44">
              <a:extLst>
                <a:ext uri="{FF2B5EF4-FFF2-40B4-BE49-F238E27FC236}">
                  <a16:creationId xmlns:a16="http://schemas.microsoft.com/office/drawing/2014/main" id="{65FDA328-1BEC-2BD5-810D-F8E5AB37CC2E}"/>
                </a:ext>
              </a:extLst>
            </p:cNvPr>
            <p:cNvSpPr/>
            <p:nvPr/>
          </p:nvSpPr>
          <p:spPr>
            <a:xfrm>
              <a:off x="1342661" y="778074"/>
              <a:ext cx="224423" cy="384958"/>
            </a:xfrm>
            <a:custGeom>
              <a:avLst/>
              <a:gdLst/>
              <a:ahLst/>
              <a:cxnLst/>
              <a:rect l="l" t="t" r="r" b="b"/>
              <a:pathLst>
                <a:path w="3713" h="6369" extrusionOk="0">
                  <a:moveTo>
                    <a:pt x="1340" y="0"/>
                  </a:moveTo>
                  <a:cubicBezTo>
                    <a:pt x="1289" y="0"/>
                    <a:pt x="1238" y="5"/>
                    <a:pt x="1188" y="16"/>
                  </a:cubicBezTo>
                  <a:cubicBezTo>
                    <a:pt x="367" y="189"/>
                    <a:pt x="0" y="1748"/>
                    <a:pt x="370" y="3498"/>
                  </a:cubicBezTo>
                  <a:cubicBezTo>
                    <a:pt x="717" y="5142"/>
                    <a:pt x="1589" y="6369"/>
                    <a:pt x="2374" y="6369"/>
                  </a:cubicBezTo>
                  <a:cubicBezTo>
                    <a:pt x="2425" y="6369"/>
                    <a:pt x="2475" y="6364"/>
                    <a:pt x="2525" y="6353"/>
                  </a:cubicBezTo>
                  <a:cubicBezTo>
                    <a:pt x="3347" y="6180"/>
                    <a:pt x="3712" y="4621"/>
                    <a:pt x="3343" y="2870"/>
                  </a:cubicBezTo>
                  <a:cubicBezTo>
                    <a:pt x="2996" y="1228"/>
                    <a:pt x="2125" y="0"/>
                    <a:pt x="134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44">
              <a:extLst>
                <a:ext uri="{FF2B5EF4-FFF2-40B4-BE49-F238E27FC236}">
                  <a16:creationId xmlns:a16="http://schemas.microsoft.com/office/drawing/2014/main" id="{F8F08DD8-4C98-67FB-7C9A-1EC633347E3A}"/>
                </a:ext>
              </a:extLst>
            </p:cNvPr>
            <p:cNvSpPr/>
            <p:nvPr/>
          </p:nvSpPr>
          <p:spPr>
            <a:xfrm>
              <a:off x="1340183" y="791069"/>
              <a:ext cx="214692" cy="360902"/>
            </a:xfrm>
            <a:custGeom>
              <a:avLst/>
              <a:gdLst/>
              <a:ahLst/>
              <a:cxnLst/>
              <a:rect l="l" t="t" r="r" b="b"/>
              <a:pathLst>
                <a:path w="3552" h="5971" extrusionOk="0">
                  <a:moveTo>
                    <a:pt x="1326" y="0"/>
                  </a:moveTo>
                  <a:cubicBezTo>
                    <a:pt x="1278" y="0"/>
                    <a:pt x="1231" y="5"/>
                    <a:pt x="1184" y="15"/>
                  </a:cubicBezTo>
                  <a:cubicBezTo>
                    <a:pt x="1122" y="28"/>
                    <a:pt x="1061" y="50"/>
                    <a:pt x="1005" y="81"/>
                  </a:cubicBezTo>
                  <a:lnTo>
                    <a:pt x="1005" y="80"/>
                  </a:lnTo>
                  <a:lnTo>
                    <a:pt x="0" y="616"/>
                  </a:lnTo>
                  <a:lnTo>
                    <a:pt x="1114" y="5894"/>
                  </a:lnTo>
                  <a:lnTo>
                    <a:pt x="2270" y="5970"/>
                  </a:lnTo>
                  <a:cubicBezTo>
                    <a:pt x="2278" y="5971"/>
                    <a:pt x="2286" y="5971"/>
                    <a:pt x="2294" y="5971"/>
                  </a:cubicBezTo>
                  <a:cubicBezTo>
                    <a:pt x="2343" y="5971"/>
                    <a:pt x="2391" y="5966"/>
                    <a:pt x="2439" y="5956"/>
                  </a:cubicBezTo>
                  <a:cubicBezTo>
                    <a:pt x="3208" y="5794"/>
                    <a:pt x="3551" y="4332"/>
                    <a:pt x="3205" y="2691"/>
                  </a:cubicBezTo>
                  <a:cubicBezTo>
                    <a:pt x="2879" y="1151"/>
                    <a:pt x="2062" y="0"/>
                    <a:pt x="132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44">
              <a:extLst>
                <a:ext uri="{FF2B5EF4-FFF2-40B4-BE49-F238E27FC236}">
                  <a16:creationId xmlns:a16="http://schemas.microsoft.com/office/drawing/2014/main" id="{BF43AAAD-4DCF-D5A9-9161-0801138E8A53}"/>
                </a:ext>
              </a:extLst>
            </p:cNvPr>
            <p:cNvSpPr/>
            <p:nvPr/>
          </p:nvSpPr>
          <p:spPr>
            <a:xfrm>
              <a:off x="1280345" y="827516"/>
              <a:ext cx="187009" cy="320647"/>
            </a:xfrm>
            <a:custGeom>
              <a:avLst/>
              <a:gdLst/>
              <a:ahLst/>
              <a:cxnLst/>
              <a:rect l="l" t="t" r="r" b="b"/>
              <a:pathLst>
                <a:path w="3094" h="5305" extrusionOk="0">
                  <a:moveTo>
                    <a:pt x="1117" y="0"/>
                  </a:moveTo>
                  <a:cubicBezTo>
                    <a:pt x="1074" y="0"/>
                    <a:pt x="1032" y="4"/>
                    <a:pt x="990" y="13"/>
                  </a:cubicBezTo>
                  <a:cubicBezTo>
                    <a:pt x="306" y="158"/>
                    <a:pt x="1" y="1456"/>
                    <a:pt x="309" y="2913"/>
                  </a:cubicBezTo>
                  <a:cubicBezTo>
                    <a:pt x="598" y="4282"/>
                    <a:pt x="1324" y="5305"/>
                    <a:pt x="1978" y="5305"/>
                  </a:cubicBezTo>
                  <a:cubicBezTo>
                    <a:pt x="2021" y="5305"/>
                    <a:pt x="2063" y="5300"/>
                    <a:pt x="2105" y="5291"/>
                  </a:cubicBezTo>
                  <a:cubicBezTo>
                    <a:pt x="2788" y="5147"/>
                    <a:pt x="3093" y="3848"/>
                    <a:pt x="2785" y="2391"/>
                  </a:cubicBezTo>
                  <a:cubicBezTo>
                    <a:pt x="2496" y="1023"/>
                    <a:pt x="1770" y="0"/>
                    <a:pt x="1117" y="0"/>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44">
              <a:extLst>
                <a:ext uri="{FF2B5EF4-FFF2-40B4-BE49-F238E27FC236}">
                  <a16:creationId xmlns:a16="http://schemas.microsoft.com/office/drawing/2014/main" id="{1DFB0FE6-BA82-88C5-5A55-9658E074AF8E}"/>
                </a:ext>
              </a:extLst>
            </p:cNvPr>
            <p:cNvSpPr/>
            <p:nvPr/>
          </p:nvSpPr>
          <p:spPr>
            <a:xfrm>
              <a:off x="1295698" y="864748"/>
              <a:ext cx="134545" cy="250897"/>
            </a:xfrm>
            <a:custGeom>
              <a:avLst/>
              <a:gdLst/>
              <a:ahLst/>
              <a:cxnLst/>
              <a:rect l="l" t="t" r="r" b="b"/>
              <a:pathLst>
                <a:path w="2226" h="4151" extrusionOk="0">
                  <a:moveTo>
                    <a:pt x="733" y="1"/>
                  </a:moveTo>
                  <a:cubicBezTo>
                    <a:pt x="704" y="1"/>
                    <a:pt x="676" y="3"/>
                    <a:pt x="649" y="9"/>
                  </a:cubicBezTo>
                  <a:cubicBezTo>
                    <a:pt x="225" y="99"/>
                    <a:pt x="0" y="861"/>
                    <a:pt x="113" y="1831"/>
                  </a:cubicBezTo>
                  <a:lnTo>
                    <a:pt x="1086" y="2075"/>
                  </a:lnTo>
                  <a:lnTo>
                    <a:pt x="244" y="2518"/>
                  </a:lnTo>
                  <a:cubicBezTo>
                    <a:pt x="501" y="3474"/>
                    <a:pt x="1002" y="4150"/>
                    <a:pt x="1437" y="4150"/>
                  </a:cubicBezTo>
                  <a:cubicBezTo>
                    <a:pt x="1465" y="4150"/>
                    <a:pt x="1493" y="4147"/>
                    <a:pt x="1521" y="4141"/>
                  </a:cubicBezTo>
                  <a:cubicBezTo>
                    <a:pt x="2016" y="4037"/>
                    <a:pt x="2226" y="3018"/>
                    <a:pt x="1986" y="1885"/>
                  </a:cubicBezTo>
                  <a:cubicBezTo>
                    <a:pt x="1760" y="815"/>
                    <a:pt x="1210" y="1"/>
                    <a:pt x="73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44">
              <a:extLst>
                <a:ext uri="{FF2B5EF4-FFF2-40B4-BE49-F238E27FC236}">
                  <a16:creationId xmlns:a16="http://schemas.microsoft.com/office/drawing/2014/main" id="{A7DBD217-917A-9172-2600-8E79064E8674}"/>
                </a:ext>
              </a:extLst>
            </p:cNvPr>
            <p:cNvSpPr/>
            <p:nvPr/>
          </p:nvSpPr>
          <p:spPr>
            <a:xfrm>
              <a:off x="1289472" y="866380"/>
              <a:ext cx="134545" cy="250897"/>
            </a:xfrm>
            <a:custGeom>
              <a:avLst/>
              <a:gdLst/>
              <a:ahLst/>
              <a:cxnLst/>
              <a:rect l="l" t="t" r="r" b="b"/>
              <a:pathLst>
                <a:path w="2226" h="4151" extrusionOk="0">
                  <a:moveTo>
                    <a:pt x="733" y="0"/>
                  </a:moveTo>
                  <a:cubicBezTo>
                    <a:pt x="705" y="0"/>
                    <a:pt x="676" y="3"/>
                    <a:pt x="649" y="9"/>
                  </a:cubicBezTo>
                  <a:cubicBezTo>
                    <a:pt x="225" y="98"/>
                    <a:pt x="0" y="861"/>
                    <a:pt x="112" y="1830"/>
                  </a:cubicBezTo>
                  <a:lnTo>
                    <a:pt x="1085" y="2075"/>
                  </a:lnTo>
                  <a:lnTo>
                    <a:pt x="244" y="2518"/>
                  </a:lnTo>
                  <a:cubicBezTo>
                    <a:pt x="500" y="3474"/>
                    <a:pt x="1002" y="4150"/>
                    <a:pt x="1437" y="4150"/>
                  </a:cubicBezTo>
                  <a:cubicBezTo>
                    <a:pt x="1465" y="4150"/>
                    <a:pt x="1493" y="4147"/>
                    <a:pt x="1521" y="4142"/>
                  </a:cubicBezTo>
                  <a:cubicBezTo>
                    <a:pt x="2015" y="4037"/>
                    <a:pt x="2225" y="3018"/>
                    <a:pt x="1986" y="1885"/>
                  </a:cubicBezTo>
                  <a:cubicBezTo>
                    <a:pt x="1760" y="815"/>
                    <a:pt x="1209" y="0"/>
                    <a:pt x="73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44">
              <a:extLst>
                <a:ext uri="{FF2B5EF4-FFF2-40B4-BE49-F238E27FC236}">
                  <a16:creationId xmlns:a16="http://schemas.microsoft.com/office/drawing/2014/main" id="{D8F19A65-85FD-6322-5505-193EEB4B727D}"/>
                </a:ext>
              </a:extLst>
            </p:cNvPr>
            <p:cNvSpPr/>
            <p:nvPr/>
          </p:nvSpPr>
          <p:spPr>
            <a:xfrm>
              <a:off x="1559104" y="636398"/>
              <a:ext cx="638756" cy="565984"/>
            </a:xfrm>
            <a:custGeom>
              <a:avLst/>
              <a:gdLst/>
              <a:ahLst/>
              <a:cxnLst/>
              <a:rect l="l" t="t" r="r" b="b"/>
              <a:pathLst>
                <a:path w="10568" h="9364" extrusionOk="0">
                  <a:moveTo>
                    <a:pt x="5575" y="1"/>
                  </a:moveTo>
                  <a:cubicBezTo>
                    <a:pt x="3277" y="1"/>
                    <a:pt x="602" y="963"/>
                    <a:pt x="329" y="2502"/>
                  </a:cubicBezTo>
                  <a:cubicBezTo>
                    <a:pt x="1" y="4350"/>
                    <a:pt x="700" y="6523"/>
                    <a:pt x="1239" y="7486"/>
                  </a:cubicBezTo>
                  <a:cubicBezTo>
                    <a:pt x="1459" y="7878"/>
                    <a:pt x="2011" y="9364"/>
                    <a:pt x="4721" y="9364"/>
                  </a:cubicBezTo>
                  <a:cubicBezTo>
                    <a:pt x="5094" y="9364"/>
                    <a:pt x="5508" y="9336"/>
                    <a:pt x="5969" y="9272"/>
                  </a:cubicBezTo>
                  <a:cubicBezTo>
                    <a:pt x="9375" y="8805"/>
                    <a:pt x="9976" y="6867"/>
                    <a:pt x="9976" y="6867"/>
                  </a:cubicBezTo>
                  <a:cubicBezTo>
                    <a:pt x="10568" y="5323"/>
                    <a:pt x="9923" y="2447"/>
                    <a:pt x="8554" y="928"/>
                  </a:cubicBezTo>
                  <a:cubicBezTo>
                    <a:pt x="7978" y="289"/>
                    <a:pt x="6833" y="1"/>
                    <a:pt x="55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44">
              <a:extLst>
                <a:ext uri="{FF2B5EF4-FFF2-40B4-BE49-F238E27FC236}">
                  <a16:creationId xmlns:a16="http://schemas.microsoft.com/office/drawing/2014/main" id="{25A4821B-7D43-B8AA-79B2-B40D937B7D46}"/>
                </a:ext>
              </a:extLst>
            </p:cNvPr>
            <p:cNvSpPr/>
            <p:nvPr/>
          </p:nvSpPr>
          <p:spPr>
            <a:xfrm>
              <a:off x="1569379" y="623766"/>
              <a:ext cx="635734" cy="563385"/>
            </a:xfrm>
            <a:custGeom>
              <a:avLst/>
              <a:gdLst/>
              <a:ahLst/>
              <a:cxnLst/>
              <a:rect l="l" t="t" r="r" b="b"/>
              <a:pathLst>
                <a:path w="10518" h="9321" extrusionOk="0">
                  <a:moveTo>
                    <a:pt x="5549" y="1"/>
                  </a:moveTo>
                  <a:cubicBezTo>
                    <a:pt x="3261" y="1"/>
                    <a:pt x="598" y="958"/>
                    <a:pt x="327" y="2489"/>
                  </a:cubicBezTo>
                  <a:cubicBezTo>
                    <a:pt x="1" y="4330"/>
                    <a:pt x="696" y="6492"/>
                    <a:pt x="1233" y="7451"/>
                  </a:cubicBezTo>
                  <a:cubicBezTo>
                    <a:pt x="1452" y="7841"/>
                    <a:pt x="2001" y="9321"/>
                    <a:pt x="4698" y="9321"/>
                  </a:cubicBezTo>
                  <a:cubicBezTo>
                    <a:pt x="5070" y="9321"/>
                    <a:pt x="5482" y="9293"/>
                    <a:pt x="5940" y="9230"/>
                  </a:cubicBezTo>
                  <a:cubicBezTo>
                    <a:pt x="9332" y="8764"/>
                    <a:pt x="9929" y="6835"/>
                    <a:pt x="9929" y="6835"/>
                  </a:cubicBezTo>
                  <a:cubicBezTo>
                    <a:pt x="10517" y="5298"/>
                    <a:pt x="9876" y="2435"/>
                    <a:pt x="8514" y="924"/>
                  </a:cubicBezTo>
                  <a:cubicBezTo>
                    <a:pt x="7941" y="288"/>
                    <a:pt x="6801" y="1"/>
                    <a:pt x="5549"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44">
              <a:extLst>
                <a:ext uri="{FF2B5EF4-FFF2-40B4-BE49-F238E27FC236}">
                  <a16:creationId xmlns:a16="http://schemas.microsoft.com/office/drawing/2014/main" id="{07769B6A-C240-7B8A-C2D0-E0AD95C64204}"/>
                </a:ext>
              </a:extLst>
            </p:cNvPr>
            <p:cNvSpPr/>
            <p:nvPr/>
          </p:nvSpPr>
          <p:spPr>
            <a:xfrm>
              <a:off x="1571192" y="635008"/>
              <a:ext cx="624250" cy="553230"/>
            </a:xfrm>
            <a:custGeom>
              <a:avLst/>
              <a:gdLst/>
              <a:ahLst/>
              <a:cxnLst/>
              <a:rect l="l" t="t" r="r" b="b"/>
              <a:pathLst>
                <a:path w="10328" h="9153" extrusionOk="0">
                  <a:moveTo>
                    <a:pt x="5449" y="0"/>
                  </a:moveTo>
                  <a:cubicBezTo>
                    <a:pt x="3203" y="0"/>
                    <a:pt x="587" y="940"/>
                    <a:pt x="320" y="2444"/>
                  </a:cubicBezTo>
                  <a:cubicBezTo>
                    <a:pt x="0" y="4252"/>
                    <a:pt x="683" y="6375"/>
                    <a:pt x="1211" y="7317"/>
                  </a:cubicBezTo>
                  <a:cubicBezTo>
                    <a:pt x="1425" y="7699"/>
                    <a:pt x="1965" y="9152"/>
                    <a:pt x="4613" y="9152"/>
                  </a:cubicBezTo>
                  <a:cubicBezTo>
                    <a:pt x="4978" y="9152"/>
                    <a:pt x="5383" y="9125"/>
                    <a:pt x="5833" y="9063"/>
                  </a:cubicBezTo>
                  <a:cubicBezTo>
                    <a:pt x="9163" y="8606"/>
                    <a:pt x="9750" y="6712"/>
                    <a:pt x="9750" y="6712"/>
                  </a:cubicBezTo>
                  <a:cubicBezTo>
                    <a:pt x="10327" y="5202"/>
                    <a:pt x="9697" y="2392"/>
                    <a:pt x="8360" y="907"/>
                  </a:cubicBezTo>
                  <a:cubicBezTo>
                    <a:pt x="7797" y="282"/>
                    <a:pt x="6678" y="0"/>
                    <a:pt x="5449" y="0"/>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44">
              <a:extLst>
                <a:ext uri="{FF2B5EF4-FFF2-40B4-BE49-F238E27FC236}">
                  <a16:creationId xmlns:a16="http://schemas.microsoft.com/office/drawing/2014/main" id="{801FC338-E2D6-769F-5EA9-D4759E2BF35A}"/>
                </a:ext>
              </a:extLst>
            </p:cNvPr>
            <p:cNvSpPr/>
            <p:nvPr/>
          </p:nvSpPr>
          <p:spPr>
            <a:xfrm>
              <a:off x="1585940" y="792097"/>
              <a:ext cx="497381" cy="352742"/>
            </a:xfrm>
            <a:custGeom>
              <a:avLst/>
              <a:gdLst/>
              <a:ahLst/>
              <a:cxnLst/>
              <a:rect l="l" t="t" r="r" b="b"/>
              <a:pathLst>
                <a:path w="8229" h="5836" extrusionOk="0">
                  <a:moveTo>
                    <a:pt x="52" y="1"/>
                  </a:moveTo>
                  <a:cubicBezTo>
                    <a:pt x="25" y="189"/>
                    <a:pt x="7" y="379"/>
                    <a:pt x="0" y="569"/>
                  </a:cubicBezTo>
                  <a:cubicBezTo>
                    <a:pt x="0" y="569"/>
                    <a:pt x="1272" y="2557"/>
                    <a:pt x="3673" y="4036"/>
                  </a:cubicBezTo>
                  <a:cubicBezTo>
                    <a:pt x="5957" y="5441"/>
                    <a:pt x="7746" y="5835"/>
                    <a:pt x="7746" y="5835"/>
                  </a:cubicBezTo>
                  <a:cubicBezTo>
                    <a:pt x="7912" y="5753"/>
                    <a:pt x="8073" y="5661"/>
                    <a:pt x="8229" y="5560"/>
                  </a:cubicBezTo>
                  <a:cubicBezTo>
                    <a:pt x="8229" y="5560"/>
                    <a:pt x="6198" y="4973"/>
                    <a:pt x="4010" y="3677"/>
                  </a:cubicBezTo>
                  <a:cubicBezTo>
                    <a:pt x="1560" y="2227"/>
                    <a:pt x="52" y="1"/>
                    <a:pt x="52"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44">
              <a:extLst>
                <a:ext uri="{FF2B5EF4-FFF2-40B4-BE49-F238E27FC236}">
                  <a16:creationId xmlns:a16="http://schemas.microsoft.com/office/drawing/2014/main" id="{0579B3C7-3406-D825-0394-C1FB39E238B4}"/>
                </a:ext>
              </a:extLst>
            </p:cNvPr>
            <p:cNvSpPr/>
            <p:nvPr/>
          </p:nvSpPr>
          <p:spPr>
            <a:xfrm>
              <a:off x="1585940" y="859429"/>
              <a:ext cx="438813" cy="328807"/>
            </a:xfrm>
            <a:custGeom>
              <a:avLst/>
              <a:gdLst/>
              <a:ahLst/>
              <a:cxnLst/>
              <a:rect l="l" t="t" r="r" b="b"/>
              <a:pathLst>
                <a:path w="7260" h="5440" extrusionOk="0">
                  <a:moveTo>
                    <a:pt x="1" y="0"/>
                  </a:moveTo>
                  <a:lnTo>
                    <a:pt x="1" y="0"/>
                  </a:lnTo>
                  <a:cubicBezTo>
                    <a:pt x="60" y="1446"/>
                    <a:pt x="559" y="2877"/>
                    <a:pt x="967" y="3604"/>
                  </a:cubicBezTo>
                  <a:cubicBezTo>
                    <a:pt x="1181" y="3986"/>
                    <a:pt x="1721" y="5439"/>
                    <a:pt x="4369" y="5439"/>
                  </a:cubicBezTo>
                  <a:cubicBezTo>
                    <a:pt x="4734" y="5439"/>
                    <a:pt x="5139" y="5412"/>
                    <a:pt x="5589" y="5350"/>
                  </a:cubicBezTo>
                  <a:cubicBezTo>
                    <a:pt x="6248" y="5260"/>
                    <a:pt x="6799" y="5112"/>
                    <a:pt x="7259" y="4935"/>
                  </a:cubicBezTo>
                  <a:cubicBezTo>
                    <a:pt x="7259" y="4935"/>
                    <a:pt x="5568" y="4581"/>
                    <a:pt x="3352" y="3145"/>
                  </a:cubicBezTo>
                  <a:cubicBezTo>
                    <a:pt x="982" y="1610"/>
                    <a:pt x="1" y="0"/>
                    <a:pt x="1" y="0"/>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44">
              <a:extLst>
                <a:ext uri="{FF2B5EF4-FFF2-40B4-BE49-F238E27FC236}">
                  <a16:creationId xmlns:a16="http://schemas.microsoft.com/office/drawing/2014/main" id="{B87E261D-748E-8C89-FFD8-B6E9886DB5DC}"/>
                </a:ext>
              </a:extLst>
            </p:cNvPr>
            <p:cNvSpPr/>
            <p:nvPr/>
          </p:nvSpPr>
          <p:spPr>
            <a:xfrm>
              <a:off x="1960500" y="682153"/>
              <a:ext cx="179937" cy="343555"/>
            </a:xfrm>
            <a:custGeom>
              <a:avLst/>
              <a:gdLst/>
              <a:ahLst/>
              <a:cxnLst/>
              <a:rect l="l" t="t" r="r" b="b"/>
              <a:pathLst>
                <a:path w="2977" h="5684" extrusionOk="0">
                  <a:moveTo>
                    <a:pt x="374" y="1"/>
                  </a:moveTo>
                  <a:cubicBezTo>
                    <a:pt x="231" y="1"/>
                    <a:pt x="99" y="94"/>
                    <a:pt x="55" y="237"/>
                  </a:cubicBezTo>
                  <a:cubicBezTo>
                    <a:pt x="1" y="413"/>
                    <a:pt x="100" y="600"/>
                    <a:pt x="276" y="654"/>
                  </a:cubicBezTo>
                  <a:cubicBezTo>
                    <a:pt x="287" y="657"/>
                    <a:pt x="299" y="661"/>
                    <a:pt x="310" y="663"/>
                  </a:cubicBezTo>
                  <a:cubicBezTo>
                    <a:pt x="549" y="709"/>
                    <a:pt x="780" y="778"/>
                    <a:pt x="983" y="882"/>
                  </a:cubicBezTo>
                  <a:cubicBezTo>
                    <a:pt x="1081" y="931"/>
                    <a:pt x="1173" y="993"/>
                    <a:pt x="1257" y="1065"/>
                  </a:cubicBezTo>
                  <a:cubicBezTo>
                    <a:pt x="1296" y="1096"/>
                    <a:pt x="1344" y="1148"/>
                    <a:pt x="1386" y="1190"/>
                  </a:cubicBezTo>
                  <a:cubicBezTo>
                    <a:pt x="1429" y="1235"/>
                    <a:pt x="1472" y="1280"/>
                    <a:pt x="1513" y="1328"/>
                  </a:cubicBezTo>
                  <a:cubicBezTo>
                    <a:pt x="1843" y="1707"/>
                    <a:pt x="2112" y="2154"/>
                    <a:pt x="2327" y="2626"/>
                  </a:cubicBezTo>
                  <a:cubicBezTo>
                    <a:pt x="2546" y="3102"/>
                    <a:pt x="2702" y="3603"/>
                    <a:pt x="2795" y="4118"/>
                  </a:cubicBezTo>
                  <a:cubicBezTo>
                    <a:pt x="2878" y="4633"/>
                    <a:pt x="2907" y="5175"/>
                    <a:pt x="2736" y="5684"/>
                  </a:cubicBezTo>
                  <a:cubicBezTo>
                    <a:pt x="2848" y="5441"/>
                    <a:pt x="2911" y="5176"/>
                    <a:pt x="2943" y="4908"/>
                  </a:cubicBezTo>
                  <a:cubicBezTo>
                    <a:pt x="2976" y="4640"/>
                    <a:pt x="2977" y="4368"/>
                    <a:pt x="2960" y="4098"/>
                  </a:cubicBezTo>
                  <a:cubicBezTo>
                    <a:pt x="2920" y="3555"/>
                    <a:pt x="2812" y="3020"/>
                    <a:pt x="2637" y="2504"/>
                  </a:cubicBezTo>
                  <a:cubicBezTo>
                    <a:pt x="2463" y="1986"/>
                    <a:pt x="2230" y="1482"/>
                    <a:pt x="1907" y="1019"/>
                  </a:cubicBezTo>
                  <a:cubicBezTo>
                    <a:pt x="1824" y="901"/>
                    <a:pt x="1735" y="787"/>
                    <a:pt x="1638" y="679"/>
                  </a:cubicBezTo>
                  <a:cubicBezTo>
                    <a:pt x="1532" y="566"/>
                    <a:pt x="1411" y="465"/>
                    <a:pt x="1280" y="379"/>
                  </a:cubicBezTo>
                  <a:cubicBezTo>
                    <a:pt x="1024" y="212"/>
                    <a:pt x="749" y="101"/>
                    <a:pt x="472" y="16"/>
                  </a:cubicBezTo>
                  <a:cubicBezTo>
                    <a:pt x="439" y="6"/>
                    <a:pt x="406" y="1"/>
                    <a:pt x="374"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44">
              <a:extLst>
                <a:ext uri="{FF2B5EF4-FFF2-40B4-BE49-F238E27FC236}">
                  <a16:creationId xmlns:a16="http://schemas.microsoft.com/office/drawing/2014/main" id="{993797B9-1C70-58CB-5B7A-2836221A2269}"/>
                </a:ext>
              </a:extLst>
            </p:cNvPr>
            <p:cNvSpPr/>
            <p:nvPr/>
          </p:nvSpPr>
          <p:spPr>
            <a:xfrm>
              <a:off x="1848803" y="673872"/>
              <a:ext cx="97736" cy="41826"/>
            </a:xfrm>
            <a:custGeom>
              <a:avLst/>
              <a:gdLst/>
              <a:ahLst/>
              <a:cxnLst/>
              <a:rect l="l" t="t" r="r" b="b"/>
              <a:pathLst>
                <a:path w="1617" h="692" extrusionOk="0">
                  <a:moveTo>
                    <a:pt x="937" y="1"/>
                  </a:moveTo>
                  <a:cubicBezTo>
                    <a:pt x="731" y="1"/>
                    <a:pt x="526" y="10"/>
                    <a:pt x="320" y="27"/>
                  </a:cubicBezTo>
                  <a:cubicBezTo>
                    <a:pt x="136" y="42"/>
                    <a:pt x="0" y="202"/>
                    <a:pt x="15" y="385"/>
                  </a:cubicBezTo>
                  <a:cubicBezTo>
                    <a:pt x="29" y="560"/>
                    <a:pt x="174" y="691"/>
                    <a:pt x="346" y="691"/>
                  </a:cubicBezTo>
                  <a:cubicBezTo>
                    <a:pt x="355" y="691"/>
                    <a:pt x="364" y="691"/>
                    <a:pt x="373" y="690"/>
                  </a:cubicBezTo>
                  <a:cubicBezTo>
                    <a:pt x="560" y="675"/>
                    <a:pt x="748" y="667"/>
                    <a:pt x="935" y="667"/>
                  </a:cubicBezTo>
                  <a:cubicBezTo>
                    <a:pt x="1042" y="667"/>
                    <a:pt x="1149" y="669"/>
                    <a:pt x="1256" y="675"/>
                  </a:cubicBezTo>
                  <a:cubicBezTo>
                    <a:pt x="1261" y="675"/>
                    <a:pt x="1265" y="675"/>
                    <a:pt x="1269" y="675"/>
                  </a:cubicBezTo>
                  <a:cubicBezTo>
                    <a:pt x="1292" y="675"/>
                    <a:pt x="1314" y="673"/>
                    <a:pt x="1336" y="669"/>
                  </a:cubicBezTo>
                  <a:cubicBezTo>
                    <a:pt x="1501" y="637"/>
                    <a:pt x="1616" y="487"/>
                    <a:pt x="1605" y="319"/>
                  </a:cubicBezTo>
                  <a:cubicBezTo>
                    <a:pt x="1592" y="150"/>
                    <a:pt x="1457" y="17"/>
                    <a:pt x="1289" y="9"/>
                  </a:cubicBezTo>
                  <a:cubicBezTo>
                    <a:pt x="1172" y="4"/>
                    <a:pt x="1055" y="1"/>
                    <a:pt x="937" y="1"/>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44">
              <a:extLst>
                <a:ext uri="{FF2B5EF4-FFF2-40B4-BE49-F238E27FC236}">
                  <a16:creationId xmlns:a16="http://schemas.microsoft.com/office/drawing/2014/main" id="{E06E7F37-7C6C-2DEC-994B-99EFFA81C037}"/>
                </a:ext>
              </a:extLst>
            </p:cNvPr>
            <p:cNvSpPr/>
            <p:nvPr/>
          </p:nvSpPr>
          <p:spPr>
            <a:xfrm>
              <a:off x="1637074" y="959219"/>
              <a:ext cx="226478" cy="195592"/>
            </a:xfrm>
            <a:custGeom>
              <a:avLst/>
              <a:gdLst/>
              <a:ahLst/>
              <a:cxnLst/>
              <a:rect l="l" t="t" r="r" b="b"/>
              <a:pathLst>
                <a:path w="3747" h="3236" extrusionOk="0">
                  <a:moveTo>
                    <a:pt x="0" y="0"/>
                  </a:moveTo>
                  <a:lnTo>
                    <a:pt x="0" y="0"/>
                  </a:lnTo>
                  <a:cubicBezTo>
                    <a:pt x="64" y="448"/>
                    <a:pt x="189" y="885"/>
                    <a:pt x="372" y="1299"/>
                  </a:cubicBezTo>
                  <a:cubicBezTo>
                    <a:pt x="466" y="1510"/>
                    <a:pt x="579" y="1711"/>
                    <a:pt x="709" y="1900"/>
                  </a:cubicBezTo>
                  <a:cubicBezTo>
                    <a:pt x="839" y="2097"/>
                    <a:pt x="997" y="2274"/>
                    <a:pt x="1177" y="2427"/>
                  </a:cubicBezTo>
                  <a:cubicBezTo>
                    <a:pt x="1223" y="2467"/>
                    <a:pt x="1275" y="2502"/>
                    <a:pt x="1322" y="2536"/>
                  </a:cubicBezTo>
                  <a:cubicBezTo>
                    <a:pt x="1368" y="2570"/>
                    <a:pt x="1416" y="2601"/>
                    <a:pt x="1464" y="2631"/>
                  </a:cubicBezTo>
                  <a:cubicBezTo>
                    <a:pt x="1561" y="2691"/>
                    <a:pt x="1660" y="2751"/>
                    <a:pt x="1762" y="2805"/>
                  </a:cubicBezTo>
                  <a:cubicBezTo>
                    <a:pt x="1965" y="2915"/>
                    <a:pt x="2182" y="2999"/>
                    <a:pt x="2399" y="3069"/>
                  </a:cubicBezTo>
                  <a:cubicBezTo>
                    <a:pt x="2762" y="3179"/>
                    <a:pt x="3140" y="3235"/>
                    <a:pt x="3518" y="3235"/>
                  </a:cubicBezTo>
                  <a:cubicBezTo>
                    <a:pt x="3594" y="3235"/>
                    <a:pt x="3670" y="3233"/>
                    <a:pt x="3746" y="3229"/>
                  </a:cubicBezTo>
                  <a:cubicBezTo>
                    <a:pt x="3529" y="3163"/>
                    <a:pt x="3315" y="3106"/>
                    <a:pt x="3106" y="3038"/>
                  </a:cubicBezTo>
                  <a:cubicBezTo>
                    <a:pt x="2897" y="2970"/>
                    <a:pt x="2692" y="2897"/>
                    <a:pt x="2494" y="2810"/>
                  </a:cubicBezTo>
                  <a:cubicBezTo>
                    <a:pt x="2294" y="2728"/>
                    <a:pt x="2105" y="2628"/>
                    <a:pt x="1919" y="2522"/>
                  </a:cubicBezTo>
                  <a:cubicBezTo>
                    <a:pt x="1825" y="2471"/>
                    <a:pt x="1734" y="2412"/>
                    <a:pt x="1644" y="2354"/>
                  </a:cubicBezTo>
                  <a:lnTo>
                    <a:pt x="1509" y="2263"/>
                  </a:lnTo>
                  <a:cubicBezTo>
                    <a:pt x="1465" y="2232"/>
                    <a:pt x="1426" y="2206"/>
                    <a:pt x="1386" y="2172"/>
                  </a:cubicBezTo>
                  <a:cubicBezTo>
                    <a:pt x="1228" y="2044"/>
                    <a:pt x="1083" y="1890"/>
                    <a:pt x="952" y="1722"/>
                  </a:cubicBezTo>
                  <a:cubicBezTo>
                    <a:pt x="821" y="1551"/>
                    <a:pt x="700" y="1372"/>
                    <a:pt x="590" y="1187"/>
                  </a:cubicBezTo>
                  <a:cubicBezTo>
                    <a:pt x="368" y="812"/>
                    <a:pt x="184" y="410"/>
                    <a:pt x="0" y="0"/>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44">
              <a:extLst>
                <a:ext uri="{FF2B5EF4-FFF2-40B4-BE49-F238E27FC236}">
                  <a16:creationId xmlns:a16="http://schemas.microsoft.com/office/drawing/2014/main" id="{85B64767-0041-507C-0DC3-84B4771F6BCF}"/>
                </a:ext>
              </a:extLst>
            </p:cNvPr>
            <p:cNvSpPr/>
            <p:nvPr/>
          </p:nvSpPr>
          <p:spPr>
            <a:xfrm>
              <a:off x="1008416" y="1325800"/>
              <a:ext cx="610167" cy="796572"/>
            </a:xfrm>
            <a:custGeom>
              <a:avLst/>
              <a:gdLst/>
              <a:ahLst/>
              <a:cxnLst/>
              <a:rect l="l" t="t" r="r" b="b"/>
              <a:pathLst>
                <a:path w="10095" h="13179" extrusionOk="0">
                  <a:moveTo>
                    <a:pt x="5959" y="1"/>
                  </a:moveTo>
                  <a:cubicBezTo>
                    <a:pt x="5959" y="1"/>
                    <a:pt x="2310" y="2228"/>
                    <a:pt x="1363" y="5644"/>
                  </a:cubicBezTo>
                  <a:cubicBezTo>
                    <a:pt x="1" y="10560"/>
                    <a:pt x="5867" y="13076"/>
                    <a:pt x="5867" y="13076"/>
                  </a:cubicBezTo>
                  <a:cubicBezTo>
                    <a:pt x="6163" y="13146"/>
                    <a:pt x="6435" y="13179"/>
                    <a:pt x="6685" y="13179"/>
                  </a:cubicBezTo>
                  <a:cubicBezTo>
                    <a:pt x="9354" y="13179"/>
                    <a:pt x="9458" y="9477"/>
                    <a:pt x="8653" y="9130"/>
                  </a:cubicBezTo>
                  <a:cubicBezTo>
                    <a:pt x="7732" y="8734"/>
                    <a:pt x="6008" y="6887"/>
                    <a:pt x="8051" y="5730"/>
                  </a:cubicBezTo>
                  <a:cubicBezTo>
                    <a:pt x="10094" y="4573"/>
                    <a:pt x="9368" y="436"/>
                    <a:pt x="5959" y="1"/>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44">
              <a:extLst>
                <a:ext uri="{FF2B5EF4-FFF2-40B4-BE49-F238E27FC236}">
                  <a16:creationId xmlns:a16="http://schemas.microsoft.com/office/drawing/2014/main" id="{6987755A-EE80-DF23-1621-E6242F315EF4}"/>
                </a:ext>
              </a:extLst>
            </p:cNvPr>
            <p:cNvSpPr/>
            <p:nvPr/>
          </p:nvSpPr>
          <p:spPr>
            <a:xfrm>
              <a:off x="1293763" y="1877635"/>
              <a:ext cx="387436" cy="370089"/>
            </a:xfrm>
            <a:custGeom>
              <a:avLst/>
              <a:gdLst/>
              <a:ahLst/>
              <a:cxnLst/>
              <a:rect l="l" t="t" r="r" b="b"/>
              <a:pathLst>
                <a:path w="6410" h="6123" extrusionOk="0">
                  <a:moveTo>
                    <a:pt x="3932" y="0"/>
                  </a:moveTo>
                  <a:lnTo>
                    <a:pt x="1057" y="3508"/>
                  </a:lnTo>
                  <a:cubicBezTo>
                    <a:pt x="1057" y="3508"/>
                    <a:pt x="0" y="5901"/>
                    <a:pt x="2532" y="6114"/>
                  </a:cubicBezTo>
                  <a:cubicBezTo>
                    <a:pt x="2601" y="6120"/>
                    <a:pt x="2669" y="6123"/>
                    <a:pt x="2736" y="6123"/>
                  </a:cubicBezTo>
                  <a:cubicBezTo>
                    <a:pt x="4538" y="6123"/>
                    <a:pt x="5946" y="4117"/>
                    <a:pt x="6173" y="2721"/>
                  </a:cubicBezTo>
                  <a:cubicBezTo>
                    <a:pt x="6409" y="1273"/>
                    <a:pt x="3932" y="0"/>
                    <a:pt x="393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44">
              <a:extLst>
                <a:ext uri="{FF2B5EF4-FFF2-40B4-BE49-F238E27FC236}">
                  <a16:creationId xmlns:a16="http://schemas.microsoft.com/office/drawing/2014/main" id="{F7FE3AD4-4346-E340-EF64-404D540F7483}"/>
                </a:ext>
              </a:extLst>
            </p:cNvPr>
            <p:cNvSpPr/>
            <p:nvPr/>
          </p:nvSpPr>
          <p:spPr>
            <a:xfrm>
              <a:off x="1344051" y="1906647"/>
              <a:ext cx="263288" cy="335516"/>
            </a:xfrm>
            <a:custGeom>
              <a:avLst/>
              <a:gdLst/>
              <a:ahLst/>
              <a:cxnLst/>
              <a:rect l="l" t="t" r="r" b="b"/>
              <a:pathLst>
                <a:path w="4356" h="5551" extrusionOk="0">
                  <a:moveTo>
                    <a:pt x="3873" y="0"/>
                  </a:moveTo>
                  <a:lnTo>
                    <a:pt x="11" y="3935"/>
                  </a:lnTo>
                  <a:cubicBezTo>
                    <a:pt x="1" y="4089"/>
                    <a:pt x="30" y="4396"/>
                    <a:pt x="35" y="4396"/>
                  </a:cubicBezTo>
                  <a:cubicBezTo>
                    <a:pt x="188" y="5253"/>
                    <a:pt x="941" y="5551"/>
                    <a:pt x="1379" y="5551"/>
                  </a:cubicBezTo>
                  <a:cubicBezTo>
                    <a:pt x="1666" y="5551"/>
                    <a:pt x="1818" y="5423"/>
                    <a:pt x="1577" y="5240"/>
                  </a:cubicBezTo>
                  <a:cubicBezTo>
                    <a:pt x="1444" y="5140"/>
                    <a:pt x="1326" y="5021"/>
                    <a:pt x="1228" y="4887"/>
                  </a:cubicBezTo>
                  <a:cubicBezTo>
                    <a:pt x="1049" y="4643"/>
                    <a:pt x="1164" y="4294"/>
                    <a:pt x="1452" y="4200"/>
                  </a:cubicBezTo>
                  <a:cubicBezTo>
                    <a:pt x="2161" y="3966"/>
                    <a:pt x="2877" y="3499"/>
                    <a:pt x="3423" y="2673"/>
                  </a:cubicBezTo>
                  <a:cubicBezTo>
                    <a:pt x="4355" y="1264"/>
                    <a:pt x="3873" y="0"/>
                    <a:pt x="387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44">
              <a:extLst>
                <a:ext uri="{FF2B5EF4-FFF2-40B4-BE49-F238E27FC236}">
                  <a16:creationId xmlns:a16="http://schemas.microsoft.com/office/drawing/2014/main" id="{51C82641-0286-0165-8418-2FEA2623C071}"/>
                </a:ext>
              </a:extLst>
            </p:cNvPr>
            <p:cNvSpPr/>
            <p:nvPr/>
          </p:nvSpPr>
          <p:spPr>
            <a:xfrm>
              <a:off x="1284455" y="1837743"/>
              <a:ext cx="313273" cy="313817"/>
            </a:xfrm>
            <a:custGeom>
              <a:avLst/>
              <a:gdLst/>
              <a:ahLst/>
              <a:cxnLst/>
              <a:rect l="l" t="t" r="r" b="b"/>
              <a:pathLst>
                <a:path w="5183" h="5192" extrusionOk="0">
                  <a:moveTo>
                    <a:pt x="3326" y="0"/>
                  </a:moveTo>
                  <a:cubicBezTo>
                    <a:pt x="3209" y="0"/>
                    <a:pt x="3131" y="41"/>
                    <a:pt x="3115" y="133"/>
                  </a:cubicBezTo>
                  <a:cubicBezTo>
                    <a:pt x="2507" y="3646"/>
                    <a:pt x="0" y="3884"/>
                    <a:pt x="0" y="3884"/>
                  </a:cubicBezTo>
                  <a:cubicBezTo>
                    <a:pt x="0" y="3884"/>
                    <a:pt x="370" y="5192"/>
                    <a:pt x="1585" y="5192"/>
                  </a:cubicBezTo>
                  <a:cubicBezTo>
                    <a:pt x="1762" y="5192"/>
                    <a:pt x="1957" y="5164"/>
                    <a:pt x="2171" y="5100"/>
                  </a:cubicBezTo>
                  <a:cubicBezTo>
                    <a:pt x="4748" y="4335"/>
                    <a:pt x="5183" y="1519"/>
                    <a:pt x="4764" y="915"/>
                  </a:cubicBezTo>
                  <a:cubicBezTo>
                    <a:pt x="4397" y="386"/>
                    <a:pt x="3683" y="0"/>
                    <a:pt x="3326" y="0"/>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44">
              <a:extLst>
                <a:ext uri="{FF2B5EF4-FFF2-40B4-BE49-F238E27FC236}">
                  <a16:creationId xmlns:a16="http://schemas.microsoft.com/office/drawing/2014/main" id="{F1BB0E5F-5B39-04DD-ADD2-BCF38902E84B}"/>
                </a:ext>
              </a:extLst>
            </p:cNvPr>
            <p:cNvSpPr/>
            <p:nvPr/>
          </p:nvSpPr>
          <p:spPr>
            <a:xfrm>
              <a:off x="1033923" y="1325800"/>
              <a:ext cx="432103" cy="825765"/>
            </a:xfrm>
            <a:custGeom>
              <a:avLst/>
              <a:gdLst/>
              <a:ahLst/>
              <a:cxnLst/>
              <a:rect l="l" t="t" r="r" b="b"/>
              <a:pathLst>
                <a:path w="7149" h="13662" extrusionOk="0">
                  <a:moveTo>
                    <a:pt x="5556" y="1"/>
                  </a:moveTo>
                  <a:cubicBezTo>
                    <a:pt x="5549" y="1"/>
                    <a:pt x="5543" y="1"/>
                    <a:pt x="5537" y="1"/>
                  </a:cubicBezTo>
                  <a:cubicBezTo>
                    <a:pt x="5537" y="1"/>
                    <a:pt x="1888" y="2228"/>
                    <a:pt x="941" y="5644"/>
                  </a:cubicBezTo>
                  <a:cubicBezTo>
                    <a:pt x="1" y="9037"/>
                    <a:pt x="2504" y="11287"/>
                    <a:pt x="4145" y="12354"/>
                  </a:cubicBezTo>
                  <a:cubicBezTo>
                    <a:pt x="4145" y="12354"/>
                    <a:pt x="4515" y="13662"/>
                    <a:pt x="5729" y="13662"/>
                  </a:cubicBezTo>
                  <a:cubicBezTo>
                    <a:pt x="5906" y="13662"/>
                    <a:pt x="6101" y="13634"/>
                    <a:pt x="6315" y="13570"/>
                  </a:cubicBezTo>
                  <a:cubicBezTo>
                    <a:pt x="6606" y="13485"/>
                    <a:pt x="6886" y="13365"/>
                    <a:pt x="7148" y="13215"/>
                  </a:cubicBezTo>
                  <a:cubicBezTo>
                    <a:pt x="5405" y="11785"/>
                    <a:pt x="6221" y="11089"/>
                    <a:pt x="6221" y="11089"/>
                  </a:cubicBezTo>
                  <a:cubicBezTo>
                    <a:pt x="3167" y="9603"/>
                    <a:pt x="1654" y="6115"/>
                    <a:pt x="3220" y="4027"/>
                  </a:cubicBezTo>
                  <a:cubicBezTo>
                    <a:pt x="4769" y="1959"/>
                    <a:pt x="6782" y="414"/>
                    <a:pt x="6817" y="386"/>
                  </a:cubicBezTo>
                  <a:cubicBezTo>
                    <a:pt x="6512" y="188"/>
                    <a:pt x="5958" y="1"/>
                    <a:pt x="5556" y="1"/>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44">
              <a:extLst>
                <a:ext uri="{FF2B5EF4-FFF2-40B4-BE49-F238E27FC236}">
                  <a16:creationId xmlns:a16="http://schemas.microsoft.com/office/drawing/2014/main" id="{FA81D3EE-D81E-DE2C-D014-0BD1C7D503B1}"/>
                </a:ext>
              </a:extLst>
            </p:cNvPr>
            <p:cNvSpPr/>
            <p:nvPr/>
          </p:nvSpPr>
          <p:spPr>
            <a:xfrm>
              <a:off x="1073694" y="1687424"/>
              <a:ext cx="366826" cy="130314"/>
            </a:xfrm>
            <a:custGeom>
              <a:avLst/>
              <a:gdLst/>
              <a:ahLst/>
              <a:cxnLst/>
              <a:rect l="l" t="t" r="r" b="b"/>
              <a:pathLst>
                <a:path w="6069" h="2156" extrusionOk="0">
                  <a:moveTo>
                    <a:pt x="200" y="0"/>
                  </a:moveTo>
                  <a:cubicBezTo>
                    <a:pt x="200" y="0"/>
                    <a:pt x="1" y="848"/>
                    <a:pt x="123" y="1660"/>
                  </a:cubicBezTo>
                  <a:cubicBezTo>
                    <a:pt x="253" y="1971"/>
                    <a:pt x="1028" y="2155"/>
                    <a:pt x="2005" y="2155"/>
                  </a:cubicBezTo>
                  <a:cubicBezTo>
                    <a:pt x="3338" y="2155"/>
                    <a:pt x="5050" y="1811"/>
                    <a:pt x="6019" y="975"/>
                  </a:cubicBezTo>
                  <a:lnTo>
                    <a:pt x="6068" y="731"/>
                  </a:lnTo>
                  <a:lnTo>
                    <a:pt x="6068" y="731"/>
                  </a:lnTo>
                  <a:cubicBezTo>
                    <a:pt x="5656" y="853"/>
                    <a:pt x="4808" y="948"/>
                    <a:pt x="3874" y="948"/>
                  </a:cubicBezTo>
                  <a:cubicBezTo>
                    <a:pt x="2419" y="948"/>
                    <a:pt x="755" y="718"/>
                    <a:pt x="20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44">
              <a:extLst>
                <a:ext uri="{FF2B5EF4-FFF2-40B4-BE49-F238E27FC236}">
                  <a16:creationId xmlns:a16="http://schemas.microsoft.com/office/drawing/2014/main" id="{8CBB9782-88ED-CADB-0A24-32C9527452A9}"/>
                </a:ext>
              </a:extLst>
            </p:cNvPr>
            <p:cNvSpPr/>
            <p:nvPr/>
          </p:nvSpPr>
          <p:spPr>
            <a:xfrm>
              <a:off x="1076958" y="1687484"/>
              <a:ext cx="147298" cy="130254"/>
            </a:xfrm>
            <a:custGeom>
              <a:avLst/>
              <a:gdLst/>
              <a:ahLst/>
              <a:cxnLst/>
              <a:rect l="l" t="t" r="r" b="b"/>
              <a:pathLst>
                <a:path w="2437" h="2155" extrusionOk="0">
                  <a:moveTo>
                    <a:pt x="146" y="0"/>
                  </a:moveTo>
                  <a:cubicBezTo>
                    <a:pt x="24" y="570"/>
                    <a:pt x="0" y="1106"/>
                    <a:pt x="51" y="1608"/>
                  </a:cubicBezTo>
                  <a:cubicBezTo>
                    <a:pt x="57" y="1626"/>
                    <a:pt x="62" y="1641"/>
                    <a:pt x="70" y="1660"/>
                  </a:cubicBezTo>
                  <a:cubicBezTo>
                    <a:pt x="200" y="1970"/>
                    <a:pt x="974" y="2154"/>
                    <a:pt x="1951" y="2154"/>
                  </a:cubicBezTo>
                  <a:cubicBezTo>
                    <a:pt x="2108" y="2154"/>
                    <a:pt x="2271" y="2149"/>
                    <a:pt x="2437" y="2140"/>
                  </a:cubicBezTo>
                  <a:cubicBezTo>
                    <a:pt x="2214" y="1702"/>
                    <a:pt x="2053" y="1252"/>
                    <a:pt x="1964" y="804"/>
                  </a:cubicBezTo>
                  <a:cubicBezTo>
                    <a:pt x="1158" y="665"/>
                    <a:pt x="467" y="414"/>
                    <a:pt x="146" y="0"/>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44">
              <a:extLst>
                <a:ext uri="{FF2B5EF4-FFF2-40B4-BE49-F238E27FC236}">
                  <a16:creationId xmlns:a16="http://schemas.microsoft.com/office/drawing/2014/main" id="{18542463-26B2-EFC0-FC88-FD248E5EF966}"/>
                </a:ext>
              </a:extLst>
            </p:cNvPr>
            <p:cNvSpPr/>
            <p:nvPr/>
          </p:nvSpPr>
          <p:spPr>
            <a:xfrm>
              <a:off x="1284455" y="1845722"/>
              <a:ext cx="188339" cy="226780"/>
            </a:xfrm>
            <a:custGeom>
              <a:avLst/>
              <a:gdLst/>
              <a:ahLst/>
              <a:cxnLst/>
              <a:rect l="l" t="t" r="r" b="b"/>
              <a:pathLst>
                <a:path w="3116" h="3752" extrusionOk="0">
                  <a:moveTo>
                    <a:pt x="3115" y="1"/>
                  </a:moveTo>
                  <a:lnTo>
                    <a:pt x="3115" y="1"/>
                  </a:lnTo>
                  <a:cubicBezTo>
                    <a:pt x="3044" y="208"/>
                    <a:pt x="2986" y="417"/>
                    <a:pt x="2923" y="622"/>
                  </a:cubicBezTo>
                  <a:lnTo>
                    <a:pt x="2808" y="924"/>
                  </a:lnTo>
                  <a:cubicBezTo>
                    <a:pt x="2767" y="1023"/>
                    <a:pt x="2741" y="1128"/>
                    <a:pt x="2690" y="1222"/>
                  </a:cubicBezTo>
                  <a:cubicBezTo>
                    <a:pt x="2595" y="1414"/>
                    <a:pt x="2520" y="1615"/>
                    <a:pt x="2404" y="1793"/>
                  </a:cubicBezTo>
                  <a:cubicBezTo>
                    <a:pt x="2348" y="1883"/>
                    <a:pt x="2305" y="1981"/>
                    <a:pt x="2242" y="2066"/>
                  </a:cubicBezTo>
                  <a:lnTo>
                    <a:pt x="2059" y="2325"/>
                  </a:lnTo>
                  <a:cubicBezTo>
                    <a:pt x="1803" y="2662"/>
                    <a:pt x="1498" y="2958"/>
                    <a:pt x="1155" y="3204"/>
                  </a:cubicBezTo>
                  <a:cubicBezTo>
                    <a:pt x="808" y="3447"/>
                    <a:pt x="422" y="3642"/>
                    <a:pt x="0" y="3752"/>
                  </a:cubicBezTo>
                  <a:cubicBezTo>
                    <a:pt x="438" y="3733"/>
                    <a:pt x="867" y="3576"/>
                    <a:pt x="1248" y="3349"/>
                  </a:cubicBezTo>
                  <a:cubicBezTo>
                    <a:pt x="1632" y="3122"/>
                    <a:pt x="1961" y="2810"/>
                    <a:pt x="2236" y="2459"/>
                  </a:cubicBezTo>
                  <a:lnTo>
                    <a:pt x="2424" y="2184"/>
                  </a:lnTo>
                  <a:cubicBezTo>
                    <a:pt x="2456" y="2138"/>
                    <a:pt x="2485" y="2090"/>
                    <a:pt x="2509" y="2040"/>
                  </a:cubicBezTo>
                  <a:lnTo>
                    <a:pt x="2588" y="1894"/>
                  </a:lnTo>
                  <a:cubicBezTo>
                    <a:pt x="2698" y="1700"/>
                    <a:pt x="2772" y="1492"/>
                    <a:pt x="2851" y="1285"/>
                  </a:cubicBezTo>
                  <a:cubicBezTo>
                    <a:pt x="2928" y="1078"/>
                    <a:pt x="2971" y="861"/>
                    <a:pt x="3028" y="651"/>
                  </a:cubicBezTo>
                  <a:cubicBezTo>
                    <a:pt x="3062" y="433"/>
                    <a:pt x="3092" y="216"/>
                    <a:pt x="3115" y="1"/>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44">
              <a:extLst>
                <a:ext uri="{FF2B5EF4-FFF2-40B4-BE49-F238E27FC236}">
                  <a16:creationId xmlns:a16="http://schemas.microsoft.com/office/drawing/2014/main" id="{E4EB567D-B463-79CD-B066-266692EB9C0D}"/>
                </a:ext>
              </a:extLst>
            </p:cNvPr>
            <p:cNvSpPr/>
            <p:nvPr/>
          </p:nvSpPr>
          <p:spPr>
            <a:xfrm>
              <a:off x="1141933" y="1393132"/>
              <a:ext cx="237599" cy="209735"/>
            </a:xfrm>
            <a:custGeom>
              <a:avLst/>
              <a:gdLst/>
              <a:ahLst/>
              <a:cxnLst/>
              <a:rect l="l" t="t" r="r" b="b"/>
              <a:pathLst>
                <a:path w="3931" h="3470" extrusionOk="0">
                  <a:moveTo>
                    <a:pt x="2713" y="1"/>
                  </a:moveTo>
                  <a:cubicBezTo>
                    <a:pt x="2457" y="1"/>
                    <a:pt x="2152" y="126"/>
                    <a:pt x="1815" y="420"/>
                  </a:cubicBezTo>
                  <a:cubicBezTo>
                    <a:pt x="908" y="1212"/>
                    <a:pt x="204" y="2308"/>
                    <a:pt x="204" y="2308"/>
                  </a:cubicBezTo>
                  <a:cubicBezTo>
                    <a:pt x="204" y="2308"/>
                    <a:pt x="204" y="2308"/>
                    <a:pt x="204" y="2308"/>
                  </a:cubicBezTo>
                  <a:lnTo>
                    <a:pt x="204" y="2308"/>
                  </a:lnTo>
                  <a:cubicBezTo>
                    <a:pt x="0" y="2942"/>
                    <a:pt x="569" y="3469"/>
                    <a:pt x="1327" y="3469"/>
                  </a:cubicBezTo>
                  <a:cubicBezTo>
                    <a:pt x="1777" y="3469"/>
                    <a:pt x="2294" y="3283"/>
                    <a:pt x="2754" y="2822"/>
                  </a:cubicBezTo>
                  <a:cubicBezTo>
                    <a:pt x="3931" y="1645"/>
                    <a:pt x="3643" y="1"/>
                    <a:pt x="271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44">
              <a:extLst>
                <a:ext uri="{FF2B5EF4-FFF2-40B4-BE49-F238E27FC236}">
                  <a16:creationId xmlns:a16="http://schemas.microsoft.com/office/drawing/2014/main" id="{82E96267-F185-6D07-7EB2-7445F5ECDCC3}"/>
                </a:ext>
              </a:extLst>
            </p:cNvPr>
            <p:cNvSpPr/>
            <p:nvPr/>
          </p:nvSpPr>
          <p:spPr>
            <a:xfrm>
              <a:off x="1143202" y="1393192"/>
              <a:ext cx="207378" cy="208768"/>
            </a:xfrm>
            <a:custGeom>
              <a:avLst/>
              <a:gdLst/>
              <a:ahLst/>
              <a:cxnLst/>
              <a:rect l="l" t="t" r="r" b="b"/>
              <a:pathLst>
                <a:path w="3431" h="3454" extrusionOk="0">
                  <a:moveTo>
                    <a:pt x="2691" y="0"/>
                  </a:moveTo>
                  <a:cubicBezTo>
                    <a:pt x="2435" y="0"/>
                    <a:pt x="2131" y="125"/>
                    <a:pt x="1794" y="419"/>
                  </a:cubicBezTo>
                  <a:cubicBezTo>
                    <a:pt x="1276" y="912"/>
                    <a:pt x="728" y="1513"/>
                    <a:pt x="251" y="2206"/>
                  </a:cubicBezTo>
                  <a:lnTo>
                    <a:pt x="249" y="2208"/>
                  </a:lnTo>
                  <a:cubicBezTo>
                    <a:pt x="226" y="2241"/>
                    <a:pt x="205" y="2276"/>
                    <a:pt x="183" y="2308"/>
                  </a:cubicBezTo>
                  <a:cubicBezTo>
                    <a:pt x="0" y="2880"/>
                    <a:pt x="445" y="3364"/>
                    <a:pt x="1089" y="3453"/>
                  </a:cubicBezTo>
                  <a:cubicBezTo>
                    <a:pt x="1177" y="3262"/>
                    <a:pt x="1286" y="3081"/>
                    <a:pt x="1412" y="2912"/>
                  </a:cubicBezTo>
                  <a:cubicBezTo>
                    <a:pt x="2099" y="1994"/>
                    <a:pt x="2828" y="1205"/>
                    <a:pt x="3431" y="607"/>
                  </a:cubicBezTo>
                  <a:cubicBezTo>
                    <a:pt x="3309" y="243"/>
                    <a:pt x="3048" y="0"/>
                    <a:pt x="269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44">
              <a:extLst>
                <a:ext uri="{FF2B5EF4-FFF2-40B4-BE49-F238E27FC236}">
                  <a16:creationId xmlns:a16="http://schemas.microsoft.com/office/drawing/2014/main" id="{CE77C004-D3A5-F40D-D54E-E38F1753026D}"/>
                </a:ext>
              </a:extLst>
            </p:cNvPr>
            <p:cNvSpPr/>
            <p:nvPr/>
          </p:nvSpPr>
          <p:spPr>
            <a:xfrm>
              <a:off x="1987578" y="1315948"/>
              <a:ext cx="357034" cy="319983"/>
            </a:xfrm>
            <a:custGeom>
              <a:avLst/>
              <a:gdLst/>
              <a:ahLst/>
              <a:cxnLst/>
              <a:rect l="l" t="t" r="r" b="b"/>
              <a:pathLst>
                <a:path w="5907" h="5294" extrusionOk="0">
                  <a:moveTo>
                    <a:pt x="4294" y="0"/>
                  </a:moveTo>
                  <a:cubicBezTo>
                    <a:pt x="2746" y="1196"/>
                    <a:pt x="975" y="1362"/>
                    <a:pt x="295" y="1593"/>
                  </a:cubicBezTo>
                  <a:cubicBezTo>
                    <a:pt x="0" y="1819"/>
                    <a:pt x="112" y="2162"/>
                    <a:pt x="112" y="2162"/>
                  </a:cubicBezTo>
                  <a:cubicBezTo>
                    <a:pt x="1047" y="3438"/>
                    <a:pt x="1690" y="5294"/>
                    <a:pt x="1690" y="5294"/>
                  </a:cubicBezTo>
                  <a:cubicBezTo>
                    <a:pt x="4732" y="4463"/>
                    <a:pt x="5723" y="2855"/>
                    <a:pt x="5723" y="2855"/>
                  </a:cubicBezTo>
                  <a:cubicBezTo>
                    <a:pt x="5811" y="2674"/>
                    <a:pt x="5893" y="2412"/>
                    <a:pt x="5907" y="2286"/>
                  </a:cubicBezTo>
                  <a:cubicBezTo>
                    <a:pt x="5460" y="772"/>
                    <a:pt x="4294" y="0"/>
                    <a:pt x="4294" y="0"/>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44">
              <a:extLst>
                <a:ext uri="{FF2B5EF4-FFF2-40B4-BE49-F238E27FC236}">
                  <a16:creationId xmlns:a16="http://schemas.microsoft.com/office/drawing/2014/main" id="{134AE3FF-09F7-01D4-4C93-5BC00F89DF01}"/>
                </a:ext>
              </a:extLst>
            </p:cNvPr>
            <p:cNvSpPr/>
            <p:nvPr/>
          </p:nvSpPr>
          <p:spPr>
            <a:xfrm>
              <a:off x="2005348" y="1281556"/>
              <a:ext cx="339264" cy="319983"/>
            </a:xfrm>
            <a:custGeom>
              <a:avLst/>
              <a:gdLst/>
              <a:ahLst/>
              <a:cxnLst/>
              <a:rect l="l" t="t" r="r" b="b"/>
              <a:pathLst>
                <a:path w="5613" h="5294" extrusionOk="0">
                  <a:moveTo>
                    <a:pt x="4183" y="0"/>
                  </a:moveTo>
                  <a:cubicBezTo>
                    <a:pt x="2157" y="1564"/>
                    <a:pt x="1" y="2162"/>
                    <a:pt x="1" y="2162"/>
                  </a:cubicBezTo>
                  <a:cubicBezTo>
                    <a:pt x="937" y="3437"/>
                    <a:pt x="1579" y="5293"/>
                    <a:pt x="1579" y="5293"/>
                  </a:cubicBezTo>
                  <a:cubicBezTo>
                    <a:pt x="4621" y="4463"/>
                    <a:pt x="5613" y="2855"/>
                    <a:pt x="5613" y="2855"/>
                  </a:cubicBezTo>
                  <a:cubicBezTo>
                    <a:pt x="5229" y="1035"/>
                    <a:pt x="4183" y="0"/>
                    <a:pt x="4183" y="0"/>
                  </a:cubicBezTo>
                  <a:close/>
                </a:path>
              </a:pathLst>
            </a:custGeom>
            <a:solidFill>
              <a:srgbClr val="FAF7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44">
              <a:extLst>
                <a:ext uri="{FF2B5EF4-FFF2-40B4-BE49-F238E27FC236}">
                  <a16:creationId xmlns:a16="http://schemas.microsoft.com/office/drawing/2014/main" id="{BE13C2E1-BDDB-1168-7329-FABDFA24515B}"/>
                </a:ext>
              </a:extLst>
            </p:cNvPr>
            <p:cNvSpPr/>
            <p:nvPr/>
          </p:nvSpPr>
          <p:spPr>
            <a:xfrm>
              <a:off x="2073103" y="1448920"/>
              <a:ext cx="207257" cy="114297"/>
            </a:xfrm>
            <a:custGeom>
              <a:avLst/>
              <a:gdLst/>
              <a:ahLst/>
              <a:cxnLst/>
              <a:rect l="l" t="t" r="r" b="b"/>
              <a:pathLst>
                <a:path w="3429" h="1891" extrusionOk="0">
                  <a:moveTo>
                    <a:pt x="0" y="1"/>
                  </a:moveTo>
                  <a:cubicBezTo>
                    <a:pt x="86" y="145"/>
                    <a:pt x="166" y="292"/>
                    <a:pt x="238" y="443"/>
                  </a:cubicBezTo>
                  <a:cubicBezTo>
                    <a:pt x="309" y="594"/>
                    <a:pt x="381" y="745"/>
                    <a:pt x="446" y="899"/>
                  </a:cubicBezTo>
                  <a:cubicBezTo>
                    <a:pt x="510" y="1052"/>
                    <a:pt x="571" y="1208"/>
                    <a:pt x="627" y="1364"/>
                  </a:cubicBezTo>
                  <a:cubicBezTo>
                    <a:pt x="685" y="1521"/>
                    <a:pt x="735" y="1679"/>
                    <a:pt x="786" y="1838"/>
                  </a:cubicBezTo>
                  <a:lnTo>
                    <a:pt x="802" y="1891"/>
                  </a:lnTo>
                  <a:lnTo>
                    <a:pt x="853" y="1873"/>
                  </a:lnTo>
                  <a:cubicBezTo>
                    <a:pt x="1089" y="1791"/>
                    <a:pt x="1319" y="1696"/>
                    <a:pt x="1544" y="1588"/>
                  </a:cubicBezTo>
                  <a:cubicBezTo>
                    <a:pt x="1768" y="1482"/>
                    <a:pt x="1988" y="1366"/>
                    <a:pt x="2203" y="1244"/>
                  </a:cubicBezTo>
                  <a:cubicBezTo>
                    <a:pt x="2631" y="994"/>
                    <a:pt x="3044" y="718"/>
                    <a:pt x="3429" y="407"/>
                  </a:cubicBezTo>
                  <a:lnTo>
                    <a:pt x="3429" y="407"/>
                  </a:lnTo>
                  <a:lnTo>
                    <a:pt x="3116" y="606"/>
                  </a:lnTo>
                  <a:lnTo>
                    <a:pt x="2799" y="797"/>
                  </a:lnTo>
                  <a:cubicBezTo>
                    <a:pt x="2590" y="927"/>
                    <a:pt x="2373" y="1044"/>
                    <a:pt x="2157" y="1161"/>
                  </a:cubicBezTo>
                  <a:cubicBezTo>
                    <a:pt x="1940" y="1276"/>
                    <a:pt x="1720" y="1385"/>
                    <a:pt x="1498" y="1489"/>
                  </a:cubicBezTo>
                  <a:cubicBezTo>
                    <a:pt x="1291" y="1583"/>
                    <a:pt x="1082" y="1677"/>
                    <a:pt x="871" y="1753"/>
                  </a:cubicBezTo>
                  <a:lnTo>
                    <a:pt x="871" y="1753"/>
                  </a:lnTo>
                  <a:cubicBezTo>
                    <a:pt x="823" y="1611"/>
                    <a:pt x="770" y="1470"/>
                    <a:pt x="717" y="1330"/>
                  </a:cubicBezTo>
                  <a:cubicBezTo>
                    <a:pt x="656" y="1173"/>
                    <a:pt x="584" y="1021"/>
                    <a:pt x="513" y="868"/>
                  </a:cubicBezTo>
                  <a:cubicBezTo>
                    <a:pt x="439" y="717"/>
                    <a:pt x="363" y="566"/>
                    <a:pt x="277" y="422"/>
                  </a:cubicBezTo>
                  <a:cubicBezTo>
                    <a:pt x="191" y="277"/>
                    <a:pt x="103" y="134"/>
                    <a:pt x="0" y="1"/>
                  </a:cubicBezTo>
                  <a:close/>
                </a:path>
              </a:pathLst>
            </a:custGeom>
            <a:solidFill>
              <a:srgbClr val="DFD1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44">
              <a:extLst>
                <a:ext uri="{FF2B5EF4-FFF2-40B4-BE49-F238E27FC236}">
                  <a16:creationId xmlns:a16="http://schemas.microsoft.com/office/drawing/2014/main" id="{9633A257-E649-23A5-D719-55CE382645C2}"/>
                </a:ext>
              </a:extLst>
            </p:cNvPr>
            <p:cNvSpPr/>
            <p:nvPr/>
          </p:nvSpPr>
          <p:spPr>
            <a:xfrm>
              <a:off x="2229769" y="1360131"/>
              <a:ext cx="92840" cy="92417"/>
            </a:xfrm>
            <a:custGeom>
              <a:avLst/>
              <a:gdLst/>
              <a:ahLst/>
              <a:cxnLst/>
              <a:rect l="l" t="t" r="r" b="b"/>
              <a:pathLst>
                <a:path w="1536" h="1529" extrusionOk="0">
                  <a:moveTo>
                    <a:pt x="615" y="1"/>
                  </a:moveTo>
                  <a:cubicBezTo>
                    <a:pt x="520" y="1"/>
                    <a:pt x="428" y="24"/>
                    <a:pt x="346" y="74"/>
                  </a:cubicBezTo>
                  <a:cubicBezTo>
                    <a:pt x="51" y="254"/>
                    <a:pt x="0" y="710"/>
                    <a:pt x="234" y="1092"/>
                  </a:cubicBezTo>
                  <a:cubicBezTo>
                    <a:pt x="402" y="1367"/>
                    <a:pt x="672" y="1529"/>
                    <a:pt x="921" y="1529"/>
                  </a:cubicBezTo>
                  <a:cubicBezTo>
                    <a:pt x="1016" y="1529"/>
                    <a:pt x="1108" y="1505"/>
                    <a:pt x="1190" y="1455"/>
                  </a:cubicBezTo>
                  <a:cubicBezTo>
                    <a:pt x="1485" y="1275"/>
                    <a:pt x="1536" y="820"/>
                    <a:pt x="1303" y="439"/>
                  </a:cubicBezTo>
                  <a:cubicBezTo>
                    <a:pt x="1134" y="162"/>
                    <a:pt x="864" y="1"/>
                    <a:pt x="61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44">
              <a:extLst>
                <a:ext uri="{FF2B5EF4-FFF2-40B4-BE49-F238E27FC236}">
                  <a16:creationId xmlns:a16="http://schemas.microsoft.com/office/drawing/2014/main" id="{0D4E1946-07B0-EBAA-6D94-ABC9CB009A80}"/>
                </a:ext>
              </a:extLst>
            </p:cNvPr>
            <p:cNvSpPr/>
            <p:nvPr/>
          </p:nvSpPr>
          <p:spPr>
            <a:xfrm>
              <a:off x="2132699" y="1491108"/>
              <a:ext cx="69207" cy="42854"/>
            </a:xfrm>
            <a:custGeom>
              <a:avLst/>
              <a:gdLst/>
              <a:ahLst/>
              <a:cxnLst/>
              <a:rect l="l" t="t" r="r" b="b"/>
              <a:pathLst>
                <a:path w="1145" h="709" extrusionOk="0">
                  <a:moveTo>
                    <a:pt x="955" y="0"/>
                  </a:moveTo>
                  <a:cubicBezTo>
                    <a:pt x="931" y="0"/>
                    <a:pt x="906" y="6"/>
                    <a:pt x="883" y="17"/>
                  </a:cubicBezTo>
                  <a:lnTo>
                    <a:pt x="109" y="391"/>
                  </a:lnTo>
                  <a:cubicBezTo>
                    <a:pt x="38" y="425"/>
                    <a:pt x="1" y="503"/>
                    <a:pt x="18" y="579"/>
                  </a:cubicBezTo>
                  <a:cubicBezTo>
                    <a:pt x="36" y="655"/>
                    <a:pt x="104" y="708"/>
                    <a:pt x="182" y="708"/>
                  </a:cubicBezTo>
                  <a:cubicBezTo>
                    <a:pt x="207" y="708"/>
                    <a:pt x="232" y="702"/>
                    <a:pt x="254" y="691"/>
                  </a:cubicBezTo>
                  <a:lnTo>
                    <a:pt x="1028" y="317"/>
                  </a:lnTo>
                  <a:cubicBezTo>
                    <a:pt x="1111" y="277"/>
                    <a:pt x="1145" y="177"/>
                    <a:pt x="1105" y="95"/>
                  </a:cubicBezTo>
                  <a:cubicBezTo>
                    <a:pt x="1076" y="35"/>
                    <a:pt x="1017" y="0"/>
                    <a:pt x="95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44">
              <a:extLst>
                <a:ext uri="{FF2B5EF4-FFF2-40B4-BE49-F238E27FC236}">
                  <a16:creationId xmlns:a16="http://schemas.microsoft.com/office/drawing/2014/main" id="{63314276-A736-14C0-2F2C-65597E91C245}"/>
                </a:ext>
              </a:extLst>
            </p:cNvPr>
            <p:cNvSpPr/>
            <p:nvPr/>
          </p:nvSpPr>
          <p:spPr>
            <a:xfrm>
              <a:off x="2120308" y="1470619"/>
              <a:ext cx="68784" cy="41040"/>
            </a:xfrm>
            <a:custGeom>
              <a:avLst/>
              <a:gdLst/>
              <a:ahLst/>
              <a:cxnLst/>
              <a:rect l="l" t="t" r="r" b="b"/>
              <a:pathLst>
                <a:path w="1138" h="679" extrusionOk="0">
                  <a:moveTo>
                    <a:pt x="947" y="0"/>
                  </a:moveTo>
                  <a:cubicBezTo>
                    <a:pt x="923" y="0"/>
                    <a:pt x="898" y="6"/>
                    <a:pt x="875" y="17"/>
                  </a:cubicBezTo>
                  <a:lnTo>
                    <a:pt x="111" y="360"/>
                  </a:lnTo>
                  <a:cubicBezTo>
                    <a:pt x="40" y="393"/>
                    <a:pt x="0" y="470"/>
                    <a:pt x="17" y="547"/>
                  </a:cubicBezTo>
                  <a:cubicBezTo>
                    <a:pt x="34" y="623"/>
                    <a:pt x="101" y="679"/>
                    <a:pt x="180" y="679"/>
                  </a:cubicBezTo>
                  <a:cubicBezTo>
                    <a:pt x="203" y="679"/>
                    <a:pt x="226" y="674"/>
                    <a:pt x="248" y="664"/>
                  </a:cubicBezTo>
                  <a:lnTo>
                    <a:pt x="1012" y="320"/>
                  </a:lnTo>
                  <a:cubicBezTo>
                    <a:pt x="1098" y="283"/>
                    <a:pt x="1137" y="184"/>
                    <a:pt x="1099" y="98"/>
                  </a:cubicBezTo>
                  <a:cubicBezTo>
                    <a:pt x="1071" y="37"/>
                    <a:pt x="1010" y="0"/>
                    <a:pt x="947" y="0"/>
                  </a:cubicBezTo>
                  <a:close/>
                </a:path>
              </a:pathLst>
            </a:custGeom>
            <a:solidFill>
              <a:srgbClr val="079FC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44">
              <a:extLst>
                <a:ext uri="{FF2B5EF4-FFF2-40B4-BE49-F238E27FC236}">
                  <a16:creationId xmlns:a16="http://schemas.microsoft.com/office/drawing/2014/main" id="{66C45304-0701-FD4E-BA84-824DE8AE4B8E}"/>
                </a:ext>
              </a:extLst>
            </p:cNvPr>
            <p:cNvSpPr/>
            <p:nvPr/>
          </p:nvSpPr>
          <p:spPr>
            <a:xfrm>
              <a:off x="2106890" y="1451398"/>
              <a:ext cx="67756" cy="39288"/>
            </a:xfrm>
            <a:custGeom>
              <a:avLst/>
              <a:gdLst/>
              <a:ahLst/>
              <a:cxnLst/>
              <a:rect l="l" t="t" r="r" b="b"/>
              <a:pathLst>
                <a:path w="1121" h="650" extrusionOk="0">
                  <a:moveTo>
                    <a:pt x="932" y="1"/>
                  </a:moveTo>
                  <a:cubicBezTo>
                    <a:pt x="912" y="1"/>
                    <a:pt x="891" y="4"/>
                    <a:pt x="871" y="12"/>
                  </a:cubicBezTo>
                  <a:lnTo>
                    <a:pt x="115" y="330"/>
                  </a:lnTo>
                  <a:cubicBezTo>
                    <a:pt x="41" y="360"/>
                    <a:pt x="0" y="438"/>
                    <a:pt x="16" y="516"/>
                  </a:cubicBezTo>
                  <a:cubicBezTo>
                    <a:pt x="32" y="594"/>
                    <a:pt x="100" y="650"/>
                    <a:pt x="180" y="650"/>
                  </a:cubicBezTo>
                  <a:cubicBezTo>
                    <a:pt x="201" y="650"/>
                    <a:pt x="223" y="645"/>
                    <a:pt x="243" y="636"/>
                  </a:cubicBezTo>
                  <a:lnTo>
                    <a:pt x="1000" y="320"/>
                  </a:lnTo>
                  <a:cubicBezTo>
                    <a:pt x="1082" y="283"/>
                    <a:pt x="1121" y="187"/>
                    <a:pt x="1086" y="103"/>
                  </a:cubicBezTo>
                  <a:cubicBezTo>
                    <a:pt x="1059" y="39"/>
                    <a:pt x="998" y="1"/>
                    <a:pt x="93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44">
              <a:extLst>
                <a:ext uri="{FF2B5EF4-FFF2-40B4-BE49-F238E27FC236}">
                  <a16:creationId xmlns:a16="http://schemas.microsoft.com/office/drawing/2014/main" id="{D0C9FBE3-A59E-D393-DBFE-D68B2FC68531}"/>
                </a:ext>
              </a:extLst>
            </p:cNvPr>
            <p:cNvSpPr/>
            <p:nvPr/>
          </p:nvSpPr>
          <p:spPr>
            <a:xfrm>
              <a:off x="2155788" y="1376631"/>
              <a:ext cx="50953" cy="50772"/>
            </a:xfrm>
            <a:custGeom>
              <a:avLst/>
              <a:gdLst/>
              <a:ahLst/>
              <a:cxnLst/>
              <a:rect l="l" t="t" r="r" b="b"/>
              <a:pathLst>
                <a:path w="843" h="840" extrusionOk="0">
                  <a:moveTo>
                    <a:pt x="337" y="0"/>
                  </a:moveTo>
                  <a:cubicBezTo>
                    <a:pt x="285" y="0"/>
                    <a:pt x="235" y="13"/>
                    <a:pt x="190" y="41"/>
                  </a:cubicBezTo>
                  <a:cubicBezTo>
                    <a:pt x="29" y="140"/>
                    <a:pt x="1" y="390"/>
                    <a:pt x="127" y="599"/>
                  </a:cubicBezTo>
                  <a:cubicBezTo>
                    <a:pt x="220" y="751"/>
                    <a:pt x="369" y="840"/>
                    <a:pt x="505" y="840"/>
                  </a:cubicBezTo>
                  <a:cubicBezTo>
                    <a:pt x="557" y="840"/>
                    <a:pt x="607" y="827"/>
                    <a:pt x="652" y="799"/>
                  </a:cubicBezTo>
                  <a:cubicBezTo>
                    <a:pt x="814" y="701"/>
                    <a:pt x="842" y="451"/>
                    <a:pt x="715" y="241"/>
                  </a:cubicBezTo>
                  <a:cubicBezTo>
                    <a:pt x="622" y="89"/>
                    <a:pt x="474" y="0"/>
                    <a:pt x="33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41" name="Google Shape;1241;p44">
            <a:extLst>
              <a:ext uri="{FF2B5EF4-FFF2-40B4-BE49-F238E27FC236}">
                <a16:creationId xmlns:a16="http://schemas.microsoft.com/office/drawing/2014/main" id="{1C466733-F8B3-9692-A4D0-FFC972C8B8EE}"/>
              </a:ext>
            </a:extLst>
          </p:cNvPr>
          <p:cNvGrpSpPr/>
          <p:nvPr/>
        </p:nvGrpSpPr>
        <p:grpSpPr>
          <a:xfrm>
            <a:off x="5002032" y="886099"/>
            <a:ext cx="1233839" cy="1234212"/>
            <a:chOff x="3400414" y="583122"/>
            <a:chExt cx="498722" cy="498873"/>
          </a:xfrm>
        </p:grpSpPr>
        <p:sp>
          <p:nvSpPr>
            <p:cNvPr id="1242" name="Google Shape;1242;p44">
              <a:extLst>
                <a:ext uri="{FF2B5EF4-FFF2-40B4-BE49-F238E27FC236}">
                  <a16:creationId xmlns:a16="http://schemas.microsoft.com/office/drawing/2014/main" id="{E8CA05FB-C6B9-0F66-9A88-1E6117B6F403}"/>
                </a:ext>
              </a:extLst>
            </p:cNvPr>
            <p:cNvSpPr/>
            <p:nvPr/>
          </p:nvSpPr>
          <p:spPr>
            <a:xfrm>
              <a:off x="3400414" y="583122"/>
              <a:ext cx="498722" cy="498722"/>
            </a:xfrm>
            <a:custGeom>
              <a:avLst/>
              <a:gdLst/>
              <a:ahLst/>
              <a:cxnLst/>
              <a:rect l="l" t="t" r="r" b="b"/>
              <a:pathLst>
                <a:path w="3308" h="3308" extrusionOk="0">
                  <a:moveTo>
                    <a:pt x="1653" y="0"/>
                  </a:moveTo>
                  <a:cubicBezTo>
                    <a:pt x="1182" y="0"/>
                    <a:pt x="757" y="197"/>
                    <a:pt x="456" y="513"/>
                  </a:cubicBezTo>
                  <a:cubicBezTo>
                    <a:pt x="320" y="656"/>
                    <a:pt x="210" y="822"/>
                    <a:pt x="131" y="1006"/>
                  </a:cubicBezTo>
                  <a:cubicBezTo>
                    <a:pt x="69" y="1152"/>
                    <a:pt x="27" y="1310"/>
                    <a:pt x="9" y="1475"/>
                  </a:cubicBezTo>
                  <a:cubicBezTo>
                    <a:pt x="4" y="1519"/>
                    <a:pt x="1" y="1563"/>
                    <a:pt x="0" y="1608"/>
                  </a:cubicBezTo>
                  <a:cubicBezTo>
                    <a:pt x="0" y="1617"/>
                    <a:pt x="0" y="1626"/>
                    <a:pt x="0" y="1634"/>
                  </a:cubicBezTo>
                  <a:cubicBezTo>
                    <a:pt x="0" y="1641"/>
                    <a:pt x="0" y="1648"/>
                    <a:pt x="0" y="1654"/>
                  </a:cubicBezTo>
                  <a:lnTo>
                    <a:pt x="0" y="1669"/>
                  </a:lnTo>
                  <a:cubicBezTo>
                    <a:pt x="0" y="1671"/>
                    <a:pt x="0" y="1672"/>
                    <a:pt x="0" y="1674"/>
                  </a:cubicBezTo>
                  <a:cubicBezTo>
                    <a:pt x="0" y="1694"/>
                    <a:pt x="1" y="1714"/>
                    <a:pt x="2" y="1734"/>
                  </a:cubicBezTo>
                  <a:cubicBezTo>
                    <a:pt x="5" y="1808"/>
                    <a:pt x="14" y="1881"/>
                    <a:pt x="27" y="1954"/>
                  </a:cubicBezTo>
                  <a:cubicBezTo>
                    <a:pt x="112" y="2415"/>
                    <a:pt x="387" y="2809"/>
                    <a:pt x="769" y="3052"/>
                  </a:cubicBezTo>
                  <a:cubicBezTo>
                    <a:pt x="979" y="3185"/>
                    <a:pt x="1221" y="3272"/>
                    <a:pt x="1481" y="3299"/>
                  </a:cubicBezTo>
                  <a:cubicBezTo>
                    <a:pt x="1538" y="3305"/>
                    <a:pt x="1595" y="3307"/>
                    <a:pt x="1653" y="3307"/>
                  </a:cubicBezTo>
                  <a:cubicBezTo>
                    <a:pt x="1675" y="3307"/>
                    <a:pt x="1697" y="3307"/>
                    <a:pt x="1719" y="3306"/>
                  </a:cubicBezTo>
                  <a:cubicBezTo>
                    <a:pt x="1873" y="3300"/>
                    <a:pt x="2023" y="3273"/>
                    <a:pt x="2163" y="3228"/>
                  </a:cubicBezTo>
                  <a:cubicBezTo>
                    <a:pt x="2268" y="3194"/>
                    <a:pt x="2367" y="3150"/>
                    <a:pt x="2461" y="3098"/>
                  </a:cubicBezTo>
                  <a:cubicBezTo>
                    <a:pt x="2645" y="2994"/>
                    <a:pt x="2808" y="2857"/>
                    <a:pt x="2939" y="2694"/>
                  </a:cubicBezTo>
                  <a:cubicBezTo>
                    <a:pt x="3148" y="2436"/>
                    <a:pt x="3280" y="2114"/>
                    <a:pt x="3303" y="1761"/>
                  </a:cubicBezTo>
                  <a:cubicBezTo>
                    <a:pt x="3305" y="1725"/>
                    <a:pt x="3307" y="1690"/>
                    <a:pt x="3307" y="1654"/>
                  </a:cubicBezTo>
                  <a:cubicBezTo>
                    <a:pt x="3307" y="1615"/>
                    <a:pt x="3306" y="1576"/>
                    <a:pt x="3302" y="1536"/>
                  </a:cubicBezTo>
                  <a:cubicBezTo>
                    <a:pt x="3298" y="1472"/>
                    <a:pt x="3290" y="1409"/>
                    <a:pt x="3278" y="1347"/>
                  </a:cubicBezTo>
                  <a:cubicBezTo>
                    <a:pt x="3266" y="1282"/>
                    <a:pt x="3250" y="1219"/>
                    <a:pt x="3231" y="1157"/>
                  </a:cubicBezTo>
                  <a:cubicBezTo>
                    <a:pt x="3206" y="1077"/>
                    <a:pt x="3174" y="1000"/>
                    <a:pt x="3137" y="924"/>
                  </a:cubicBezTo>
                  <a:cubicBezTo>
                    <a:pt x="2928" y="499"/>
                    <a:pt x="2542" y="178"/>
                    <a:pt x="2074" y="55"/>
                  </a:cubicBezTo>
                  <a:cubicBezTo>
                    <a:pt x="1940" y="19"/>
                    <a:pt x="1799" y="0"/>
                    <a:pt x="165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44">
              <a:extLst>
                <a:ext uri="{FF2B5EF4-FFF2-40B4-BE49-F238E27FC236}">
                  <a16:creationId xmlns:a16="http://schemas.microsoft.com/office/drawing/2014/main" id="{EEE2D038-AA6C-5641-D77F-BB9776444CE1}"/>
                </a:ext>
              </a:extLst>
            </p:cNvPr>
            <p:cNvSpPr/>
            <p:nvPr/>
          </p:nvSpPr>
          <p:spPr>
            <a:xfrm>
              <a:off x="3400414" y="786047"/>
              <a:ext cx="498722" cy="295796"/>
            </a:xfrm>
            <a:custGeom>
              <a:avLst/>
              <a:gdLst/>
              <a:ahLst/>
              <a:cxnLst/>
              <a:rect l="l" t="t" r="r" b="b"/>
              <a:pathLst>
                <a:path w="3308" h="1962" extrusionOk="0">
                  <a:moveTo>
                    <a:pt x="3278" y="0"/>
                  </a:moveTo>
                  <a:cubicBezTo>
                    <a:pt x="3145" y="53"/>
                    <a:pt x="3025" y="103"/>
                    <a:pt x="3025" y="103"/>
                  </a:cubicBezTo>
                  <a:cubicBezTo>
                    <a:pt x="3025" y="103"/>
                    <a:pt x="2727" y="164"/>
                    <a:pt x="2582" y="307"/>
                  </a:cubicBezTo>
                  <a:cubicBezTo>
                    <a:pt x="2534" y="355"/>
                    <a:pt x="2461" y="371"/>
                    <a:pt x="2384" y="371"/>
                  </a:cubicBezTo>
                  <a:cubicBezTo>
                    <a:pt x="2349" y="371"/>
                    <a:pt x="2314" y="368"/>
                    <a:pt x="2280" y="363"/>
                  </a:cubicBezTo>
                  <a:cubicBezTo>
                    <a:pt x="2244" y="358"/>
                    <a:pt x="2209" y="355"/>
                    <a:pt x="2173" y="355"/>
                  </a:cubicBezTo>
                  <a:cubicBezTo>
                    <a:pt x="2048" y="355"/>
                    <a:pt x="1923" y="387"/>
                    <a:pt x="1812" y="449"/>
                  </a:cubicBezTo>
                  <a:lnTo>
                    <a:pt x="1734" y="492"/>
                  </a:lnTo>
                  <a:cubicBezTo>
                    <a:pt x="1734" y="492"/>
                    <a:pt x="1437" y="586"/>
                    <a:pt x="1307" y="586"/>
                  </a:cubicBezTo>
                  <a:cubicBezTo>
                    <a:pt x="1178" y="586"/>
                    <a:pt x="1122" y="583"/>
                    <a:pt x="755" y="363"/>
                  </a:cubicBezTo>
                  <a:cubicBezTo>
                    <a:pt x="613" y="278"/>
                    <a:pt x="504" y="258"/>
                    <a:pt x="404" y="258"/>
                  </a:cubicBezTo>
                  <a:cubicBezTo>
                    <a:pt x="313" y="258"/>
                    <a:pt x="229" y="275"/>
                    <a:pt x="135" y="275"/>
                  </a:cubicBezTo>
                  <a:cubicBezTo>
                    <a:pt x="93" y="275"/>
                    <a:pt x="48" y="272"/>
                    <a:pt x="0" y="262"/>
                  </a:cubicBezTo>
                  <a:cubicBezTo>
                    <a:pt x="0" y="271"/>
                    <a:pt x="0" y="280"/>
                    <a:pt x="0" y="288"/>
                  </a:cubicBezTo>
                  <a:cubicBezTo>
                    <a:pt x="0" y="295"/>
                    <a:pt x="0" y="302"/>
                    <a:pt x="0" y="308"/>
                  </a:cubicBezTo>
                  <a:lnTo>
                    <a:pt x="0" y="323"/>
                  </a:lnTo>
                  <a:cubicBezTo>
                    <a:pt x="0" y="325"/>
                    <a:pt x="0" y="326"/>
                    <a:pt x="0" y="328"/>
                  </a:cubicBezTo>
                  <a:cubicBezTo>
                    <a:pt x="0" y="348"/>
                    <a:pt x="1" y="368"/>
                    <a:pt x="2" y="388"/>
                  </a:cubicBezTo>
                  <a:cubicBezTo>
                    <a:pt x="5" y="462"/>
                    <a:pt x="14" y="535"/>
                    <a:pt x="27" y="608"/>
                  </a:cubicBezTo>
                  <a:cubicBezTo>
                    <a:pt x="112" y="1069"/>
                    <a:pt x="387" y="1463"/>
                    <a:pt x="769" y="1706"/>
                  </a:cubicBezTo>
                  <a:cubicBezTo>
                    <a:pt x="979" y="1839"/>
                    <a:pt x="1221" y="1926"/>
                    <a:pt x="1481" y="1953"/>
                  </a:cubicBezTo>
                  <a:cubicBezTo>
                    <a:pt x="1538" y="1959"/>
                    <a:pt x="1595" y="1961"/>
                    <a:pt x="1653" y="1961"/>
                  </a:cubicBezTo>
                  <a:cubicBezTo>
                    <a:pt x="1675" y="1961"/>
                    <a:pt x="1697" y="1961"/>
                    <a:pt x="1719" y="1960"/>
                  </a:cubicBezTo>
                  <a:cubicBezTo>
                    <a:pt x="1873" y="1954"/>
                    <a:pt x="2023" y="1927"/>
                    <a:pt x="2163" y="1882"/>
                  </a:cubicBezTo>
                  <a:cubicBezTo>
                    <a:pt x="2268" y="1848"/>
                    <a:pt x="2367" y="1804"/>
                    <a:pt x="2461" y="1752"/>
                  </a:cubicBezTo>
                  <a:cubicBezTo>
                    <a:pt x="2645" y="1648"/>
                    <a:pt x="2808" y="1511"/>
                    <a:pt x="2939" y="1348"/>
                  </a:cubicBezTo>
                  <a:cubicBezTo>
                    <a:pt x="3148" y="1090"/>
                    <a:pt x="3280" y="768"/>
                    <a:pt x="3303" y="415"/>
                  </a:cubicBezTo>
                  <a:cubicBezTo>
                    <a:pt x="3305" y="379"/>
                    <a:pt x="3307" y="344"/>
                    <a:pt x="3307" y="308"/>
                  </a:cubicBezTo>
                  <a:cubicBezTo>
                    <a:pt x="3307" y="269"/>
                    <a:pt x="3306" y="230"/>
                    <a:pt x="3303" y="190"/>
                  </a:cubicBezTo>
                  <a:cubicBezTo>
                    <a:pt x="3298" y="126"/>
                    <a:pt x="3290" y="62"/>
                    <a:pt x="327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44">
              <a:extLst>
                <a:ext uri="{FF2B5EF4-FFF2-40B4-BE49-F238E27FC236}">
                  <a16:creationId xmlns:a16="http://schemas.microsoft.com/office/drawing/2014/main" id="{B17DAB81-6B4A-CA6D-E818-8C652EF836FC}"/>
                </a:ext>
              </a:extLst>
            </p:cNvPr>
            <p:cNvSpPr/>
            <p:nvPr/>
          </p:nvSpPr>
          <p:spPr>
            <a:xfrm>
              <a:off x="3404484" y="848613"/>
              <a:ext cx="494049" cy="233380"/>
            </a:xfrm>
            <a:custGeom>
              <a:avLst/>
              <a:gdLst/>
              <a:ahLst/>
              <a:cxnLst/>
              <a:rect l="l" t="t" r="r" b="b"/>
              <a:pathLst>
                <a:path w="3277" h="1548" extrusionOk="0">
                  <a:moveTo>
                    <a:pt x="3276" y="0"/>
                  </a:moveTo>
                  <a:lnTo>
                    <a:pt x="2981" y="100"/>
                  </a:lnTo>
                  <a:lnTo>
                    <a:pt x="2840" y="147"/>
                  </a:lnTo>
                  <a:lnTo>
                    <a:pt x="2745" y="401"/>
                  </a:lnTo>
                  <a:lnTo>
                    <a:pt x="2481" y="617"/>
                  </a:lnTo>
                  <a:lnTo>
                    <a:pt x="2167" y="871"/>
                  </a:lnTo>
                  <a:cubicBezTo>
                    <a:pt x="2167" y="871"/>
                    <a:pt x="2106" y="895"/>
                    <a:pt x="2021" y="903"/>
                  </a:cubicBezTo>
                  <a:cubicBezTo>
                    <a:pt x="2001" y="905"/>
                    <a:pt x="1980" y="906"/>
                    <a:pt x="1958" y="906"/>
                  </a:cubicBezTo>
                  <a:cubicBezTo>
                    <a:pt x="1859" y="906"/>
                    <a:pt x="1741" y="882"/>
                    <a:pt x="1650" y="790"/>
                  </a:cubicBezTo>
                  <a:cubicBezTo>
                    <a:pt x="1650" y="790"/>
                    <a:pt x="1483" y="749"/>
                    <a:pt x="1263" y="687"/>
                  </a:cubicBezTo>
                  <a:cubicBezTo>
                    <a:pt x="1197" y="670"/>
                    <a:pt x="1126" y="649"/>
                    <a:pt x="1053" y="628"/>
                  </a:cubicBezTo>
                  <a:cubicBezTo>
                    <a:pt x="698" y="525"/>
                    <a:pt x="300" y="395"/>
                    <a:pt x="215" y="310"/>
                  </a:cubicBezTo>
                  <a:cubicBezTo>
                    <a:pt x="159" y="253"/>
                    <a:pt x="80" y="216"/>
                    <a:pt x="0" y="193"/>
                  </a:cubicBezTo>
                  <a:lnTo>
                    <a:pt x="0" y="193"/>
                  </a:lnTo>
                  <a:cubicBezTo>
                    <a:pt x="85" y="654"/>
                    <a:pt x="360" y="1048"/>
                    <a:pt x="742" y="1291"/>
                  </a:cubicBezTo>
                  <a:cubicBezTo>
                    <a:pt x="952" y="1424"/>
                    <a:pt x="1195" y="1511"/>
                    <a:pt x="1454" y="1538"/>
                  </a:cubicBezTo>
                  <a:cubicBezTo>
                    <a:pt x="1511" y="1544"/>
                    <a:pt x="1568" y="1547"/>
                    <a:pt x="1626" y="1547"/>
                  </a:cubicBezTo>
                  <a:cubicBezTo>
                    <a:pt x="1648" y="1547"/>
                    <a:pt x="1671" y="1546"/>
                    <a:pt x="1692" y="1545"/>
                  </a:cubicBezTo>
                  <a:cubicBezTo>
                    <a:pt x="1846" y="1539"/>
                    <a:pt x="1996" y="1512"/>
                    <a:pt x="2136" y="1467"/>
                  </a:cubicBezTo>
                  <a:cubicBezTo>
                    <a:pt x="2241" y="1433"/>
                    <a:pt x="2340" y="1389"/>
                    <a:pt x="2434" y="1337"/>
                  </a:cubicBezTo>
                  <a:cubicBezTo>
                    <a:pt x="2618" y="1233"/>
                    <a:pt x="2781" y="1096"/>
                    <a:pt x="2913" y="933"/>
                  </a:cubicBezTo>
                  <a:cubicBezTo>
                    <a:pt x="3121" y="675"/>
                    <a:pt x="3254" y="353"/>
                    <a:pt x="327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44">
              <a:extLst>
                <a:ext uri="{FF2B5EF4-FFF2-40B4-BE49-F238E27FC236}">
                  <a16:creationId xmlns:a16="http://schemas.microsoft.com/office/drawing/2014/main" id="{D2BA766D-7604-FFE6-00D9-BBCA85B7E122}"/>
                </a:ext>
              </a:extLst>
            </p:cNvPr>
            <p:cNvSpPr/>
            <p:nvPr/>
          </p:nvSpPr>
          <p:spPr>
            <a:xfrm>
              <a:off x="3649623" y="583122"/>
              <a:ext cx="237903" cy="372534"/>
            </a:xfrm>
            <a:custGeom>
              <a:avLst/>
              <a:gdLst/>
              <a:ahLst/>
              <a:cxnLst/>
              <a:rect l="l" t="t" r="r" b="b"/>
              <a:pathLst>
                <a:path w="1578" h="2471" extrusionOk="0">
                  <a:moveTo>
                    <a:pt x="0" y="0"/>
                  </a:moveTo>
                  <a:lnTo>
                    <a:pt x="159" y="667"/>
                  </a:lnTo>
                  <a:cubicBezTo>
                    <a:pt x="329" y="835"/>
                    <a:pt x="438" y="909"/>
                    <a:pt x="553" y="1023"/>
                  </a:cubicBezTo>
                  <a:cubicBezTo>
                    <a:pt x="667" y="1138"/>
                    <a:pt x="667" y="1308"/>
                    <a:pt x="667" y="1403"/>
                  </a:cubicBezTo>
                  <a:cubicBezTo>
                    <a:pt x="667" y="1498"/>
                    <a:pt x="737" y="1569"/>
                    <a:pt x="737" y="1569"/>
                  </a:cubicBezTo>
                  <a:lnTo>
                    <a:pt x="929" y="1654"/>
                  </a:lnTo>
                  <a:cubicBezTo>
                    <a:pt x="929" y="1654"/>
                    <a:pt x="1003" y="1734"/>
                    <a:pt x="929" y="1807"/>
                  </a:cubicBezTo>
                  <a:lnTo>
                    <a:pt x="896" y="1840"/>
                  </a:lnTo>
                  <a:lnTo>
                    <a:pt x="896" y="1841"/>
                  </a:lnTo>
                  <a:lnTo>
                    <a:pt x="856" y="1881"/>
                  </a:lnTo>
                  <a:cubicBezTo>
                    <a:pt x="772" y="1964"/>
                    <a:pt x="553" y="1964"/>
                    <a:pt x="553" y="1964"/>
                  </a:cubicBezTo>
                  <a:lnTo>
                    <a:pt x="351" y="1964"/>
                  </a:lnTo>
                  <a:lnTo>
                    <a:pt x="351" y="2401"/>
                  </a:lnTo>
                  <a:cubicBezTo>
                    <a:pt x="351" y="2401"/>
                    <a:pt x="350" y="2415"/>
                    <a:pt x="352" y="2431"/>
                  </a:cubicBezTo>
                  <a:cubicBezTo>
                    <a:pt x="356" y="2449"/>
                    <a:pt x="364" y="2470"/>
                    <a:pt x="387" y="2470"/>
                  </a:cubicBezTo>
                  <a:cubicBezTo>
                    <a:pt x="407" y="2470"/>
                    <a:pt x="440" y="2453"/>
                    <a:pt x="493" y="2401"/>
                  </a:cubicBezTo>
                  <a:lnTo>
                    <a:pt x="738" y="2156"/>
                  </a:lnTo>
                  <a:cubicBezTo>
                    <a:pt x="738" y="2156"/>
                    <a:pt x="759" y="2157"/>
                    <a:pt x="792" y="2158"/>
                  </a:cubicBezTo>
                  <a:cubicBezTo>
                    <a:pt x="856" y="2160"/>
                    <a:pt x="966" y="2163"/>
                    <a:pt x="1044" y="2163"/>
                  </a:cubicBezTo>
                  <a:cubicBezTo>
                    <a:pt x="1163" y="2163"/>
                    <a:pt x="1270" y="1938"/>
                    <a:pt x="1270" y="1938"/>
                  </a:cubicBezTo>
                  <a:lnTo>
                    <a:pt x="1270" y="1332"/>
                  </a:lnTo>
                  <a:lnTo>
                    <a:pt x="1578" y="1157"/>
                  </a:lnTo>
                  <a:cubicBezTo>
                    <a:pt x="1553" y="1077"/>
                    <a:pt x="1522" y="1000"/>
                    <a:pt x="1485" y="924"/>
                  </a:cubicBezTo>
                  <a:cubicBezTo>
                    <a:pt x="1275" y="499"/>
                    <a:pt x="889" y="178"/>
                    <a:pt x="421" y="55"/>
                  </a:cubicBezTo>
                  <a:cubicBezTo>
                    <a:pt x="287" y="19"/>
                    <a:pt x="146" y="0"/>
                    <a:pt x="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44">
              <a:extLst>
                <a:ext uri="{FF2B5EF4-FFF2-40B4-BE49-F238E27FC236}">
                  <a16:creationId xmlns:a16="http://schemas.microsoft.com/office/drawing/2014/main" id="{50686B43-1371-8318-E774-394B3D2D6477}"/>
                </a:ext>
              </a:extLst>
            </p:cNvPr>
            <p:cNvSpPr/>
            <p:nvPr/>
          </p:nvSpPr>
          <p:spPr>
            <a:xfrm>
              <a:off x="3503082" y="894897"/>
              <a:ext cx="180463" cy="186946"/>
            </a:xfrm>
            <a:custGeom>
              <a:avLst/>
              <a:gdLst/>
              <a:ahLst/>
              <a:cxnLst/>
              <a:rect l="l" t="t" r="r" b="b"/>
              <a:pathLst>
                <a:path w="1197" h="1240" extrusionOk="0">
                  <a:moveTo>
                    <a:pt x="600" y="0"/>
                  </a:moveTo>
                  <a:cubicBezTo>
                    <a:pt x="600" y="0"/>
                    <a:pt x="501" y="43"/>
                    <a:pt x="401" y="100"/>
                  </a:cubicBezTo>
                  <a:cubicBezTo>
                    <a:pt x="337" y="136"/>
                    <a:pt x="272" y="179"/>
                    <a:pt x="232" y="219"/>
                  </a:cubicBezTo>
                  <a:cubicBezTo>
                    <a:pt x="210" y="241"/>
                    <a:pt x="193" y="248"/>
                    <a:pt x="179" y="248"/>
                  </a:cubicBezTo>
                  <a:cubicBezTo>
                    <a:pt x="151" y="248"/>
                    <a:pt x="139" y="218"/>
                    <a:pt x="133" y="218"/>
                  </a:cubicBezTo>
                  <a:cubicBezTo>
                    <a:pt x="128" y="218"/>
                    <a:pt x="128" y="240"/>
                    <a:pt x="128" y="322"/>
                  </a:cubicBezTo>
                  <a:lnTo>
                    <a:pt x="128" y="660"/>
                  </a:lnTo>
                  <a:cubicBezTo>
                    <a:pt x="128" y="660"/>
                    <a:pt x="1" y="895"/>
                    <a:pt x="88" y="984"/>
                  </a:cubicBezTo>
                  <a:cubicBezTo>
                    <a:pt x="298" y="1117"/>
                    <a:pt x="541" y="1204"/>
                    <a:pt x="800" y="1231"/>
                  </a:cubicBezTo>
                  <a:cubicBezTo>
                    <a:pt x="857" y="1237"/>
                    <a:pt x="914" y="1239"/>
                    <a:pt x="972" y="1239"/>
                  </a:cubicBezTo>
                  <a:cubicBezTo>
                    <a:pt x="994" y="1239"/>
                    <a:pt x="1017" y="1239"/>
                    <a:pt x="1038" y="1238"/>
                  </a:cubicBezTo>
                  <a:cubicBezTo>
                    <a:pt x="1062" y="1117"/>
                    <a:pt x="1132" y="1022"/>
                    <a:pt x="1132" y="1022"/>
                  </a:cubicBezTo>
                  <a:lnTo>
                    <a:pt x="1196" y="844"/>
                  </a:lnTo>
                  <a:lnTo>
                    <a:pt x="970" y="403"/>
                  </a:lnTo>
                  <a:cubicBezTo>
                    <a:pt x="970" y="403"/>
                    <a:pt x="949" y="438"/>
                    <a:pt x="912" y="438"/>
                  </a:cubicBezTo>
                  <a:cubicBezTo>
                    <a:pt x="893" y="438"/>
                    <a:pt x="871" y="429"/>
                    <a:pt x="844" y="403"/>
                  </a:cubicBezTo>
                  <a:cubicBezTo>
                    <a:pt x="766" y="323"/>
                    <a:pt x="600" y="159"/>
                    <a:pt x="600" y="159"/>
                  </a:cubicBezTo>
                  <a:lnTo>
                    <a:pt x="60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44">
              <a:extLst>
                <a:ext uri="{FF2B5EF4-FFF2-40B4-BE49-F238E27FC236}">
                  <a16:creationId xmlns:a16="http://schemas.microsoft.com/office/drawing/2014/main" id="{8292FAD4-9E54-4578-93C8-9461674FCAF7}"/>
                </a:ext>
              </a:extLst>
            </p:cNvPr>
            <p:cNvSpPr/>
            <p:nvPr/>
          </p:nvSpPr>
          <p:spPr>
            <a:xfrm>
              <a:off x="3400414" y="660463"/>
              <a:ext cx="70557" cy="180463"/>
            </a:xfrm>
            <a:custGeom>
              <a:avLst/>
              <a:gdLst/>
              <a:ahLst/>
              <a:cxnLst/>
              <a:rect l="l" t="t" r="r" b="b"/>
              <a:pathLst>
                <a:path w="468" h="1197" extrusionOk="0">
                  <a:moveTo>
                    <a:pt x="457" y="0"/>
                  </a:moveTo>
                  <a:cubicBezTo>
                    <a:pt x="320" y="143"/>
                    <a:pt x="210" y="309"/>
                    <a:pt x="131" y="493"/>
                  </a:cubicBezTo>
                  <a:cubicBezTo>
                    <a:pt x="69" y="639"/>
                    <a:pt x="27" y="797"/>
                    <a:pt x="9" y="962"/>
                  </a:cubicBezTo>
                  <a:cubicBezTo>
                    <a:pt x="4" y="1014"/>
                    <a:pt x="0" y="1068"/>
                    <a:pt x="0" y="1121"/>
                  </a:cubicBezTo>
                  <a:cubicBezTo>
                    <a:pt x="0" y="1128"/>
                    <a:pt x="0" y="1135"/>
                    <a:pt x="0" y="1141"/>
                  </a:cubicBezTo>
                  <a:lnTo>
                    <a:pt x="0" y="1156"/>
                  </a:lnTo>
                  <a:cubicBezTo>
                    <a:pt x="0" y="1158"/>
                    <a:pt x="0" y="1159"/>
                    <a:pt x="0" y="1161"/>
                  </a:cubicBezTo>
                  <a:cubicBezTo>
                    <a:pt x="3" y="1186"/>
                    <a:pt x="14" y="1196"/>
                    <a:pt x="31" y="1196"/>
                  </a:cubicBezTo>
                  <a:cubicBezTo>
                    <a:pt x="102" y="1196"/>
                    <a:pt x="273" y="1009"/>
                    <a:pt x="273" y="1009"/>
                  </a:cubicBezTo>
                  <a:lnTo>
                    <a:pt x="273" y="819"/>
                  </a:lnTo>
                  <a:cubicBezTo>
                    <a:pt x="273" y="819"/>
                    <a:pt x="468" y="653"/>
                    <a:pt x="468" y="426"/>
                  </a:cubicBezTo>
                  <a:cubicBezTo>
                    <a:pt x="468" y="199"/>
                    <a:pt x="457" y="201"/>
                    <a:pt x="45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44">
              <a:extLst>
                <a:ext uri="{FF2B5EF4-FFF2-40B4-BE49-F238E27FC236}">
                  <a16:creationId xmlns:a16="http://schemas.microsoft.com/office/drawing/2014/main" id="{6F863ABA-ACCC-BB12-23E4-3C4B87312285}"/>
                </a:ext>
              </a:extLst>
            </p:cNvPr>
            <p:cNvSpPr/>
            <p:nvPr/>
          </p:nvSpPr>
          <p:spPr>
            <a:xfrm>
              <a:off x="3534441" y="609053"/>
              <a:ext cx="364694" cy="472942"/>
            </a:xfrm>
            <a:custGeom>
              <a:avLst/>
              <a:gdLst/>
              <a:ahLst/>
              <a:cxnLst/>
              <a:rect l="l" t="t" r="r" b="b"/>
              <a:pathLst>
                <a:path w="2419" h="3137" extrusionOk="0">
                  <a:moveTo>
                    <a:pt x="1497" y="0"/>
                  </a:moveTo>
                  <a:cubicBezTo>
                    <a:pt x="1754" y="633"/>
                    <a:pt x="2289" y="2487"/>
                    <a:pt x="0" y="2948"/>
                  </a:cubicBezTo>
                  <a:cubicBezTo>
                    <a:pt x="3" y="2950"/>
                    <a:pt x="6" y="2951"/>
                    <a:pt x="9" y="2953"/>
                  </a:cubicBezTo>
                  <a:cubicBezTo>
                    <a:pt x="117" y="3008"/>
                    <a:pt x="229" y="3052"/>
                    <a:pt x="348" y="3082"/>
                  </a:cubicBezTo>
                  <a:cubicBezTo>
                    <a:pt x="480" y="3118"/>
                    <a:pt x="620" y="3135"/>
                    <a:pt x="762" y="3136"/>
                  </a:cubicBezTo>
                  <a:lnTo>
                    <a:pt x="764" y="3136"/>
                  </a:lnTo>
                  <a:cubicBezTo>
                    <a:pt x="993" y="3136"/>
                    <a:pt x="1212" y="3089"/>
                    <a:pt x="1412" y="3004"/>
                  </a:cubicBezTo>
                  <a:cubicBezTo>
                    <a:pt x="1670" y="2893"/>
                    <a:pt x="1895" y="2719"/>
                    <a:pt x="2066" y="2501"/>
                  </a:cubicBezTo>
                  <a:cubicBezTo>
                    <a:pt x="2238" y="2283"/>
                    <a:pt x="2354" y="2022"/>
                    <a:pt x="2399" y="1735"/>
                  </a:cubicBezTo>
                  <a:cubicBezTo>
                    <a:pt x="2411" y="1652"/>
                    <a:pt x="2418" y="1568"/>
                    <a:pt x="2418" y="1482"/>
                  </a:cubicBezTo>
                  <a:cubicBezTo>
                    <a:pt x="2418" y="1207"/>
                    <a:pt x="2351" y="949"/>
                    <a:pt x="2233" y="722"/>
                  </a:cubicBezTo>
                  <a:cubicBezTo>
                    <a:pt x="2071" y="410"/>
                    <a:pt x="1812" y="156"/>
                    <a:pt x="1497" y="0"/>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4106741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84">
          <a:extLst>
            <a:ext uri="{FF2B5EF4-FFF2-40B4-BE49-F238E27FC236}">
              <a16:creationId xmlns:a16="http://schemas.microsoft.com/office/drawing/2014/main" id="{98A987DC-E932-2C9A-5C95-FDE3243FC11E}"/>
            </a:ext>
          </a:extLst>
        </p:cNvPr>
        <p:cNvGrpSpPr/>
        <p:nvPr/>
      </p:nvGrpSpPr>
      <p:grpSpPr>
        <a:xfrm>
          <a:off x="0" y="0"/>
          <a:ext cx="0" cy="0"/>
          <a:chOff x="0" y="0"/>
          <a:chExt cx="0" cy="0"/>
        </a:xfrm>
      </p:grpSpPr>
      <p:sp>
        <p:nvSpPr>
          <p:cNvPr id="1685" name="Google Shape;1685;p49">
            <a:extLst>
              <a:ext uri="{FF2B5EF4-FFF2-40B4-BE49-F238E27FC236}">
                <a16:creationId xmlns:a16="http://schemas.microsoft.com/office/drawing/2014/main" id="{306F4CFD-3185-049D-36A4-490CEDEF2CAC}"/>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solidFill>
                  <a:schemeClr val="accent1"/>
                </a:solidFill>
              </a:rPr>
              <a:t>Why do we need this?</a:t>
            </a:r>
            <a:endParaRPr dirty="0"/>
          </a:p>
        </p:txBody>
      </p:sp>
      <p:sp>
        <p:nvSpPr>
          <p:cNvPr id="1686" name="Google Shape;1686;p49">
            <a:extLst>
              <a:ext uri="{FF2B5EF4-FFF2-40B4-BE49-F238E27FC236}">
                <a16:creationId xmlns:a16="http://schemas.microsoft.com/office/drawing/2014/main" id="{089E06CE-EC8B-D241-BA50-46604CD4EAF6}"/>
              </a:ext>
            </a:extLst>
          </p:cNvPr>
          <p:cNvSpPr txBox="1">
            <a:spLocks noGrp="1"/>
          </p:cNvSpPr>
          <p:nvPr>
            <p:ph type="body" idx="1"/>
          </p:nvPr>
        </p:nvSpPr>
        <p:spPr>
          <a:xfrm>
            <a:off x="4246324" y="1422150"/>
            <a:ext cx="3644175" cy="2642100"/>
          </a:xfrm>
          <a:prstGeom prst="rect">
            <a:avLst/>
          </a:prstGeom>
        </p:spPr>
        <p:txBody>
          <a:bodyPr spcFirstLastPara="1" wrap="square" lIns="91425" tIns="91425" rIns="91425" bIns="91425" anchor="t" anchorCtr="0">
            <a:noAutofit/>
          </a:bodyPr>
          <a:lstStyle/>
          <a:p>
            <a:pPr marL="0" indent="0">
              <a:buNone/>
            </a:pPr>
            <a:r>
              <a:rPr lang="en-US" dirty="0"/>
              <a:t>Building a more sustainable future for libraries!</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Professional development should be available for everyone!</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Yes, we can and should negotiate!</a:t>
            </a:r>
          </a:p>
          <a:p>
            <a:pPr marL="0" lvl="0" indent="0" algn="l" rtl="0">
              <a:spcBef>
                <a:spcPts val="0"/>
              </a:spcBef>
              <a:spcAft>
                <a:spcPts val="0"/>
              </a:spcAft>
              <a:buNone/>
            </a:pPr>
            <a:endParaRPr lang="en" dirty="0"/>
          </a:p>
        </p:txBody>
      </p:sp>
      <p:grpSp>
        <p:nvGrpSpPr>
          <p:cNvPr id="1687" name="Google Shape;1687;p49">
            <a:extLst>
              <a:ext uri="{FF2B5EF4-FFF2-40B4-BE49-F238E27FC236}">
                <a16:creationId xmlns:a16="http://schemas.microsoft.com/office/drawing/2014/main" id="{699DCB7F-2D11-7532-95FB-FAC405039D3F}"/>
              </a:ext>
            </a:extLst>
          </p:cNvPr>
          <p:cNvGrpSpPr/>
          <p:nvPr/>
        </p:nvGrpSpPr>
        <p:grpSpPr>
          <a:xfrm>
            <a:off x="1253500" y="1531386"/>
            <a:ext cx="2419995" cy="2642172"/>
            <a:chOff x="1253500" y="1531386"/>
            <a:chExt cx="2419995" cy="2642172"/>
          </a:xfrm>
        </p:grpSpPr>
        <p:sp>
          <p:nvSpPr>
            <p:cNvPr id="1688" name="Google Shape;1688;p49">
              <a:extLst>
                <a:ext uri="{FF2B5EF4-FFF2-40B4-BE49-F238E27FC236}">
                  <a16:creationId xmlns:a16="http://schemas.microsoft.com/office/drawing/2014/main" id="{2DE3DCF4-224E-910F-8873-D235DDB1368F}"/>
                </a:ext>
              </a:extLst>
            </p:cNvPr>
            <p:cNvSpPr/>
            <p:nvPr/>
          </p:nvSpPr>
          <p:spPr>
            <a:xfrm rot="9000057" flipH="1">
              <a:off x="2456251" y="1881595"/>
              <a:ext cx="834868" cy="450873"/>
            </a:xfrm>
            <a:custGeom>
              <a:avLst/>
              <a:gdLst/>
              <a:ahLst/>
              <a:cxnLst/>
              <a:rect l="l" t="t" r="r" b="b"/>
              <a:pathLst>
                <a:path w="40625" h="25351" extrusionOk="0">
                  <a:moveTo>
                    <a:pt x="20434" y="5671"/>
                  </a:moveTo>
                  <a:cubicBezTo>
                    <a:pt x="20717" y="5671"/>
                    <a:pt x="21000" y="5727"/>
                    <a:pt x="21265" y="5834"/>
                  </a:cubicBezTo>
                  <a:cubicBezTo>
                    <a:pt x="21800" y="6049"/>
                    <a:pt x="22265" y="6418"/>
                    <a:pt x="22681" y="6834"/>
                  </a:cubicBezTo>
                  <a:cubicBezTo>
                    <a:pt x="23967" y="8156"/>
                    <a:pt x="24765" y="9978"/>
                    <a:pt x="24896" y="11835"/>
                  </a:cubicBezTo>
                  <a:cubicBezTo>
                    <a:pt x="25015" y="13669"/>
                    <a:pt x="24503" y="15502"/>
                    <a:pt x="23658" y="17121"/>
                  </a:cubicBezTo>
                  <a:cubicBezTo>
                    <a:pt x="22384" y="17110"/>
                    <a:pt x="21098" y="16990"/>
                    <a:pt x="19872" y="16633"/>
                  </a:cubicBezTo>
                  <a:cubicBezTo>
                    <a:pt x="18657" y="16276"/>
                    <a:pt x="17431" y="15633"/>
                    <a:pt x="16693" y="14585"/>
                  </a:cubicBezTo>
                  <a:cubicBezTo>
                    <a:pt x="15764" y="13252"/>
                    <a:pt x="15835" y="11514"/>
                    <a:pt x="16240" y="9966"/>
                  </a:cubicBezTo>
                  <a:cubicBezTo>
                    <a:pt x="16324" y="9656"/>
                    <a:pt x="16419" y="9335"/>
                    <a:pt x="16550" y="9037"/>
                  </a:cubicBezTo>
                  <a:cubicBezTo>
                    <a:pt x="16955" y="8120"/>
                    <a:pt x="17598" y="7275"/>
                    <a:pt x="18371" y="6608"/>
                  </a:cubicBezTo>
                  <a:cubicBezTo>
                    <a:pt x="18871" y="6191"/>
                    <a:pt x="19431" y="5834"/>
                    <a:pt x="20062" y="5703"/>
                  </a:cubicBezTo>
                  <a:cubicBezTo>
                    <a:pt x="20185" y="5682"/>
                    <a:pt x="20310" y="5671"/>
                    <a:pt x="20434" y="5671"/>
                  </a:cubicBezTo>
                  <a:close/>
                  <a:moveTo>
                    <a:pt x="3798" y="0"/>
                  </a:moveTo>
                  <a:lnTo>
                    <a:pt x="3739" y="24"/>
                  </a:lnTo>
                  <a:cubicBezTo>
                    <a:pt x="3108" y="441"/>
                    <a:pt x="2643" y="1024"/>
                    <a:pt x="2274" y="1655"/>
                  </a:cubicBezTo>
                  <a:cubicBezTo>
                    <a:pt x="1703" y="2643"/>
                    <a:pt x="1381" y="3715"/>
                    <a:pt x="1072" y="4787"/>
                  </a:cubicBezTo>
                  <a:cubicBezTo>
                    <a:pt x="857" y="5501"/>
                    <a:pt x="655" y="6227"/>
                    <a:pt x="500" y="6965"/>
                  </a:cubicBezTo>
                  <a:cubicBezTo>
                    <a:pt x="298" y="7858"/>
                    <a:pt x="143" y="8763"/>
                    <a:pt x="95" y="9680"/>
                  </a:cubicBezTo>
                  <a:cubicBezTo>
                    <a:pt x="0" y="11061"/>
                    <a:pt x="155" y="12454"/>
                    <a:pt x="488" y="13800"/>
                  </a:cubicBezTo>
                  <a:cubicBezTo>
                    <a:pt x="1084" y="16133"/>
                    <a:pt x="2167" y="18348"/>
                    <a:pt x="3631" y="20265"/>
                  </a:cubicBezTo>
                  <a:cubicBezTo>
                    <a:pt x="4846" y="21836"/>
                    <a:pt x="6358" y="23241"/>
                    <a:pt x="8144" y="24182"/>
                  </a:cubicBezTo>
                  <a:cubicBezTo>
                    <a:pt x="9575" y="24926"/>
                    <a:pt x="11171" y="25351"/>
                    <a:pt x="12783" y="25351"/>
                  </a:cubicBezTo>
                  <a:cubicBezTo>
                    <a:pt x="12848" y="25351"/>
                    <a:pt x="12913" y="25350"/>
                    <a:pt x="12978" y="25349"/>
                  </a:cubicBezTo>
                  <a:cubicBezTo>
                    <a:pt x="14680" y="25301"/>
                    <a:pt x="16359" y="24801"/>
                    <a:pt x="17883" y="24027"/>
                  </a:cubicBezTo>
                  <a:cubicBezTo>
                    <a:pt x="20348" y="22789"/>
                    <a:pt x="22491" y="20836"/>
                    <a:pt x="23979" y="18526"/>
                  </a:cubicBezTo>
                  <a:cubicBezTo>
                    <a:pt x="24694" y="18526"/>
                    <a:pt x="25408" y="18491"/>
                    <a:pt x="26134" y="18431"/>
                  </a:cubicBezTo>
                  <a:cubicBezTo>
                    <a:pt x="28670" y="18193"/>
                    <a:pt x="31206" y="17598"/>
                    <a:pt x="33600" y="16669"/>
                  </a:cubicBezTo>
                  <a:lnTo>
                    <a:pt x="33611" y="16669"/>
                  </a:lnTo>
                  <a:cubicBezTo>
                    <a:pt x="33921" y="16538"/>
                    <a:pt x="34219" y="16419"/>
                    <a:pt x="34516" y="16288"/>
                  </a:cubicBezTo>
                  <a:lnTo>
                    <a:pt x="34540" y="16276"/>
                  </a:lnTo>
                  <a:cubicBezTo>
                    <a:pt x="34826" y="16145"/>
                    <a:pt x="35124" y="16002"/>
                    <a:pt x="35409" y="15859"/>
                  </a:cubicBezTo>
                  <a:cubicBezTo>
                    <a:pt x="36016" y="15538"/>
                    <a:pt x="36612" y="15193"/>
                    <a:pt x="37159" y="14800"/>
                  </a:cubicBezTo>
                  <a:cubicBezTo>
                    <a:pt x="38076" y="14145"/>
                    <a:pt x="38945" y="13383"/>
                    <a:pt x="39600" y="12454"/>
                  </a:cubicBezTo>
                  <a:cubicBezTo>
                    <a:pt x="39600" y="12454"/>
                    <a:pt x="39612" y="12442"/>
                    <a:pt x="39612" y="12430"/>
                  </a:cubicBezTo>
                  <a:cubicBezTo>
                    <a:pt x="39624" y="12418"/>
                    <a:pt x="39636" y="12407"/>
                    <a:pt x="39636" y="12395"/>
                  </a:cubicBezTo>
                  <a:cubicBezTo>
                    <a:pt x="40255" y="11454"/>
                    <a:pt x="40624" y="10204"/>
                    <a:pt x="40279" y="9156"/>
                  </a:cubicBezTo>
                  <a:lnTo>
                    <a:pt x="40207" y="9061"/>
                  </a:lnTo>
                  <a:lnTo>
                    <a:pt x="40148" y="9037"/>
                  </a:lnTo>
                  <a:lnTo>
                    <a:pt x="40100" y="9037"/>
                  </a:lnTo>
                  <a:lnTo>
                    <a:pt x="40041" y="9061"/>
                  </a:lnTo>
                  <a:lnTo>
                    <a:pt x="40005" y="9097"/>
                  </a:lnTo>
                  <a:lnTo>
                    <a:pt x="39981" y="9216"/>
                  </a:lnTo>
                  <a:cubicBezTo>
                    <a:pt x="39993" y="9394"/>
                    <a:pt x="40005" y="9585"/>
                    <a:pt x="39993" y="9763"/>
                  </a:cubicBezTo>
                  <a:cubicBezTo>
                    <a:pt x="39922" y="10609"/>
                    <a:pt x="39469" y="11323"/>
                    <a:pt x="38910" y="11906"/>
                  </a:cubicBezTo>
                  <a:cubicBezTo>
                    <a:pt x="38302" y="12573"/>
                    <a:pt x="37564" y="13109"/>
                    <a:pt x="36790" y="13561"/>
                  </a:cubicBezTo>
                  <a:cubicBezTo>
                    <a:pt x="36612" y="13657"/>
                    <a:pt x="36386" y="13776"/>
                    <a:pt x="36386" y="13776"/>
                  </a:cubicBezTo>
                  <a:cubicBezTo>
                    <a:pt x="35766" y="14133"/>
                    <a:pt x="35124" y="14443"/>
                    <a:pt x="34469" y="14740"/>
                  </a:cubicBezTo>
                  <a:cubicBezTo>
                    <a:pt x="34219" y="14847"/>
                    <a:pt x="33921" y="14966"/>
                    <a:pt x="33921" y="14966"/>
                  </a:cubicBezTo>
                  <a:cubicBezTo>
                    <a:pt x="32849" y="15419"/>
                    <a:pt x="31718" y="15824"/>
                    <a:pt x="30563" y="16133"/>
                  </a:cubicBezTo>
                  <a:cubicBezTo>
                    <a:pt x="28635" y="16669"/>
                    <a:pt x="26730" y="17002"/>
                    <a:pt x="24789" y="17098"/>
                  </a:cubicBezTo>
                  <a:lnTo>
                    <a:pt x="24789" y="17074"/>
                  </a:lnTo>
                  <a:cubicBezTo>
                    <a:pt x="25563" y="15502"/>
                    <a:pt x="26003" y="13788"/>
                    <a:pt x="25968" y="12061"/>
                  </a:cubicBezTo>
                  <a:cubicBezTo>
                    <a:pt x="25932" y="10109"/>
                    <a:pt x="25229" y="8192"/>
                    <a:pt x="24027" y="6656"/>
                  </a:cubicBezTo>
                  <a:cubicBezTo>
                    <a:pt x="23146" y="5513"/>
                    <a:pt x="21919" y="4537"/>
                    <a:pt x="20574" y="4477"/>
                  </a:cubicBezTo>
                  <a:cubicBezTo>
                    <a:pt x="20529" y="4475"/>
                    <a:pt x="20484" y="4474"/>
                    <a:pt x="20439" y="4474"/>
                  </a:cubicBezTo>
                  <a:cubicBezTo>
                    <a:pt x="19690" y="4474"/>
                    <a:pt x="18977" y="4750"/>
                    <a:pt x="18348" y="5132"/>
                  </a:cubicBezTo>
                  <a:cubicBezTo>
                    <a:pt x="16955" y="5977"/>
                    <a:pt x="15704" y="7454"/>
                    <a:pt x="15181" y="9109"/>
                  </a:cubicBezTo>
                  <a:cubicBezTo>
                    <a:pt x="14800" y="10275"/>
                    <a:pt x="14573" y="11525"/>
                    <a:pt x="14692" y="12764"/>
                  </a:cubicBezTo>
                  <a:cubicBezTo>
                    <a:pt x="14788" y="13788"/>
                    <a:pt x="15157" y="14776"/>
                    <a:pt x="15776" y="15586"/>
                  </a:cubicBezTo>
                  <a:cubicBezTo>
                    <a:pt x="16407" y="16419"/>
                    <a:pt x="17300" y="17050"/>
                    <a:pt x="18264" y="17491"/>
                  </a:cubicBezTo>
                  <a:cubicBezTo>
                    <a:pt x="19669" y="18122"/>
                    <a:pt x="21205" y="18395"/>
                    <a:pt x="22741" y="18491"/>
                  </a:cubicBezTo>
                  <a:cubicBezTo>
                    <a:pt x="22777" y="18491"/>
                    <a:pt x="22801" y="18491"/>
                    <a:pt x="22824" y="18503"/>
                  </a:cubicBezTo>
                  <a:cubicBezTo>
                    <a:pt x="21824" y="19967"/>
                    <a:pt x="20574" y="21229"/>
                    <a:pt x="19145" y="22241"/>
                  </a:cubicBezTo>
                  <a:cubicBezTo>
                    <a:pt x="17288" y="23563"/>
                    <a:pt x="15133" y="24491"/>
                    <a:pt x="12895" y="24563"/>
                  </a:cubicBezTo>
                  <a:cubicBezTo>
                    <a:pt x="12814" y="24565"/>
                    <a:pt x="12734" y="24566"/>
                    <a:pt x="12654" y="24566"/>
                  </a:cubicBezTo>
                  <a:cubicBezTo>
                    <a:pt x="11854" y="24566"/>
                    <a:pt x="11056" y="24458"/>
                    <a:pt x="10287" y="24241"/>
                  </a:cubicBezTo>
                  <a:cubicBezTo>
                    <a:pt x="8394" y="23717"/>
                    <a:pt x="6739" y="22622"/>
                    <a:pt x="5370" y="21253"/>
                  </a:cubicBezTo>
                  <a:cubicBezTo>
                    <a:pt x="2881" y="18788"/>
                    <a:pt x="1107" y="15395"/>
                    <a:pt x="643" y="11835"/>
                  </a:cubicBezTo>
                  <a:cubicBezTo>
                    <a:pt x="441" y="10359"/>
                    <a:pt x="560" y="8870"/>
                    <a:pt x="834" y="7418"/>
                  </a:cubicBezTo>
                  <a:cubicBezTo>
                    <a:pt x="1119" y="5930"/>
                    <a:pt x="1488" y="4441"/>
                    <a:pt x="2024" y="3013"/>
                  </a:cubicBezTo>
                  <a:cubicBezTo>
                    <a:pt x="2405" y="2012"/>
                    <a:pt x="2953" y="977"/>
                    <a:pt x="3846" y="334"/>
                  </a:cubicBezTo>
                  <a:cubicBezTo>
                    <a:pt x="3882" y="298"/>
                    <a:pt x="3929" y="274"/>
                    <a:pt x="3953" y="238"/>
                  </a:cubicBezTo>
                  <a:cubicBezTo>
                    <a:pt x="4001" y="167"/>
                    <a:pt x="3953" y="72"/>
                    <a:pt x="3953" y="72"/>
                  </a:cubicBezTo>
                  <a:cubicBezTo>
                    <a:pt x="3917" y="24"/>
                    <a:pt x="3917" y="24"/>
                    <a:pt x="385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89" name="Google Shape;1689;p49">
              <a:extLst>
                <a:ext uri="{FF2B5EF4-FFF2-40B4-BE49-F238E27FC236}">
                  <a16:creationId xmlns:a16="http://schemas.microsoft.com/office/drawing/2014/main" id="{1FDD6B85-6B28-06CC-E09F-07BCDD2755C7}"/>
                </a:ext>
              </a:extLst>
            </p:cNvPr>
            <p:cNvGrpSpPr/>
            <p:nvPr/>
          </p:nvGrpSpPr>
          <p:grpSpPr>
            <a:xfrm>
              <a:off x="1757033" y="1531386"/>
              <a:ext cx="639439" cy="960616"/>
              <a:chOff x="3475026" y="1627425"/>
              <a:chExt cx="252035" cy="378598"/>
            </a:xfrm>
          </p:grpSpPr>
          <p:sp>
            <p:nvSpPr>
              <p:cNvPr id="1690" name="Google Shape;1690;p49">
                <a:extLst>
                  <a:ext uri="{FF2B5EF4-FFF2-40B4-BE49-F238E27FC236}">
                    <a16:creationId xmlns:a16="http://schemas.microsoft.com/office/drawing/2014/main" id="{71E13DD4-1A9D-232D-500A-1EAEC4465961}"/>
                  </a:ext>
                </a:extLst>
              </p:cNvPr>
              <p:cNvSpPr/>
              <p:nvPr/>
            </p:nvSpPr>
            <p:spPr>
              <a:xfrm>
                <a:off x="3486607" y="1658447"/>
                <a:ext cx="240454" cy="109195"/>
              </a:xfrm>
              <a:custGeom>
                <a:avLst/>
                <a:gdLst/>
                <a:ahLst/>
                <a:cxnLst/>
                <a:rect l="l" t="t" r="r" b="b"/>
                <a:pathLst>
                  <a:path w="1744" h="792" extrusionOk="0">
                    <a:moveTo>
                      <a:pt x="132" y="0"/>
                    </a:moveTo>
                    <a:cubicBezTo>
                      <a:pt x="87" y="0"/>
                      <a:pt x="42" y="7"/>
                      <a:pt x="0" y="22"/>
                    </a:cubicBezTo>
                    <a:lnTo>
                      <a:pt x="50" y="416"/>
                    </a:lnTo>
                    <a:cubicBezTo>
                      <a:pt x="54" y="416"/>
                      <a:pt x="58" y="416"/>
                      <a:pt x="62" y="416"/>
                    </a:cubicBezTo>
                    <a:cubicBezTo>
                      <a:pt x="233" y="416"/>
                      <a:pt x="407" y="471"/>
                      <a:pt x="566" y="538"/>
                    </a:cubicBezTo>
                    <a:cubicBezTo>
                      <a:pt x="789" y="633"/>
                      <a:pt x="1007" y="753"/>
                      <a:pt x="1246" y="789"/>
                    </a:cubicBezTo>
                    <a:cubicBezTo>
                      <a:pt x="1256" y="790"/>
                      <a:pt x="1266" y="791"/>
                      <a:pt x="1276" y="792"/>
                    </a:cubicBezTo>
                    <a:cubicBezTo>
                      <a:pt x="1480" y="749"/>
                      <a:pt x="1654" y="646"/>
                      <a:pt x="1744" y="402"/>
                    </a:cubicBezTo>
                    <a:lnTo>
                      <a:pt x="1744" y="402"/>
                    </a:lnTo>
                    <a:cubicBezTo>
                      <a:pt x="1654" y="448"/>
                      <a:pt x="1562" y="467"/>
                      <a:pt x="1468" y="467"/>
                    </a:cubicBezTo>
                    <a:cubicBezTo>
                      <a:pt x="1008" y="467"/>
                      <a:pt x="513" y="0"/>
                      <a:pt x="1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 name="Google Shape;1691;p49">
                <a:extLst>
                  <a:ext uri="{FF2B5EF4-FFF2-40B4-BE49-F238E27FC236}">
                    <a16:creationId xmlns:a16="http://schemas.microsoft.com/office/drawing/2014/main" id="{1717F97F-8602-0D94-19A4-3B883A11696E}"/>
                  </a:ext>
                </a:extLst>
              </p:cNvPr>
              <p:cNvSpPr/>
              <p:nvPr/>
            </p:nvSpPr>
            <p:spPr>
              <a:xfrm>
                <a:off x="3493363" y="1715664"/>
                <a:ext cx="169311" cy="86308"/>
              </a:xfrm>
              <a:custGeom>
                <a:avLst/>
                <a:gdLst/>
                <a:ahLst/>
                <a:cxnLst/>
                <a:rect l="l" t="t" r="r" b="b"/>
                <a:pathLst>
                  <a:path w="1228" h="626" extrusionOk="0">
                    <a:moveTo>
                      <a:pt x="9" y="1"/>
                    </a:moveTo>
                    <a:cubicBezTo>
                      <a:pt x="6" y="1"/>
                      <a:pt x="3" y="1"/>
                      <a:pt x="1" y="1"/>
                    </a:cubicBezTo>
                    <a:lnTo>
                      <a:pt x="80" y="626"/>
                    </a:lnTo>
                    <a:cubicBezTo>
                      <a:pt x="296" y="322"/>
                      <a:pt x="821" y="464"/>
                      <a:pt x="1227" y="377"/>
                    </a:cubicBezTo>
                    <a:cubicBezTo>
                      <a:pt x="1217" y="376"/>
                      <a:pt x="1207" y="376"/>
                      <a:pt x="1197" y="374"/>
                    </a:cubicBezTo>
                    <a:cubicBezTo>
                      <a:pt x="958" y="339"/>
                      <a:pt x="740" y="218"/>
                      <a:pt x="517" y="124"/>
                    </a:cubicBezTo>
                    <a:cubicBezTo>
                      <a:pt x="356" y="56"/>
                      <a:pt x="181" y="1"/>
                      <a:pt x="9" y="1"/>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1692;p49">
                <a:extLst>
                  <a:ext uri="{FF2B5EF4-FFF2-40B4-BE49-F238E27FC236}">
                    <a16:creationId xmlns:a16="http://schemas.microsoft.com/office/drawing/2014/main" id="{F0F8AB46-D22D-23DF-95E5-C9B7DA61238B}"/>
                  </a:ext>
                </a:extLst>
              </p:cNvPr>
              <p:cNvSpPr/>
              <p:nvPr/>
            </p:nvSpPr>
            <p:spPr>
              <a:xfrm>
                <a:off x="3475026" y="1627425"/>
                <a:ext cx="62457" cy="378598"/>
              </a:xfrm>
              <a:custGeom>
                <a:avLst/>
                <a:gdLst/>
                <a:ahLst/>
                <a:cxnLst/>
                <a:rect l="l" t="t" r="r" b="b"/>
                <a:pathLst>
                  <a:path w="453" h="2746" extrusionOk="0">
                    <a:moveTo>
                      <a:pt x="62" y="0"/>
                    </a:moveTo>
                    <a:cubicBezTo>
                      <a:pt x="31" y="0"/>
                      <a:pt x="0" y="23"/>
                      <a:pt x="5" y="63"/>
                    </a:cubicBezTo>
                    <a:lnTo>
                      <a:pt x="338" y="2696"/>
                    </a:lnTo>
                    <a:cubicBezTo>
                      <a:pt x="342" y="2723"/>
                      <a:pt x="365" y="2744"/>
                      <a:pt x="393" y="2745"/>
                    </a:cubicBezTo>
                    <a:cubicBezTo>
                      <a:pt x="395" y="2745"/>
                      <a:pt x="398" y="2745"/>
                      <a:pt x="400" y="2744"/>
                    </a:cubicBezTo>
                    <a:cubicBezTo>
                      <a:pt x="431" y="2741"/>
                      <a:pt x="453" y="2713"/>
                      <a:pt x="448" y="2682"/>
                    </a:cubicBezTo>
                    <a:lnTo>
                      <a:pt x="116" y="50"/>
                    </a:lnTo>
                    <a:cubicBezTo>
                      <a:pt x="112" y="16"/>
                      <a:pt x="87" y="0"/>
                      <a:pt x="6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93" name="Google Shape;1693;p49">
              <a:extLst>
                <a:ext uri="{FF2B5EF4-FFF2-40B4-BE49-F238E27FC236}">
                  <a16:creationId xmlns:a16="http://schemas.microsoft.com/office/drawing/2014/main" id="{5E3F24D0-3DF3-B6B4-688A-D3A213DC475F}"/>
                </a:ext>
              </a:extLst>
            </p:cNvPr>
            <p:cNvSpPr/>
            <p:nvPr/>
          </p:nvSpPr>
          <p:spPr>
            <a:xfrm>
              <a:off x="1253500" y="2131347"/>
              <a:ext cx="2042212" cy="2042007"/>
            </a:xfrm>
            <a:custGeom>
              <a:avLst/>
              <a:gdLst/>
              <a:ahLst/>
              <a:cxnLst/>
              <a:rect l="l" t="t" r="r" b="b"/>
              <a:pathLst>
                <a:path w="9954" h="9953" extrusionOk="0">
                  <a:moveTo>
                    <a:pt x="4978" y="0"/>
                  </a:moveTo>
                  <a:cubicBezTo>
                    <a:pt x="3657" y="0"/>
                    <a:pt x="2392" y="524"/>
                    <a:pt x="1459" y="1457"/>
                  </a:cubicBezTo>
                  <a:cubicBezTo>
                    <a:pt x="525" y="2391"/>
                    <a:pt x="1" y="3656"/>
                    <a:pt x="1" y="4976"/>
                  </a:cubicBezTo>
                  <a:cubicBezTo>
                    <a:pt x="1" y="6296"/>
                    <a:pt x="525" y="7562"/>
                    <a:pt x="1459" y="8495"/>
                  </a:cubicBezTo>
                  <a:cubicBezTo>
                    <a:pt x="2392" y="9428"/>
                    <a:pt x="3657" y="9952"/>
                    <a:pt x="4978" y="9952"/>
                  </a:cubicBezTo>
                  <a:cubicBezTo>
                    <a:pt x="6297" y="9952"/>
                    <a:pt x="7563" y="9428"/>
                    <a:pt x="8496" y="8495"/>
                  </a:cubicBezTo>
                  <a:cubicBezTo>
                    <a:pt x="9430" y="7562"/>
                    <a:pt x="9953" y="6296"/>
                    <a:pt x="9953" y="4976"/>
                  </a:cubicBezTo>
                  <a:cubicBezTo>
                    <a:pt x="9953" y="3656"/>
                    <a:pt x="9430" y="2391"/>
                    <a:pt x="8496" y="1457"/>
                  </a:cubicBezTo>
                  <a:cubicBezTo>
                    <a:pt x="7563" y="524"/>
                    <a:pt x="6297" y="0"/>
                    <a:pt x="4978" y="0"/>
                  </a:cubicBezTo>
                  <a:close/>
                </a:path>
              </a:pathLst>
            </a:custGeom>
            <a:solidFill>
              <a:srgbClr val="E7E8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1694;p49">
              <a:extLst>
                <a:ext uri="{FF2B5EF4-FFF2-40B4-BE49-F238E27FC236}">
                  <a16:creationId xmlns:a16="http://schemas.microsoft.com/office/drawing/2014/main" id="{20282BDD-ACD2-E75D-6C03-AA4C42EA7715}"/>
                </a:ext>
              </a:extLst>
            </p:cNvPr>
            <p:cNvSpPr/>
            <p:nvPr/>
          </p:nvSpPr>
          <p:spPr>
            <a:xfrm>
              <a:off x="2396469" y="3196354"/>
              <a:ext cx="502859" cy="502859"/>
            </a:xfrm>
            <a:custGeom>
              <a:avLst/>
              <a:gdLst/>
              <a:ahLst/>
              <a:cxnLst/>
              <a:rect l="l" t="t" r="r" b="b"/>
              <a:pathLst>
                <a:path w="2451" h="2451" extrusionOk="0">
                  <a:moveTo>
                    <a:pt x="1226" y="1"/>
                  </a:moveTo>
                  <a:cubicBezTo>
                    <a:pt x="549" y="1"/>
                    <a:pt x="0" y="549"/>
                    <a:pt x="0" y="1226"/>
                  </a:cubicBezTo>
                  <a:cubicBezTo>
                    <a:pt x="0" y="1903"/>
                    <a:pt x="549" y="2451"/>
                    <a:pt x="1226" y="2451"/>
                  </a:cubicBezTo>
                  <a:cubicBezTo>
                    <a:pt x="1902" y="2451"/>
                    <a:pt x="2450" y="1903"/>
                    <a:pt x="2450" y="1226"/>
                  </a:cubicBezTo>
                  <a:cubicBezTo>
                    <a:pt x="2450" y="550"/>
                    <a:pt x="1902" y="1"/>
                    <a:pt x="1226"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1695;p49">
              <a:extLst>
                <a:ext uri="{FF2B5EF4-FFF2-40B4-BE49-F238E27FC236}">
                  <a16:creationId xmlns:a16="http://schemas.microsoft.com/office/drawing/2014/main" id="{45E4077B-C016-102E-3943-02FBC74BBFD6}"/>
                </a:ext>
              </a:extLst>
            </p:cNvPr>
            <p:cNvSpPr/>
            <p:nvPr/>
          </p:nvSpPr>
          <p:spPr>
            <a:xfrm>
              <a:off x="2590964" y="2541675"/>
              <a:ext cx="282923" cy="282923"/>
            </a:xfrm>
            <a:custGeom>
              <a:avLst/>
              <a:gdLst/>
              <a:ahLst/>
              <a:cxnLst/>
              <a:rect l="l" t="t" r="r" b="b"/>
              <a:pathLst>
                <a:path w="1379" h="1379" extrusionOk="0">
                  <a:moveTo>
                    <a:pt x="689" y="0"/>
                  </a:moveTo>
                  <a:cubicBezTo>
                    <a:pt x="309" y="0"/>
                    <a:pt x="0" y="309"/>
                    <a:pt x="0" y="690"/>
                  </a:cubicBezTo>
                  <a:cubicBezTo>
                    <a:pt x="0" y="1070"/>
                    <a:pt x="309" y="1379"/>
                    <a:pt x="689" y="1379"/>
                  </a:cubicBezTo>
                  <a:cubicBezTo>
                    <a:pt x="1070" y="1379"/>
                    <a:pt x="1378" y="1070"/>
                    <a:pt x="1378" y="690"/>
                  </a:cubicBezTo>
                  <a:cubicBezTo>
                    <a:pt x="1378" y="309"/>
                    <a:pt x="1070" y="0"/>
                    <a:pt x="689" y="0"/>
                  </a:cubicBezTo>
                  <a:close/>
                </a:path>
              </a:pathLst>
            </a:custGeom>
            <a:solidFill>
              <a:srgbClr val="A7A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1696;p49">
              <a:extLst>
                <a:ext uri="{FF2B5EF4-FFF2-40B4-BE49-F238E27FC236}">
                  <a16:creationId xmlns:a16="http://schemas.microsoft.com/office/drawing/2014/main" id="{AF538F41-783E-39C4-5DA6-C8B129EDCA5B}"/>
                </a:ext>
              </a:extLst>
            </p:cNvPr>
            <p:cNvSpPr/>
            <p:nvPr/>
          </p:nvSpPr>
          <p:spPr>
            <a:xfrm>
              <a:off x="2968671" y="2882453"/>
              <a:ext cx="327443" cy="691201"/>
            </a:xfrm>
            <a:custGeom>
              <a:avLst/>
              <a:gdLst/>
              <a:ahLst/>
              <a:cxnLst/>
              <a:rect l="l" t="t" r="r" b="b"/>
              <a:pathLst>
                <a:path w="1596" h="3369" extrusionOk="0">
                  <a:moveTo>
                    <a:pt x="1418" y="1"/>
                  </a:moveTo>
                  <a:cubicBezTo>
                    <a:pt x="610" y="159"/>
                    <a:pt x="1" y="869"/>
                    <a:pt x="1" y="1723"/>
                  </a:cubicBezTo>
                  <a:cubicBezTo>
                    <a:pt x="1" y="2479"/>
                    <a:pt x="480" y="3122"/>
                    <a:pt x="1151" y="3369"/>
                  </a:cubicBezTo>
                  <a:cubicBezTo>
                    <a:pt x="1435" y="2743"/>
                    <a:pt x="1595" y="2048"/>
                    <a:pt x="1595" y="1316"/>
                  </a:cubicBezTo>
                  <a:cubicBezTo>
                    <a:pt x="1595" y="861"/>
                    <a:pt x="1532" y="420"/>
                    <a:pt x="1418"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49">
              <a:extLst>
                <a:ext uri="{FF2B5EF4-FFF2-40B4-BE49-F238E27FC236}">
                  <a16:creationId xmlns:a16="http://schemas.microsoft.com/office/drawing/2014/main" id="{D2F14754-0FAD-9944-585C-3D3B29388048}"/>
                </a:ext>
              </a:extLst>
            </p:cNvPr>
            <p:cNvSpPr/>
            <p:nvPr/>
          </p:nvSpPr>
          <p:spPr>
            <a:xfrm>
              <a:off x="1476513" y="3354535"/>
              <a:ext cx="114072" cy="114072"/>
            </a:xfrm>
            <a:custGeom>
              <a:avLst/>
              <a:gdLst/>
              <a:ahLst/>
              <a:cxnLst/>
              <a:rect l="l" t="t" r="r" b="b"/>
              <a:pathLst>
                <a:path w="556" h="556" extrusionOk="0">
                  <a:moveTo>
                    <a:pt x="278" y="1"/>
                  </a:moveTo>
                  <a:cubicBezTo>
                    <a:pt x="125" y="1"/>
                    <a:pt x="0" y="125"/>
                    <a:pt x="0" y="278"/>
                  </a:cubicBezTo>
                  <a:cubicBezTo>
                    <a:pt x="0" y="432"/>
                    <a:pt x="125" y="555"/>
                    <a:pt x="278" y="555"/>
                  </a:cubicBezTo>
                  <a:cubicBezTo>
                    <a:pt x="432" y="555"/>
                    <a:pt x="556" y="432"/>
                    <a:pt x="556" y="278"/>
                  </a:cubicBezTo>
                  <a:cubicBezTo>
                    <a:pt x="556" y="125"/>
                    <a:pt x="432" y="1"/>
                    <a:pt x="278"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49">
              <a:extLst>
                <a:ext uri="{FF2B5EF4-FFF2-40B4-BE49-F238E27FC236}">
                  <a16:creationId xmlns:a16="http://schemas.microsoft.com/office/drawing/2014/main" id="{2121B1A8-0AE0-DC6F-BF60-AB058A0E792D}"/>
                </a:ext>
              </a:extLst>
            </p:cNvPr>
            <p:cNvSpPr/>
            <p:nvPr/>
          </p:nvSpPr>
          <p:spPr>
            <a:xfrm>
              <a:off x="2816645" y="2927589"/>
              <a:ext cx="114072" cy="113867"/>
            </a:xfrm>
            <a:custGeom>
              <a:avLst/>
              <a:gdLst/>
              <a:ahLst/>
              <a:cxnLst/>
              <a:rect l="l" t="t" r="r" b="b"/>
              <a:pathLst>
                <a:path w="556" h="555" extrusionOk="0">
                  <a:moveTo>
                    <a:pt x="278" y="1"/>
                  </a:moveTo>
                  <a:cubicBezTo>
                    <a:pt x="125" y="1"/>
                    <a:pt x="1" y="124"/>
                    <a:pt x="1" y="277"/>
                  </a:cubicBezTo>
                  <a:cubicBezTo>
                    <a:pt x="1" y="431"/>
                    <a:pt x="125" y="555"/>
                    <a:pt x="278" y="555"/>
                  </a:cubicBezTo>
                  <a:cubicBezTo>
                    <a:pt x="431" y="555"/>
                    <a:pt x="555" y="431"/>
                    <a:pt x="555" y="277"/>
                  </a:cubicBezTo>
                  <a:cubicBezTo>
                    <a:pt x="555" y="124"/>
                    <a:pt x="431" y="1"/>
                    <a:pt x="278"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49">
              <a:extLst>
                <a:ext uri="{FF2B5EF4-FFF2-40B4-BE49-F238E27FC236}">
                  <a16:creationId xmlns:a16="http://schemas.microsoft.com/office/drawing/2014/main" id="{625289A6-4AFB-F493-55AB-8028A8EFFE01}"/>
                </a:ext>
              </a:extLst>
            </p:cNvPr>
            <p:cNvSpPr/>
            <p:nvPr/>
          </p:nvSpPr>
          <p:spPr>
            <a:xfrm>
              <a:off x="1649467" y="3526258"/>
              <a:ext cx="283128" cy="282923"/>
            </a:xfrm>
            <a:custGeom>
              <a:avLst/>
              <a:gdLst/>
              <a:ahLst/>
              <a:cxnLst/>
              <a:rect l="l" t="t" r="r" b="b"/>
              <a:pathLst>
                <a:path w="1380" h="1379" extrusionOk="0">
                  <a:moveTo>
                    <a:pt x="689" y="0"/>
                  </a:moveTo>
                  <a:cubicBezTo>
                    <a:pt x="309" y="1"/>
                    <a:pt x="1" y="309"/>
                    <a:pt x="1" y="690"/>
                  </a:cubicBezTo>
                  <a:cubicBezTo>
                    <a:pt x="1" y="1070"/>
                    <a:pt x="309" y="1379"/>
                    <a:pt x="689" y="1379"/>
                  </a:cubicBezTo>
                  <a:cubicBezTo>
                    <a:pt x="1070" y="1379"/>
                    <a:pt x="1379" y="1070"/>
                    <a:pt x="1379" y="690"/>
                  </a:cubicBezTo>
                  <a:cubicBezTo>
                    <a:pt x="1379" y="309"/>
                    <a:pt x="1070" y="0"/>
                    <a:pt x="689"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49">
              <a:extLst>
                <a:ext uri="{FF2B5EF4-FFF2-40B4-BE49-F238E27FC236}">
                  <a16:creationId xmlns:a16="http://schemas.microsoft.com/office/drawing/2014/main" id="{8CB61936-0897-F334-0F39-701C52DDBF29}"/>
                </a:ext>
              </a:extLst>
            </p:cNvPr>
            <p:cNvSpPr/>
            <p:nvPr/>
          </p:nvSpPr>
          <p:spPr>
            <a:xfrm>
              <a:off x="2193356" y="2378775"/>
              <a:ext cx="180545" cy="180956"/>
            </a:xfrm>
            <a:custGeom>
              <a:avLst/>
              <a:gdLst/>
              <a:ahLst/>
              <a:cxnLst/>
              <a:rect l="l" t="t" r="r" b="b"/>
              <a:pathLst>
                <a:path w="880" h="882" extrusionOk="0">
                  <a:moveTo>
                    <a:pt x="440" y="0"/>
                  </a:moveTo>
                  <a:cubicBezTo>
                    <a:pt x="197" y="0"/>
                    <a:pt x="0" y="198"/>
                    <a:pt x="0" y="440"/>
                  </a:cubicBezTo>
                  <a:cubicBezTo>
                    <a:pt x="0" y="684"/>
                    <a:pt x="197" y="881"/>
                    <a:pt x="440" y="881"/>
                  </a:cubicBezTo>
                  <a:cubicBezTo>
                    <a:pt x="684" y="881"/>
                    <a:pt x="880" y="684"/>
                    <a:pt x="880" y="440"/>
                  </a:cubicBezTo>
                  <a:cubicBezTo>
                    <a:pt x="880" y="198"/>
                    <a:pt x="684" y="0"/>
                    <a:pt x="440"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1" name="Google Shape;1701;p49">
              <a:extLst>
                <a:ext uri="{FF2B5EF4-FFF2-40B4-BE49-F238E27FC236}">
                  <a16:creationId xmlns:a16="http://schemas.microsoft.com/office/drawing/2014/main" id="{1EB87E20-8CDC-FEAF-0C36-7EC1642D2B71}"/>
                </a:ext>
              </a:extLst>
            </p:cNvPr>
            <p:cNvSpPr/>
            <p:nvPr/>
          </p:nvSpPr>
          <p:spPr>
            <a:xfrm>
              <a:off x="1901818" y="3818001"/>
              <a:ext cx="707204" cy="355551"/>
            </a:xfrm>
            <a:custGeom>
              <a:avLst/>
              <a:gdLst/>
              <a:ahLst/>
              <a:cxnLst/>
              <a:rect l="l" t="t" r="r" b="b"/>
              <a:pathLst>
                <a:path w="3447" h="1733" extrusionOk="0">
                  <a:moveTo>
                    <a:pt x="1717" y="0"/>
                  </a:moveTo>
                  <a:cubicBezTo>
                    <a:pt x="874" y="0"/>
                    <a:pt x="170" y="596"/>
                    <a:pt x="0" y="1389"/>
                  </a:cubicBezTo>
                  <a:cubicBezTo>
                    <a:pt x="564" y="1610"/>
                    <a:pt x="1176" y="1733"/>
                    <a:pt x="1819" y="1733"/>
                  </a:cubicBezTo>
                  <a:cubicBezTo>
                    <a:pt x="2388" y="1733"/>
                    <a:pt x="2937" y="1635"/>
                    <a:pt x="3447" y="1458"/>
                  </a:cubicBezTo>
                  <a:cubicBezTo>
                    <a:pt x="3305" y="631"/>
                    <a:pt x="2586" y="0"/>
                    <a:pt x="1717" y="0"/>
                  </a:cubicBezTo>
                  <a:close/>
                </a:path>
              </a:pathLst>
            </a:custGeom>
            <a:solidFill>
              <a:srgbClr val="A7A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1702;p49">
              <a:extLst>
                <a:ext uri="{FF2B5EF4-FFF2-40B4-BE49-F238E27FC236}">
                  <a16:creationId xmlns:a16="http://schemas.microsoft.com/office/drawing/2014/main" id="{D90BB36D-302F-A1E8-2EC9-E14081B5DE00}"/>
                </a:ext>
              </a:extLst>
            </p:cNvPr>
            <p:cNvSpPr/>
            <p:nvPr/>
          </p:nvSpPr>
          <p:spPr>
            <a:xfrm>
              <a:off x="1505031" y="2743967"/>
              <a:ext cx="385095" cy="385095"/>
            </a:xfrm>
            <a:custGeom>
              <a:avLst/>
              <a:gdLst/>
              <a:ahLst/>
              <a:cxnLst/>
              <a:rect l="l" t="t" r="r" b="b"/>
              <a:pathLst>
                <a:path w="1877" h="1877" extrusionOk="0">
                  <a:moveTo>
                    <a:pt x="939" y="0"/>
                  </a:moveTo>
                  <a:cubicBezTo>
                    <a:pt x="421" y="0"/>
                    <a:pt x="1" y="421"/>
                    <a:pt x="1" y="938"/>
                  </a:cubicBezTo>
                  <a:cubicBezTo>
                    <a:pt x="1" y="1456"/>
                    <a:pt x="421" y="1876"/>
                    <a:pt x="939" y="1876"/>
                  </a:cubicBezTo>
                  <a:cubicBezTo>
                    <a:pt x="1456" y="1876"/>
                    <a:pt x="1877" y="1456"/>
                    <a:pt x="1877" y="938"/>
                  </a:cubicBezTo>
                  <a:cubicBezTo>
                    <a:pt x="1877" y="421"/>
                    <a:pt x="1456" y="0"/>
                    <a:pt x="939" y="0"/>
                  </a:cubicBezTo>
                  <a:close/>
                </a:path>
              </a:pathLst>
            </a:custGeom>
            <a:solidFill>
              <a:srgbClr val="A7A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1703;p49">
              <a:extLst>
                <a:ext uri="{FF2B5EF4-FFF2-40B4-BE49-F238E27FC236}">
                  <a16:creationId xmlns:a16="http://schemas.microsoft.com/office/drawing/2014/main" id="{EE433B7A-2CEA-ADF3-61CD-21BA2ACC447D}"/>
                </a:ext>
              </a:extLst>
            </p:cNvPr>
            <p:cNvSpPr/>
            <p:nvPr/>
          </p:nvSpPr>
          <p:spPr>
            <a:xfrm>
              <a:off x="2179405" y="2901123"/>
              <a:ext cx="114277" cy="113867"/>
            </a:xfrm>
            <a:custGeom>
              <a:avLst/>
              <a:gdLst/>
              <a:ahLst/>
              <a:cxnLst/>
              <a:rect l="l" t="t" r="r" b="b"/>
              <a:pathLst>
                <a:path w="557" h="555" extrusionOk="0">
                  <a:moveTo>
                    <a:pt x="279" y="0"/>
                  </a:moveTo>
                  <a:cubicBezTo>
                    <a:pt x="126" y="0"/>
                    <a:pt x="1" y="124"/>
                    <a:pt x="1" y="277"/>
                  </a:cubicBezTo>
                  <a:cubicBezTo>
                    <a:pt x="1" y="431"/>
                    <a:pt x="126" y="555"/>
                    <a:pt x="279" y="555"/>
                  </a:cubicBezTo>
                  <a:cubicBezTo>
                    <a:pt x="433" y="555"/>
                    <a:pt x="556" y="431"/>
                    <a:pt x="556" y="277"/>
                  </a:cubicBezTo>
                  <a:cubicBezTo>
                    <a:pt x="556" y="124"/>
                    <a:pt x="433" y="0"/>
                    <a:pt x="279"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1704;p49">
              <a:extLst>
                <a:ext uri="{FF2B5EF4-FFF2-40B4-BE49-F238E27FC236}">
                  <a16:creationId xmlns:a16="http://schemas.microsoft.com/office/drawing/2014/main" id="{A951B77B-03EC-4E3F-B152-8E3F9A83AAA3}"/>
                </a:ext>
              </a:extLst>
            </p:cNvPr>
            <p:cNvSpPr/>
            <p:nvPr/>
          </p:nvSpPr>
          <p:spPr>
            <a:xfrm>
              <a:off x="2022250" y="3362537"/>
              <a:ext cx="180956" cy="180545"/>
            </a:xfrm>
            <a:custGeom>
              <a:avLst/>
              <a:gdLst/>
              <a:ahLst/>
              <a:cxnLst/>
              <a:rect l="l" t="t" r="r" b="b"/>
              <a:pathLst>
                <a:path w="882" h="880" extrusionOk="0">
                  <a:moveTo>
                    <a:pt x="442" y="0"/>
                  </a:moveTo>
                  <a:cubicBezTo>
                    <a:pt x="198" y="0"/>
                    <a:pt x="1" y="196"/>
                    <a:pt x="1" y="440"/>
                  </a:cubicBezTo>
                  <a:cubicBezTo>
                    <a:pt x="1" y="684"/>
                    <a:pt x="198" y="880"/>
                    <a:pt x="442" y="880"/>
                  </a:cubicBezTo>
                  <a:cubicBezTo>
                    <a:pt x="684" y="880"/>
                    <a:pt x="882" y="683"/>
                    <a:pt x="882" y="440"/>
                  </a:cubicBezTo>
                  <a:cubicBezTo>
                    <a:pt x="882" y="196"/>
                    <a:pt x="684" y="0"/>
                    <a:pt x="442"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49">
              <a:extLst>
                <a:ext uri="{FF2B5EF4-FFF2-40B4-BE49-F238E27FC236}">
                  <a16:creationId xmlns:a16="http://schemas.microsoft.com/office/drawing/2014/main" id="{0B396E53-61F1-28F3-7B6B-C4038C995CCD}"/>
                </a:ext>
              </a:extLst>
            </p:cNvPr>
            <p:cNvSpPr/>
            <p:nvPr/>
          </p:nvSpPr>
          <p:spPr>
            <a:xfrm>
              <a:off x="1524522" y="2551523"/>
              <a:ext cx="1771600" cy="1622034"/>
            </a:xfrm>
            <a:custGeom>
              <a:avLst/>
              <a:gdLst/>
              <a:ahLst/>
              <a:cxnLst/>
              <a:rect l="l" t="t" r="r" b="b"/>
              <a:pathLst>
                <a:path w="8635" h="7906" extrusionOk="0">
                  <a:moveTo>
                    <a:pt x="7680" y="1"/>
                  </a:moveTo>
                  <a:cubicBezTo>
                    <a:pt x="6310" y="2087"/>
                    <a:pt x="3209" y="6199"/>
                    <a:pt x="1" y="6303"/>
                  </a:cubicBezTo>
                  <a:cubicBezTo>
                    <a:pt x="910" y="7288"/>
                    <a:pt x="2211" y="7906"/>
                    <a:pt x="3658" y="7906"/>
                  </a:cubicBezTo>
                  <a:cubicBezTo>
                    <a:pt x="6405" y="7906"/>
                    <a:pt x="8633" y="5677"/>
                    <a:pt x="8633" y="2929"/>
                  </a:cubicBezTo>
                  <a:cubicBezTo>
                    <a:pt x="8634" y="1835"/>
                    <a:pt x="8279" y="823"/>
                    <a:pt x="7680" y="1"/>
                  </a:cubicBezTo>
                  <a:close/>
                </a:path>
              </a:pathLst>
            </a:custGeom>
            <a:solidFill>
              <a:srgbClr val="DAD8DB">
                <a:alpha val="296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49">
              <a:extLst>
                <a:ext uri="{FF2B5EF4-FFF2-40B4-BE49-F238E27FC236}">
                  <a16:creationId xmlns:a16="http://schemas.microsoft.com/office/drawing/2014/main" id="{0E903C8E-4D7D-5CA9-82E5-4601FB42500C}"/>
                </a:ext>
              </a:extLst>
            </p:cNvPr>
            <p:cNvSpPr/>
            <p:nvPr/>
          </p:nvSpPr>
          <p:spPr>
            <a:xfrm>
              <a:off x="1649672" y="3090489"/>
              <a:ext cx="1646449" cy="1083066"/>
            </a:xfrm>
            <a:custGeom>
              <a:avLst/>
              <a:gdLst/>
              <a:ahLst/>
              <a:cxnLst/>
              <a:rect l="l" t="t" r="r" b="b"/>
              <a:pathLst>
                <a:path w="8025" h="5279" extrusionOk="0">
                  <a:moveTo>
                    <a:pt x="8014" y="0"/>
                  </a:moveTo>
                  <a:cubicBezTo>
                    <a:pt x="6689" y="1783"/>
                    <a:pt x="4237" y="4319"/>
                    <a:pt x="1014" y="4319"/>
                  </a:cubicBezTo>
                  <a:cubicBezTo>
                    <a:pt x="684" y="4319"/>
                    <a:pt x="346" y="4292"/>
                    <a:pt x="1" y="4236"/>
                  </a:cubicBezTo>
                  <a:lnTo>
                    <a:pt x="1" y="4236"/>
                  </a:lnTo>
                  <a:cubicBezTo>
                    <a:pt x="843" y="4888"/>
                    <a:pt x="1899" y="5279"/>
                    <a:pt x="3048" y="5279"/>
                  </a:cubicBezTo>
                  <a:cubicBezTo>
                    <a:pt x="5796" y="5279"/>
                    <a:pt x="8024" y="3050"/>
                    <a:pt x="8024" y="302"/>
                  </a:cubicBezTo>
                  <a:cubicBezTo>
                    <a:pt x="8024" y="201"/>
                    <a:pt x="8020" y="101"/>
                    <a:pt x="8014" y="0"/>
                  </a:cubicBezTo>
                  <a:close/>
                </a:path>
              </a:pathLst>
            </a:custGeom>
            <a:solidFill>
              <a:srgbClr val="DAD8DB">
                <a:alpha val="296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49">
              <a:extLst>
                <a:ext uri="{FF2B5EF4-FFF2-40B4-BE49-F238E27FC236}">
                  <a16:creationId xmlns:a16="http://schemas.microsoft.com/office/drawing/2014/main" id="{D5AFF935-D68F-5429-9445-BA91FA46EF67}"/>
                </a:ext>
              </a:extLst>
            </p:cNvPr>
            <p:cNvSpPr/>
            <p:nvPr/>
          </p:nvSpPr>
          <p:spPr>
            <a:xfrm>
              <a:off x="1323051" y="2128475"/>
              <a:ext cx="1407842" cy="1186674"/>
            </a:xfrm>
            <a:custGeom>
              <a:avLst/>
              <a:gdLst/>
              <a:ahLst/>
              <a:cxnLst/>
              <a:rect l="l" t="t" r="r" b="b"/>
              <a:pathLst>
                <a:path w="6862" h="5784" extrusionOk="0">
                  <a:moveTo>
                    <a:pt x="6204" y="1209"/>
                  </a:moveTo>
                  <a:cubicBezTo>
                    <a:pt x="6861" y="2293"/>
                    <a:pt x="6153" y="3924"/>
                    <a:pt x="4622" y="4855"/>
                  </a:cubicBezTo>
                  <a:cubicBezTo>
                    <a:pt x="3091" y="5784"/>
                    <a:pt x="1316" y="5660"/>
                    <a:pt x="659" y="4576"/>
                  </a:cubicBezTo>
                  <a:cubicBezTo>
                    <a:pt x="1" y="3493"/>
                    <a:pt x="709" y="1860"/>
                    <a:pt x="2240" y="931"/>
                  </a:cubicBezTo>
                  <a:cubicBezTo>
                    <a:pt x="3771" y="1"/>
                    <a:pt x="5546" y="126"/>
                    <a:pt x="6204" y="1209"/>
                  </a:cubicBezTo>
                  <a:close/>
                </a:path>
              </a:pathLst>
            </a:custGeom>
            <a:solidFill>
              <a:srgbClr val="FFFFFF">
                <a:alpha val="781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49">
              <a:extLst>
                <a:ext uri="{FF2B5EF4-FFF2-40B4-BE49-F238E27FC236}">
                  <a16:creationId xmlns:a16="http://schemas.microsoft.com/office/drawing/2014/main" id="{CF48C089-2128-1360-F65F-5C4907226B68}"/>
                </a:ext>
              </a:extLst>
            </p:cNvPr>
            <p:cNvSpPr/>
            <p:nvPr/>
          </p:nvSpPr>
          <p:spPr>
            <a:xfrm>
              <a:off x="1482668" y="2247470"/>
              <a:ext cx="902316" cy="658580"/>
            </a:xfrm>
            <a:custGeom>
              <a:avLst/>
              <a:gdLst/>
              <a:ahLst/>
              <a:cxnLst/>
              <a:rect l="l" t="t" r="r" b="b"/>
              <a:pathLst>
                <a:path w="4398" h="3210" extrusionOk="0">
                  <a:moveTo>
                    <a:pt x="2914" y="0"/>
                  </a:moveTo>
                  <a:cubicBezTo>
                    <a:pt x="2471" y="0"/>
                    <a:pt x="1964" y="144"/>
                    <a:pt x="1487" y="434"/>
                  </a:cubicBezTo>
                  <a:cubicBezTo>
                    <a:pt x="489" y="1039"/>
                    <a:pt x="0" y="2055"/>
                    <a:pt x="392" y="2702"/>
                  </a:cubicBezTo>
                  <a:cubicBezTo>
                    <a:pt x="598" y="3039"/>
                    <a:pt x="1002" y="3210"/>
                    <a:pt x="1484" y="3210"/>
                  </a:cubicBezTo>
                  <a:cubicBezTo>
                    <a:pt x="1926" y="3210"/>
                    <a:pt x="2433" y="3066"/>
                    <a:pt x="2911" y="2777"/>
                  </a:cubicBezTo>
                  <a:cubicBezTo>
                    <a:pt x="3907" y="2172"/>
                    <a:pt x="4397" y="1156"/>
                    <a:pt x="4005" y="508"/>
                  </a:cubicBezTo>
                  <a:cubicBezTo>
                    <a:pt x="3800" y="171"/>
                    <a:pt x="3395" y="0"/>
                    <a:pt x="2914" y="0"/>
                  </a:cubicBezTo>
                  <a:close/>
                </a:path>
              </a:pathLst>
            </a:custGeom>
            <a:solidFill>
              <a:srgbClr val="FFFFFF">
                <a:alpha val="781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09" name="Google Shape;1709;p49">
              <a:extLst>
                <a:ext uri="{FF2B5EF4-FFF2-40B4-BE49-F238E27FC236}">
                  <a16:creationId xmlns:a16="http://schemas.microsoft.com/office/drawing/2014/main" id="{D17508D9-74E3-B968-0BA6-607D5643F3E2}"/>
                </a:ext>
              </a:extLst>
            </p:cNvPr>
            <p:cNvGrpSpPr/>
            <p:nvPr/>
          </p:nvGrpSpPr>
          <p:grpSpPr>
            <a:xfrm rot="-206032">
              <a:off x="3101015" y="1640712"/>
              <a:ext cx="550753" cy="741967"/>
              <a:chOff x="1974222" y="2338697"/>
              <a:chExt cx="1137522" cy="1532453"/>
            </a:xfrm>
          </p:grpSpPr>
          <p:sp>
            <p:nvSpPr>
              <p:cNvPr id="1710" name="Google Shape;1710;p49">
                <a:extLst>
                  <a:ext uri="{FF2B5EF4-FFF2-40B4-BE49-F238E27FC236}">
                    <a16:creationId xmlns:a16="http://schemas.microsoft.com/office/drawing/2014/main" id="{159FECA3-15A5-EDCA-B5EC-A9DF36F5797D}"/>
                  </a:ext>
                </a:extLst>
              </p:cNvPr>
              <p:cNvSpPr/>
              <p:nvPr/>
            </p:nvSpPr>
            <p:spPr>
              <a:xfrm rot="8794604" flipH="1">
                <a:off x="2049138" y="2631729"/>
                <a:ext cx="85754" cy="92684"/>
              </a:xfrm>
              <a:custGeom>
                <a:avLst/>
                <a:gdLst/>
                <a:ahLst/>
                <a:cxnLst/>
                <a:rect l="l" t="t" r="r" b="b"/>
                <a:pathLst>
                  <a:path w="2215" h="2394" extrusionOk="0">
                    <a:moveTo>
                      <a:pt x="536" y="179"/>
                    </a:moveTo>
                    <a:cubicBezTo>
                      <a:pt x="655" y="0"/>
                      <a:pt x="2084" y="179"/>
                      <a:pt x="2143" y="453"/>
                    </a:cubicBezTo>
                    <a:cubicBezTo>
                      <a:pt x="2203" y="655"/>
                      <a:pt x="1762" y="607"/>
                      <a:pt x="1584" y="715"/>
                    </a:cubicBezTo>
                    <a:cubicBezTo>
                      <a:pt x="1429" y="810"/>
                      <a:pt x="2215" y="1691"/>
                      <a:pt x="2012" y="1869"/>
                    </a:cubicBezTo>
                    <a:cubicBezTo>
                      <a:pt x="1905" y="1965"/>
                      <a:pt x="1560" y="1631"/>
                      <a:pt x="1405" y="1524"/>
                    </a:cubicBezTo>
                    <a:cubicBezTo>
                      <a:pt x="1393" y="1524"/>
                      <a:pt x="1524" y="2191"/>
                      <a:pt x="1369" y="2274"/>
                    </a:cubicBezTo>
                    <a:cubicBezTo>
                      <a:pt x="1310" y="2310"/>
                      <a:pt x="1012" y="1917"/>
                      <a:pt x="917" y="1703"/>
                    </a:cubicBezTo>
                    <a:cubicBezTo>
                      <a:pt x="917" y="1691"/>
                      <a:pt x="917" y="2298"/>
                      <a:pt x="774" y="2346"/>
                    </a:cubicBezTo>
                    <a:cubicBezTo>
                      <a:pt x="584" y="2393"/>
                      <a:pt x="441" y="1738"/>
                      <a:pt x="429" y="1750"/>
                    </a:cubicBezTo>
                    <a:cubicBezTo>
                      <a:pt x="393" y="1858"/>
                      <a:pt x="322" y="2143"/>
                      <a:pt x="155" y="2060"/>
                    </a:cubicBezTo>
                    <a:cubicBezTo>
                      <a:pt x="0" y="2000"/>
                      <a:pt x="24" y="1179"/>
                      <a:pt x="48" y="1084"/>
                    </a:cubicBezTo>
                    <a:cubicBezTo>
                      <a:pt x="191" y="476"/>
                      <a:pt x="536" y="179"/>
                      <a:pt x="536" y="17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49">
                <a:extLst>
                  <a:ext uri="{FF2B5EF4-FFF2-40B4-BE49-F238E27FC236}">
                    <a16:creationId xmlns:a16="http://schemas.microsoft.com/office/drawing/2014/main" id="{89F0DC9E-8C7C-799D-87ED-FCEF296CA434}"/>
                  </a:ext>
                </a:extLst>
              </p:cNvPr>
              <p:cNvSpPr/>
              <p:nvPr/>
            </p:nvSpPr>
            <p:spPr>
              <a:xfrm rot="4492189">
                <a:off x="3011458" y="2963530"/>
                <a:ext cx="88076" cy="92721"/>
              </a:xfrm>
              <a:custGeom>
                <a:avLst/>
                <a:gdLst/>
                <a:ahLst/>
                <a:cxnLst/>
                <a:rect l="l" t="t" r="r" b="b"/>
                <a:pathLst>
                  <a:path w="2275" h="2395" extrusionOk="0">
                    <a:moveTo>
                      <a:pt x="1632" y="2215"/>
                    </a:moveTo>
                    <a:cubicBezTo>
                      <a:pt x="1513" y="2394"/>
                      <a:pt x="96" y="2132"/>
                      <a:pt x="36" y="1858"/>
                    </a:cubicBezTo>
                    <a:cubicBezTo>
                      <a:pt x="1" y="1644"/>
                      <a:pt x="429" y="1703"/>
                      <a:pt x="620" y="1608"/>
                    </a:cubicBezTo>
                    <a:cubicBezTo>
                      <a:pt x="775" y="1537"/>
                      <a:pt x="48" y="608"/>
                      <a:pt x="263" y="441"/>
                    </a:cubicBezTo>
                    <a:cubicBezTo>
                      <a:pt x="370" y="358"/>
                      <a:pt x="691" y="703"/>
                      <a:pt x="846" y="822"/>
                    </a:cubicBezTo>
                    <a:cubicBezTo>
                      <a:pt x="846" y="822"/>
                      <a:pt x="763" y="144"/>
                      <a:pt x="929" y="72"/>
                    </a:cubicBezTo>
                    <a:cubicBezTo>
                      <a:pt x="989" y="37"/>
                      <a:pt x="1263" y="453"/>
                      <a:pt x="1334" y="680"/>
                    </a:cubicBezTo>
                    <a:cubicBezTo>
                      <a:pt x="1346" y="680"/>
                      <a:pt x="1370" y="72"/>
                      <a:pt x="1525" y="37"/>
                    </a:cubicBezTo>
                    <a:cubicBezTo>
                      <a:pt x="1715" y="1"/>
                      <a:pt x="1822" y="668"/>
                      <a:pt x="1822" y="656"/>
                    </a:cubicBezTo>
                    <a:cubicBezTo>
                      <a:pt x="1882" y="549"/>
                      <a:pt x="1953" y="263"/>
                      <a:pt x="2132" y="358"/>
                    </a:cubicBezTo>
                    <a:cubicBezTo>
                      <a:pt x="2275" y="430"/>
                      <a:pt x="2203" y="1251"/>
                      <a:pt x="2180" y="1334"/>
                    </a:cubicBezTo>
                    <a:cubicBezTo>
                      <a:pt x="2001" y="1930"/>
                      <a:pt x="1632" y="2215"/>
                      <a:pt x="1632" y="2215"/>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1712;p49">
                <a:extLst>
                  <a:ext uri="{FF2B5EF4-FFF2-40B4-BE49-F238E27FC236}">
                    <a16:creationId xmlns:a16="http://schemas.microsoft.com/office/drawing/2014/main" id="{9EBDC2D3-36A7-9B79-F19B-2DD09D16EAB9}"/>
                  </a:ext>
                </a:extLst>
              </p:cNvPr>
              <p:cNvSpPr/>
              <p:nvPr/>
            </p:nvSpPr>
            <p:spPr>
              <a:xfrm rot="900003">
                <a:off x="2001065" y="3662728"/>
                <a:ext cx="96360" cy="140610"/>
              </a:xfrm>
              <a:custGeom>
                <a:avLst/>
                <a:gdLst/>
                <a:ahLst/>
                <a:cxnLst/>
                <a:rect l="l" t="t" r="r" b="b"/>
                <a:pathLst>
                  <a:path w="2489" h="3632" extrusionOk="0">
                    <a:moveTo>
                      <a:pt x="417" y="0"/>
                    </a:moveTo>
                    <a:cubicBezTo>
                      <a:pt x="203" y="0"/>
                      <a:pt x="0" y="536"/>
                      <a:pt x="0" y="703"/>
                    </a:cubicBezTo>
                    <a:cubicBezTo>
                      <a:pt x="0" y="798"/>
                      <a:pt x="48" y="905"/>
                      <a:pt x="84" y="988"/>
                    </a:cubicBezTo>
                    <a:cubicBezTo>
                      <a:pt x="405" y="1739"/>
                      <a:pt x="881" y="2524"/>
                      <a:pt x="1488" y="3072"/>
                    </a:cubicBezTo>
                    <a:cubicBezTo>
                      <a:pt x="2096" y="3632"/>
                      <a:pt x="2489" y="3334"/>
                      <a:pt x="2477" y="2572"/>
                    </a:cubicBezTo>
                    <a:cubicBezTo>
                      <a:pt x="2477" y="2251"/>
                      <a:pt x="2429" y="1917"/>
                      <a:pt x="2405" y="1596"/>
                    </a:cubicBezTo>
                    <a:cubicBezTo>
                      <a:pt x="2381" y="1119"/>
                      <a:pt x="2393" y="643"/>
                      <a:pt x="2262" y="179"/>
                    </a:cubicBezTo>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 name="Google Shape;1713;p49">
                <a:extLst>
                  <a:ext uri="{FF2B5EF4-FFF2-40B4-BE49-F238E27FC236}">
                    <a16:creationId xmlns:a16="http://schemas.microsoft.com/office/drawing/2014/main" id="{B06A3FAE-2ADB-7D76-1869-17BADB51962D}"/>
                  </a:ext>
                </a:extLst>
              </p:cNvPr>
              <p:cNvSpPr/>
              <p:nvPr/>
            </p:nvSpPr>
            <p:spPr>
              <a:xfrm rot="900003">
                <a:off x="2268224" y="3726717"/>
                <a:ext cx="118039" cy="131396"/>
              </a:xfrm>
              <a:custGeom>
                <a:avLst/>
                <a:gdLst/>
                <a:ahLst/>
                <a:cxnLst/>
                <a:rect l="l" t="t" r="r" b="b"/>
                <a:pathLst>
                  <a:path w="3049" h="3394" extrusionOk="0">
                    <a:moveTo>
                      <a:pt x="286" y="227"/>
                    </a:moveTo>
                    <a:cubicBezTo>
                      <a:pt x="72" y="286"/>
                      <a:pt x="0" y="846"/>
                      <a:pt x="36" y="1012"/>
                    </a:cubicBezTo>
                    <a:cubicBezTo>
                      <a:pt x="60" y="1108"/>
                      <a:pt x="119" y="1203"/>
                      <a:pt x="179" y="1274"/>
                    </a:cubicBezTo>
                    <a:cubicBezTo>
                      <a:pt x="667" y="1929"/>
                      <a:pt x="1298" y="2596"/>
                      <a:pt x="2012" y="2989"/>
                    </a:cubicBezTo>
                    <a:cubicBezTo>
                      <a:pt x="2727" y="3394"/>
                      <a:pt x="3048" y="3013"/>
                      <a:pt x="2858" y="2274"/>
                    </a:cubicBezTo>
                    <a:cubicBezTo>
                      <a:pt x="2786" y="1965"/>
                      <a:pt x="2667" y="1655"/>
                      <a:pt x="2584" y="1346"/>
                    </a:cubicBezTo>
                    <a:cubicBezTo>
                      <a:pt x="2441" y="881"/>
                      <a:pt x="2358" y="417"/>
                      <a:pt x="2120" y="0"/>
                    </a:cubicBezTo>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49">
                <a:extLst>
                  <a:ext uri="{FF2B5EF4-FFF2-40B4-BE49-F238E27FC236}">
                    <a16:creationId xmlns:a16="http://schemas.microsoft.com/office/drawing/2014/main" id="{039884C4-CAA0-7420-6F16-9F980F4533A0}"/>
                  </a:ext>
                </a:extLst>
              </p:cNvPr>
              <p:cNvSpPr/>
              <p:nvPr/>
            </p:nvSpPr>
            <p:spPr>
              <a:xfrm>
                <a:off x="1984488" y="2702636"/>
                <a:ext cx="1107278" cy="1051293"/>
              </a:xfrm>
              <a:custGeom>
                <a:avLst/>
                <a:gdLst/>
                <a:ahLst/>
                <a:cxnLst/>
                <a:rect l="l" t="t" r="r" b="b"/>
                <a:pathLst>
                  <a:path w="13548" h="12863" extrusionOk="0">
                    <a:moveTo>
                      <a:pt x="1813" y="0"/>
                    </a:moveTo>
                    <a:cubicBezTo>
                      <a:pt x="1713" y="0"/>
                      <a:pt x="1595" y="24"/>
                      <a:pt x="1451" y="74"/>
                    </a:cubicBezTo>
                    <a:cubicBezTo>
                      <a:pt x="584" y="369"/>
                      <a:pt x="367" y="1267"/>
                      <a:pt x="818" y="2425"/>
                    </a:cubicBezTo>
                    <a:cubicBezTo>
                      <a:pt x="1269" y="3584"/>
                      <a:pt x="3061" y="4612"/>
                      <a:pt x="3061" y="4612"/>
                    </a:cubicBezTo>
                    <a:cubicBezTo>
                      <a:pt x="3061" y="4612"/>
                      <a:pt x="1819" y="5570"/>
                      <a:pt x="910" y="7793"/>
                    </a:cubicBezTo>
                    <a:cubicBezTo>
                      <a:pt x="0" y="10016"/>
                      <a:pt x="172" y="11643"/>
                      <a:pt x="1141" y="12119"/>
                    </a:cubicBezTo>
                    <a:cubicBezTo>
                      <a:pt x="1210" y="12153"/>
                      <a:pt x="1280" y="12169"/>
                      <a:pt x="1349" y="12169"/>
                    </a:cubicBezTo>
                    <a:cubicBezTo>
                      <a:pt x="2198" y="12169"/>
                      <a:pt x="2979" y="9762"/>
                      <a:pt x="3541" y="9762"/>
                    </a:cubicBezTo>
                    <a:cubicBezTo>
                      <a:pt x="3567" y="9762"/>
                      <a:pt x="3592" y="9767"/>
                      <a:pt x="3617" y="9778"/>
                    </a:cubicBezTo>
                    <a:cubicBezTo>
                      <a:pt x="4228" y="10036"/>
                      <a:pt x="2917" y="12352"/>
                      <a:pt x="3915" y="12801"/>
                    </a:cubicBezTo>
                    <a:cubicBezTo>
                      <a:pt x="4009" y="12843"/>
                      <a:pt x="4112" y="12863"/>
                      <a:pt x="4222" y="12863"/>
                    </a:cubicBezTo>
                    <a:cubicBezTo>
                      <a:pt x="5280" y="12863"/>
                      <a:pt x="6989" y="11022"/>
                      <a:pt x="7627" y="9616"/>
                    </a:cubicBezTo>
                    <a:cubicBezTo>
                      <a:pt x="8331" y="8063"/>
                      <a:pt x="8179" y="7175"/>
                      <a:pt x="8179" y="7175"/>
                    </a:cubicBezTo>
                    <a:lnTo>
                      <a:pt x="8179" y="7175"/>
                    </a:lnTo>
                    <a:cubicBezTo>
                      <a:pt x="8179" y="7175"/>
                      <a:pt x="8336" y="7198"/>
                      <a:pt x="8603" y="7198"/>
                    </a:cubicBezTo>
                    <a:cubicBezTo>
                      <a:pt x="9160" y="7198"/>
                      <a:pt x="10193" y="7098"/>
                      <a:pt x="11279" y="6483"/>
                    </a:cubicBezTo>
                    <a:cubicBezTo>
                      <a:pt x="12887" y="5574"/>
                      <a:pt x="13547" y="5046"/>
                      <a:pt x="13097" y="4250"/>
                    </a:cubicBezTo>
                    <a:cubicBezTo>
                      <a:pt x="12882" y="3870"/>
                      <a:pt x="12609" y="3730"/>
                      <a:pt x="12303" y="3730"/>
                    </a:cubicBezTo>
                    <a:cubicBezTo>
                      <a:pt x="11572" y="3730"/>
                      <a:pt x="10647" y="4525"/>
                      <a:pt x="9835" y="4763"/>
                    </a:cubicBezTo>
                    <a:cubicBezTo>
                      <a:pt x="9213" y="4945"/>
                      <a:pt x="8699" y="5109"/>
                      <a:pt x="8104" y="5109"/>
                    </a:cubicBezTo>
                    <a:cubicBezTo>
                      <a:pt x="7598" y="5109"/>
                      <a:pt x="7033" y="4991"/>
                      <a:pt x="6293" y="4666"/>
                    </a:cubicBezTo>
                    <a:cubicBezTo>
                      <a:pt x="4978" y="4087"/>
                      <a:pt x="3863" y="2809"/>
                      <a:pt x="3046" y="1603"/>
                    </a:cubicBezTo>
                    <a:cubicBezTo>
                      <a:pt x="2364" y="598"/>
                      <a:pt x="2313" y="0"/>
                      <a:pt x="181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49">
                <a:extLst>
                  <a:ext uri="{FF2B5EF4-FFF2-40B4-BE49-F238E27FC236}">
                    <a16:creationId xmlns:a16="http://schemas.microsoft.com/office/drawing/2014/main" id="{7D564B89-9F10-AC60-78AC-7E8525CE0FD1}"/>
                  </a:ext>
                </a:extLst>
              </p:cNvPr>
              <p:cNvSpPr/>
              <p:nvPr/>
            </p:nvSpPr>
            <p:spPr>
              <a:xfrm>
                <a:off x="2253215" y="2372775"/>
                <a:ext cx="750854" cy="751589"/>
              </a:xfrm>
              <a:custGeom>
                <a:avLst/>
                <a:gdLst/>
                <a:ahLst/>
                <a:cxnLst/>
                <a:rect l="l" t="t" r="r" b="b"/>
                <a:pathLst>
                  <a:path w="9187" h="9196" extrusionOk="0">
                    <a:moveTo>
                      <a:pt x="4738" y="1"/>
                    </a:moveTo>
                    <a:cubicBezTo>
                      <a:pt x="4162" y="1"/>
                      <a:pt x="3582" y="116"/>
                      <a:pt x="3032" y="346"/>
                    </a:cubicBezTo>
                    <a:cubicBezTo>
                      <a:pt x="1924" y="809"/>
                      <a:pt x="1025" y="1702"/>
                      <a:pt x="534" y="2827"/>
                    </a:cubicBezTo>
                    <a:cubicBezTo>
                      <a:pt x="43" y="3953"/>
                      <a:pt x="0" y="5219"/>
                      <a:pt x="414" y="6346"/>
                    </a:cubicBezTo>
                    <a:cubicBezTo>
                      <a:pt x="828" y="7474"/>
                      <a:pt x="1666" y="8372"/>
                      <a:pt x="2742" y="8841"/>
                    </a:cubicBezTo>
                    <a:cubicBezTo>
                      <a:pt x="3284" y="9078"/>
                      <a:pt x="3865" y="9196"/>
                      <a:pt x="4449" y="9196"/>
                    </a:cubicBezTo>
                    <a:cubicBezTo>
                      <a:pt x="5025" y="9196"/>
                      <a:pt x="5605" y="9081"/>
                      <a:pt x="6155" y="8851"/>
                    </a:cubicBezTo>
                    <a:cubicBezTo>
                      <a:pt x="7263" y="8388"/>
                      <a:pt x="8162" y="7495"/>
                      <a:pt x="8653" y="6370"/>
                    </a:cubicBezTo>
                    <a:cubicBezTo>
                      <a:pt x="9144" y="5244"/>
                      <a:pt x="9187" y="3978"/>
                      <a:pt x="8772" y="2850"/>
                    </a:cubicBezTo>
                    <a:cubicBezTo>
                      <a:pt x="8358" y="1723"/>
                      <a:pt x="7521" y="825"/>
                      <a:pt x="6444" y="356"/>
                    </a:cubicBezTo>
                    <a:cubicBezTo>
                      <a:pt x="5902" y="119"/>
                      <a:pt x="5322" y="1"/>
                      <a:pt x="47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49">
                <a:extLst>
                  <a:ext uri="{FF2B5EF4-FFF2-40B4-BE49-F238E27FC236}">
                    <a16:creationId xmlns:a16="http://schemas.microsoft.com/office/drawing/2014/main" id="{E6228C01-00F8-A0D7-290B-22D27E32B912}"/>
                  </a:ext>
                </a:extLst>
              </p:cNvPr>
              <p:cNvSpPr/>
              <p:nvPr/>
            </p:nvSpPr>
            <p:spPr>
              <a:xfrm>
                <a:off x="2077578" y="2702636"/>
                <a:ext cx="999803" cy="465044"/>
              </a:xfrm>
              <a:custGeom>
                <a:avLst/>
                <a:gdLst/>
                <a:ahLst/>
                <a:cxnLst/>
                <a:rect l="l" t="t" r="r" b="b"/>
                <a:pathLst>
                  <a:path w="12233" h="5690" extrusionOk="0">
                    <a:moveTo>
                      <a:pt x="674" y="0"/>
                    </a:moveTo>
                    <a:cubicBezTo>
                      <a:pt x="574" y="0"/>
                      <a:pt x="456" y="24"/>
                      <a:pt x="312" y="74"/>
                    </a:cubicBezTo>
                    <a:cubicBezTo>
                      <a:pt x="202" y="110"/>
                      <a:pt x="98" y="160"/>
                      <a:pt x="0" y="223"/>
                    </a:cubicBezTo>
                    <a:lnTo>
                      <a:pt x="6" y="227"/>
                    </a:lnTo>
                    <a:cubicBezTo>
                      <a:pt x="600" y="552"/>
                      <a:pt x="766" y="1120"/>
                      <a:pt x="1000" y="1709"/>
                    </a:cubicBezTo>
                    <a:cubicBezTo>
                      <a:pt x="1260" y="2364"/>
                      <a:pt x="1758" y="2942"/>
                      <a:pt x="2229" y="3458"/>
                    </a:cubicBezTo>
                    <a:cubicBezTo>
                      <a:pt x="3002" y="4308"/>
                      <a:pt x="3853" y="5071"/>
                      <a:pt x="4963" y="5438"/>
                    </a:cubicBezTo>
                    <a:cubicBezTo>
                      <a:pt x="5497" y="5615"/>
                      <a:pt x="6047" y="5689"/>
                      <a:pt x="6600" y="5689"/>
                    </a:cubicBezTo>
                    <a:cubicBezTo>
                      <a:pt x="7074" y="5689"/>
                      <a:pt x="7550" y="5635"/>
                      <a:pt x="8018" y="5542"/>
                    </a:cubicBezTo>
                    <a:cubicBezTo>
                      <a:pt x="8590" y="5429"/>
                      <a:pt x="9149" y="5268"/>
                      <a:pt x="9720" y="5151"/>
                    </a:cubicBezTo>
                    <a:cubicBezTo>
                      <a:pt x="10004" y="5093"/>
                      <a:pt x="10295" y="5036"/>
                      <a:pt x="10586" y="5036"/>
                    </a:cubicBezTo>
                    <a:cubicBezTo>
                      <a:pt x="10708" y="5036"/>
                      <a:pt x="10830" y="5046"/>
                      <a:pt x="10951" y="5070"/>
                    </a:cubicBezTo>
                    <a:cubicBezTo>
                      <a:pt x="11290" y="5137"/>
                      <a:pt x="11508" y="5325"/>
                      <a:pt x="11577" y="5555"/>
                    </a:cubicBezTo>
                    <a:cubicBezTo>
                      <a:pt x="12093" y="5122"/>
                      <a:pt x="12232" y="4736"/>
                      <a:pt x="11958" y="4250"/>
                    </a:cubicBezTo>
                    <a:cubicBezTo>
                      <a:pt x="11743" y="3870"/>
                      <a:pt x="11470" y="3730"/>
                      <a:pt x="11164" y="3730"/>
                    </a:cubicBezTo>
                    <a:cubicBezTo>
                      <a:pt x="10433" y="3730"/>
                      <a:pt x="9508" y="4525"/>
                      <a:pt x="8696" y="4763"/>
                    </a:cubicBezTo>
                    <a:cubicBezTo>
                      <a:pt x="8074" y="4946"/>
                      <a:pt x="7561" y="5109"/>
                      <a:pt x="6966" y="5109"/>
                    </a:cubicBezTo>
                    <a:cubicBezTo>
                      <a:pt x="6460" y="5109"/>
                      <a:pt x="5895" y="4990"/>
                      <a:pt x="5154" y="4665"/>
                    </a:cubicBezTo>
                    <a:cubicBezTo>
                      <a:pt x="3839" y="4087"/>
                      <a:pt x="2724" y="2809"/>
                      <a:pt x="1907" y="1603"/>
                    </a:cubicBezTo>
                    <a:cubicBezTo>
                      <a:pt x="1225" y="598"/>
                      <a:pt x="1174" y="0"/>
                      <a:pt x="67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49">
                <a:extLst>
                  <a:ext uri="{FF2B5EF4-FFF2-40B4-BE49-F238E27FC236}">
                    <a16:creationId xmlns:a16="http://schemas.microsoft.com/office/drawing/2014/main" id="{3FBDAEF9-0AC5-0836-7939-558FE5427675}"/>
                  </a:ext>
                </a:extLst>
              </p:cNvPr>
              <p:cNvSpPr/>
              <p:nvPr/>
            </p:nvSpPr>
            <p:spPr>
              <a:xfrm>
                <a:off x="2292364" y="3289946"/>
                <a:ext cx="365742" cy="463981"/>
              </a:xfrm>
              <a:custGeom>
                <a:avLst/>
                <a:gdLst/>
                <a:ahLst/>
                <a:cxnLst/>
                <a:rect l="l" t="t" r="r" b="b"/>
                <a:pathLst>
                  <a:path w="4475" h="5677" extrusionOk="0">
                    <a:moveTo>
                      <a:pt x="4250" y="0"/>
                    </a:moveTo>
                    <a:cubicBezTo>
                      <a:pt x="4163" y="121"/>
                      <a:pt x="4105" y="269"/>
                      <a:pt x="4040" y="406"/>
                    </a:cubicBezTo>
                    <a:cubicBezTo>
                      <a:pt x="3542" y="1439"/>
                      <a:pt x="2883" y="2386"/>
                      <a:pt x="2153" y="3268"/>
                    </a:cubicBezTo>
                    <a:cubicBezTo>
                      <a:pt x="1489" y="4071"/>
                      <a:pt x="764" y="4817"/>
                      <a:pt x="1" y="5520"/>
                    </a:cubicBezTo>
                    <a:cubicBezTo>
                      <a:pt x="45" y="5559"/>
                      <a:pt x="95" y="5590"/>
                      <a:pt x="149" y="5614"/>
                    </a:cubicBezTo>
                    <a:cubicBezTo>
                      <a:pt x="243" y="5656"/>
                      <a:pt x="346" y="5676"/>
                      <a:pt x="456" y="5676"/>
                    </a:cubicBezTo>
                    <a:cubicBezTo>
                      <a:pt x="1514" y="5676"/>
                      <a:pt x="3222" y="3836"/>
                      <a:pt x="3860" y="2430"/>
                    </a:cubicBezTo>
                    <a:cubicBezTo>
                      <a:pt x="4474" y="1076"/>
                      <a:pt x="4437" y="228"/>
                      <a:pt x="4417" y="32"/>
                    </a:cubicBezTo>
                    <a:lnTo>
                      <a:pt x="4417" y="32"/>
                    </a:lnTo>
                    <a:lnTo>
                      <a:pt x="4394" y="33"/>
                    </a:lnTo>
                    <a:cubicBezTo>
                      <a:pt x="4390" y="33"/>
                      <a:pt x="4387" y="34"/>
                      <a:pt x="4384" y="34"/>
                    </a:cubicBezTo>
                    <a:cubicBezTo>
                      <a:pt x="4337" y="34"/>
                      <a:pt x="4291" y="22"/>
                      <a:pt x="4250" y="0"/>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49">
                <a:extLst>
                  <a:ext uri="{FF2B5EF4-FFF2-40B4-BE49-F238E27FC236}">
                    <a16:creationId xmlns:a16="http://schemas.microsoft.com/office/drawing/2014/main" id="{5BDC2930-90B7-FCF1-722D-182791631020}"/>
                  </a:ext>
                </a:extLst>
              </p:cNvPr>
              <p:cNvSpPr/>
              <p:nvPr/>
            </p:nvSpPr>
            <p:spPr>
              <a:xfrm>
                <a:off x="2043006" y="3493861"/>
                <a:ext cx="223123" cy="203426"/>
              </a:xfrm>
              <a:custGeom>
                <a:avLst/>
                <a:gdLst/>
                <a:ahLst/>
                <a:cxnLst/>
                <a:rect l="l" t="t" r="r" b="b"/>
                <a:pathLst>
                  <a:path w="2730" h="2489" extrusionOk="0">
                    <a:moveTo>
                      <a:pt x="2559" y="1"/>
                    </a:moveTo>
                    <a:cubicBezTo>
                      <a:pt x="2293" y="1"/>
                      <a:pt x="1882" y="445"/>
                      <a:pt x="1754" y="584"/>
                    </a:cubicBezTo>
                    <a:cubicBezTo>
                      <a:pt x="1223" y="1164"/>
                      <a:pt x="706" y="1868"/>
                      <a:pt x="0" y="2094"/>
                    </a:cubicBezTo>
                    <a:cubicBezTo>
                      <a:pt x="114" y="2239"/>
                      <a:pt x="260" y="2356"/>
                      <a:pt x="426" y="2438"/>
                    </a:cubicBezTo>
                    <a:cubicBezTo>
                      <a:pt x="495" y="2472"/>
                      <a:pt x="565" y="2488"/>
                      <a:pt x="634" y="2488"/>
                    </a:cubicBezTo>
                    <a:cubicBezTo>
                      <a:pt x="1435" y="2488"/>
                      <a:pt x="2176" y="343"/>
                      <a:pt x="2729" y="104"/>
                    </a:cubicBezTo>
                    <a:lnTo>
                      <a:pt x="2729" y="103"/>
                    </a:lnTo>
                    <a:cubicBezTo>
                      <a:pt x="2687" y="30"/>
                      <a:pt x="2628" y="1"/>
                      <a:pt x="2559" y="1"/>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49">
                <a:extLst>
                  <a:ext uri="{FF2B5EF4-FFF2-40B4-BE49-F238E27FC236}">
                    <a16:creationId xmlns:a16="http://schemas.microsoft.com/office/drawing/2014/main" id="{44398C3B-A3F2-38BB-C590-456456505C62}"/>
                  </a:ext>
                </a:extLst>
              </p:cNvPr>
              <p:cNvSpPr/>
              <p:nvPr/>
            </p:nvSpPr>
            <p:spPr>
              <a:xfrm>
                <a:off x="2264575" y="2682040"/>
                <a:ext cx="734671" cy="442486"/>
              </a:xfrm>
              <a:custGeom>
                <a:avLst/>
                <a:gdLst/>
                <a:ahLst/>
                <a:cxnLst/>
                <a:rect l="l" t="t" r="r" b="b"/>
                <a:pathLst>
                  <a:path w="8989" h="5414" extrusionOk="0">
                    <a:moveTo>
                      <a:pt x="8868" y="0"/>
                    </a:moveTo>
                    <a:lnTo>
                      <a:pt x="8868" y="0"/>
                    </a:lnTo>
                    <a:cubicBezTo>
                      <a:pt x="8448" y="1027"/>
                      <a:pt x="7599" y="1881"/>
                      <a:pt x="6678" y="2476"/>
                    </a:cubicBezTo>
                    <a:cubicBezTo>
                      <a:pt x="5876" y="2996"/>
                      <a:pt x="4959" y="3246"/>
                      <a:pt x="4039" y="3246"/>
                    </a:cubicBezTo>
                    <a:cubicBezTo>
                      <a:pt x="3168" y="3246"/>
                      <a:pt x="2295" y="3022"/>
                      <a:pt x="1515" y="2587"/>
                    </a:cubicBezTo>
                    <a:cubicBezTo>
                      <a:pt x="916" y="2254"/>
                      <a:pt x="407" y="1782"/>
                      <a:pt x="0" y="1235"/>
                    </a:cubicBezTo>
                    <a:lnTo>
                      <a:pt x="0" y="1235"/>
                    </a:lnTo>
                    <a:cubicBezTo>
                      <a:pt x="95" y="2874"/>
                      <a:pt x="1047" y="4378"/>
                      <a:pt x="2603" y="5057"/>
                    </a:cubicBezTo>
                    <a:cubicBezTo>
                      <a:pt x="3156" y="5299"/>
                      <a:pt x="3735" y="5413"/>
                      <a:pt x="4307" y="5413"/>
                    </a:cubicBezTo>
                    <a:cubicBezTo>
                      <a:pt x="6052" y="5413"/>
                      <a:pt x="7743" y="4349"/>
                      <a:pt x="8513" y="2585"/>
                    </a:cubicBezTo>
                    <a:cubicBezTo>
                      <a:pt x="8883" y="1736"/>
                      <a:pt x="8988" y="843"/>
                      <a:pt x="8868" y="0"/>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20" name="Google Shape;1720;p49">
                <a:extLst>
                  <a:ext uri="{FF2B5EF4-FFF2-40B4-BE49-F238E27FC236}">
                    <a16:creationId xmlns:a16="http://schemas.microsoft.com/office/drawing/2014/main" id="{D482DF59-F349-9FF8-C364-2564985E0786}"/>
                  </a:ext>
                </a:extLst>
              </p:cNvPr>
              <p:cNvGrpSpPr/>
              <p:nvPr/>
            </p:nvGrpSpPr>
            <p:grpSpPr>
              <a:xfrm rot="2870580">
                <a:off x="2291297" y="3156852"/>
                <a:ext cx="217680" cy="199263"/>
                <a:chOff x="2346886" y="2163044"/>
                <a:chExt cx="549245" cy="502775"/>
              </a:xfrm>
            </p:grpSpPr>
            <p:sp>
              <p:nvSpPr>
                <p:cNvPr id="1721" name="Google Shape;1721;p49">
                  <a:extLst>
                    <a:ext uri="{FF2B5EF4-FFF2-40B4-BE49-F238E27FC236}">
                      <a16:creationId xmlns:a16="http://schemas.microsoft.com/office/drawing/2014/main" id="{29D215BC-62C6-BAB5-01B9-0352A5B0401E}"/>
                    </a:ext>
                  </a:extLst>
                </p:cNvPr>
                <p:cNvSpPr/>
                <p:nvPr/>
              </p:nvSpPr>
              <p:spPr>
                <a:xfrm>
                  <a:off x="2346886" y="2211406"/>
                  <a:ext cx="548250" cy="454414"/>
                </a:xfrm>
                <a:custGeom>
                  <a:avLst/>
                  <a:gdLst/>
                  <a:ahLst/>
                  <a:cxnLst/>
                  <a:rect l="l" t="t" r="r" b="b"/>
                  <a:pathLst>
                    <a:path w="6609" h="5478" extrusionOk="0">
                      <a:moveTo>
                        <a:pt x="5692" y="870"/>
                      </a:moveTo>
                      <a:cubicBezTo>
                        <a:pt x="5406" y="489"/>
                        <a:pt x="4989" y="1"/>
                        <a:pt x="4513" y="37"/>
                      </a:cubicBezTo>
                      <a:cubicBezTo>
                        <a:pt x="3680" y="96"/>
                        <a:pt x="1430" y="751"/>
                        <a:pt x="679" y="1215"/>
                      </a:cubicBezTo>
                      <a:cubicBezTo>
                        <a:pt x="191" y="1501"/>
                        <a:pt x="1" y="2203"/>
                        <a:pt x="1" y="2775"/>
                      </a:cubicBezTo>
                      <a:cubicBezTo>
                        <a:pt x="1" y="3370"/>
                        <a:pt x="334" y="4323"/>
                        <a:pt x="668" y="4763"/>
                      </a:cubicBezTo>
                      <a:cubicBezTo>
                        <a:pt x="965" y="5156"/>
                        <a:pt x="1501" y="5478"/>
                        <a:pt x="1989" y="5418"/>
                      </a:cubicBezTo>
                      <a:cubicBezTo>
                        <a:pt x="2346" y="5382"/>
                        <a:pt x="2942" y="5228"/>
                        <a:pt x="3573" y="5025"/>
                      </a:cubicBezTo>
                      <a:cubicBezTo>
                        <a:pt x="4394" y="4763"/>
                        <a:pt x="5263" y="4430"/>
                        <a:pt x="5692" y="4180"/>
                      </a:cubicBezTo>
                      <a:cubicBezTo>
                        <a:pt x="6168" y="3918"/>
                        <a:pt x="6609" y="3358"/>
                        <a:pt x="6609" y="2811"/>
                      </a:cubicBezTo>
                      <a:cubicBezTo>
                        <a:pt x="6609" y="2263"/>
                        <a:pt x="6049" y="1334"/>
                        <a:pt x="5692" y="870"/>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49">
                  <a:extLst>
                    <a:ext uri="{FF2B5EF4-FFF2-40B4-BE49-F238E27FC236}">
                      <a16:creationId xmlns:a16="http://schemas.microsoft.com/office/drawing/2014/main" id="{62AFE5E4-FA1E-9DB4-6B12-FDA4E2515B61}"/>
                    </a:ext>
                  </a:extLst>
                </p:cNvPr>
                <p:cNvSpPr/>
                <p:nvPr/>
              </p:nvSpPr>
              <p:spPr>
                <a:xfrm>
                  <a:off x="2347881" y="2178805"/>
                  <a:ext cx="548250" cy="454414"/>
                </a:xfrm>
                <a:custGeom>
                  <a:avLst/>
                  <a:gdLst/>
                  <a:ahLst/>
                  <a:cxnLst/>
                  <a:rect l="l" t="t" r="r" b="b"/>
                  <a:pathLst>
                    <a:path w="6609" h="5478" extrusionOk="0">
                      <a:moveTo>
                        <a:pt x="5692" y="870"/>
                      </a:moveTo>
                      <a:cubicBezTo>
                        <a:pt x="5406" y="489"/>
                        <a:pt x="4989" y="1"/>
                        <a:pt x="4513" y="37"/>
                      </a:cubicBezTo>
                      <a:cubicBezTo>
                        <a:pt x="3680" y="96"/>
                        <a:pt x="1429" y="751"/>
                        <a:pt x="679" y="1203"/>
                      </a:cubicBezTo>
                      <a:cubicBezTo>
                        <a:pt x="191" y="1501"/>
                        <a:pt x="1" y="2204"/>
                        <a:pt x="1" y="2775"/>
                      </a:cubicBezTo>
                      <a:cubicBezTo>
                        <a:pt x="1" y="3370"/>
                        <a:pt x="334" y="4323"/>
                        <a:pt x="667" y="4763"/>
                      </a:cubicBezTo>
                      <a:cubicBezTo>
                        <a:pt x="965" y="5156"/>
                        <a:pt x="1501" y="5478"/>
                        <a:pt x="1989" y="5418"/>
                      </a:cubicBezTo>
                      <a:cubicBezTo>
                        <a:pt x="2822" y="5323"/>
                        <a:pt x="4930" y="4621"/>
                        <a:pt x="5692" y="4180"/>
                      </a:cubicBezTo>
                      <a:cubicBezTo>
                        <a:pt x="6168" y="3918"/>
                        <a:pt x="6609" y="3358"/>
                        <a:pt x="6609" y="2811"/>
                      </a:cubicBezTo>
                      <a:cubicBezTo>
                        <a:pt x="6609" y="2263"/>
                        <a:pt x="6037" y="1334"/>
                        <a:pt x="5692" y="87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49">
                  <a:extLst>
                    <a:ext uri="{FF2B5EF4-FFF2-40B4-BE49-F238E27FC236}">
                      <a16:creationId xmlns:a16="http://schemas.microsoft.com/office/drawing/2014/main" id="{41959F37-BE7A-2993-9C61-745C7FA457B8}"/>
                    </a:ext>
                  </a:extLst>
                </p:cNvPr>
                <p:cNvSpPr/>
                <p:nvPr/>
              </p:nvSpPr>
              <p:spPr>
                <a:xfrm>
                  <a:off x="2366629" y="2163044"/>
                  <a:ext cx="527511" cy="441556"/>
                </a:xfrm>
                <a:custGeom>
                  <a:avLst/>
                  <a:gdLst/>
                  <a:ahLst/>
                  <a:cxnLst/>
                  <a:rect l="l" t="t" r="r" b="b"/>
                  <a:pathLst>
                    <a:path w="6359" h="5323" extrusionOk="0">
                      <a:moveTo>
                        <a:pt x="5692" y="715"/>
                      </a:moveTo>
                      <a:cubicBezTo>
                        <a:pt x="5394" y="322"/>
                        <a:pt x="4859" y="0"/>
                        <a:pt x="4370" y="60"/>
                      </a:cubicBezTo>
                      <a:cubicBezTo>
                        <a:pt x="3525" y="155"/>
                        <a:pt x="1394" y="870"/>
                        <a:pt x="668" y="1298"/>
                      </a:cubicBezTo>
                      <a:cubicBezTo>
                        <a:pt x="239" y="1548"/>
                        <a:pt x="1" y="2132"/>
                        <a:pt x="1" y="2620"/>
                      </a:cubicBezTo>
                      <a:cubicBezTo>
                        <a:pt x="1" y="3167"/>
                        <a:pt x="334" y="4168"/>
                        <a:pt x="668" y="4608"/>
                      </a:cubicBezTo>
                      <a:cubicBezTo>
                        <a:pt x="965" y="5001"/>
                        <a:pt x="1501" y="5322"/>
                        <a:pt x="1989" y="5263"/>
                      </a:cubicBezTo>
                      <a:cubicBezTo>
                        <a:pt x="2823" y="5168"/>
                        <a:pt x="4966" y="4453"/>
                        <a:pt x="5692" y="4025"/>
                      </a:cubicBezTo>
                      <a:cubicBezTo>
                        <a:pt x="6121" y="3775"/>
                        <a:pt x="6359" y="3203"/>
                        <a:pt x="6359" y="2703"/>
                      </a:cubicBezTo>
                      <a:cubicBezTo>
                        <a:pt x="6359" y="2155"/>
                        <a:pt x="6025" y="1155"/>
                        <a:pt x="5692" y="715"/>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49">
                  <a:extLst>
                    <a:ext uri="{FF2B5EF4-FFF2-40B4-BE49-F238E27FC236}">
                      <a16:creationId xmlns:a16="http://schemas.microsoft.com/office/drawing/2014/main" id="{4281ECFF-DAF6-0B31-5100-79B3F6F9CC5E}"/>
                    </a:ext>
                  </a:extLst>
                </p:cNvPr>
                <p:cNvSpPr/>
                <p:nvPr/>
              </p:nvSpPr>
              <p:spPr>
                <a:xfrm>
                  <a:off x="2407193" y="2254874"/>
                  <a:ext cx="245962" cy="220322"/>
                </a:xfrm>
                <a:custGeom>
                  <a:avLst/>
                  <a:gdLst/>
                  <a:ahLst/>
                  <a:cxnLst/>
                  <a:rect l="l" t="t" r="r" b="b"/>
                  <a:pathLst>
                    <a:path w="2965" h="2656" extrusionOk="0">
                      <a:moveTo>
                        <a:pt x="2608" y="382"/>
                      </a:moveTo>
                      <a:cubicBezTo>
                        <a:pt x="2465" y="179"/>
                        <a:pt x="2215" y="1"/>
                        <a:pt x="1988" y="24"/>
                      </a:cubicBezTo>
                      <a:cubicBezTo>
                        <a:pt x="1595" y="60"/>
                        <a:pt x="619" y="382"/>
                        <a:pt x="286" y="596"/>
                      </a:cubicBezTo>
                      <a:cubicBezTo>
                        <a:pt x="95" y="715"/>
                        <a:pt x="0" y="1001"/>
                        <a:pt x="0" y="1251"/>
                      </a:cubicBezTo>
                      <a:cubicBezTo>
                        <a:pt x="12" y="1537"/>
                        <a:pt x="191" y="2049"/>
                        <a:pt x="345" y="2287"/>
                      </a:cubicBezTo>
                      <a:cubicBezTo>
                        <a:pt x="488" y="2489"/>
                        <a:pt x="750" y="2656"/>
                        <a:pt x="976" y="2644"/>
                      </a:cubicBezTo>
                      <a:cubicBezTo>
                        <a:pt x="1357" y="2608"/>
                        <a:pt x="2346" y="2275"/>
                        <a:pt x="2667" y="2072"/>
                      </a:cubicBezTo>
                      <a:cubicBezTo>
                        <a:pt x="2869" y="1953"/>
                        <a:pt x="2965" y="1668"/>
                        <a:pt x="2953" y="1406"/>
                      </a:cubicBezTo>
                      <a:cubicBezTo>
                        <a:pt x="2941" y="1132"/>
                        <a:pt x="2774" y="620"/>
                        <a:pt x="2608" y="38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49">
                  <a:extLst>
                    <a:ext uri="{FF2B5EF4-FFF2-40B4-BE49-F238E27FC236}">
                      <a16:creationId xmlns:a16="http://schemas.microsoft.com/office/drawing/2014/main" id="{CCCE5EE4-5ED9-FF39-EDB6-18CDE299BBCD}"/>
                    </a:ext>
                  </a:extLst>
                </p:cNvPr>
                <p:cNvSpPr/>
                <p:nvPr/>
              </p:nvSpPr>
              <p:spPr>
                <a:xfrm>
                  <a:off x="2658046" y="2192659"/>
                  <a:ext cx="133392" cy="111654"/>
                </a:xfrm>
                <a:custGeom>
                  <a:avLst/>
                  <a:gdLst/>
                  <a:ahLst/>
                  <a:cxnLst/>
                  <a:rect l="l" t="t" r="r" b="b"/>
                  <a:pathLst>
                    <a:path w="1608" h="1346" extrusionOk="0">
                      <a:moveTo>
                        <a:pt x="1441" y="179"/>
                      </a:moveTo>
                      <a:cubicBezTo>
                        <a:pt x="1369" y="84"/>
                        <a:pt x="1227" y="1"/>
                        <a:pt x="1108" y="12"/>
                      </a:cubicBezTo>
                      <a:cubicBezTo>
                        <a:pt x="893" y="36"/>
                        <a:pt x="357" y="227"/>
                        <a:pt x="167" y="334"/>
                      </a:cubicBezTo>
                      <a:cubicBezTo>
                        <a:pt x="60" y="393"/>
                        <a:pt x="0" y="536"/>
                        <a:pt x="0" y="667"/>
                      </a:cubicBezTo>
                      <a:cubicBezTo>
                        <a:pt x="0" y="810"/>
                        <a:pt x="84" y="1060"/>
                        <a:pt x="167" y="1167"/>
                      </a:cubicBezTo>
                      <a:cubicBezTo>
                        <a:pt x="238" y="1263"/>
                        <a:pt x="381" y="1346"/>
                        <a:pt x="500" y="1334"/>
                      </a:cubicBezTo>
                      <a:cubicBezTo>
                        <a:pt x="715" y="1310"/>
                        <a:pt x="1262" y="1132"/>
                        <a:pt x="1441" y="1025"/>
                      </a:cubicBezTo>
                      <a:cubicBezTo>
                        <a:pt x="1548" y="953"/>
                        <a:pt x="1608" y="810"/>
                        <a:pt x="1608" y="691"/>
                      </a:cubicBezTo>
                      <a:cubicBezTo>
                        <a:pt x="1608" y="548"/>
                        <a:pt x="1524" y="298"/>
                        <a:pt x="1441" y="17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49">
                  <a:extLst>
                    <a:ext uri="{FF2B5EF4-FFF2-40B4-BE49-F238E27FC236}">
                      <a16:creationId xmlns:a16="http://schemas.microsoft.com/office/drawing/2014/main" id="{70FBA75F-A97B-FB8A-382C-5BBF93A77B76}"/>
                    </a:ext>
                  </a:extLst>
                </p:cNvPr>
                <p:cNvSpPr/>
                <p:nvPr/>
              </p:nvSpPr>
              <p:spPr>
                <a:xfrm>
                  <a:off x="2690647" y="2292451"/>
                  <a:ext cx="133392" cy="111654"/>
                </a:xfrm>
                <a:custGeom>
                  <a:avLst/>
                  <a:gdLst/>
                  <a:ahLst/>
                  <a:cxnLst/>
                  <a:rect l="l" t="t" r="r" b="b"/>
                  <a:pathLst>
                    <a:path w="1608" h="1346" extrusionOk="0">
                      <a:moveTo>
                        <a:pt x="1441" y="179"/>
                      </a:moveTo>
                      <a:cubicBezTo>
                        <a:pt x="1369" y="83"/>
                        <a:pt x="1226" y="0"/>
                        <a:pt x="1107" y="12"/>
                      </a:cubicBezTo>
                      <a:cubicBezTo>
                        <a:pt x="893" y="36"/>
                        <a:pt x="345" y="214"/>
                        <a:pt x="167" y="322"/>
                      </a:cubicBezTo>
                      <a:cubicBezTo>
                        <a:pt x="60" y="393"/>
                        <a:pt x="0" y="536"/>
                        <a:pt x="0" y="655"/>
                      </a:cubicBezTo>
                      <a:cubicBezTo>
                        <a:pt x="0" y="798"/>
                        <a:pt x="83" y="1048"/>
                        <a:pt x="167" y="1167"/>
                      </a:cubicBezTo>
                      <a:cubicBezTo>
                        <a:pt x="238" y="1262"/>
                        <a:pt x="381" y="1346"/>
                        <a:pt x="500" y="1334"/>
                      </a:cubicBezTo>
                      <a:cubicBezTo>
                        <a:pt x="715" y="1310"/>
                        <a:pt x="1250" y="1119"/>
                        <a:pt x="1441" y="1012"/>
                      </a:cubicBezTo>
                      <a:cubicBezTo>
                        <a:pt x="1548" y="953"/>
                        <a:pt x="1607" y="810"/>
                        <a:pt x="1607" y="679"/>
                      </a:cubicBezTo>
                      <a:cubicBezTo>
                        <a:pt x="1607" y="536"/>
                        <a:pt x="1524" y="286"/>
                        <a:pt x="1441" y="179"/>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49">
                  <a:extLst>
                    <a:ext uri="{FF2B5EF4-FFF2-40B4-BE49-F238E27FC236}">
                      <a16:creationId xmlns:a16="http://schemas.microsoft.com/office/drawing/2014/main" id="{68E98B45-6BC5-9922-25F0-33AD7336D4DD}"/>
                    </a:ext>
                  </a:extLst>
                </p:cNvPr>
                <p:cNvSpPr/>
                <p:nvPr/>
              </p:nvSpPr>
              <p:spPr>
                <a:xfrm>
                  <a:off x="2501014" y="2413895"/>
                  <a:ext cx="348743" cy="153213"/>
                </a:xfrm>
                <a:custGeom>
                  <a:avLst/>
                  <a:gdLst/>
                  <a:ahLst/>
                  <a:cxnLst/>
                  <a:rect l="l" t="t" r="r" b="b"/>
                  <a:pathLst>
                    <a:path w="4204" h="1847" extrusionOk="0">
                      <a:moveTo>
                        <a:pt x="3989" y="60"/>
                      </a:moveTo>
                      <a:cubicBezTo>
                        <a:pt x="3858" y="1"/>
                        <a:pt x="3560" y="1"/>
                        <a:pt x="3239" y="84"/>
                      </a:cubicBezTo>
                      <a:cubicBezTo>
                        <a:pt x="2691" y="227"/>
                        <a:pt x="1215" y="715"/>
                        <a:pt x="691" y="929"/>
                      </a:cubicBezTo>
                      <a:cubicBezTo>
                        <a:pt x="381" y="1060"/>
                        <a:pt x="143" y="1239"/>
                        <a:pt x="72" y="1370"/>
                      </a:cubicBezTo>
                      <a:cubicBezTo>
                        <a:pt x="0" y="1513"/>
                        <a:pt x="72" y="1715"/>
                        <a:pt x="214" y="1787"/>
                      </a:cubicBezTo>
                      <a:cubicBezTo>
                        <a:pt x="345" y="1846"/>
                        <a:pt x="643" y="1846"/>
                        <a:pt x="965" y="1763"/>
                      </a:cubicBezTo>
                      <a:cubicBezTo>
                        <a:pt x="1524" y="1620"/>
                        <a:pt x="2989" y="1132"/>
                        <a:pt x="3512" y="917"/>
                      </a:cubicBezTo>
                      <a:cubicBezTo>
                        <a:pt x="3822" y="786"/>
                        <a:pt x="4060" y="608"/>
                        <a:pt x="4132" y="477"/>
                      </a:cubicBezTo>
                      <a:cubicBezTo>
                        <a:pt x="4203" y="334"/>
                        <a:pt x="4132" y="132"/>
                        <a:pt x="3989" y="6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28" name="Google Shape;1728;p49">
                <a:extLst>
                  <a:ext uri="{FF2B5EF4-FFF2-40B4-BE49-F238E27FC236}">
                    <a16:creationId xmlns:a16="http://schemas.microsoft.com/office/drawing/2014/main" id="{3E82716F-B175-6DF3-5799-C30F99EB959A}"/>
                  </a:ext>
                </a:extLst>
              </p:cNvPr>
              <p:cNvGrpSpPr/>
              <p:nvPr/>
            </p:nvGrpSpPr>
            <p:grpSpPr>
              <a:xfrm rot="2226631">
                <a:off x="2321833" y="2473024"/>
                <a:ext cx="613627" cy="501565"/>
                <a:chOff x="1543892" y="957072"/>
                <a:chExt cx="1314753" cy="1074650"/>
              </a:xfrm>
            </p:grpSpPr>
            <p:sp>
              <p:nvSpPr>
                <p:cNvPr id="1729" name="Google Shape;1729;p49">
                  <a:extLst>
                    <a:ext uri="{FF2B5EF4-FFF2-40B4-BE49-F238E27FC236}">
                      <a16:creationId xmlns:a16="http://schemas.microsoft.com/office/drawing/2014/main" id="{3F46B601-B9E1-D4B1-5E6E-2749BFC744B0}"/>
                    </a:ext>
                  </a:extLst>
                </p:cNvPr>
                <p:cNvSpPr/>
                <p:nvPr/>
              </p:nvSpPr>
              <p:spPr>
                <a:xfrm>
                  <a:off x="1543892" y="1037121"/>
                  <a:ext cx="1301896" cy="994600"/>
                </a:xfrm>
                <a:custGeom>
                  <a:avLst/>
                  <a:gdLst/>
                  <a:ahLst/>
                  <a:cxnLst/>
                  <a:rect l="l" t="t" r="r" b="b"/>
                  <a:pathLst>
                    <a:path w="15694" h="11990" extrusionOk="0">
                      <a:moveTo>
                        <a:pt x="608" y="7346"/>
                      </a:moveTo>
                      <a:cubicBezTo>
                        <a:pt x="537" y="7001"/>
                        <a:pt x="513" y="6668"/>
                        <a:pt x="513" y="6394"/>
                      </a:cubicBezTo>
                      <a:cubicBezTo>
                        <a:pt x="525" y="5156"/>
                        <a:pt x="1323" y="3525"/>
                        <a:pt x="2430" y="2786"/>
                      </a:cubicBezTo>
                      <a:cubicBezTo>
                        <a:pt x="4371" y="1512"/>
                        <a:pt x="8562" y="0"/>
                        <a:pt x="10645" y="72"/>
                      </a:cubicBezTo>
                      <a:cubicBezTo>
                        <a:pt x="12419" y="131"/>
                        <a:pt x="13193" y="619"/>
                        <a:pt x="13955" y="1417"/>
                      </a:cubicBezTo>
                      <a:cubicBezTo>
                        <a:pt x="14146" y="1608"/>
                        <a:pt x="14324" y="1858"/>
                        <a:pt x="14503" y="2132"/>
                      </a:cubicBezTo>
                      <a:cubicBezTo>
                        <a:pt x="14527" y="2120"/>
                        <a:pt x="14539" y="2108"/>
                        <a:pt x="14562" y="2108"/>
                      </a:cubicBezTo>
                      <a:cubicBezTo>
                        <a:pt x="14800" y="2036"/>
                        <a:pt x="15170" y="2429"/>
                        <a:pt x="15384" y="3001"/>
                      </a:cubicBezTo>
                      <a:cubicBezTo>
                        <a:pt x="15586" y="3513"/>
                        <a:pt x="15598" y="3989"/>
                        <a:pt x="15431" y="4132"/>
                      </a:cubicBezTo>
                      <a:cubicBezTo>
                        <a:pt x="15598" y="4679"/>
                        <a:pt x="15693" y="5215"/>
                        <a:pt x="15658" y="5656"/>
                      </a:cubicBezTo>
                      <a:cubicBezTo>
                        <a:pt x="15562" y="6763"/>
                        <a:pt x="14872" y="8239"/>
                        <a:pt x="13646" y="8966"/>
                      </a:cubicBezTo>
                      <a:cubicBezTo>
                        <a:pt x="11955" y="9966"/>
                        <a:pt x="7609" y="11502"/>
                        <a:pt x="5668" y="11776"/>
                      </a:cubicBezTo>
                      <a:cubicBezTo>
                        <a:pt x="4252" y="11990"/>
                        <a:pt x="2787" y="11466"/>
                        <a:pt x="2025" y="10668"/>
                      </a:cubicBezTo>
                      <a:cubicBezTo>
                        <a:pt x="1906" y="10549"/>
                        <a:pt x="1799" y="10406"/>
                        <a:pt x="1692" y="10252"/>
                      </a:cubicBezTo>
                      <a:cubicBezTo>
                        <a:pt x="1596" y="10121"/>
                        <a:pt x="1513" y="9966"/>
                        <a:pt x="1430" y="9799"/>
                      </a:cubicBezTo>
                      <a:cubicBezTo>
                        <a:pt x="1382" y="9847"/>
                        <a:pt x="1346" y="9871"/>
                        <a:pt x="1287" y="9894"/>
                      </a:cubicBezTo>
                      <a:cubicBezTo>
                        <a:pt x="953" y="10002"/>
                        <a:pt x="489" y="9525"/>
                        <a:pt x="251" y="8835"/>
                      </a:cubicBezTo>
                      <a:cubicBezTo>
                        <a:pt x="1" y="8132"/>
                        <a:pt x="72" y="7466"/>
                        <a:pt x="406" y="7346"/>
                      </a:cubicBezTo>
                      <a:cubicBezTo>
                        <a:pt x="465" y="7335"/>
                        <a:pt x="537" y="7323"/>
                        <a:pt x="608" y="7346"/>
                      </a:cubicBezTo>
                      <a:close/>
                    </a:path>
                  </a:pathLst>
                </a:custGeom>
                <a:solidFill>
                  <a:srgbClr val="E6E7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1730;p49">
                  <a:extLst>
                    <a:ext uri="{FF2B5EF4-FFF2-40B4-BE49-F238E27FC236}">
                      <a16:creationId xmlns:a16="http://schemas.microsoft.com/office/drawing/2014/main" id="{C33E0EE2-A3B0-A3AA-47C3-CEFDB2372DBB}"/>
                    </a:ext>
                  </a:extLst>
                </p:cNvPr>
                <p:cNvSpPr/>
                <p:nvPr/>
              </p:nvSpPr>
              <p:spPr>
                <a:xfrm>
                  <a:off x="1593332" y="1007507"/>
                  <a:ext cx="1265313" cy="993605"/>
                </a:xfrm>
                <a:custGeom>
                  <a:avLst/>
                  <a:gdLst/>
                  <a:ahLst/>
                  <a:cxnLst/>
                  <a:rect l="l" t="t" r="r" b="b"/>
                  <a:pathLst>
                    <a:path w="15253" h="11978" extrusionOk="0">
                      <a:moveTo>
                        <a:pt x="13454" y="1417"/>
                      </a:moveTo>
                      <a:cubicBezTo>
                        <a:pt x="12680" y="607"/>
                        <a:pt x="11918" y="131"/>
                        <a:pt x="10144" y="72"/>
                      </a:cubicBezTo>
                      <a:cubicBezTo>
                        <a:pt x="8061" y="0"/>
                        <a:pt x="3858" y="1500"/>
                        <a:pt x="1929" y="2786"/>
                      </a:cubicBezTo>
                      <a:cubicBezTo>
                        <a:pt x="822" y="3524"/>
                        <a:pt x="24" y="5144"/>
                        <a:pt x="12" y="6382"/>
                      </a:cubicBezTo>
                      <a:cubicBezTo>
                        <a:pt x="0" y="7453"/>
                        <a:pt x="500" y="9216"/>
                        <a:pt x="1191" y="10251"/>
                      </a:cubicBezTo>
                      <a:cubicBezTo>
                        <a:pt x="1298" y="10406"/>
                        <a:pt x="1405" y="10537"/>
                        <a:pt x="1512" y="10656"/>
                      </a:cubicBezTo>
                      <a:cubicBezTo>
                        <a:pt x="2286" y="11466"/>
                        <a:pt x="3751" y="11978"/>
                        <a:pt x="5156" y="11775"/>
                      </a:cubicBezTo>
                      <a:cubicBezTo>
                        <a:pt x="7096" y="11490"/>
                        <a:pt x="11454" y="9954"/>
                        <a:pt x="13145" y="8954"/>
                      </a:cubicBezTo>
                      <a:cubicBezTo>
                        <a:pt x="14371" y="8239"/>
                        <a:pt x="15050" y="6751"/>
                        <a:pt x="15145" y="5644"/>
                      </a:cubicBezTo>
                      <a:cubicBezTo>
                        <a:pt x="15252" y="4405"/>
                        <a:pt x="14312" y="2310"/>
                        <a:pt x="13454" y="1417"/>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49">
                  <a:extLst>
                    <a:ext uri="{FF2B5EF4-FFF2-40B4-BE49-F238E27FC236}">
                      <a16:creationId xmlns:a16="http://schemas.microsoft.com/office/drawing/2014/main" id="{3FDA3357-8FC5-083C-036B-CA49447C893D}"/>
                    </a:ext>
                  </a:extLst>
                </p:cNvPr>
                <p:cNvSpPr/>
                <p:nvPr/>
              </p:nvSpPr>
              <p:spPr>
                <a:xfrm>
                  <a:off x="1553846" y="1619784"/>
                  <a:ext cx="121529" cy="213437"/>
                </a:xfrm>
                <a:custGeom>
                  <a:avLst/>
                  <a:gdLst/>
                  <a:ahLst/>
                  <a:cxnLst/>
                  <a:rect l="l" t="t" r="r" b="b"/>
                  <a:pathLst>
                    <a:path w="1465" h="2573" extrusionOk="0">
                      <a:moveTo>
                        <a:pt x="322" y="96"/>
                      </a:moveTo>
                      <a:cubicBezTo>
                        <a:pt x="595" y="1"/>
                        <a:pt x="1012" y="453"/>
                        <a:pt x="1238" y="1120"/>
                      </a:cubicBezTo>
                      <a:cubicBezTo>
                        <a:pt x="1465" y="1775"/>
                        <a:pt x="1429" y="2382"/>
                        <a:pt x="1143" y="2477"/>
                      </a:cubicBezTo>
                      <a:cubicBezTo>
                        <a:pt x="869" y="2573"/>
                        <a:pt x="464" y="2120"/>
                        <a:pt x="226" y="1465"/>
                      </a:cubicBezTo>
                      <a:cubicBezTo>
                        <a:pt x="0" y="811"/>
                        <a:pt x="48" y="191"/>
                        <a:pt x="322" y="96"/>
                      </a:cubicBezTo>
                      <a:close/>
                    </a:path>
                  </a:pathLst>
                </a:custGeom>
                <a:solidFill>
                  <a:srgbClr val="E6E7E8">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49">
                  <a:extLst>
                    <a:ext uri="{FF2B5EF4-FFF2-40B4-BE49-F238E27FC236}">
                      <a16:creationId xmlns:a16="http://schemas.microsoft.com/office/drawing/2014/main" id="{F6C0A83B-0AF8-362B-0F7A-E4910ACF7FD3}"/>
                    </a:ext>
                  </a:extLst>
                </p:cNvPr>
                <p:cNvSpPr/>
                <p:nvPr/>
              </p:nvSpPr>
              <p:spPr>
                <a:xfrm>
                  <a:off x="2751867" y="1176400"/>
                  <a:ext cx="99795" cy="174864"/>
                </a:xfrm>
                <a:custGeom>
                  <a:avLst/>
                  <a:gdLst/>
                  <a:ahLst/>
                  <a:cxnLst/>
                  <a:rect l="l" t="t" r="r" b="b"/>
                  <a:pathLst>
                    <a:path w="1203" h="2108" extrusionOk="0">
                      <a:moveTo>
                        <a:pt x="203" y="60"/>
                      </a:moveTo>
                      <a:cubicBezTo>
                        <a:pt x="0" y="131"/>
                        <a:pt x="0" y="631"/>
                        <a:pt x="215" y="1179"/>
                      </a:cubicBezTo>
                      <a:cubicBezTo>
                        <a:pt x="429" y="1715"/>
                        <a:pt x="774" y="2107"/>
                        <a:pt x="989" y="2036"/>
                      </a:cubicBezTo>
                      <a:cubicBezTo>
                        <a:pt x="1203" y="1965"/>
                        <a:pt x="1191" y="1476"/>
                        <a:pt x="977" y="929"/>
                      </a:cubicBezTo>
                      <a:cubicBezTo>
                        <a:pt x="762" y="381"/>
                        <a:pt x="417" y="0"/>
                        <a:pt x="203" y="60"/>
                      </a:cubicBezTo>
                      <a:close/>
                    </a:path>
                  </a:pathLst>
                </a:custGeom>
                <a:solidFill>
                  <a:srgbClr val="47607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49">
                  <a:extLst>
                    <a:ext uri="{FF2B5EF4-FFF2-40B4-BE49-F238E27FC236}">
                      <a16:creationId xmlns:a16="http://schemas.microsoft.com/office/drawing/2014/main" id="{B52DB99E-3D40-F6A5-10F6-03DFBFE09C55}"/>
                    </a:ext>
                  </a:extLst>
                </p:cNvPr>
                <p:cNvSpPr/>
                <p:nvPr/>
              </p:nvSpPr>
              <p:spPr>
                <a:xfrm>
                  <a:off x="1637796" y="957072"/>
                  <a:ext cx="1188247" cy="995679"/>
                </a:xfrm>
                <a:custGeom>
                  <a:avLst/>
                  <a:gdLst/>
                  <a:ahLst/>
                  <a:cxnLst/>
                  <a:rect l="l" t="t" r="r" b="b"/>
                  <a:pathLst>
                    <a:path w="14324" h="12003" extrusionOk="0">
                      <a:moveTo>
                        <a:pt x="72" y="6216"/>
                      </a:moveTo>
                      <a:cubicBezTo>
                        <a:pt x="310" y="3978"/>
                        <a:pt x="2346" y="1739"/>
                        <a:pt x="5298" y="775"/>
                      </a:cubicBezTo>
                      <a:cubicBezTo>
                        <a:pt x="7668" y="1"/>
                        <a:pt x="10049" y="227"/>
                        <a:pt x="11692" y="1215"/>
                      </a:cubicBezTo>
                      <a:cubicBezTo>
                        <a:pt x="12144" y="1453"/>
                        <a:pt x="12514" y="1763"/>
                        <a:pt x="12823" y="2096"/>
                      </a:cubicBezTo>
                      <a:cubicBezTo>
                        <a:pt x="13621" y="2930"/>
                        <a:pt x="14323" y="4966"/>
                        <a:pt x="14228" y="6109"/>
                      </a:cubicBezTo>
                      <a:cubicBezTo>
                        <a:pt x="14133" y="7145"/>
                        <a:pt x="13335" y="8526"/>
                        <a:pt x="12192" y="9193"/>
                      </a:cubicBezTo>
                      <a:cubicBezTo>
                        <a:pt x="10632" y="10121"/>
                        <a:pt x="6584" y="11550"/>
                        <a:pt x="4786" y="11812"/>
                      </a:cubicBezTo>
                      <a:cubicBezTo>
                        <a:pt x="3489" y="12002"/>
                        <a:pt x="2119" y="11514"/>
                        <a:pt x="1405" y="10776"/>
                      </a:cubicBezTo>
                      <a:cubicBezTo>
                        <a:pt x="607" y="9943"/>
                        <a:pt x="0" y="7954"/>
                        <a:pt x="12" y="6811"/>
                      </a:cubicBezTo>
                      <a:cubicBezTo>
                        <a:pt x="12" y="6621"/>
                        <a:pt x="36" y="6430"/>
                        <a:pt x="72" y="6216"/>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49">
                  <a:extLst>
                    <a:ext uri="{FF2B5EF4-FFF2-40B4-BE49-F238E27FC236}">
                      <a16:creationId xmlns:a16="http://schemas.microsoft.com/office/drawing/2014/main" id="{90334AE3-709C-1979-64C6-61FFD48BD6E9}"/>
                    </a:ext>
                  </a:extLst>
                </p:cNvPr>
                <p:cNvSpPr/>
                <p:nvPr/>
              </p:nvSpPr>
              <p:spPr>
                <a:xfrm>
                  <a:off x="1639704" y="1168436"/>
                  <a:ext cx="1128022" cy="784316"/>
                </a:xfrm>
                <a:custGeom>
                  <a:avLst/>
                  <a:gdLst/>
                  <a:ahLst/>
                  <a:cxnLst/>
                  <a:rect l="l" t="t" r="r" b="b"/>
                  <a:pathLst>
                    <a:path w="13598" h="9455" extrusionOk="0">
                      <a:moveTo>
                        <a:pt x="1" y="4549"/>
                      </a:moveTo>
                      <a:cubicBezTo>
                        <a:pt x="811" y="2930"/>
                        <a:pt x="2513" y="1501"/>
                        <a:pt x="4716" y="775"/>
                      </a:cubicBezTo>
                      <a:cubicBezTo>
                        <a:pt x="7097" y="1"/>
                        <a:pt x="9478" y="227"/>
                        <a:pt x="11109" y="1215"/>
                      </a:cubicBezTo>
                      <a:cubicBezTo>
                        <a:pt x="11562" y="1453"/>
                        <a:pt x="11931" y="1763"/>
                        <a:pt x="12241" y="2096"/>
                      </a:cubicBezTo>
                      <a:cubicBezTo>
                        <a:pt x="12860" y="2739"/>
                        <a:pt x="13419" y="4097"/>
                        <a:pt x="13598" y="5216"/>
                      </a:cubicBezTo>
                      <a:cubicBezTo>
                        <a:pt x="13241" y="5787"/>
                        <a:pt x="12752" y="6311"/>
                        <a:pt x="12169" y="6645"/>
                      </a:cubicBezTo>
                      <a:cubicBezTo>
                        <a:pt x="10609" y="7573"/>
                        <a:pt x="6561" y="9002"/>
                        <a:pt x="4763" y="9264"/>
                      </a:cubicBezTo>
                      <a:cubicBezTo>
                        <a:pt x="3466" y="9454"/>
                        <a:pt x="2096" y="8966"/>
                        <a:pt x="1382" y="8228"/>
                      </a:cubicBezTo>
                      <a:cubicBezTo>
                        <a:pt x="656" y="7454"/>
                        <a:pt x="72" y="5716"/>
                        <a:pt x="1" y="4549"/>
                      </a:cubicBezTo>
                      <a:close/>
                    </a:path>
                  </a:pathLst>
                </a:custGeom>
                <a:solidFill>
                  <a:srgbClr val="FFFFFF">
                    <a:alpha val="62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49">
                  <a:extLst>
                    <a:ext uri="{FF2B5EF4-FFF2-40B4-BE49-F238E27FC236}">
                      <a16:creationId xmlns:a16="http://schemas.microsoft.com/office/drawing/2014/main" id="{C2D8CE23-D2B6-FBAA-B625-7503D893DA63}"/>
                    </a:ext>
                  </a:extLst>
                </p:cNvPr>
                <p:cNvSpPr/>
                <p:nvPr/>
              </p:nvSpPr>
              <p:spPr>
                <a:xfrm>
                  <a:off x="2629344" y="1297843"/>
                  <a:ext cx="143346" cy="143259"/>
                </a:xfrm>
                <a:custGeom>
                  <a:avLst/>
                  <a:gdLst/>
                  <a:ahLst/>
                  <a:cxnLst/>
                  <a:rect l="l" t="t" r="r" b="b"/>
                  <a:pathLst>
                    <a:path w="1728" h="1727" extrusionOk="0">
                      <a:moveTo>
                        <a:pt x="822" y="24"/>
                      </a:moveTo>
                      <a:cubicBezTo>
                        <a:pt x="1287" y="1"/>
                        <a:pt x="1680" y="358"/>
                        <a:pt x="1704" y="822"/>
                      </a:cubicBezTo>
                      <a:cubicBezTo>
                        <a:pt x="1727" y="1286"/>
                        <a:pt x="1370" y="1679"/>
                        <a:pt x="906" y="1703"/>
                      </a:cubicBezTo>
                      <a:cubicBezTo>
                        <a:pt x="441" y="1727"/>
                        <a:pt x="49" y="1370"/>
                        <a:pt x="25" y="905"/>
                      </a:cubicBezTo>
                      <a:cubicBezTo>
                        <a:pt x="1" y="441"/>
                        <a:pt x="358" y="48"/>
                        <a:pt x="822" y="24"/>
                      </a:cubicBezTo>
                      <a:close/>
                    </a:path>
                  </a:pathLst>
                </a:custGeom>
                <a:solidFill>
                  <a:srgbClr val="FFFFFF">
                    <a:alpha val="18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49">
                  <a:extLst>
                    <a:ext uri="{FF2B5EF4-FFF2-40B4-BE49-F238E27FC236}">
                      <a16:creationId xmlns:a16="http://schemas.microsoft.com/office/drawing/2014/main" id="{0822FC1E-4583-63A0-439D-72A9C3FE95D1}"/>
                    </a:ext>
                  </a:extLst>
                </p:cNvPr>
                <p:cNvSpPr/>
                <p:nvPr/>
              </p:nvSpPr>
              <p:spPr>
                <a:xfrm>
                  <a:off x="1806690" y="1019784"/>
                  <a:ext cx="889941" cy="317625"/>
                </a:xfrm>
                <a:custGeom>
                  <a:avLst/>
                  <a:gdLst/>
                  <a:ahLst/>
                  <a:cxnLst/>
                  <a:rect l="l" t="t" r="r" b="b"/>
                  <a:pathLst>
                    <a:path w="10728" h="3829" extrusionOk="0">
                      <a:moveTo>
                        <a:pt x="6154" y="1"/>
                      </a:moveTo>
                      <a:cubicBezTo>
                        <a:pt x="5841" y="1"/>
                        <a:pt x="5520" y="19"/>
                        <a:pt x="5191" y="55"/>
                      </a:cubicBezTo>
                      <a:cubicBezTo>
                        <a:pt x="2989" y="305"/>
                        <a:pt x="964" y="1293"/>
                        <a:pt x="250" y="2471"/>
                      </a:cubicBezTo>
                      <a:cubicBezTo>
                        <a:pt x="0" y="2900"/>
                        <a:pt x="143" y="3448"/>
                        <a:pt x="560" y="3698"/>
                      </a:cubicBezTo>
                      <a:cubicBezTo>
                        <a:pt x="703" y="3781"/>
                        <a:pt x="869" y="3829"/>
                        <a:pt x="1024" y="3829"/>
                      </a:cubicBezTo>
                      <a:cubicBezTo>
                        <a:pt x="1322" y="3829"/>
                        <a:pt x="1619" y="3674"/>
                        <a:pt x="1786" y="3388"/>
                      </a:cubicBezTo>
                      <a:cubicBezTo>
                        <a:pt x="2096" y="2864"/>
                        <a:pt x="3524" y="2043"/>
                        <a:pt x="5382" y="1829"/>
                      </a:cubicBezTo>
                      <a:cubicBezTo>
                        <a:pt x="5597" y="1806"/>
                        <a:pt x="5857" y="1789"/>
                        <a:pt x="6141" y="1789"/>
                      </a:cubicBezTo>
                      <a:cubicBezTo>
                        <a:pt x="7081" y="1789"/>
                        <a:pt x="8292" y="1981"/>
                        <a:pt x="9096" y="2841"/>
                      </a:cubicBezTo>
                      <a:cubicBezTo>
                        <a:pt x="9269" y="3025"/>
                        <a:pt x="9505" y="3118"/>
                        <a:pt x="9742" y="3118"/>
                      </a:cubicBezTo>
                      <a:cubicBezTo>
                        <a:pt x="9964" y="3118"/>
                        <a:pt x="10186" y="3037"/>
                        <a:pt x="10358" y="2876"/>
                      </a:cubicBezTo>
                      <a:cubicBezTo>
                        <a:pt x="10716" y="2531"/>
                        <a:pt x="10728" y="1971"/>
                        <a:pt x="10394" y="1614"/>
                      </a:cubicBezTo>
                      <a:cubicBezTo>
                        <a:pt x="9393" y="563"/>
                        <a:pt x="7912" y="1"/>
                        <a:pt x="6154" y="1"/>
                      </a:cubicBezTo>
                      <a:close/>
                    </a:path>
                  </a:pathLst>
                </a:custGeom>
                <a:solidFill>
                  <a:srgbClr val="FFFFFF">
                    <a:alpha val="188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37" name="Google Shape;1737;p49">
                <a:extLst>
                  <a:ext uri="{FF2B5EF4-FFF2-40B4-BE49-F238E27FC236}">
                    <a16:creationId xmlns:a16="http://schemas.microsoft.com/office/drawing/2014/main" id="{345FFC1B-06E9-C482-6E85-FDF7F236400E}"/>
                  </a:ext>
                </a:extLst>
              </p:cNvPr>
              <p:cNvGrpSpPr/>
              <p:nvPr/>
            </p:nvGrpSpPr>
            <p:grpSpPr>
              <a:xfrm rot="2394665">
                <a:off x="2019791" y="3264640"/>
                <a:ext cx="659707" cy="381583"/>
                <a:chOff x="2180978" y="2492949"/>
                <a:chExt cx="1201098" cy="694730"/>
              </a:xfrm>
            </p:grpSpPr>
            <p:sp>
              <p:nvSpPr>
                <p:cNvPr id="1738" name="Google Shape;1738;p49">
                  <a:extLst>
                    <a:ext uri="{FF2B5EF4-FFF2-40B4-BE49-F238E27FC236}">
                      <a16:creationId xmlns:a16="http://schemas.microsoft.com/office/drawing/2014/main" id="{5A07F76E-7D8E-B9A2-E5B3-02E622764E45}"/>
                    </a:ext>
                  </a:extLst>
                </p:cNvPr>
                <p:cNvSpPr/>
                <p:nvPr/>
              </p:nvSpPr>
              <p:spPr>
                <a:xfrm>
                  <a:off x="2210592" y="2544297"/>
                  <a:ext cx="973975" cy="433676"/>
                </a:xfrm>
                <a:custGeom>
                  <a:avLst/>
                  <a:gdLst/>
                  <a:ahLst/>
                  <a:cxnLst/>
                  <a:rect l="l" t="t" r="r" b="b"/>
                  <a:pathLst>
                    <a:path w="11741" h="5228" extrusionOk="0">
                      <a:moveTo>
                        <a:pt x="362" y="4603"/>
                      </a:moveTo>
                      <a:cubicBezTo>
                        <a:pt x="363" y="4607"/>
                        <a:pt x="366" y="4612"/>
                        <a:pt x="370" y="4620"/>
                      </a:cubicBezTo>
                      <a:lnTo>
                        <a:pt x="370" y="4656"/>
                      </a:lnTo>
                      <a:cubicBezTo>
                        <a:pt x="370" y="4641"/>
                        <a:pt x="365" y="4621"/>
                        <a:pt x="362" y="4603"/>
                      </a:cubicBezTo>
                      <a:close/>
                      <a:moveTo>
                        <a:pt x="370" y="4667"/>
                      </a:moveTo>
                      <a:cubicBezTo>
                        <a:pt x="370" y="4667"/>
                        <a:pt x="382" y="4727"/>
                        <a:pt x="370" y="4775"/>
                      </a:cubicBezTo>
                      <a:cubicBezTo>
                        <a:pt x="370" y="4739"/>
                        <a:pt x="370" y="4703"/>
                        <a:pt x="370" y="4667"/>
                      </a:cubicBezTo>
                      <a:close/>
                      <a:moveTo>
                        <a:pt x="11133" y="0"/>
                      </a:moveTo>
                      <a:cubicBezTo>
                        <a:pt x="10621" y="631"/>
                        <a:pt x="9919" y="1119"/>
                        <a:pt x="9216" y="1548"/>
                      </a:cubicBezTo>
                      <a:cubicBezTo>
                        <a:pt x="7430" y="2643"/>
                        <a:pt x="5418" y="3143"/>
                        <a:pt x="3442" y="3679"/>
                      </a:cubicBezTo>
                      <a:cubicBezTo>
                        <a:pt x="2620" y="3905"/>
                        <a:pt x="1810" y="4167"/>
                        <a:pt x="977" y="4239"/>
                      </a:cubicBezTo>
                      <a:cubicBezTo>
                        <a:pt x="745" y="4266"/>
                        <a:pt x="513" y="4279"/>
                        <a:pt x="286" y="4279"/>
                      </a:cubicBezTo>
                      <a:cubicBezTo>
                        <a:pt x="210" y="4279"/>
                        <a:pt x="135" y="4278"/>
                        <a:pt x="60" y="4275"/>
                      </a:cubicBezTo>
                      <a:cubicBezTo>
                        <a:pt x="36" y="4263"/>
                        <a:pt x="13" y="4263"/>
                        <a:pt x="1" y="4251"/>
                      </a:cubicBezTo>
                      <a:lnTo>
                        <a:pt x="1" y="4251"/>
                      </a:lnTo>
                      <a:cubicBezTo>
                        <a:pt x="84" y="4584"/>
                        <a:pt x="179" y="4917"/>
                        <a:pt x="275" y="5227"/>
                      </a:cubicBezTo>
                      <a:cubicBezTo>
                        <a:pt x="548" y="5227"/>
                        <a:pt x="834" y="5203"/>
                        <a:pt x="1108" y="5179"/>
                      </a:cubicBezTo>
                      <a:cubicBezTo>
                        <a:pt x="1739" y="5108"/>
                        <a:pt x="2358" y="4953"/>
                        <a:pt x="2977" y="4787"/>
                      </a:cubicBezTo>
                      <a:cubicBezTo>
                        <a:pt x="5180" y="4191"/>
                        <a:pt x="7633" y="3620"/>
                        <a:pt x="9680" y="2370"/>
                      </a:cubicBezTo>
                      <a:cubicBezTo>
                        <a:pt x="10431" y="1917"/>
                        <a:pt x="11157" y="1405"/>
                        <a:pt x="11740" y="762"/>
                      </a:cubicBezTo>
                      <a:cubicBezTo>
                        <a:pt x="11443" y="488"/>
                        <a:pt x="11240" y="322"/>
                        <a:pt x="11228" y="310"/>
                      </a:cubicBezTo>
                      <a:cubicBezTo>
                        <a:pt x="11193" y="215"/>
                        <a:pt x="11169" y="107"/>
                        <a:pt x="1113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9" name="Google Shape;1739;p49">
                  <a:extLst>
                    <a:ext uri="{FF2B5EF4-FFF2-40B4-BE49-F238E27FC236}">
                      <a16:creationId xmlns:a16="http://schemas.microsoft.com/office/drawing/2014/main" id="{B41BD5A1-7E5F-8447-815A-07A2E9C3E8F2}"/>
                    </a:ext>
                  </a:extLst>
                </p:cNvPr>
                <p:cNvSpPr/>
                <p:nvPr/>
              </p:nvSpPr>
              <p:spPr>
                <a:xfrm>
                  <a:off x="2573101" y="2662754"/>
                  <a:ext cx="381344" cy="322105"/>
                </a:xfrm>
                <a:custGeom>
                  <a:avLst/>
                  <a:gdLst/>
                  <a:ahLst/>
                  <a:cxnLst/>
                  <a:rect l="l" t="t" r="r" b="b"/>
                  <a:pathLst>
                    <a:path w="4597" h="3883" extrusionOk="0">
                      <a:moveTo>
                        <a:pt x="3906" y="584"/>
                      </a:moveTo>
                      <a:cubicBezTo>
                        <a:pt x="3691" y="334"/>
                        <a:pt x="3394" y="1"/>
                        <a:pt x="3060" y="37"/>
                      </a:cubicBezTo>
                      <a:cubicBezTo>
                        <a:pt x="2489" y="108"/>
                        <a:pt x="953" y="620"/>
                        <a:pt x="441" y="953"/>
                      </a:cubicBezTo>
                      <a:cubicBezTo>
                        <a:pt x="119" y="1168"/>
                        <a:pt x="0" y="1668"/>
                        <a:pt x="24" y="2061"/>
                      </a:cubicBezTo>
                      <a:cubicBezTo>
                        <a:pt x="36" y="2466"/>
                        <a:pt x="286" y="3108"/>
                        <a:pt x="524" y="3406"/>
                      </a:cubicBezTo>
                      <a:cubicBezTo>
                        <a:pt x="750" y="3680"/>
                        <a:pt x="1131" y="3882"/>
                        <a:pt x="1465" y="3835"/>
                      </a:cubicBezTo>
                      <a:cubicBezTo>
                        <a:pt x="2036" y="3740"/>
                        <a:pt x="3465" y="3192"/>
                        <a:pt x="3989" y="2870"/>
                      </a:cubicBezTo>
                      <a:cubicBezTo>
                        <a:pt x="4310" y="2680"/>
                        <a:pt x="4596" y="2287"/>
                        <a:pt x="4584" y="1906"/>
                      </a:cubicBezTo>
                      <a:cubicBezTo>
                        <a:pt x="4572" y="1525"/>
                        <a:pt x="4156" y="894"/>
                        <a:pt x="3906" y="584"/>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49">
                  <a:extLst>
                    <a:ext uri="{FF2B5EF4-FFF2-40B4-BE49-F238E27FC236}">
                      <a16:creationId xmlns:a16="http://schemas.microsoft.com/office/drawing/2014/main" id="{C38DFE5D-E01E-9A2C-9932-76F6F52E65AB}"/>
                    </a:ext>
                  </a:extLst>
                </p:cNvPr>
                <p:cNvSpPr/>
                <p:nvPr/>
              </p:nvSpPr>
              <p:spPr>
                <a:xfrm>
                  <a:off x="2585959" y="2651887"/>
                  <a:ext cx="366495" cy="313229"/>
                </a:xfrm>
                <a:custGeom>
                  <a:avLst/>
                  <a:gdLst/>
                  <a:ahLst/>
                  <a:cxnLst/>
                  <a:rect l="l" t="t" r="r" b="b"/>
                  <a:pathLst>
                    <a:path w="4418" h="3776" extrusionOk="0">
                      <a:moveTo>
                        <a:pt x="3893" y="477"/>
                      </a:moveTo>
                      <a:cubicBezTo>
                        <a:pt x="3679" y="215"/>
                        <a:pt x="3298" y="1"/>
                        <a:pt x="2965" y="61"/>
                      </a:cubicBezTo>
                      <a:cubicBezTo>
                        <a:pt x="2381" y="144"/>
                        <a:pt x="917" y="692"/>
                        <a:pt x="429" y="1013"/>
                      </a:cubicBezTo>
                      <a:cubicBezTo>
                        <a:pt x="143" y="1192"/>
                        <a:pt x="0" y="1596"/>
                        <a:pt x="12" y="1942"/>
                      </a:cubicBezTo>
                      <a:cubicBezTo>
                        <a:pt x="24" y="2323"/>
                        <a:pt x="286" y="3001"/>
                        <a:pt x="524" y="3299"/>
                      </a:cubicBezTo>
                      <a:cubicBezTo>
                        <a:pt x="738" y="3561"/>
                        <a:pt x="1119" y="3775"/>
                        <a:pt x="1453" y="3716"/>
                      </a:cubicBezTo>
                      <a:cubicBezTo>
                        <a:pt x="2036" y="3632"/>
                        <a:pt x="3489" y="3073"/>
                        <a:pt x="3977" y="2763"/>
                      </a:cubicBezTo>
                      <a:cubicBezTo>
                        <a:pt x="4274" y="2585"/>
                        <a:pt x="4417" y="2168"/>
                        <a:pt x="4405" y="1835"/>
                      </a:cubicBezTo>
                      <a:cubicBezTo>
                        <a:pt x="4393" y="1454"/>
                        <a:pt x="4132" y="775"/>
                        <a:pt x="3893" y="477"/>
                      </a:cubicBezTo>
                      <a:close/>
                    </a:path>
                  </a:pathLst>
                </a:custGeom>
                <a:solidFill>
                  <a:srgbClr val="D6DF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49">
                  <a:extLst>
                    <a:ext uri="{FF2B5EF4-FFF2-40B4-BE49-F238E27FC236}">
                      <a16:creationId xmlns:a16="http://schemas.microsoft.com/office/drawing/2014/main" id="{748BD2E1-A5CD-8870-D73B-1BC1CFC65A95}"/>
                    </a:ext>
                  </a:extLst>
                </p:cNvPr>
                <p:cNvSpPr/>
                <p:nvPr/>
              </p:nvSpPr>
              <p:spPr>
                <a:xfrm>
                  <a:off x="2180978" y="2801037"/>
                  <a:ext cx="564011" cy="386642"/>
                </a:xfrm>
                <a:custGeom>
                  <a:avLst/>
                  <a:gdLst/>
                  <a:ahLst/>
                  <a:cxnLst/>
                  <a:rect l="l" t="t" r="r" b="b"/>
                  <a:pathLst>
                    <a:path w="6799" h="4661" extrusionOk="0">
                      <a:moveTo>
                        <a:pt x="6323" y="1"/>
                      </a:moveTo>
                      <a:cubicBezTo>
                        <a:pt x="6311" y="1"/>
                        <a:pt x="6287" y="1"/>
                        <a:pt x="6227" y="13"/>
                      </a:cubicBezTo>
                      <a:cubicBezTo>
                        <a:pt x="6025" y="60"/>
                        <a:pt x="5870" y="251"/>
                        <a:pt x="5858" y="465"/>
                      </a:cubicBezTo>
                      <a:lnTo>
                        <a:pt x="5858" y="489"/>
                      </a:lnTo>
                      <a:cubicBezTo>
                        <a:pt x="5870" y="715"/>
                        <a:pt x="5739" y="930"/>
                        <a:pt x="5608" y="1120"/>
                      </a:cubicBezTo>
                      <a:cubicBezTo>
                        <a:pt x="5096" y="1942"/>
                        <a:pt x="4275" y="2608"/>
                        <a:pt x="3418" y="3120"/>
                      </a:cubicBezTo>
                      <a:cubicBezTo>
                        <a:pt x="2941" y="3406"/>
                        <a:pt x="2441" y="3644"/>
                        <a:pt x="1906" y="3704"/>
                      </a:cubicBezTo>
                      <a:cubicBezTo>
                        <a:pt x="1857" y="3711"/>
                        <a:pt x="1808" y="3714"/>
                        <a:pt x="1759" y="3714"/>
                      </a:cubicBezTo>
                      <a:cubicBezTo>
                        <a:pt x="1554" y="3714"/>
                        <a:pt x="1349" y="3648"/>
                        <a:pt x="1215" y="3466"/>
                      </a:cubicBezTo>
                      <a:cubicBezTo>
                        <a:pt x="1155" y="3382"/>
                        <a:pt x="1120" y="3299"/>
                        <a:pt x="1084" y="3204"/>
                      </a:cubicBezTo>
                      <a:cubicBezTo>
                        <a:pt x="798" y="2739"/>
                        <a:pt x="620" y="2120"/>
                        <a:pt x="453" y="1477"/>
                      </a:cubicBezTo>
                      <a:cubicBezTo>
                        <a:pt x="393" y="1489"/>
                        <a:pt x="334" y="1525"/>
                        <a:pt x="286" y="1584"/>
                      </a:cubicBezTo>
                      <a:cubicBezTo>
                        <a:pt x="203" y="1680"/>
                        <a:pt x="167" y="1858"/>
                        <a:pt x="167" y="1858"/>
                      </a:cubicBezTo>
                      <a:cubicBezTo>
                        <a:pt x="108" y="2239"/>
                        <a:pt x="1" y="2644"/>
                        <a:pt x="36" y="3025"/>
                      </a:cubicBezTo>
                      <a:cubicBezTo>
                        <a:pt x="108" y="3561"/>
                        <a:pt x="334" y="4097"/>
                        <a:pt x="763" y="4382"/>
                      </a:cubicBezTo>
                      <a:cubicBezTo>
                        <a:pt x="1046" y="4577"/>
                        <a:pt x="1390" y="4660"/>
                        <a:pt x="1733" y="4660"/>
                      </a:cubicBezTo>
                      <a:cubicBezTo>
                        <a:pt x="1851" y="4660"/>
                        <a:pt x="1969" y="4651"/>
                        <a:pt x="2084" y="4632"/>
                      </a:cubicBezTo>
                      <a:cubicBezTo>
                        <a:pt x="2668" y="4561"/>
                        <a:pt x="3203" y="4323"/>
                        <a:pt x="3715" y="4037"/>
                      </a:cubicBezTo>
                      <a:cubicBezTo>
                        <a:pt x="4692" y="3501"/>
                        <a:pt x="5596" y="2763"/>
                        <a:pt x="6251" y="1858"/>
                      </a:cubicBezTo>
                      <a:cubicBezTo>
                        <a:pt x="6537" y="1465"/>
                        <a:pt x="6799" y="1013"/>
                        <a:pt x="6799" y="525"/>
                      </a:cubicBezTo>
                      <a:cubicBezTo>
                        <a:pt x="6799" y="310"/>
                        <a:pt x="6680" y="108"/>
                        <a:pt x="6489" y="37"/>
                      </a:cubicBezTo>
                      <a:cubicBezTo>
                        <a:pt x="6442" y="13"/>
                        <a:pt x="6430" y="13"/>
                        <a:pt x="632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49">
                  <a:extLst>
                    <a:ext uri="{FF2B5EF4-FFF2-40B4-BE49-F238E27FC236}">
                      <a16:creationId xmlns:a16="http://schemas.microsoft.com/office/drawing/2014/main" id="{161AC8D3-8EB5-93FA-6ED1-8A54382E5D43}"/>
                    </a:ext>
                  </a:extLst>
                </p:cNvPr>
                <p:cNvSpPr/>
                <p:nvPr/>
              </p:nvSpPr>
              <p:spPr>
                <a:xfrm>
                  <a:off x="2800229" y="2492949"/>
                  <a:ext cx="581846" cy="369056"/>
                </a:xfrm>
                <a:custGeom>
                  <a:avLst/>
                  <a:gdLst/>
                  <a:ahLst/>
                  <a:cxnLst/>
                  <a:rect l="l" t="t" r="r" b="b"/>
                  <a:pathLst>
                    <a:path w="7014" h="4449" extrusionOk="0">
                      <a:moveTo>
                        <a:pt x="4227" y="0"/>
                      </a:moveTo>
                      <a:cubicBezTo>
                        <a:pt x="4221" y="6"/>
                        <a:pt x="4213" y="6"/>
                        <a:pt x="4198" y="6"/>
                      </a:cubicBezTo>
                      <a:cubicBezTo>
                        <a:pt x="4183" y="6"/>
                        <a:pt x="4162" y="6"/>
                        <a:pt x="4132" y="12"/>
                      </a:cubicBezTo>
                      <a:cubicBezTo>
                        <a:pt x="4037" y="36"/>
                        <a:pt x="3954" y="83"/>
                        <a:pt x="3894" y="155"/>
                      </a:cubicBezTo>
                      <a:cubicBezTo>
                        <a:pt x="3977" y="417"/>
                        <a:pt x="4049" y="691"/>
                        <a:pt x="4120" y="953"/>
                      </a:cubicBezTo>
                      <a:cubicBezTo>
                        <a:pt x="4716" y="1262"/>
                        <a:pt x="5287" y="1607"/>
                        <a:pt x="5728" y="2084"/>
                      </a:cubicBezTo>
                      <a:cubicBezTo>
                        <a:pt x="5871" y="2250"/>
                        <a:pt x="6013" y="2429"/>
                        <a:pt x="5978" y="2619"/>
                      </a:cubicBezTo>
                      <a:cubicBezTo>
                        <a:pt x="5954" y="2774"/>
                        <a:pt x="5799" y="2893"/>
                        <a:pt x="5644" y="2989"/>
                      </a:cubicBezTo>
                      <a:cubicBezTo>
                        <a:pt x="5180" y="3274"/>
                        <a:pt x="4620" y="3381"/>
                        <a:pt x="4073" y="3441"/>
                      </a:cubicBezTo>
                      <a:cubicBezTo>
                        <a:pt x="3749" y="3482"/>
                        <a:pt x="3420" y="3505"/>
                        <a:pt x="3090" y="3505"/>
                      </a:cubicBezTo>
                      <a:cubicBezTo>
                        <a:pt x="2265" y="3505"/>
                        <a:pt x="1441" y="3359"/>
                        <a:pt x="727" y="2977"/>
                      </a:cubicBezTo>
                      <a:cubicBezTo>
                        <a:pt x="663" y="2943"/>
                        <a:pt x="593" y="2927"/>
                        <a:pt x="522" y="2927"/>
                      </a:cubicBezTo>
                      <a:cubicBezTo>
                        <a:pt x="342" y="2927"/>
                        <a:pt x="161" y="3029"/>
                        <a:pt x="84" y="3191"/>
                      </a:cubicBezTo>
                      <a:cubicBezTo>
                        <a:pt x="1" y="3370"/>
                        <a:pt x="36" y="3596"/>
                        <a:pt x="179" y="3739"/>
                      </a:cubicBezTo>
                      <a:cubicBezTo>
                        <a:pt x="215" y="3762"/>
                        <a:pt x="263" y="3798"/>
                        <a:pt x="263" y="3798"/>
                      </a:cubicBezTo>
                      <a:cubicBezTo>
                        <a:pt x="394" y="3882"/>
                        <a:pt x="525" y="3941"/>
                        <a:pt x="656" y="4001"/>
                      </a:cubicBezTo>
                      <a:cubicBezTo>
                        <a:pt x="1414" y="4333"/>
                        <a:pt x="2273" y="4448"/>
                        <a:pt x="3129" y="4448"/>
                      </a:cubicBezTo>
                      <a:cubicBezTo>
                        <a:pt x="3253" y="4448"/>
                        <a:pt x="3377" y="4446"/>
                        <a:pt x="3501" y="4441"/>
                      </a:cubicBezTo>
                      <a:cubicBezTo>
                        <a:pt x="4311" y="4405"/>
                        <a:pt x="5120" y="4286"/>
                        <a:pt x="5847" y="3953"/>
                      </a:cubicBezTo>
                      <a:cubicBezTo>
                        <a:pt x="6287" y="3751"/>
                        <a:pt x="6740" y="3393"/>
                        <a:pt x="6883" y="2917"/>
                      </a:cubicBezTo>
                      <a:cubicBezTo>
                        <a:pt x="7014" y="2477"/>
                        <a:pt x="6847" y="2000"/>
                        <a:pt x="6585" y="1643"/>
                      </a:cubicBezTo>
                      <a:cubicBezTo>
                        <a:pt x="6097" y="988"/>
                        <a:pt x="5347" y="536"/>
                        <a:pt x="4608" y="143"/>
                      </a:cubicBezTo>
                      <a:cubicBezTo>
                        <a:pt x="4549" y="107"/>
                        <a:pt x="4489" y="72"/>
                        <a:pt x="4430" y="48"/>
                      </a:cubicBezTo>
                      <a:cubicBezTo>
                        <a:pt x="4370" y="24"/>
                        <a:pt x="4358" y="12"/>
                        <a:pt x="422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Tree>
    <p:extLst>
      <p:ext uri="{BB962C8B-B14F-4D97-AF65-F5344CB8AC3E}">
        <p14:creationId xmlns:p14="http://schemas.microsoft.com/office/powerpoint/2010/main" val="1927943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81">
          <a:extLst>
            <a:ext uri="{FF2B5EF4-FFF2-40B4-BE49-F238E27FC236}">
              <a16:creationId xmlns:a16="http://schemas.microsoft.com/office/drawing/2014/main" id="{3E84448A-2C62-4BAE-1B31-B39E525C2A32}"/>
            </a:ext>
          </a:extLst>
        </p:cNvPr>
        <p:cNvGrpSpPr/>
        <p:nvPr/>
      </p:nvGrpSpPr>
      <p:grpSpPr>
        <a:xfrm>
          <a:off x="0" y="0"/>
          <a:ext cx="0" cy="0"/>
          <a:chOff x="0" y="0"/>
          <a:chExt cx="0" cy="0"/>
        </a:xfrm>
      </p:grpSpPr>
      <p:sp>
        <p:nvSpPr>
          <p:cNvPr id="1382" name="Google Shape;1382;p47">
            <a:extLst>
              <a:ext uri="{FF2B5EF4-FFF2-40B4-BE49-F238E27FC236}">
                <a16:creationId xmlns:a16="http://schemas.microsoft.com/office/drawing/2014/main" id="{D3C0A627-2234-AE92-A948-6EF61923806B}"/>
              </a:ext>
            </a:extLst>
          </p:cNvPr>
          <p:cNvSpPr txBox="1">
            <a:spLocks noGrp="1"/>
          </p:cNvSpPr>
          <p:nvPr>
            <p:ph type="title"/>
          </p:nvPr>
        </p:nvSpPr>
        <p:spPr>
          <a:xfrm>
            <a:off x="2290050" y="2984238"/>
            <a:ext cx="4563900" cy="531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solidFill>
                  <a:schemeClr val="accent1"/>
                </a:solidFill>
              </a:rPr>
              <a:t>—John F. Kennedy</a:t>
            </a:r>
            <a:endParaRPr dirty="0"/>
          </a:p>
        </p:txBody>
      </p:sp>
      <p:sp>
        <p:nvSpPr>
          <p:cNvPr id="1383" name="Google Shape;1383;p47">
            <a:extLst>
              <a:ext uri="{FF2B5EF4-FFF2-40B4-BE49-F238E27FC236}">
                <a16:creationId xmlns:a16="http://schemas.microsoft.com/office/drawing/2014/main" id="{ACD38E7B-00CA-57AA-3E5C-340A6DAB148D}"/>
              </a:ext>
            </a:extLst>
          </p:cNvPr>
          <p:cNvSpPr txBox="1">
            <a:spLocks noGrp="1"/>
          </p:cNvSpPr>
          <p:nvPr>
            <p:ph type="subTitle" idx="1"/>
          </p:nvPr>
        </p:nvSpPr>
        <p:spPr>
          <a:xfrm>
            <a:off x="1458150" y="1349888"/>
            <a:ext cx="6227700" cy="1740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“Let us never negotiate out of fear, but let us never fear to negotiate.”</a:t>
            </a:r>
            <a:endParaRPr dirty="0"/>
          </a:p>
        </p:txBody>
      </p:sp>
      <p:grpSp>
        <p:nvGrpSpPr>
          <p:cNvPr id="1384" name="Google Shape;1384;p47">
            <a:extLst>
              <a:ext uri="{FF2B5EF4-FFF2-40B4-BE49-F238E27FC236}">
                <a16:creationId xmlns:a16="http://schemas.microsoft.com/office/drawing/2014/main" id="{8559B7DE-02EB-0347-EB61-0B630AAB9AEA}"/>
              </a:ext>
            </a:extLst>
          </p:cNvPr>
          <p:cNvGrpSpPr/>
          <p:nvPr/>
        </p:nvGrpSpPr>
        <p:grpSpPr>
          <a:xfrm>
            <a:off x="2290050" y="573398"/>
            <a:ext cx="4563901" cy="624667"/>
            <a:chOff x="2290050" y="573398"/>
            <a:chExt cx="4563901" cy="624667"/>
          </a:xfrm>
        </p:grpSpPr>
        <p:grpSp>
          <p:nvGrpSpPr>
            <p:cNvPr id="1385" name="Google Shape;1385;p47">
              <a:extLst>
                <a:ext uri="{FF2B5EF4-FFF2-40B4-BE49-F238E27FC236}">
                  <a16:creationId xmlns:a16="http://schemas.microsoft.com/office/drawing/2014/main" id="{C359DD51-89F5-F324-6794-89230766785F}"/>
                </a:ext>
              </a:extLst>
            </p:cNvPr>
            <p:cNvGrpSpPr/>
            <p:nvPr/>
          </p:nvGrpSpPr>
          <p:grpSpPr>
            <a:xfrm>
              <a:off x="2290050" y="573398"/>
              <a:ext cx="4563901" cy="624667"/>
              <a:chOff x="2290050" y="1106798"/>
              <a:chExt cx="4563901" cy="624667"/>
            </a:xfrm>
          </p:grpSpPr>
          <p:sp>
            <p:nvSpPr>
              <p:cNvPr id="1386" name="Google Shape;1386;p47">
                <a:extLst>
                  <a:ext uri="{FF2B5EF4-FFF2-40B4-BE49-F238E27FC236}">
                    <a16:creationId xmlns:a16="http://schemas.microsoft.com/office/drawing/2014/main" id="{79CC6263-C707-9882-AACB-521AEBA8333D}"/>
                  </a:ext>
                </a:extLst>
              </p:cNvPr>
              <p:cNvSpPr/>
              <p:nvPr/>
            </p:nvSpPr>
            <p:spPr>
              <a:xfrm>
                <a:off x="5925597" y="1170899"/>
                <a:ext cx="473175" cy="473058"/>
              </a:xfrm>
              <a:custGeom>
                <a:avLst/>
                <a:gdLst/>
                <a:ahLst/>
                <a:cxnLst/>
                <a:rect l="l" t="t" r="r" b="b"/>
                <a:pathLst>
                  <a:path w="4023" h="4022" extrusionOk="0">
                    <a:moveTo>
                      <a:pt x="2012" y="1"/>
                    </a:moveTo>
                    <a:cubicBezTo>
                      <a:pt x="1926" y="1"/>
                      <a:pt x="1839" y="6"/>
                      <a:pt x="1752" y="18"/>
                    </a:cubicBezTo>
                    <a:cubicBezTo>
                      <a:pt x="1583" y="40"/>
                      <a:pt x="1415" y="84"/>
                      <a:pt x="1251" y="150"/>
                    </a:cubicBezTo>
                    <a:cubicBezTo>
                      <a:pt x="1131" y="199"/>
                      <a:pt x="1020" y="257"/>
                      <a:pt x="915" y="327"/>
                    </a:cubicBezTo>
                    <a:cubicBezTo>
                      <a:pt x="898" y="337"/>
                      <a:pt x="881" y="348"/>
                      <a:pt x="865" y="360"/>
                    </a:cubicBezTo>
                    <a:cubicBezTo>
                      <a:pt x="758" y="433"/>
                      <a:pt x="659" y="517"/>
                      <a:pt x="570" y="609"/>
                    </a:cubicBezTo>
                    <a:cubicBezTo>
                      <a:pt x="490" y="692"/>
                      <a:pt x="417" y="780"/>
                      <a:pt x="353" y="875"/>
                    </a:cubicBezTo>
                    <a:cubicBezTo>
                      <a:pt x="313" y="933"/>
                      <a:pt x="275" y="993"/>
                      <a:pt x="243" y="1055"/>
                    </a:cubicBezTo>
                    <a:cubicBezTo>
                      <a:pt x="223" y="1091"/>
                      <a:pt x="204" y="1128"/>
                      <a:pt x="188" y="1166"/>
                    </a:cubicBezTo>
                    <a:cubicBezTo>
                      <a:pt x="178" y="1185"/>
                      <a:pt x="170" y="1203"/>
                      <a:pt x="162" y="1222"/>
                    </a:cubicBezTo>
                    <a:cubicBezTo>
                      <a:pt x="155" y="1240"/>
                      <a:pt x="147" y="1258"/>
                      <a:pt x="139" y="1277"/>
                    </a:cubicBezTo>
                    <a:cubicBezTo>
                      <a:pt x="118" y="1333"/>
                      <a:pt x="98" y="1390"/>
                      <a:pt x="81" y="1449"/>
                    </a:cubicBezTo>
                    <a:cubicBezTo>
                      <a:pt x="76" y="1465"/>
                      <a:pt x="71" y="1483"/>
                      <a:pt x="67" y="1501"/>
                    </a:cubicBezTo>
                    <a:cubicBezTo>
                      <a:pt x="61" y="1525"/>
                      <a:pt x="53" y="1551"/>
                      <a:pt x="48" y="1577"/>
                    </a:cubicBezTo>
                    <a:cubicBezTo>
                      <a:pt x="25" y="1680"/>
                      <a:pt x="9" y="1787"/>
                      <a:pt x="4" y="1893"/>
                    </a:cubicBezTo>
                    <a:cubicBezTo>
                      <a:pt x="2" y="1917"/>
                      <a:pt x="1" y="1940"/>
                      <a:pt x="1" y="1964"/>
                    </a:cubicBezTo>
                    <a:lnTo>
                      <a:pt x="1" y="2027"/>
                    </a:lnTo>
                    <a:cubicBezTo>
                      <a:pt x="1" y="2096"/>
                      <a:pt x="5" y="2167"/>
                      <a:pt x="13" y="2237"/>
                    </a:cubicBezTo>
                    <a:cubicBezTo>
                      <a:pt x="15" y="2254"/>
                      <a:pt x="17" y="2271"/>
                      <a:pt x="20" y="2288"/>
                    </a:cubicBezTo>
                    <a:cubicBezTo>
                      <a:pt x="24" y="2311"/>
                      <a:pt x="27" y="2335"/>
                      <a:pt x="31" y="2359"/>
                    </a:cubicBezTo>
                    <a:cubicBezTo>
                      <a:pt x="36" y="2391"/>
                      <a:pt x="43" y="2425"/>
                      <a:pt x="50" y="2458"/>
                    </a:cubicBezTo>
                    <a:cubicBezTo>
                      <a:pt x="52" y="2466"/>
                      <a:pt x="55" y="2474"/>
                      <a:pt x="57" y="2482"/>
                    </a:cubicBezTo>
                    <a:cubicBezTo>
                      <a:pt x="64" y="2510"/>
                      <a:pt x="71" y="2538"/>
                      <a:pt x="78" y="2566"/>
                    </a:cubicBezTo>
                    <a:cubicBezTo>
                      <a:pt x="92" y="2614"/>
                      <a:pt x="109" y="2663"/>
                      <a:pt x="127" y="2713"/>
                    </a:cubicBezTo>
                    <a:lnTo>
                      <a:pt x="141" y="2749"/>
                    </a:lnTo>
                    <a:cubicBezTo>
                      <a:pt x="144" y="2754"/>
                      <a:pt x="146" y="2761"/>
                      <a:pt x="148" y="2768"/>
                    </a:cubicBezTo>
                    <a:cubicBezTo>
                      <a:pt x="148" y="2768"/>
                      <a:pt x="150" y="2770"/>
                      <a:pt x="150" y="2771"/>
                    </a:cubicBezTo>
                    <a:lnTo>
                      <a:pt x="157" y="2787"/>
                    </a:lnTo>
                    <a:cubicBezTo>
                      <a:pt x="157" y="2788"/>
                      <a:pt x="158" y="2791"/>
                      <a:pt x="160" y="2792"/>
                    </a:cubicBezTo>
                    <a:cubicBezTo>
                      <a:pt x="160" y="2794"/>
                      <a:pt x="161" y="2796"/>
                      <a:pt x="162" y="2798"/>
                    </a:cubicBezTo>
                    <a:cubicBezTo>
                      <a:pt x="166" y="2808"/>
                      <a:pt x="169" y="2817"/>
                      <a:pt x="174" y="2827"/>
                    </a:cubicBezTo>
                    <a:cubicBezTo>
                      <a:pt x="178" y="2838"/>
                      <a:pt x="184" y="2848"/>
                      <a:pt x="188" y="2859"/>
                    </a:cubicBezTo>
                    <a:cubicBezTo>
                      <a:pt x="221" y="2930"/>
                      <a:pt x="257" y="2998"/>
                      <a:pt x="297" y="3063"/>
                    </a:cubicBezTo>
                    <a:cubicBezTo>
                      <a:pt x="303" y="3073"/>
                      <a:pt x="311" y="3083"/>
                      <a:pt x="318" y="3095"/>
                    </a:cubicBezTo>
                    <a:cubicBezTo>
                      <a:pt x="332" y="3118"/>
                      <a:pt x="348" y="3141"/>
                      <a:pt x="363" y="3164"/>
                    </a:cubicBezTo>
                    <a:cubicBezTo>
                      <a:pt x="375" y="3179"/>
                      <a:pt x="386" y="3195"/>
                      <a:pt x="397" y="3209"/>
                    </a:cubicBezTo>
                    <a:cubicBezTo>
                      <a:pt x="402" y="3216"/>
                      <a:pt x="407" y="3223"/>
                      <a:pt x="413" y="3229"/>
                    </a:cubicBezTo>
                    <a:cubicBezTo>
                      <a:pt x="445" y="3273"/>
                      <a:pt x="479" y="3315"/>
                      <a:pt x="515" y="3355"/>
                    </a:cubicBezTo>
                    <a:cubicBezTo>
                      <a:pt x="531" y="3371"/>
                      <a:pt x="546" y="3388"/>
                      <a:pt x="561" y="3404"/>
                    </a:cubicBezTo>
                    <a:cubicBezTo>
                      <a:pt x="572" y="3416"/>
                      <a:pt x="583" y="3427"/>
                      <a:pt x="595" y="3439"/>
                    </a:cubicBezTo>
                    <a:cubicBezTo>
                      <a:pt x="613" y="3456"/>
                      <a:pt x="631" y="3474"/>
                      <a:pt x="650" y="3490"/>
                    </a:cubicBezTo>
                    <a:cubicBezTo>
                      <a:pt x="706" y="3542"/>
                      <a:pt x="764" y="3590"/>
                      <a:pt x="827" y="3634"/>
                    </a:cubicBezTo>
                    <a:cubicBezTo>
                      <a:pt x="828" y="3635"/>
                      <a:pt x="829" y="3636"/>
                      <a:pt x="830" y="3637"/>
                    </a:cubicBezTo>
                    <a:cubicBezTo>
                      <a:pt x="839" y="3644"/>
                      <a:pt x="849" y="3650"/>
                      <a:pt x="858" y="3657"/>
                    </a:cubicBezTo>
                    <a:cubicBezTo>
                      <a:pt x="865" y="3663"/>
                      <a:pt x="873" y="3668"/>
                      <a:pt x="882" y="3673"/>
                    </a:cubicBezTo>
                    <a:cubicBezTo>
                      <a:pt x="996" y="3752"/>
                      <a:pt x="1119" y="3817"/>
                      <a:pt x="1247" y="3870"/>
                    </a:cubicBezTo>
                    <a:cubicBezTo>
                      <a:pt x="1259" y="3876"/>
                      <a:pt x="1271" y="3880"/>
                      <a:pt x="1284" y="3885"/>
                    </a:cubicBezTo>
                    <a:cubicBezTo>
                      <a:pt x="1339" y="3907"/>
                      <a:pt x="1395" y="3926"/>
                      <a:pt x="1454" y="3944"/>
                    </a:cubicBezTo>
                    <a:cubicBezTo>
                      <a:pt x="1468" y="3949"/>
                      <a:pt x="1483" y="3952"/>
                      <a:pt x="1498" y="3956"/>
                    </a:cubicBezTo>
                    <a:cubicBezTo>
                      <a:pt x="1551" y="3969"/>
                      <a:pt x="1603" y="3981"/>
                      <a:pt x="1657" y="3991"/>
                    </a:cubicBezTo>
                    <a:cubicBezTo>
                      <a:pt x="1685" y="3996"/>
                      <a:pt x="1714" y="4000"/>
                      <a:pt x="1742" y="4004"/>
                    </a:cubicBezTo>
                    <a:cubicBezTo>
                      <a:pt x="1762" y="4007"/>
                      <a:pt x="1783" y="4010"/>
                      <a:pt x="1804" y="4012"/>
                    </a:cubicBezTo>
                    <a:cubicBezTo>
                      <a:pt x="1869" y="4018"/>
                      <a:pt x="1935" y="4021"/>
                      <a:pt x="2001" y="4022"/>
                    </a:cubicBezTo>
                    <a:lnTo>
                      <a:pt x="2002" y="4022"/>
                    </a:lnTo>
                    <a:cubicBezTo>
                      <a:pt x="2060" y="4022"/>
                      <a:pt x="2118" y="4020"/>
                      <a:pt x="2176" y="4015"/>
                    </a:cubicBezTo>
                    <a:cubicBezTo>
                      <a:pt x="2308" y="4004"/>
                      <a:pt x="2441" y="3981"/>
                      <a:pt x="2571" y="3942"/>
                    </a:cubicBezTo>
                    <a:cubicBezTo>
                      <a:pt x="2637" y="3924"/>
                      <a:pt x="2704" y="3900"/>
                      <a:pt x="2769" y="3873"/>
                    </a:cubicBezTo>
                    <a:cubicBezTo>
                      <a:pt x="2793" y="3863"/>
                      <a:pt x="2817" y="3854"/>
                      <a:pt x="2841" y="3841"/>
                    </a:cubicBezTo>
                    <a:cubicBezTo>
                      <a:pt x="2948" y="3794"/>
                      <a:pt x="3048" y="3737"/>
                      <a:pt x="3143" y="3673"/>
                    </a:cubicBezTo>
                    <a:cubicBezTo>
                      <a:pt x="3159" y="3662"/>
                      <a:pt x="3175" y="3650"/>
                      <a:pt x="3191" y="3638"/>
                    </a:cubicBezTo>
                    <a:cubicBezTo>
                      <a:pt x="3230" y="3610"/>
                      <a:pt x="3269" y="3580"/>
                      <a:pt x="3306" y="3549"/>
                    </a:cubicBezTo>
                    <a:cubicBezTo>
                      <a:pt x="3330" y="3530"/>
                      <a:pt x="3352" y="3510"/>
                      <a:pt x="3374" y="3489"/>
                    </a:cubicBezTo>
                    <a:cubicBezTo>
                      <a:pt x="3409" y="3457"/>
                      <a:pt x="3441" y="3423"/>
                      <a:pt x="3473" y="3389"/>
                    </a:cubicBezTo>
                    <a:cubicBezTo>
                      <a:pt x="3511" y="3350"/>
                      <a:pt x="3546" y="3308"/>
                      <a:pt x="3580" y="3267"/>
                    </a:cubicBezTo>
                    <a:cubicBezTo>
                      <a:pt x="3606" y="3235"/>
                      <a:pt x="3631" y="3201"/>
                      <a:pt x="3654" y="3168"/>
                    </a:cubicBezTo>
                    <a:cubicBezTo>
                      <a:pt x="3659" y="3161"/>
                      <a:pt x="3663" y="3155"/>
                      <a:pt x="3668" y="3147"/>
                    </a:cubicBezTo>
                    <a:cubicBezTo>
                      <a:pt x="3718" y="3076"/>
                      <a:pt x="3764" y="2999"/>
                      <a:pt x="3803" y="2918"/>
                    </a:cubicBezTo>
                    <a:cubicBezTo>
                      <a:pt x="3806" y="2915"/>
                      <a:pt x="3807" y="2911"/>
                      <a:pt x="3808" y="2908"/>
                    </a:cubicBezTo>
                    <a:cubicBezTo>
                      <a:pt x="3810" y="2905"/>
                      <a:pt x="3812" y="2901"/>
                      <a:pt x="3813" y="2898"/>
                    </a:cubicBezTo>
                    <a:cubicBezTo>
                      <a:pt x="3821" y="2881"/>
                      <a:pt x="3829" y="2865"/>
                      <a:pt x="3837" y="2848"/>
                    </a:cubicBezTo>
                    <a:cubicBezTo>
                      <a:pt x="3872" y="2773"/>
                      <a:pt x="3904" y="2693"/>
                      <a:pt x="3927" y="2614"/>
                    </a:cubicBezTo>
                    <a:cubicBezTo>
                      <a:pt x="3928" y="2611"/>
                      <a:pt x="3929" y="2607"/>
                      <a:pt x="3931" y="2604"/>
                    </a:cubicBezTo>
                    <a:lnTo>
                      <a:pt x="3931" y="2603"/>
                    </a:lnTo>
                    <a:cubicBezTo>
                      <a:pt x="3931" y="2600"/>
                      <a:pt x="3934" y="2596"/>
                      <a:pt x="3935" y="2593"/>
                    </a:cubicBezTo>
                    <a:cubicBezTo>
                      <a:pt x="3965" y="2493"/>
                      <a:pt x="3987" y="2391"/>
                      <a:pt x="4002" y="2287"/>
                    </a:cubicBezTo>
                    <a:cubicBezTo>
                      <a:pt x="4015" y="2183"/>
                      <a:pt x="4022" y="2077"/>
                      <a:pt x="4019" y="1970"/>
                    </a:cubicBezTo>
                    <a:lnTo>
                      <a:pt x="4019" y="1958"/>
                    </a:lnTo>
                    <a:cubicBezTo>
                      <a:pt x="4019" y="1927"/>
                      <a:pt x="4018" y="1896"/>
                      <a:pt x="4015" y="1864"/>
                    </a:cubicBezTo>
                    <a:cubicBezTo>
                      <a:pt x="4013" y="1827"/>
                      <a:pt x="4009" y="1789"/>
                      <a:pt x="4004" y="1751"/>
                    </a:cubicBezTo>
                    <a:cubicBezTo>
                      <a:pt x="4002" y="1736"/>
                      <a:pt x="4000" y="1719"/>
                      <a:pt x="3997" y="1705"/>
                    </a:cubicBezTo>
                    <a:cubicBezTo>
                      <a:pt x="3992" y="1673"/>
                      <a:pt x="3986" y="1641"/>
                      <a:pt x="3980" y="1609"/>
                    </a:cubicBezTo>
                    <a:cubicBezTo>
                      <a:pt x="3978" y="1603"/>
                      <a:pt x="3978" y="1597"/>
                      <a:pt x="3976" y="1589"/>
                    </a:cubicBezTo>
                    <a:cubicBezTo>
                      <a:pt x="3974" y="1581"/>
                      <a:pt x="3972" y="1573"/>
                      <a:pt x="3970" y="1564"/>
                    </a:cubicBezTo>
                    <a:cubicBezTo>
                      <a:pt x="3967" y="1551"/>
                      <a:pt x="3965" y="1538"/>
                      <a:pt x="3961" y="1525"/>
                    </a:cubicBezTo>
                    <a:cubicBezTo>
                      <a:pt x="3961" y="1523"/>
                      <a:pt x="3960" y="1521"/>
                      <a:pt x="3959" y="1518"/>
                    </a:cubicBezTo>
                    <a:cubicBezTo>
                      <a:pt x="3952" y="1489"/>
                      <a:pt x="3944" y="1460"/>
                      <a:pt x="3934" y="1430"/>
                    </a:cubicBezTo>
                    <a:cubicBezTo>
                      <a:pt x="3929" y="1413"/>
                      <a:pt x="3923" y="1394"/>
                      <a:pt x="3917" y="1376"/>
                    </a:cubicBezTo>
                    <a:cubicBezTo>
                      <a:pt x="3917" y="1374"/>
                      <a:pt x="3917" y="1374"/>
                      <a:pt x="3916" y="1372"/>
                    </a:cubicBezTo>
                    <a:cubicBezTo>
                      <a:pt x="3904" y="1333"/>
                      <a:pt x="3889" y="1296"/>
                      <a:pt x="3874" y="1258"/>
                    </a:cubicBezTo>
                    <a:lnTo>
                      <a:pt x="3872" y="1254"/>
                    </a:lnTo>
                    <a:cubicBezTo>
                      <a:pt x="3867" y="1242"/>
                      <a:pt x="3862" y="1230"/>
                      <a:pt x="3857" y="1219"/>
                    </a:cubicBezTo>
                    <a:cubicBezTo>
                      <a:pt x="3844" y="1187"/>
                      <a:pt x="3829" y="1155"/>
                      <a:pt x="3814" y="1124"/>
                    </a:cubicBezTo>
                    <a:cubicBezTo>
                      <a:pt x="3811" y="1119"/>
                      <a:pt x="3809" y="1113"/>
                      <a:pt x="3806" y="1107"/>
                    </a:cubicBezTo>
                    <a:cubicBezTo>
                      <a:pt x="3800" y="1099"/>
                      <a:pt x="3796" y="1089"/>
                      <a:pt x="3791" y="1079"/>
                    </a:cubicBezTo>
                    <a:cubicBezTo>
                      <a:pt x="3785" y="1068"/>
                      <a:pt x="3779" y="1056"/>
                      <a:pt x="3771" y="1043"/>
                    </a:cubicBezTo>
                    <a:cubicBezTo>
                      <a:pt x="3766" y="1035"/>
                      <a:pt x="3761" y="1025"/>
                      <a:pt x="3756" y="1015"/>
                    </a:cubicBezTo>
                    <a:cubicBezTo>
                      <a:pt x="3738" y="983"/>
                      <a:pt x="3718" y="951"/>
                      <a:pt x="3698" y="921"/>
                    </a:cubicBezTo>
                    <a:cubicBezTo>
                      <a:pt x="3694" y="915"/>
                      <a:pt x="3691" y="910"/>
                      <a:pt x="3688" y="904"/>
                    </a:cubicBezTo>
                    <a:cubicBezTo>
                      <a:pt x="3676" y="886"/>
                      <a:pt x="3665" y="870"/>
                      <a:pt x="3653" y="852"/>
                    </a:cubicBezTo>
                    <a:cubicBezTo>
                      <a:pt x="3642" y="837"/>
                      <a:pt x="3631" y="822"/>
                      <a:pt x="3621" y="808"/>
                    </a:cubicBezTo>
                    <a:cubicBezTo>
                      <a:pt x="3600" y="780"/>
                      <a:pt x="3579" y="754"/>
                      <a:pt x="3559" y="729"/>
                    </a:cubicBezTo>
                    <a:cubicBezTo>
                      <a:pt x="3557" y="727"/>
                      <a:pt x="3555" y="723"/>
                      <a:pt x="3552" y="721"/>
                    </a:cubicBezTo>
                    <a:cubicBezTo>
                      <a:pt x="3534" y="699"/>
                      <a:pt x="3515" y="680"/>
                      <a:pt x="3497" y="659"/>
                    </a:cubicBezTo>
                    <a:cubicBezTo>
                      <a:pt x="3495" y="656"/>
                      <a:pt x="3493" y="654"/>
                      <a:pt x="3491" y="652"/>
                    </a:cubicBezTo>
                    <a:cubicBezTo>
                      <a:pt x="3475" y="634"/>
                      <a:pt x="3459" y="616"/>
                      <a:pt x="3442" y="600"/>
                    </a:cubicBezTo>
                    <a:lnTo>
                      <a:pt x="3439" y="597"/>
                    </a:lnTo>
                    <a:cubicBezTo>
                      <a:pt x="3409" y="566"/>
                      <a:pt x="3379" y="537"/>
                      <a:pt x="3346" y="509"/>
                    </a:cubicBezTo>
                    <a:cubicBezTo>
                      <a:pt x="3243" y="418"/>
                      <a:pt x="3130" y="337"/>
                      <a:pt x="3012" y="269"/>
                    </a:cubicBezTo>
                    <a:cubicBezTo>
                      <a:pt x="2921" y="217"/>
                      <a:pt x="2826" y="172"/>
                      <a:pt x="2728" y="134"/>
                    </a:cubicBezTo>
                    <a:cubicBezTo>
                      <a:pt x="2596" y="84"/>
                      <a:pt x="2460" y="47"/>
                      <a:pt x="2320" y="26"/>
                    </a:cubicBezTo>
                    <a:cubicBezTo>
                      <a:pt x="2293" y="21"/>
                      <a:pt x="2266" y="18"/>
                      <a:pt x="2238" y="14"/>
                    </a:cubicBezTo>
                    <a:cubicBezTo>
                      <a:pt x="2163" y="5"/>
                      <a:pt x="2088" y="1"/>
                      <a:pt x="2012" y="1"/>
                    </a:cubicBezTo>
                    <a:close/>
                  </a:path>
                </a:pathLst>
              </a:custGeom>
              <a:solidFill>
                <a:srgbClr val="C4C8C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47">
                <a:extLst>
                  <a:ext uri="{FF2B5EF4-FFF2-40B4-BE49-F238E27FC236}">
                    <a16:creationId xmlns:a16="http://schemas.microsoft.com/office/drawing/2014/main" id="{A371CDB4-14EC-3719-B202-85E90D02926E}"/>
                  </a:ext>
                </a:extLst>
              </p:cNvPr>
              <p:cNvSpPr/>
              <p:nvPr/>
            </p:nvSpPr>
            <p:spPr>
              <a:xfrm>
                <a:off x="5944416" y="1248409"/>
                <a:ext cx="398959" cy="69277"/>
              </a:xfrm>
              <a:custGeom>
                <a:avLst/>
                <a:gdLst/>
                <a:ahLst/>
                <a:cxnLst/>
                <a:rect l="l" t="t" r="r" b="b"/>
                <a:pathLst>
                  <a:path w="3392" h="589" extrusionOk="0">
                    <a:moveTo>
                      <a:pt x="3336" y="0"/>
                    </a:moveTo>
                    <a:cubicBezTo>
                      <a:pt x="2959" y="140"/>
                      <a:pt x="2570" y="246"/>
                      <a:pt x="2176" y="326"/>
                    </a:cubicBezTo>
                    <a:cubicBezTo>
                      <a:pt x="1635" y="448"/>
                      <a:pt x="1081" y="522"/>
                      <a:pt x="523" y="525"/>
                    </a:cubicBezTo>
                    <a:cubicBezTo>
                      <a:pt x="501" y="524"/>
                      <a:pt x="439" y="523"/>
                      <a:pt x="357" y="522"/>
                    </a:cubicBezTo>
                    <a:cubicBezTo>
                      <a:pt x="276" y="518"/>
                      <a:pt x="176" y="513"/>
                      <a:pt x="79" y="509"/>
                    </a:cubicBezTo>
                    <a:cubicBezTo>
                      <a:pt x="62" y="509"/>
                      <a:pt x="43" y="508"/>
                      <a:pt x="27" y="507"/>
                    </a:cubicBezTo>
                    <a:cubicBezTo>
                      <a:pt x="17" y="526"/>
                      <a:pt x="9" y="544"/>
                      <a:pt x="1" y="564"/>
                    </a:cubicBezTo>
                    <a:cubicBezTo>
                      <a:pt x="26" y="566"/>
                      <a:pt x="50" y="568"/>
                      <a:pt x="75" y="570"/>
                    </a:cubicBezTo>
                    <a:cubicBezTo>
                      <a:pt x="173" y="576"/>
                      <a:pt x="273" y="583"/>
                      <a:pt x="355" y="585"/>
                    </a:cubicBezTo>
                    <a:cubicBezTo>
                      <a:pt x="437" y="586"/>
                      <a:pt x="500" y="586"/>
                      <a:pt x="523" y="586"/>
                    </a:cubicBezTo>
                    <a:cubicBezTo>
                      <a:pt x="585" y="587"/>
                      <a:pt x="646" y="588"/>
                      <a:pt x="707" y="588"/>
                    </a:cubicBezTo>
                    <a:cubicBezTo>
                      <a:pt x="1208" y="588"/>
                      <a:pt x="1708" y="533"/>
                      <a:pt x="2201" y="440"/>
                    </a:cubicBezTo>
                    <a:cubicBezTo>
                      <a:pt x="2607" y="343"/>
                      <a:pt x="3006" y="219"/>
                      <a:pt x="3392" y="62"/>
                    </a:cubicBezTo>
                    <a:cubicBezTo>
                      <a:pt x="3374" y="41"/>
                      <a:pt x="3355" y="21"/>
                      <a:pt x="3336" y="0"/>
                    </a:cubicBezTo>
                    <a:close/>
                  </a:path>
                </a:pathLst>
              </a:custGeom>
              <a:solidFill>
                <a:srgbClr val="DA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47">
                <a:extLst>
                  <a:ext uri="{FF2B5EF4-FFF2-40B4-BE49-F238E27FC236}">
                    <a16:creationId xmlns:a16="http://schemas.microsoft.com/office/drawing/2014/main" id="{D45853EE-EF8C-5A91-11B2-0A558D6D731E}"/>
                  </a:ext>
                </a:extLst>
              </p:cNvPr>
              <p:cNvSpPr/>
              <p:nvPr/>
            </p:nvSpPr>
            <p:spPr>
              <a:xfrm>
                <a:off x="5933360" y="1341209"/>
                <a:ext cx="244762" cy="261699"/>
              </a:xfrm>
              <a:custGeom>
                <a:avLst/>
                <a:gdLst/>
                <a:ahLst/>
                <a:cxnLst/>
                <a:rect l="l" t="t" r="r" b="b"/>
                <a:pathLst>
                  <a:path w="2081" h="2225" extrusionOk="0">
                    <a:moveTo>
                      <a:pt x="15" y="1"/>
                    </a:moveTo>
                    <a:cubicBezTo>
                      <a:pt x="9" y="17"/>
                      <a:pt x="5" y="35"/>
                      <a:pt x="1" y="53"/>
                    </a:cubicBezTo>
                    <a:cubicBezTo>
                      <a:pt x="57" y="67"/>
                      <a:pt x="120" y="79"/>
                      <a:pt x="184" y="87"/>
                    </a:cubicBezTo>
                    <a:cubicBezTo>
                      <a:pt x="403" y="110"/>
                      <a:pt x="630" y="114"/>
                      <a:pt x="680" y="121"/>
                    </a:cubicBezTo>
                    <a:cubicBezTo>
                      <a:pt x="986" y="153"/>
                      <a:pt x="1283" y="248"/>
                      <a:pt x="1552" y="394"/>
                    </a:cubicBezTo>
                    <a:cubicBezTo>
                      <a:pt x="1619" y="432"/>
                      <a:pt x="1685" y="472"/>
                      <a:pt x="1747" y="514"/>
                    </a:cubicBezTo>
                    <a:cubicBezTo>
                      <a:pt x="1809" y="557"/>
                      <a:pt x="1876" y="603"/>
                      <a:pt x="1921" y="651"/>
                    </a:cubicBezTo>
                    <a:cubicBezTo>
                      <a:pt x="1969" y="702"/>
                      <a:pt x="1981" y="755"/>
                      <a:pt x="1953" y="806"/>
                    </a:cubicBezTo>
                    <a:cubicBezTo>
                      <a:pt x="1926" y="857"/>
                      <a:pt x="1869" y="898"/>
                      <a:pt x="1809" y="911"/>
                    </a:cubicBezTo>
                    <a:cubicBezTo>
                      <a:pt x="1771" y="921"/>
                      <a:pt x="1732" y="924"/>
                      <a:pt x="1690" y="924"/>
                    </a:cubicBezTo>
                    <a:cubicBezTo>
                      <a:pt x="1622" y="924"/>
                      <a:pt x="1550" y="916"/>
                      <a:pt x="1473" y="916"/>
                    </a:cubicBezTo>
                    <a:cubicBezTo>
                      <a:pt x="1432" y="916"/>
                      <a:pt x="1390" y="918"/>
                      <a:pt x="1347" y="926"/>
                    </a:cubicBezTo>
                    <a:cubicBezTo>
                      <a:pt x="1264" y="939"/>
                      <a:pt x="1172" y="985"/>
                      <a:pt x="1121" y="1063"/>
                    </a:cubicBezTo>
                    <a:cubicBezTo>
                      <a:pt x="1067" y="1141"/>
                      <a:pt x="1059" y="1234"/>
                      <a:pt x="1060" y="1314"/>
                    </a:cubicBezTo>
                    <a:cubicBezTo>
                      <a:pt x="1065" y="1476"/>
                      <a:pt x="1109" y="1628"/>
                      <a:pt x="1077" y="1771"/>
                    </a:cubicBezTo>
                    <a:cubicBezTo>
                      <a:pt x="1046" y="1913"/>
                      <a:pt x="953" y="2040"/>
                      <a:pt x="836" y="2133"/>
                    </a:cubicBezTo>
                    <a:cubicBezTo>
                      <a:pt x="825" y="2142"/>
                      <a:pt x="798" y="2163"/>
                      <a:pt x="761" y="2186"/>
                    </a:cubicBezTo>
                    <a:cubicBezTo>
                      <a:pt x="761" y="2187"/>
                      <a:pt x="763" y="2188"/>
                      <a:pt x="764" y="2189"/>
                    </a:cubicBezTo>
                    <a:cubicBezTo>
                      <a:pt x="772" y="2196"/>
                      <a:pt x="781" y="2202"/>
                      <a:pt x="792" y="2209"/>
                    </a:cubicBezTo>
                    <a:cubicBezTo>
                      <a:pt x="799" y="2215"/>
                      <a:pt x="807" y="2220"/>
                      <a:pt x="816" y="2225"/>
                    </a:cubicBezTo>
                    <a:cubicBezTo>
                      <a:pt x="844" y="2205"/>
                      <a:pt x="864" y="2190"/>
                      <a:pt x="874" y="2182"/>
                    </a:cubicBezTo>
                    <a:cubicBezTo>
                      <a:pt x="1002" y="2086"/>
                      <a:pt x="1109" y="1950"/>
                      <a:pt x="1151" y="1787"/>
                    </a:cubicBezTo>
                    <a:cubicBezTo>
                      <a:pt x="1190" y="1621"/>
                      <a:pt x="1147" y="1460"/>
                      <a:pt x="1149" y="1313"/>
                    </a:cubicBezTo>
                    <a:cubicBezTo>
                      <a:pt x="1150" y="1240"/>
                      <a:pt x="1160" y="1169"/>
                      <a:pt x="1199" y="1118"/>
                    </a:cubicBezTo>
                    <a:cubicBezTo>
                      <a:pt x="1236" y="1065"/>
                      <a:pt x="1296" y="1037"/>
                      <a:pt x="1365" y="1026"/>
                    </a:cubicBezTo>
                    <a:cubicBezTo>
                      <a:pt x="1389" y="1022"/>
                      <a:pt x="1415" y="1020"/>
                      <a:pt x="1441" y="1020"/>
                    </a:cubicBezTo>
                    <a:cubicBezTo>
                      <a:pt x="1522" y="1020"/>
                      <a:pt x="1608" y="1037"/>
                      <a:pt x="1702" y="1037"/>
                    </a:cubicBezTo>
                    <a:cubicBezTo>
                      <a:pt x="1745" y="1037"/>
                      <a:pt x="1790" y="1033"/>
                      <a:pt x="1836" y="1023"/>
                    </a:cubicBezTo>
                    <a:cubicBezTo>
                      <a:pt x="1925" y="1000"/>
                      <a:pt x="2007" y="943"/>
                      <a:pt x="2051" y="855"/>
                    </a:cubicBezTo>
                    <a:cubicBezTo>
                      <a:pt x="2072" y="810"/>
                      <a:pt x="2080" y="755"/>
                      <a:pt x="2069" y="704"/>
                    </a:cubicBezTo>
                    <a:cubicBezTo>
                      <a:pt x="2056" y="654"/>
                      <a:pt x="2027" y="613"/>
                      <a:pt x="1996" y="581"/>
                    </a:cubicBezTo>
                    <a:cubicBezTo>
                      <a:pt x="1932" y="519"/>
                      <a:pt x="1867" y="479"/>
                      <a:pt x="1801" y="436"/>
                    </a:cubicBezTo>
                    <a:cubicBezTo>
                      <a:pt x="1733" y="392"/>
                      <a:pt x="1664" y="352"/>
                      <a:pt x="1594" y="316"/>
                    </a:cubicBezTo>
                    <a:cubicBezTo>
                      <a:pt x="1311" y="172"/>
                      <a:pt x="1001" y="84"/>
                      <a:pt x="686" y="60"/>
                    </a:cubicBezTo>
                    <a:cubicBezTo>
                      <a:pt x="634" y="52"/>
                      <a:pt x="404" y="45"/>
                      <a:pt x="191" y="27"/>
                    </a:cubicBezTo>
                    <a:cubicBezTo>
                      <a:pt x="129" y="21"/>
                      <a:pt x="68" y="12"/>
                      <a:pt x="15" y="1"/>
                    </a:cubicBezTo>
                    <a:close/>
                  </a:path>
                </a:pathLst>
              </a:custGeom>
              <a:solidFill>
                <a:srgbClr val="DA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47">
                <a:extLst>
                  <a:ext uri="{FF2B5EF4-FFF2-40B4-BE49-F238E27FC236}">
                    <a16:creationId xmlns:a16="http://schemas.microsoft.com/office/drawing/2014/main" id="{FEF04057-250A-628C-F532-5001D89494DF}"/>
                  </a:ext>
                </a:extLst>
              </p:cNvPr>
              <p:cNvSpPr/>
              <p:nvPr/>
            </p:nvSpPr>
            <p:spPr>
              <a:xfrm>
                <a:off x="5925480" y="1400252"/>
                <a:ext cx="83861" cy="150433"/>
              </a:xfrm>
              <a:custGeom>
                <a:avLst/>
                <a:gdLst/>
                <a:ahLst/>
                <a:cxnLst/>
                <a:rect l="l" t="t" r="r" b="b"/>
                <a:pathLst>
                  <a:path w="713" h="1279" extrusionOk="0">
                    <a:moveTo>
                      <a:pt x="452" y="0"/>
                    </a:moveTo>
                    <a:cubicBezTo>
                      <a:pt x="386" y="0"/>
                      <a:pt x="326" y="18"/>
                      <a:pt x="268" y="29"/>
                    </a:cubicBezTo>
                    <a:cubicBezTo>
                      <a:pt x="253" y="32"/>
                      <a:pt x="210" y="38"/>
                      <a:pt x="157" y="38"/>
                    </a:cubicBezTo>
                    <a:cubicBezTo>
                      <a:pt x="117" y="38"/>
                      <a:pt x="70" y="34"/>
                      <a:pt x="25" y="21"/>
                    </a:cubicBezTo>
                    <a:cubicBezTo>
                      <a:pt x="16" y="19"/>
                      <a:pt x="8" y="17"/>
                      <a:pt x="1" y="14"/>
                    </a:cubicBezTo>
                    <a:lnTo>
                      <a:pt x="1" y="77"/>
                    </a:lnTo>
                    <a:cubicBezTo>
                      <a:pt x="3" y="77"/>
                      <a:pt x="6" y="78"/>
                      <a:pt x="8" y="79"/>
                    </a:cubicBezTo>
                    <a:cubicBezTo>
                      <a:pt x="59" y="96"/>
                      <a:pt x="112" y="102"/>
                      <a:pt x="159" y="102"/>
                    </a:cubicBezTo>
                    <a:cubicBezTo>
                      <a:pt x="165" y="102"/>
                      <a:pt x="171" y="102"/>
                      <a:pt x="177" y="102"/>
                    </a:cubicBezTo>
                    <a:cubicBezTo>
                      <a:pt x="228" y="100"/>
                      <a:pt x="265" y="92"/>
                      <a:pt x="279" y="90"/>
                    </a:cubicBezTo>
                    <a:cubicBezTo>
                      <a:pt x="332" y="82"/>
                      <a:pt x="386" y="72"/>
                      <a:pt x="434" y="72"/>
                    </a:cubicBezTo>
                    <a:cubicBezTo>
                      <a:pt x="459" y="72"/>
                      <a:pt x="483" y="75"/>
                      <a:pt x="505" y="81"/>
                    </a:cubicBezTo>
                    <a:cubicBezTo>
                      <a:pt x="573" y="99"/>
                      <a:pt x="629" y="155"/>
                      <a:pt x="617" y="208"/>
                    </a:cubicBezTo>
                    <a:cubicBezTo>
                      <a:pt x="612" y="265"/>
                      <a:pt x="548" y="318"/>
                      <a:pt x="492" y="385"/>
                    </a:cubicBezTo>
                    <a:cubicBezTo>
                      <a:pt x="465" y="419"/>
                      <a:pt x="435" y="467"/>
                      <a:pt x="435" y="528"/>
                    </a:cubicBezTo>
                    <a:cubicBezTo>
                      <a:pt x="437" y="558"/>
                      <a:pt x="445" y="589"/>
                      <a:pt x="458" y="612"/>
                    </a:cubicBezTo>
                    <a:cubicBezTo>
                      <a:pt x="471" y="636"/>
                      <a:pt x="484" y="653"/>
                      <a:pt x="494" y="669"/>
                    </a:cubicBezTo>
                    <a:cubicBezTo>
                      <a:pt x="580" y="762"/>
                      <a:pt x="496" y="933"/>
                      <a:pt x="441" y="1076"/>
                    </a:cubicBezTo>
                    <a:cubicBezTo>
                      <a:pt x="420" y="1125"/>
                      <a:pt x="395" y="1172"/>
                      <a:pt x="364" y="1213"/>
                    </a:cubicBezTo>
                    <a:cubicBezTo>
                      <a:pt x="375" y="1229"/>
                      <a:pt x="386" y="1245"/>
                      <a:pt x="397" y="1259"/>
                    </a:cubicBezTo>
                    <a:cubicBezTo>
                      <a:pt x="402" y="1266"/>
                      <a:pt x="408" y="1273"/>
                      <a:pt x="413" y="1279"/>
                    </a:cubicBezTo>
                    <a:cubicBezTo>
                      <a:pt x="458" y="1228"/>
                      <a:pt x="492" y="1171"/>
                      <a:pt x="521" y="1114"/>
                    </a:cubicBezTo>
                    <a:cubicBezTo>
                      <a:pt x="558" y="1037"/>
                      <a:pt x="591" y="965"/>
                      <a:pt x="619" y="881"/>
                    </a:cubicBezTo>
                    <a:cubicBezTo>
                      <a:pt x="632" y="838"/>
                      <a:pt x="642" y="793"/>
                      <a:pt x="639" y="743"/>
                    </a:cubicBezTo>
                    <a:cubicBezTo>
                      <a:pt x="638" y="695"/>
                      <a:pt x="615" y="637"/>
                      <a:pt x="588" y="601"/>
                    </a:cubicBezTo>
                    <a:cubicBezTo>
                      <a:pt x="560" y="566"/>
                      <a:pt x="545" y="546"/>
                      <a:pt x="544" y="524"/>
                    </a:cubicBezTo>
                    <a:cubicBezTo>
                      <a:pt x="542" y="504"/>
                      <a:pt x="553" y="476"/>
                      <a:pt x="575" y="447"/>
                    </a:cubicBezTo>
                    <a:cubicBezTo>
                      <a:pt x="597" y="416"/>
                      <a:pt x="623" y="386"/>
                      <a:pt x="649" y="351"/>
                    </a:cubicBezTo>
                    <a:cubicBezTo>
                      <a:pt x="675" y="316"/>
                      <a:pt x="702" y="272"/>
                      <a:pt x="706" y="217"/>
                    </a:cubicBezTo>
                    <a:cubicBezTo>
                      <a:pt x="712" y="162"/>
                      <a:pt x="685" y="107"/>
                      <a:pt x="649" y="73"/>
                    </a:cubicBezTo>
                    <a:cubicBezTo>
                      <a:pt x="613" y="39"/>
                      <a:pt x="569" y="18"/>
                      <a:pt x="524" y="8"/>
                    </a:cubicBezTo>
                    <a:cubicBezTo>
                      <a:pt x="500" y="3"/>
                      <a:pt x="476" y="0"/>
                      <a:pt x="452" y="0"/>
                    </a:cubicBezTo>
                    <a:close/>
                  </a:path>
                </a:pathLst>
              </a:custGeom>
              <a:solidFill>
                <a:srgbClr val="DA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47">
                <a:extLst>
                  <a:ext uri="{FF2B5EF4-FFF2-40B4-BE49-F238E27FC236}">
                    <a16:creationId xmlns:a16="http://schemas.microsoft.com/office/drawing/2014/main" id="{87BCBA41-7BBF-9576-8F85-389E48B3007B}"/>
                  </a:ext>
                </a:extLst>
              </p:cNvPr>
              <p:cNvSpPr/>
              <p:nvPr/>
            </p:nvSpPr>
            <p:spPr>
              <a:xfrm>
                <a:off x="6130369" y="1393548"/>
                <a:ext cx="122205" cy="249231"/>
              </a:xfrm>
              <a:custGeom>
                <a:avLst/>
                <a:gdLst/>
                <a:ahLst/>
                <a:cxnLst/>
                <a:rect l="l" t="t" r="r" b="b"/>
                <a:pathLst>
                  <a:path w="1039" h="2119" extrusionOk="0">
                    <a:moveTo>
                      <a:pt x="1018" y="0"/>
                    </a:moveTo>
                    <a:cubicBezTo>
                      <a:pt x="998" y="0"/>
                      <a:pt x="949" y="83"/>
                      <a:pt x="923" y="179"/>
                    </a:cubicBezTo>
                    <a:cubicBezTo>
                      <a:pt x="894" y="278"/>
                      <a:pt x="879" y="386"/>
                      <a:pt x="875" y="410"/>
                    </a:cubicBezTo>
                    <a:cubicBezTo>
                      <a:pt x="846" y="552"/>
                      <a:pt x="815" y="695"/>
                      <a:pt x="745" y="813"/>
                    </a:cubicBezTo>
                    <a:cubicBezTo>
                      <a:pt x="676" y="931"/>
                      <a:pt x="565" y="1022"/>
                      <a:pt x="455" y="1119"/>
                    </a:cubicBezTo>
                    <a:cubicBezTo>
                      <a:pt x="236" y="1329"/>
                      <a:pt x="84" y="1609"/>
                      <a:pt x="31" y="1903"/>
                    </a:cubicBezTo>
                    <a:cubicBezTo>
                      <a:pt x="25" y="1923"/>
                      <a:pt x="5" y="2015"/>
                      <a:pt x="1" y="2111"/>
                    </a:cubicBezTo>
                    <a:cubicBezTo>
                      <a:pt x="21" y="2114"/>
                      <a:pt x="42" y="2117"/>
                      <a:pt x="62" y="2119"/>
                    </a:cubicBezTo>
                    <a:cubicBezTo>
                      <a:pt x="70" y="2027"/>
                      <a:pt x="85" y="1937"/>
                      <a:pt x="90" y="1916"/>
                    </a:cubicBezTo>
                    <a:cubicBezTo>
                      <a:pt x="161" y="1637"/>
                      <a:pt x="317" y="1387"/>
                      <a:pt x="534" y="1204"/>
                    </a:cubicBezTo>
                    <a:cubicBezTo>
                      <a:pt x="636" y="1102"/>
                      <a:pt x="751" y="996"/>
                      <a:pt x="823" y="856"/>
                    </a:cubicBezTo>
                    <a:cubicBezTo>
                      <a:pt x="895" y="715"/>
                      <a:pt x="915" y="565"/>
                      <a:pt x="936" y="420"/>
                    </a:cubicBezTo>
                    <a:cubicBezTo>
                      <a:pt x="941" y="396"/>
                      <a:pt x="959" y="290"/>
                      <a:pt x="981" y="194"/>
                    </a:cubicBezTo>
                    <a:cubicBezTo>
                      <a:pt x="1002" y="96"/>
                      <a:pt x="1038" y="11"/>
                      <a:pt x="1021" y="1"/>
                    </a:cubicBezTo>
                    <a:cubicBezTo>
                      <a:pt x="1020" y="0"/>
                      <a:pt x="1019" y="0"/>
                      <a:pt x="1018" y="0"/>
                    </a:cubicBezTo>
                    <a:close/>
                  </a:path>
                </a:pathLst>
              </a:custGeom>
              <a:solidFill>
                <a:srgbClr val="DA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47">
                <a:extLst>
                  <a:ext uri="{FF2B5EF4-FFF2-40B4-BE49-F238E27FC236}">
                    <a16:creationId xmlns:a16="http://schemas.microsoft.com/office/drawing/2014/main" id="{32D3CB70-DE68-9EDC-93EA-EA62CA1669D0}"/>
                  </a:ext>
                </a:extLst>
              </p:cNvPr>
              <p:cNvSpPr/>
              <p:nvPr/>
            </p:nvSpPr>
            <p:spPr>
              <a:xfrm>
                <a:off x="6275038" y="1290280"/>
                <a:ext cx="98211" cy="59750"/>
              </a:xfrm>
              <a:custGeom>
                <a:avLst/>
                <a:gdLst/>
                <a:ahLst/>
                <a:cxnLst/>
                <a:rect l="l" t="t" r="r" b="b"/>
                <a:pathLst>
                  <a:path w="835" h="508" extrusionOk="0">
                    <a:moveTo>
                      <a:pt x="784" y="0"/>
                    </a:moveTo>
                    <a:cubicBezTo>
                      <a:pt x="745" y="14"/>
                      <a:pt x="704" y="24"/>
                      <a:pt x="664" y="34"/>
                    </a:cubicBezTo>
                    <a:cubicBezTo>
                      <a:pt x="578" y="64"/>
                      <a:pt x="488" y="86"/>
                      <a:pt x="395" y="116"/>
                    </a:cubicBezTo>
                    <a:cubicBezTo>
                      <a:pt x="304" y="146"/>
                      <a:pt x="210" y="186"/>
                      <a:pt x="135" y="253"/>
                    </a:cubicBezTo>
                    <a:cubicBezTo>
                      <a:pt x="122" y="264"/>
                      <a:pt x="62" y="309"/>
                      <a:pt x="29" y="373"/>
                    </a:cubicBezTo>
                    <a:cubicBezTo>
                      <a:pt x="9" y="408"/>
                      <a:pt x="0" y="446"/>
                      <a:pt x="0" y="472"/>
                    </a:cubicBezTo>
                    <a:cubicBezTo>
                      <a:pt x="0" y="494"/>
                      <a:pt x="5" y="507"/>
                      <a:pt x="15" y="507"/>
                    </a:cubicBezTo>
                    <a:cubicBezTo>
                      <a:pt x="15" y="507"/>
                      <a:pt x="15" y="507"/>
                      <a:pt x="16" y="507"/>
                    </a:cubicBezTo>
                    <a:cubicBezTo>
                      <a:pt x="35" y="507"/>
                      <a:pt x="47" y="453"/>
                      <a:pt x="81" y="404"/>
                    </a:cubicBezTo>
                    <a:cubicBezTo>
                      <a:pt x="113" y="353"/>
                      <a:pt x="161" y="310"/>
                      <a:pt x="173" y="302"/>
                    </a:cubicBezTo>
                    <a:cubicBezTo>
                      <a:pt x="319" y="197"/>
                      <a:pt x="508" y="191"/>
                      <a:pt x="697" y="145"/>
                    </a:cubicBezTo>
                    <a:cubicBezTo>
                      <a:pt x="744" y="128"/>
                      <a:pt x="789" y="112"/>
                      <a:pt x="835" y="92"/>
                    </a:cubicBezTo>
                    <a:cubicBezTo>
                      <a:pt x="829" y="84"/>
                      <a:pt x="825" y="74"/>
                      <a:pt x="820" y="64"/>
                    </a:cubicBezTo>
                    <a:cubicBezTo>
                      <a:pt x="813" y="53"/>
                      <a:pt x="808" y="41"/>
                      <a:pt x="800" y="28"/>
                    </a:cubicBezTo>
                    <a:cubicBezTo>
                      <a:pt x="795" y="20"/>
                      <a:pt x="789" y="10"/>
                      <a:pt x="784" y="0"/>
                    </a:cubicBezTo>
                    <a:close/>
                  </a:path>
                </a:pathLst>
              </a:custGeom>
              <a:solidFill>
                <a:srgbClr val="DA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47">
                <a:extLst>
                  <a:ext uri="{FF2B5EF4-FFF2-40B4-BE49-F238E27FC236}">
                    <a16:creationId xmlns:a16="http://schemas.microsoft.com/office/drawing/2014/main" id="{0E86FDD2-EC46-B0A7-1598-A8EA5FEA1263}"/>
                  </a:ext>
                </a:extLst>
              </p:cNvPr>
              <p:cNvSpPr/>
              <p:nvPr/>
            </p:nvSpPr>
            <p:spPr>
              <a:xfrm>
                <a:off x="6280213" y="1349324"/>
                <a:ext cx="112913" cy="253466"/>
              </a:xfrm>
              <a:custGeom>
                <a:avLst/>
                <a:gdLst/>
                <a:ahLst/>
                <a:cxnLst/>
                <a:rect l="l" t="t" r="r" b="b"/>
                <a:pathLst>
                  <a:path w="960" h="2155" extrusionOk="0">
                    <a:moveTo>
                      <a:pt x="868" y="1"/>
                    </a:moveTo>
                    <a:cubicBezTo>
                      <a:pt x="758" y="1"/>
                      <a:pt x="663" y="44"/>
                      <a:pt x="641" y="51"/>
                    </a:cubicBezTo>
                    <a:cubicBezTo>
                      <a:pt x="559" y="79"/>
                      <a:pt x="476" y="104"/>
                      <a:pt x="397" y="154"/>
                    </a:cubicBezTo>
                    <a:cubicBezTo>
                      <a:pt x="358" y="179"/>
                      <a:pt x="321" y="211"/>
                      <a:pt x="292" y="251"/>
                    </a:cubicBezTo>
                    <a:cubicBezTo>
                      <a:pt x="264" y="293"/>
                      <a:pt x="247" y="343"/>
                      <a:pt x="243" y="392"/>
                    </a:cubicBezTo>
                    <a:cubicBezTo>
                      <a:pt x="237" y="492"/>
                      <a:pt x="267" y="578"/>
                      <a:pt x="287" y="660"/>
                    </a:cubicBezTo>
                    <a:cubicBezTo>
                      <a:pt x="309" y="741"/>
                      <a:pt x="317" y="815"/>
                      <a:pt x="305" y="892"/>
                    </a:cubicBezTo>
                    <a:cubicBezTo>
                      <a:pt x="292" y="1050"/>
                      <a:pt x="218" y="1203"/>
                      <a:pt x="145" y="1359"/>
                    </a:cubicBezTo>
                    <a:cubicBezTo>
                      <a:pt x="75" y="1514"/>
                      <a:pt x="1" y="1684"/>
                      <a:pt x="15" y="1869"/>
                    </a:cubicBezTo>
                    <a:cubicBezTo>
                      <a:pt x="15" y="1897"/>
                      <a:pt x="31" y="2036"/>
                      <a:pt x="112" y="2138"/>
                    </a:cubicBezTo>
                    <a:lnTo>
                      <a:pt x="127" y="2155"/>
                    </a:lnTo>
                    <a:cubicBezTo>
                      <a:pt x="143" y="2145"/>
                      <a:pt x="160" y="2133"/>
                      <a:pt x="176" y="2121"/>
                    </a:cubicBezTo>
                    <a:cubicBezTo>
                      <a:pt x="170" y="2115"/>
                      <a:pt x="166" y="2107"/>
                      <a:pt x="161" y="2101"/>
                    </a:cubicBezTo>
                    <a:cubicBezTo>
                      <a:pt x="95" y="2011"/>
                      <a:pt x="77" y="1890"/>
                      <a:pt x="77" y="1864"/>
                    </a:cubicBezTo>
                    <a:cubicBezTo>
                      <a:pt x="72" y="1702"/>
                      <a:pt x="146" y="1546"/>
                      <a:pt x="225" y="1398"/>
                    </a:cubicBezTo>
                    <a:cubicBezTo>
                      <a:pt x="303" y="1247"/>
                      <a:pt x="393" y="1091"/>
                      <a:pt x="420" y="906"/>
                    </a:cubicBezTo>
                    <a:cubicBezTo>
                      <a:pt x="429" y="814"/>
                      <a:pt x="414" y="714"/>
                      <a:pt x="386" y="632"/>
                    </a:cubicBezTo>
                    <a:cubicBezTo>
                      <a:pt x="359" y="549"/>
                      <a:pt x="330" y="471"/>
                      <a:pt x="332" y="398"/>
                    </a:cubicBezTo>
                    <a:cubicBezTo>
                      <a:pt x="333" y="324"/>
                      <a:pt x="373" y="261"/>
                      <a:pt x="438" y="216"/>
                    </a:cubicBezTo>
                    <a:cubicBezTo>
                      <a:pt x="503" y="172"/>
                      <a:pt x="583" y="140"/>
                      <a:pt x="661" y="109"/>
                    </a:cubicBezTo>
                    <a:cubicBezTo>
                      <a:pt x="685" y="101"/>
                      <a:pt x="781" y="62"/>
                      <a:pt x="879" y="62"/>
                    </a:cubicBezTo>
                    <a:cubicBezTo>
                      <a:pt x="890" y="62"/>
                      <a:pt x="902" y="63"/>
                      <a:pt x="913" y="64"/>
                    </a:cubicBezTo>
                    <a:cubicBezTo>
                      <a:pt x="930" y="66"/>
                      <a:pt x="945" y="69"/>
                      <a:pt x="960" y="72"/>
                    </a:cubicBezTo>
                    <a:cubicBezTo>
                      <a:pt x="959" y="64"/>
                      <a:pt x="957" y="56"/>
                      <a:pt x="955" y="47"/>
                    </a:cubicBezTo>
                    <a:cubicBezTo>
                      <a:pt x="952" y="34"/>
                      <a:pt x="948" y="21"/>
                      <a:pt x="945" y="8"/>
                    </a:cubicBezTo>
                    <a:cubicBezTo>
                      <a:pt x="937" y="7"/>
                      <a:pt x="930" y="5"/>
                      <a:pt x="922" y="4"/>
                    </a:cubicBezTo>
                    <a:cubicBezTo>
                      <a:pt x="904" y="2"/>
                      <a:pt x="886" y="1"/>
                      <a:pt x="868" y="1"/>
                    </a:cubicBezTo>
                    <a:close/>
                  </a:path>
                </a:pathLst>
              </a:custGeom>
              <a:solidFill>
                <a:srgbClr val="DA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47">
                <a:extLst>
                  <a:ext uri="{FF2B5EF4-FFF2-40B4-BE49-F238E27FC236}">
                    <a16:creationId xmlns:a16="http://schemas.microsoft.com/office/drawing/2014/main" id="{7DE2BE8E-D348-00A2-3EF2-163D3CEB98B6}"/>
                  </a:ext>
                </a:extLst>
              </p:cNvPr>
              <p:cNvSpPr/>
              <p:nvPr/>
            </p:nvSpPr>
            <p:spPr>
              <a:xfrm>
                <a:off x="6027336" y="1172546"/>
                <a:ext cx="185836" cy="65983"/>
              </a:xfrm>
              <a:custGeom>
                <a:avLst/>
                <a:gdLst/>
                <a:ahLst/>
                <a:cxnLst/>
                <a:rect l="l" t="t" r="r" b="b"/>
                <a:pathLst>
                  <a:path w="1580" h="561" extrusionOk="0">
                    <a:moveTo>
                      <a:pt x="1372" y="1"/>
                    </a:moveTo>
                    <a:cubicBezTo>
                      <a:pt x="1407" y="58"/>
                      <a:pt x="1439" y="101"/>
                      <a:pt x="1445" y="114"/>
                    </a:cubicBezTo>
                    <a:cubicBezTo>
                      <a:pt x="1475" y="173"/>
                      <a:pt x="1499" y="237"/>
                      <a:pt x="1498" y="296"/>
                    </a:cubicBezTo>
                    <a:cubicBezTo>
                      <a:pt x="1497" y="355"/>
                      <a:pt x="1467" y="405"/>
                      <a:pt x="1417" y="431"/>
                    </a:cubicBezTo>
                    <a:cubicBezTo>
                      <a:pt x="1381" y="452"/>
                      <a:pt x="1337" y="461"/>
                      <a:pt x="1293" y="461"/>
                    </a:cubicBezTo>
                    <a:cubicBezTo>
                      <a:pt x="1277" y="461"/>
                      <a:pt x="1260" y="460"/>
                      <a:pt x="1244" y="457"/>
                    </a:cubicBezTo>
                    <a:cubicBezTo>
                      <a:pt x="1181" y="450"/>
                      <a:pt x="1117" y="428"/>
                      <a:pt x="1048" y="411"/>
                    </a:cubicBezTo>
                    <a:cubicBezTo>
                      <a:pt x="974" y="395"/>
                      <a:pt x="897" y="387"/>
                      <a:pt x="821" y="387"/>
                    </a:cubicBezTo>
                    <a:cubicBezTo>
                      <a:pt x="752" y="387"/>
                      <a:pt x="682" y="394"/>
                      <a:pt x="614" y="407"/>
                    </a:cubicBezTo>
                    <a:cubicBezTo>
                      <a:pt x="505" y="425"/>
                      <a:pt x="406" y="471"/>
                      <a:pt x="312" y="471"/>
                    </a:cubicBezTo>
                    <a:cubicBezTo>
                      <a:pt x="282" y="471"/>
                      <a:pt x="253" y="467"/>
                      <a:pt x="224" y="455"/>
                    </a:cubicBezTo>
                    <a:cubicBezTo>
                      <a:pt x="215" y="452"/>
                      <a:pt x="189" y="440"/>
                      <a:pt x="159" y="418"/>
                    </a:cubicBezTo>
                    <a:cubicBezTo>
                      <a:pt x="128" y="396"/>
                      <a:pt x="94" y="364"/>
                      <a:pt x="64" y="329"/>
                    </a:cubicBezTo>
                    <a:cubicBezTo>
                      <a:pt x="59" y="324"/>
                      <a:pt x="54" y="319"/>
                      <a:pt x="49" y="313"/>
                    </a:cubicBezTo>
                    <a:cubicBezTo>
                      <a:pt x="33" y="323"/>
                      <a:pt x="16" y="334"/>
                      <a:pt x="0" y="346"/>
                    </a:cubicBezTo>
                    <a:cubicBezTo>
                      <a:pt x="5" y="353"/>
                      <a:pt x="11" y="360"/>
                      <a:pt x="18" y="368"/>
                    </a:cubicBezTo>
                    <a:cubicBezTo>
                      <a:pt x="49" y="408"/>
                      <a:pt x="86" y="444"/>
                      <a:pt x="122" y="470"/>
                    </a:cubicBezTo>
                    <a:cubicBezTo>
                      <a:pt x="158" y="495"/>
                      <a:pt x="190" y="508"/>
                      <a:pt x="201" y="512"/>
                    </a:cubicBezTo>
                    <a:cubicBezTo>
                      <a:pt x="245" y="532"/>
                      <a:pt x="294" y="540"/>
                      <a:pt x="341" y="540"/>
                    </a:cubicBezTo>
                    <a:cubicBezTo>
                      <a:pt x="370" y="540"/>
                      <a:pt x="399" y="537"/>
                      <a:pt x="425" y="532"/>
                    </a:cubicBezTo>
                    <a:cubicBezTo>
                      <a:pt x="498" y="519"/>
                      <a:pt x="562" y="501"/>
                      <a:pt x="628" y="494"/>
                    </a:cubicBezTo>
                    <a:cubicBezTo>
                      <a:pt x="669" y="489"/>
                      <a:pt x="711" y="487"/>
                      <a:pt x="752" y="487"/>
                    </a:cubicBezTo>
                    <a:cubicBezTo>
                      <a:pt x="843" y="487"/>
                      <a:pt x="934" y="499"/>
                      <a:pt x="1022" y="523"/>
                    </a:cubicBezTo>
                    <a:cubicBezTo>
                      <a:pt x="1088" y="536"/>
                      <a:pt x="1157" y="554"/>
                      <a:pt x="1234" y="559"/>
                    </a:cubicBezTo>
                    <a:cubicBezTo>
                      <a:pt x="1244" y="560"/>
                      <a:pt x="1255" y="560"/>
                      <a:pt x="1265" y="560"/>
                    </a:cubicBezTo>
                    <a:cubicBezTo>
                      <a:pt x="1333" y="560"/>
                      <a:pt x="1402" y="545"/>
                      <a:pt x="1463" y="508"/>
                    </a:cubicBezTo>
                    <a:cubicBezTo>
                      <a:pt x="1535" y="464"/>
                      <a:pt x="1580" y="376"/>
                      <a:pt x="1574" y="295"/>
                    </a:cubicBezTo>
                    <a:cubicBezTo>
                      <a:pt x="1568" y="215"/>
                      <a:pt x="1536" y="145"/>
                      <a:pt x="1499" y="84"/>
                    </a:cubicBezTo>
                    <a:cubicBezTo>
                      <a:pt x="1494" y="73"/>
                      <a:pt x="1476" y="46"/>
                      <a:pt x="1455" y="12"/>
                    </a:cubicBezTo>
                    <a:cubicBezTo>
                      <a:pt x="1428" y="7"/>
                      <a:pt x="1400" y="4"/>
                      <a:pt x="1372" y="1"/>
                    </a:cubicBezTo>
                    <a:close/>
                  </a:path>
                </a:pathLst>
              </a:custGeom>
              <a:solidFill>
                <a:srgbClr val="DADDD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47">
                <a:extLst>
                  <a:ext uri="{FF2B5EF4-FFF2-40B4-BE49-F238E27FC236}">
                    <a16:creationId xmlns:a16="http://schemas.microsoft.com/office/drawing/2014/main" id="{A12BE353-00A0-CC25-F187-8A9370ADAA0E}"/>
                  </a:ext>
                </a:extLst>
              </p:cNvPr>
              <p:cNvSpPr/>
              <p:nvPr/>
            </p:nvSpPr>
            <p:spPr>
              <a:xfrm>
                <a:off x="6090379" y="1196775"/>
                <a:ext cx="308393" cy="447182"/>
              </a:xfrm>
              <a:custGeom>
                <a:avLst/>
                <a:gdLst/>
                <a:ahLst/>
                <a:cxnLst/>
                <a:rect l="l" t="t" r="r" b="b"/>
                <a:pathLst>
                  <a:path w="2622" h="3802" extrusionOk="0">
                    <a:moveTo>
                      <a:pt x="1519" y="0"/>
                    </a:moveTo>
                    <a:lnTo>
                      <a:pt x="1519" y="0"/>
                    </a:lnTo>
                    <a:cubicBezTo>
                      <a:pt x="1928" y="891"/>
                      <a:pt x="2506" y="2888"/>
                      <a:pt x="1" y="3708"/>
                    </a:cubicBezTo>
                    <a:cubicBezTo>
                      <a:pt x="17" y="3713"/>
                      <a:pt x="35" y="3718"/>
                      <a:pt x="53" y="3724"/>
                    </a:cubicBezTo>
                    <a:cubicBezTo>
                      <a:pt x="67" y="3729"/>
                      <a:pt x="82" y="3732"/>
                      <a:pt x="97" y="3736"/>
                    </a:cubicBezTo>
                    <a:cubicBezTo>
                      <a:pt x="150" y="3749"/>
                      <a:pt x="202" y="3761"/>
                      <a:pt x="256" y="3771"/>
                    </a:cubicBezTo>
                    <a:cubicBezTo>
                      <a:pt x="368" y="3792"/>
                      <a:pt x="483" y="3801"/>
                      <a:pt x="600" y="3802"/>
                    </a:cubicBezTo>
                    <a:lnTo>
                      <a:pt x="601" y="3802"/>
                    </a:lnTo>
                    <a:cubicBezTo>
                      <a:pt x="659" y="3802"/>
                      <a:pt x="717" y="3800"/>
                      <a:pt x="775" y="3795"/>
                    </a:cubicBezTo>
                    <a:cubicBezTo>
                      <a:pt x="907" y="3784"/>
                      <a:pt x="1040" y="3761"/>
                      <a:pt x="1170" y="3722"/>
                    </a:cubicBezTo>
                    <a:cubicBezTo>
                      <a:pt x="1236" y="3704"/>
                      <a:pt x="1303" y="3680"/>
                      <a:pt x="1368" y="3653"/>
                    </a:cubicBezTo>
                    <a:cubicBezTo>
                      <a:pt x="1392" y="3643"/>
                      <a:pt x="1416" y="3633"/>
                      <a:pt x="1440" y="3621"/>
                    </a:cubicBezTo>
                    <a:cubicBezTo>
                      <a:pt x="1612" y="3545"/>
                      <a:pt x="1767" y="3445"/>
                      <a:pt x="1905" y="3329"/>
                    </a:cubicBezTo>
                    <a:cubicBezTo>
                      <a:pt x="1929" y="3310"/>
                      <a:pt x="1951" y="3290"/>
                      <a:pt x="1973" y="3269"/>
                    </a:cubicBezTo>
                    <a:cubicBezTo>
                      <a:pt x="2008" y="3237"/>
                      <a:pt x="2040" y="3203"/>
                      <a:pt x="2072" y="3169"/>
                    </a:cubicBezTo>
                    <a:cubicBezTo>
                      <a:pt x="2110" y="3130"/>
                      <a:pt x="2145" y="3088"/>
                      <a:pt x="2179" y="3047"/>
                    </a:cubicBezTo>
                    <a:cubicBezTo>
                      <a:pt x="2205" y="3015"/>
                      <a:pt x="2230" y="2981"/>
                      <a:pt x="2253" y="2947"/>
                    </a:cubicBezTo>
                    <a:cubicBezTo>
                      <a:pt x="2258" y="2941"/>
                      <a:pt x="2262" y="2935"/>
                      <a:pt x="2267" y="2927"/>
                    </a:cubicBezTo>
                    <a:cubicBezTo>
                      <a:pt x="2317" y="2856"/>
                      <a:pt x="2363" y="2779"/>
                      <a:pt x="2402" y="2698"/>
                    </a:cubicBezTo>
                    <a:cubicBezTo>
                      <a:pt x="2405" y="2695"/>
                      <a:pt x="2406" y="2691"/>
                      <a:pt x="2407" y="2688"/>
                    </a:cubicBezTo>
                    <a:cubicBezTo>
                      <a:pt x="2409" y="2685"/>
                      <a:pt x="2411" y="2681"/>
                      <a:pt x="2412" y="2678"/>
                    </a:cubicBezTo>
                    <a:cubicBezTo>
                      <a:pt x="2420" y="2661"/>
                      <a:pt x="2428" y="2645"/>
                      <a:pt x="2436" y="2628"/>
                    </a:cubicBezTo>
                    <a:cubicBezTo>
                      <a:pt x="2471" y="2553"/>
                      <a:pt x="2503" y="2473"/>
                      <a:pt x="2526" y="2394"/>
                    </a:cubicBezTo>
                    <a:cubicBezTo>
                      <a:pt x="2527" y="2391"/>
                      <a:pt x="2528" y="2387"/>
                      <a:pt x="2530" y="2384"/>
                    </a:cubicBezTo>
                    <a:lnTo>
                      <a:pt x="2530" y="2383"/>
                    </a:lnTo>
                    <a:cubicBezTo>
                      <a:pt x="2530" y="2380"/>
                      <a:pt x="2533" y="2376"/>
                      <a:pt x="2534" y="2373"/>
                    </a:cubicBezTo>
                    <a:cubicBezTo>
                      <a:pt x="2564" y="2273"/>
                      <a:pt x="2586" y="2171"/>
                      <a:pt x="2601" y="2067"/>
                    </a:cubicBezTo>
                    <a:cubicBezTo>
                      <a:pt x="2614" y="1963"/>
                      <a:pt x="2621" y="1857"/>
                      <a:pt x="2618" y="1750"/>
                    </a:cubicBezTo>
                    <a:lnTo>
                      <a:pt x="2618" y="1738"/>
                    </a:lnTo>
                    <a:cubicBezTo>
                      <a:pt x="2618" y="1720"/>
                      <a:pt x="2618" y="1704"/>
                      <a:pt x="2617" y="1686"/>
                    </a:cubicBezTo>
                    <a:cubicBezTo>
                      <a:pt x="2616" y="1673"/>
                      <a:pt x="2615" y="1658"/>
                      <a:pt x="2614" y="1645"/>
                    </a:cubicBezTo>
                    <a:cubicBezTo>
                      <a:pt x="2611" y="1607"/>
                      <a:pt x="2607" y="1569"/>
                      <a:pt x="2603" y="1531"/>
                    </a:cubicBezTo>
                    <a:cubicBezTo>
                      <a:pt x="2600" y="1516"/>
                      <a:pt x="2599" y="1501"/>
                      <a:pt x="2595" y="1485"/>
                    </a:cubicBezTo>
                    <a:cubicBezTo>
                      <a:pt x="2590" y="1454"/>
                      <a:pt x="2585" y="1422"/>
                      <a:pt x="2579" y="1390"/>
                    </a:cubicBezTo>
                    <a:cubicBezTo>
                      <a:pt x="2575" y="1374"/>
                      <a:pt x="2572" y="1359"/>
                      <a:pt x="2569" y="1344"/>
                    </a:cubicBezTo>
                    <a:cubicBezTo>
                      <a:pt x="2567" y="1334"/>
                      <a:pt x="2564" y="1325"/>
                      <a:pt x="2562" y="1315"/>
                    </a:cubicBezTo>
                    <a:cubicBezTo>
                      <a:pt x="2560" y="1310"/>
                      <a:pt x="2559" y="1304"/>
                      <a:pt x="2558" y="1298"/>
                    </a:cubicBezTo>
                    <a:cubicBezTo>
                      <a:pt x="2551" y="1270"/>
                      <a:pt x="2543" y="1240"/>
                      <a:pt x="2533" y="1210"/>
                    </a:cubicBezTo>
                    <a:cubicBezTo>
                      <a:pt x="2527" y="1193"/>
                      <a:pt x="2522" y="1174"/>
                      <a:pt x="2516" y="1156"/>
                    </a:cubicBezTo>
                    <a:cubicBezTo>
                      <a:pt x="2515" y="1155"/>
                      <a:pt x="2515" y="1154"/>
                      <a:pt x="2515" y="1152"/>
                    </a:cubicBezTo>
                    <a:cubicBezTo>
                      <a:pt x="2503" y="1113"/>
                      <a:pt x="2488" y="1076"/>
                      <a:pt x="2473" y="1039"/>
                    </a:cubicBezTo>
                    <a:lnTo>
                      <a:pt x="2471" y="1034"/>
                    </a:lnTo>
                    <a:cubicBezTo>
                      <a:pt x="2466" y="1022"/>
                      <a:pt x="2461" y="1010"/>
                      <a:pt x="2455" y="999"/>
                    </a:cubicBezTo>
                    <a:cubicBezTo>
                      <a:pt x="2443" y="967"/>
                      <a:pt x="2427" y="935"/>
                      <a:pt x="2413" y="904"/>
                    </a:cubicBezTo>
                    <a:cubicBezTo>
                      <a:pt x="2405" y="889"/>
                      <a:pt x="2397" y="875"/>
                      <a:pt x="2390" y="859"/>
                    </a:cubicBezTo>
                    <a:cubicBezTo>
                      <a:pt x="2384" y="848"/>
                      <a:pt x="2378" y="836"/>
                      <a:pt x="2370" y="824"/>
                    </a:cubicBezTo>
                    <a:cubicBezTo>
                      <a:pt x="2348" y="782"/>
                      <a:pt x="2323" y="741"/>
                      <a:pt x="2297" y="701"/>
                    </a:cubicBezTo>
                    <a:cubicBezTo>
                      <a:pt x="2293" y="696"/>
                      <a:pt x="2290" y="690"/>
                      <a:pt x="2287" y="685"/>
                    </a:cubicBezTo>
                    <a:cubicBezTo>
                      <a:pt x="2275" y="666"/>
                      <a:pt x="2264" y="650"/>
                      <a:pt x="2252" y="633"/>
                    </a:cubicBezTo>
                    <a:cubicBezTo>
                      <a:pt x="2240" y="617"/>
                      <a:pt x="2230" y="602"/>
                      <a:pt x="2220" y="588"/>
                    </a:cubicBezTo>
                    <a:cubicBezTo>
                      <a:pt x="2199" y="561"/>
                      <a:pt x="2178" y="534"/>
                      <a:pt x="2158" y="509"/>
                    </a:cubicBezTo>
                    <a:cubicBezTo>
                      <a:pt x="2136" y="484"/>
                      <a:pt x="2113" y="457"/>
                      <a:pt x="2090" y="432"/>
                    </a:cubicBezTo>
                    <a:cubicBezTo>
                      <a:pt x="2074" y="414"/>
                      <a:pt x="2058" y="397"/>
                      <a:pt x="2041" y="380"/>
                    </a:cubicBezTo>
                    <a:lnTo>
                      <a:pt x="2038" y="377"/>
                    </a:lnTo>
                    <a:cubicBezTo>
                      <a:pt x="2008" y="346"/>
                      <a:pt x="1978" y="317"/>
                      <a:pt x="1945" y="289"/>
                    </a:cubicBezTo>
                    <a:cubicBezTo>
                      <a:pt x="1842" y="198"/>
                      <a:pt x="1729" y="118"/>
                      <a:pt x="1611" y="50"/>
                    </a:cubicBezTo>
                    <a:cubicBezTo>
                      <a:pt x="1580" y="32"/>
                      <a:pt x="1550" y="16"/>
                      <a:pt x="1519" y="0"/>
                    </a:cubicBezTo>
                    <a:close/>
                  </a:path>
                </a:pathLst>
              </a:cu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47">
                <a:extLst>
                  <a:ext uri="{FF2B5EF4-FFF2-40B4-BE49-F238E27FC236}">
                    <a16:creationId xmlns:a16="http://schemas.microsoft.com/office/drawing/2014/main" id="{F6DE1C6A-9788-6964-F775-7584614A46AE}"/>
                  </a:ext>
                </a:extLst>
              </p:cNvPr>
              <p:cNvSpPr/>
              <p:nvPr/>
            </p:nvSpPr>
            <p:spPr>
              <a:xfrm>
                <a:off x="5054642" y="1157373"/>
                <a:ext cx="485290" cy="484819"/>
              </a:xfrm>
              <a:custGeom>
                <a:avLst/>
                <a:gdLst/>
                <a:ahLst/>
                <a:cxnLst/>
                <a:rect l="l" t="t" r="r" b="b"/>
                <a:pathLst>
                  <a:path w="4126" h="4122" extrusionOk="0">
                    <a:moveTo>
                      <a:pt x="2063" y="1"/>
                    </a:moveTo>
                    <a:cubicBezTo>
                      <a:pt x="1876" y="1"/>
                      <a:pt x="1688" y="26"/>
                      <a:pt x="1504" y="78"/>
                    </a:cubicBezTo>
                    <a:cubicBezTo>
                      <a:pt x="1336" y="126"/>
                      <a:pt x="1173" y="196"/>
                      <a:pt x="1017" y="288"/>
                    </a:cubicBezTo>
                    <a:cubicBezTo>
                      <a:pt x="765" y="437"/>
                      <a:pt x="555" y="631"/>
                      <a:pt x="394" y="855"/>
                    </a:cubicBezTo>
                    <a:cubicBezTo>
                      <a:pt x="325" y="950"/>
                      <a:pt x="265" y="1051"/>
                      <a:pt x="214" y="1156"/>
                    </a:cubicBezTo>
                    <a:cubicBezTo>
                      <a:pt x="182" y="1221"/>
                      <a:pt x="154" y="1287"/>
                      <a:pt x="130" y="1355"/>
                    </a:cubicBezTo>
                    <a:cubicBezTo>
                      <a:pt x="100" y="1434"/>
                      <a:pt x="76" y="1513"/>
                      <a:pt x="58" y="1595"/>
                    </a:cubicBezTo>
                    <a:cubicBezTo>
                      <a:pt x="33" y="1700"/>
                      <a:pt x="17" y="1806"/>
                      <a:pt x="9" y="1913"/>
                    </a:cubicBezTo>
                    <a:cubicBezTo>
                      <a:pt x="1" y="2022"/>
                      <a:pt x="2" y="2132"/>
                      <a:pt x="12" y="2240"/>
                    </a:cubicBezTo>
                    <a:cubicBezTo>
                      <a:pt x="14" y="2270"/>
                      <a:pt x="17" y="2300"/>
                      <a:pt x="22" y="2329"/>
                    </a:cubicBezTo>
                    <a:cubicBezTo>
                      <a:pt x="33" y="2416"/>
                      <a:pt x="49" y="2502"/>
                      <a:pt x="73" y="2588"/>
                    </a:cubicBezTo>
                    <a:cubicBezTo>
                      <a:pt x="77" y="2605"/>
                      <a:pt x="81" y="2621"/>
                      <a:pt x="88" y="2639"/>
                    </a:cubicBezTo>
                    <a:cubicBezTo>
                      <a:pt x="95" y="2661"/>
                      <a:pt x="101" y="2684"/>
                      <a:pt x="109" y="2708"/>
                    </a:cubicBezTo>
                    <a:cubicBezTo>
                      <a:pt x="109" y="2709"/>
                      <a:pt x="109" y="2711"/>
                      <a:pt x="110" y="2711"/>
                    </a:cubicBezTo>
                    <a:cubicBezTo>
                      <a:pt x="120" y="2743"/>
                      <a:pt x="131" y="2774"/>
                      <a:pt x="143" y="2806"/>
                    </a:cubicBezTo>
                    <a:cubicBezTo>
                      <a:pt x="146" y="2814"/>
                      <a:pt x="151" y="2823"/>
                      <a:pt x="154" y="2831"/>
                    </a:cubicBezTo>
                    <a:cubicBezTo>
                      <a:pt x="165" y="2857"/>
                      <a:pt x="176" y="2885"/>
                      <a:pt x="188" y="2911"/>
                    </a:cubicBezTo>
                    <a:cubicBezTo>
                      <a:pt x="204" y="2949"/>
                      <a:pt x="224" y="2987"/>
                      <a:pt x="244" y="3025"/>
                    </a:cubicBezTo>
                    <a:cubicBezTo>
                      <a:pt x="249" y="3034"/>
                      <a:pt x="255" y="3044"/>
                      <a:pt x="259" y="3053"/>
                    </a:cubicBezTo>
                    <a:lnTo>
                      <a:pt x="280" y="3087"/>
                    </a:lnTo>
                    <a:cubicBezTo>
                      <a:pt x="283" y="3093"/>
                      <a:pt x="287" y="3099"/>
                      <a:pt x="290" y="3106"/>
                    </a:cubicBezTo>
                    <a:cubicBezTo>
                      <a:pt x="290" y="3106"/>
                      <a:pt x="291" y="3108"/>
                      <a:pt x="291" y="3109"/>
                    </a:cubicBezTo>
                    <a:lnTo>
                      <a:pt x="300" y="3124"/>
                    </a:lnTo>
                    <a:cubicBezTo>
                      <a:pt x="301" y="3125"/>
                      <a:pt x="302" y="3128"/>
                      <a:pt x="304" y="3129"/>
                    </a:cubicBezTo>
                    <a:cubicBezTo>
                      <a:pt x="305" y="3131"/>
                      <a:pt x="307" y="3133"/>
                      <a:pt x="308" y="3134"/>
                    </a:cubicBezTo>
                    <a:cubicBezTo>
                      <a:pt x="314" y="3144"/>
                      <a:pt x="318" y="3153"/>
                      <a:pt x="325" y="3162"/>
                    </a:cubicBezTo>
                    <a:cubicBezTo>
                      <a:pt x="330" y="3173"/>
                      <a:pt x="336" y="3182"/>
                      <a:pt x="344" y="3192"/>
                    </a:cubicBezTo>
                    <a:cubicBezTo>
                      <a:pt x="387" y="3259"/>
                      <a:pt x="434" y="3322"/>
                      <a:pt x="484" y="3382"/>
                    </a:cubicBezTo>
                    <a:cubicBezTo>
                      <a:pt x="492" y="3392"/>
                      <a:pt x="501" y="3401"/>
                      <a:pt x="510" y="3412"/>
                    </a:cubicBezTo>
                    <a:cubicBezTo>
                      <a:pt x="541" y="3448"/>
                      <a:pt x="573" y="3483"/>
                      <a:pt x="608" y="3516"/>
                    </a:cubicBezTo>
                    <a:cubicBezTo>
                      <a:pt x="652" y="3562"/>
                      <a:pt x="700" y="3605"/>
                      <a:pt x="749" y="3645"/>
                    </a:cubicBezTo>
                    <a:cubicBezTo>
                      <a:pt x="767" y="3661"/>
                      <a:pt x="785" y="3675"/>
                      <a:pt x="803" y="3690"/>
                    </a:cubicBezTo>
                    <a:cubicBezTo>
                      <a:pt x="816" y="3699"/>
                      <a:pt x="829" y="3709"/>
                      <a:pt x="842" y="3720"/>
                    </a:cubicBezTo>
                    <a:cubicBezTo>
                      <a:pt x="863" y="3734"/>
                      <a:pt x="885" y="3749"/>
                      <a:pt x="906" y="3763"/>
                    </a:cubicBezTo>
                    <a:cubicBezTo>
                      <a:pt x="972" y="3809"/>
                      <a:pt x="1040" y="3849"/>
                      <a:pt x="1111" y="3885"/>
                    </a:cubicBezTo>
                    <a:cubicBezTo>
                      <a:pt x="1121" y="3891"/>
                      <a:pt x="1131" y="3896"/>
                      <a:pt x="1142" y="3902"/>
                    </a:cubicBezTo>
                    <a:cubicBezTo>
                      <a:pt x="1278" y="3971"/>
                      <a:pt x="1421" y="4023"/>
                      <a:pt x="1568" y="4059"/>
                    </a:cubicBezTo>
                    <a:cubicBezTo>
                      <a:pt x="1582" y="4064"/>
                      <a:pt x="1594" y="4067"/>
                      <a:pt x="1608" y="4069"/>
                    </a:cubicBezTo>
                    <a:cubicBezTo>
                      <a:pt x="1650" y="4079"/>
                      <a:pt x="1691" y="4087"/>
                      <a:pt x="1733" y="4095"/>
                    </a:cubicBezTo>
                    <a:cubicBezTo>
                      <a:pt x="1752" y="4098"/>
                      <a:pt x="1771" y="4100"/>
                      <a:pt x="1788" y="4103"/>
                    </a:cubicBezTo>
                    <a:cubicBezTo>
                      <a:pt x="1804" y="4105"/>
                      <a:pt x="1820" y="4106"/>
                      <a:pt x="1836" y="4108"/>
                    </a:cubicBezTo>
                    <a:cubicBezTo>
                      <a:pt x="1891" y="4114"/>
                      <a:pt x="1946" y="4118"/>
                      <a:pt x="2002" y="4120"/>
                    </a:cubicBezTo>
                    <a:cubicBezTo>
                      <a:pt x="2024" y="4121"/>
                      <a:pt x="2045" y="4122"/>
                      <a:pt x="2067" y="4122"/>
                    </a:cubicBezTo>
                    <a:cubicBezTo>
                      <a:pt x="2163" y="4122"/>
                      <a:pt x="2259" y="4114"/>
                      <a:pt x="2355" y="4101"/>
                    </a:cubicBezTo>
                    <a:lnTo>
                      <a:pt x="2356" y="4100"/>
                    </a:lnTo>
                    <a:cubicBezTo>
                      <a:pt x="2415" y="4091"/>
                      <a:pt x="2474" y="4081"/>
                      <a:pt x="2533" y="4067"/>
                    </a:cubicBezTo>
                    <a:cubicBezTo>
                      <a:pt x="2665" y="4037"/>
                      <a:pt x="2795" y="3992"/>
                      <a:pt x="2922" y="3935"/>
                    </a:cubicBezTo>
                    <a:cubicBezTo>
                      <a:pt x="2985" y="3906"/>
                      <a:pt x="3050" y="3872"/>
                      <a:pt x="3112" y="3834"/>
                    </a:cubicBezTo>
                    <a:cubicBezTo>
                      <a:pt x="3134" y="3821"/>
                      <a:pt x="3158" y="3808"/>
                      <a:pt x="3181" y="3792"/>
                    </a:cubicBezTo>
                    <a:cubicBezTo>
                      <a:pt x="3343" y="3688"/>
                      <a:pt x="3486" y="3564"/>
                      <a:pt x="3607" y="3426"/>
                    </a:cubicBezTo>
                    <a:cubicBezTo>
                      <a:pt x="3629" y="3403"/>
                      <a:pt x="3649" y="3379"/>
                      <a:pt x="3667" y="3355"/>
                    </a:cubicBezTo>
                    <a:cubicBezTo>
                      <a:pt x="3698" y="3317"/>
                      <a:pt x="3727" y="3278"/>
                      <a:pt x="3754" y="3239"/>
                    </a:cubicBezTo>
                    <a:cubicBezTo>
                      <a:pt x="3786" y="3193"/>
                      <a:pt x="3816" y="3146"/>
                      <a:pt x="3844" y="3099"/>
                    </a:cubicBezTo>
                    <a:cubicBezTo>
                      <a:pt x="3865" y="3062"/>
                      <a:pt x="3885" y="3025"/>
                      <a:pt x="3904" y="2987"/>
                    </a:cubicBezTo>
                    <a:cubicBezTo>
                      <a:pt x="3908" y="2980"/>
                      <a:pt x="3911" y="2972"/>
                      <a:pt x="3915" y="2965"/>
                    </a:cubicBezTo>
                    <a:cubicBezTo>
                      <a:pt x="3955" y="2885"/>
                      <a:pt x="3990" y="2800"/>
                      <a:pt x="4018" y="2712"/>
                    </a:cubicBezTo>
                    <a:cubicBezTo>
                      <a:pt x="4019" y="2709"/>
                      <a:pt x="4020" y="2704"/>
                      <a:pt x="4021" y="2701"/>
                    </a:cubicBezTo>
                    <a:cubicBezTo>
                      <a:pt x="4022" y="2697"/>
                      <a:pt x="4023" y="2694"/>
                      <a:pt x="4024" y="2690"/>
                    </a:cubicBezTo>
                    <a:cubicBezTo>
                      <a:pt x="4031" y="2672"/>
                      <a:pt x="4037" y="2654"/>
                      <a:pt x="4041" y="2636"/>
                    </a:cubicBezTo>
                    <a:cubicBezTo>
                      <a:pt x="4066" y="2554"/>
                      <a:pt x="4085" y="2469"/>
                      <a:pt x="4098" y="2386"/>
                    </a:cubicBezTo>
                    <a:cubicBezTo>
                      <a:pt x="4099" y="2382"/>
                      <a:pt x="4100" y="2379"/>
                      <a:pt x="4101" y="2374"/>
                    </a:cubicBezTo>
                    <a:cubicBezTo>
                      <a:pt x="4101" y="2370"/>
                      <a:pt x="4102" y="2366"/>
                      <a:pt x="4102" y="2363"/>
                    </a:cubicBezTo>
                    <a:cubicBezTo>
                      <a:pt x="4118" y="2257"/>
                      <a:pt x="4126" y="2150"/>
                      <a:pt x="4125" y="2043"/>
                    </a:cubicBezTo>
                    <a:cubicBezTo>
                      <a:pt x="4124" y="1936"/>
                      <a:pt x="4114" y="1827"/>
                      <a:pt x="4096" y="1719"/>
                    </a:cubicBezTo>
                    <a:lnTo>
                      <a:pt x="4094" y="1706"/>
                    </a:lnTo>
                    <a:cubicBezTo>
                      <a:pt x="4092" y="1689"/>
                      <a:pt x="4087" y="1671"/>
                      <a:pt x="4084" y="1655"/>
                    </a:cubicBezTo>
                    <a:cubicBezTo>
                      <a:pt x="4081" y="1640"/>
                      <a:pt x="4078" y="1627"/>
                      <a:pt x="4074" y="1613"/>
                    </a:cubicBezTo>
                    <a:cubicBezTo>
                      <a:pt x="4067" y="1574"/>
                      <a:pt x="4056" y="1537"/>
                      <a:pt x="4046" y="1500"/>
                    </a:cubicBezTo>
                    <a:cubicBezTo>
                      <a:pt x="4041" y="1484"/>
                      <a:pt x="4037" y="1469"/>
                      <a:pt x="4032" y="1455"/>
                    </a:cubicBezTo>
                    <a:cubicBezTo>
                      <a:pt x="4022" y="1423"/>
                      <a:pt x="4012" y="1391"/>
                      <a:pt x="4001" y="1360"/>
                    </a:cubicBezTo>
                    <a:cubicBezTo>
                      <a:pt x="3996" y="1344"/>
                      <a:pt x="3989" y="1330"/>
                      <a:pt x="3984" y="1314"/>
                    </a:cubicBezTo>
                    <a:cubicBezTo>
                      <a:pt x="3980" y="1306"/>
                      <a:pt x="3976" y="1296"/>
                      <a:pt x="3973" y="1286"/>
                    </a:cubicBezTo>
                    <a:cubicBezTo>
                      <a:pt x="3971" y="1280"/>
                      <a:pt x="3969" y="1276"/>
                      <a:pt x="3967" y="1270"/>
                    </a:cubicBezTo>
                    <a:cubicBezTo>
                      <a:pt x="3954" y="1242"/>
                      <a:pt x="3942" y="1213"/>
                      <a:pt x="3927" y="1185"/>
                    </a:cubicBezTo>
                    <a:cubicBezTo>
                      <a:pt x="3920" y="1168"/>
                      <a:pt x="3911" y="1149"/>
                      <a:pt x="3903" y="1131"/>
                    </a:cubicBezTo>
                    <a:cubicBezTo>
                      <a:pt x="3902" y="1130"/>
                      <a:pt x="3902" y="1129"/>
                      <a:pt x="3901" y="1127"/>
                    </a:cubicBezTo>
                    <a:cubicBezTo>
                      <a:pt x="3882" y="1090"/>
                      <a:pt x="3862" y="1055"/>
                      <a:pt x="3841" y="1019"/>
                    </a:cubicBezTo>
                    <a:lnTo>
                      <a:pt x="3838" y="1015"/>
                    </a:lnTo>
                    <a:cubicBezTo>
                      <a:pt x="3831" y="1003"/>
                      <a:pt x="3825" y="992"/>
                      <a:pt x="3818" y="981"/>
                    </a:cubicBezTo>
                    <a:cubicBezTo>
                      <a:pt x="3799" y="951"/>
                      <a:pt x="3780" y="921"/>
                      <a:pt x="3760" y="892"/>
                    </a:cubicBezTo>
                    <a:cubicBezTo>
                      <a:pt x="3750" y="878"/>
                      <a:pt x="3740" y="864"/>
                      <a:pt x="3730" y="851"/>
                    </a:cubicBezTo>
                    <a:cubicBezTo>
                      <a:pt x="3722" y="839"/>
                      <a:pt x="3715" y="828"/>
                      <a:pt x="3705" y="816"/>
                    </a:cubicBezTo>
                    <a:cubicBezTo>
                      <a:pt x="3675" y="777"/>
                      <a:pt x="3645" y="740"/>
                      <a:pt x="3613" y="704"/>
                    </a:cubicBezTo>
                    <a:cubicBezTo>
                      <a:pt x="3607" y="699"/>
                      <a:pt x="3603" y="694"/>
                      <a:pt x="3599" y="687"/>
                    </a:cubicBezTo>
                    <a:cubicBezTo>
                      <a:pt x="3585" y="671"/>
                      <a:pt x="3571" y="656"/>
                      <a:pt x="3556" y="641"/>
                    </a:cubicBezTo>
                    <a:cubicBezTo>
                      <a:pt x="3542" y="626"/>
                      <a:pt x="3530" y="613"/>
                      <a:pt x="3516" y="600"/>
                    </a:cubicBezTo>
                    <a:cubicBezTo>
                      <a:pt x="3492" y="576"/>
                      <a:pt x="3467" y="552"/>
                      <a:pt x="3442" y="530"/>
                    </a:cubicBezTo>
                    <a:cubicBezTo>
                      <a:pt x="3416" y="507"/>
                      <a:pt x="3389" y="484"/>
                      <a:pt x="3362" y="461"/>
                    </a:cubicBezTo>
                    <a:cubicBezTo>
                      <a:pt x="3344" y="446"/>
                      <a:pt x="3323" y="430"/>
                      <a:pt x="3305" y="416"/>
                    </a:cubicBezTo>
                    <a:cubicBezTo>
                      <a:pt x="3304" y="416"/>
                      <a:pt x="3303" y="415"/>
                      <a:pt x="3302" y="414"/>
                    </a:cubicBezTo>
                    <a:cubicBezTo>
                      <a:pt x="3266" y="387"/>
                      <a:pt x="3232" y="362"/>
                      <a:pt x="3193" y="339"/>
                    </a:cubicBezTo>
                    <a:cubicBezTo>
                      <a:pt x="3076" y="261"/>
                      <a:pt x="2950" y="197"/>
                      <a:pt x="2819" y="145"/>
                    </a:cubicBezTo>
                    <a:cubicBezTo>
                      <a:pt x="2785" y="133"/>
                      <a:pt x="2752" y="121"/>
                      <a:pt x="2718" y="109"/>
                    </a:cubicBezTo>
                    <a:cubicBezTo>
                      <a:pt x="2650" y="86"/>
                      <a:pt x="2581" y="67"/>
                      <a:pt x="2511" y="50"/>
                    </a:cubicBezTo>
                    <a:cubicBezTo>
                      <a:pt x="2364" y="18"/>
                      <a:pt x="2214" y="1"/>
                      <a:pt x="206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47">
                <a:extLst>
                  <a:ext uri="{FF2B5EF4-FFF2-40B4-BE49-F238E27FC236}">
                    <a16:creationId xmlns:a16="http://schemas.microsoft.com/office/drawing/2014/main" id="{7C2C0FDB-993A-B44C-7533-C08ACBF1111E}"/>
                  </a:ext>
                </a:extLst>
              </p:cNvPr>
              <p:cNvSpPr/>
              <p:nvPr/>
            </p:nvSpPr>
            <p:spPr>
              <a:xfrm>
                <a:off x="5067580" y="1308629"/>
                <a:ext cx="467530" cy="204537"/>
              </a:xfrm>
              <a:custGeom>
                <a:avLst/>
                <a:gdLst/>
                <a:ahLst/>
                <a:cxnLst/>
                <a:rect l="l" t="t" r="r" b="b"/>
                <a:pathLst>
                  <a:path w="3975" h="1739" extrusionOk="0">
                    <a:moveTo>
                      <a:pt x="3863" y="0"/>
                    </a:moveTo>
                    <a:cubicBezTo>
                      <a:pt x="3657" y="120"/>
                      <a:pt x="3440" y="222"/>
                      <a:pt x="3214" y="317"/>
                    </a:cubicBezTo>
                    <a:cubicBezTo>
                      <a:pt x="2907" y="444"/>
                      <a:pt x="2584" y="563"/>
                      <a:pt x="2266" y="674"/>
                    </a:cubicBezTo>
                    <a:cubicBezTo>
                      <a:pt x="1666" y="976"/>
                      <a:pt x="1048" y="1244"/>
                      <a:pt x="395" y="1386"/>
                    </a:cubicBezTo>
                    <a:cubicBezTo>
                      <a:pt x="350" y="1393"/>
                      <a:pt x="184" y="1409"/>
                      <a:pt x="0" y="1426"/>
                    </a:cubicBezTo>
                    <a:cubicBezTo>
                      <a:pt x="10" y="1457"/>
                      <a:pt x="21" y="1489"/>
                      <a:pt x="33" y="1521"/>
                    </a:cubicBezTo>
                    <a:cubicBezTo>
                      <a:pt x="36" y="1529"/>
                      <a:pt x="41" y="1538"/>
                      <a:pt x="44" y="1545"/>
                    </a:cubicBezTo>
                    <a:cubicBezTo>
                      <a:pt x="55" y="1572"/>
                      <a:pt x="66" y="1599"/>
                      <a:pt x="78" y="1625"/>
                    </a:cubicBezTo>
                    <a:cubicBezTo>
                      <a:pt x="94" y="1664"/>
                      <a:pt x="114" y="1701"/>
                      <a:pt x="134" y="1739"/>
                    </a:cubicBezTo>
                    <a:cubicBezTo>
                      <a:pt x="283" y="1727"/>
                      <a:pt x="404" y="1704"/>
                      <a:pt x="440" y="1699"/>
                    </a:cubicBezTo>
                    <a:cubicBezTo>
                      <a:pt x="1159" y="1642"/>
                      <a:pt x="1855" y="1442"/>
                      <a:pt x="2521" y="1212"/>
                    </a:cubicBezTo>
                    <a:cubicBezTo>
                      <a:pt x="2834" y="1053"/>
                      <a:pt x="3139" y="892"/>
                      <a:pt x="3444" y="715"/>
                    </a:cubicBezTo>
                    <a:cubicBezTo>
                      <a:pt x="3624" y="608"/>
                      <a:pt x="3804" y="495"/>
                      <a:pt x="3974" y="369"/>
                    </a:cubicBezTo>
                    <a:cubicBezTo>
                      <a:pt x="3971" y="354"/>
                      <a:pt x="3968" y="341"/>
                      <a:pt x="3964" y="327"/>
                    </a:cubicBezTo>
                    <a:cubicBezTo>
                      <a:pt x="3957" y="289"/>
                      <a:pt x="3946" y="251"/>
                      <a:pt x="3936" y="214"/>
                    </a:cubicBezTo>
                    <a:cubicBezTo>
                      <a:pt x="3931" y="198"/>
                      <a:pt x="3927" y="183"/>
                      <a:pt x="3922" y="169"/>
                    </a:cubicBezTo>
                    <a:cubicBezTo>
                      <a:pt x="3912" y="137"/>
                      <a:pt x="3902" y="106"/>
                      <a:pt x="3891" y="74"/>
                    </a:cubicBezTo>
                    <a:cubicBezTo>
                      <a:pt x="3885" y="58"/>
                      <a:pt x="3879" y="44"/>
                      <a:pt x="3874" y="28"/>
                    </a:cubicBezTo>
                    <a:cubicBezTo>
                      <a:pt x="3870" y="20"/>
                      <a:pt x="3866" y="11"/>
                      <a:pt x="386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47">
                <a:extLst>
                  <a:ext uri="{FF2B5EF4-FFF2-40B4-BE49-F238E27FC236}">
                    <a16:creationId xmlns:a16="http://schemas.microsoft.com/office/drawing/2014/main" id="{C09817A4-9FFE-9F15-E38C-2B8C738BCA6E}"/>
                  </a:ext>
                </a:extLst>
              </p:cNvPr>
              <p:cNvSpPr/>
              <p:nvPr/>
            </p:nvSpPr>
            <p:spPr>
              <a:xfrm>
                <a:off x="5054642" y="1206066"/>
                <a:ext cx="423423" cy="215005"/>
              </a:xfrm>
              <a:custGeom>
                <a:avLst/>
                <a:gdLst/>
                <a:ahLst/>
                <a:cxnLst/>
                <a:rect l="l" t="t" r="r" b="b"/>
                <a:pathLst>
                  <a:path w="3600" h="1828" extrusionOk="0">
                    <a:moveTo>
                      <a:pt x="3302" y="1"/>
                    </a:moveTo>
                    <a:cubicBezTo>
                      <a:pt x="2884" y="242"/>
                      <a:pt x="2458" y="464"/>
                      <a:pt x="2025" y="653"/>
                    </a:cubicBezTo>
                    <a:cubicBezTo>
                      <a:pt x="1449" y="999"/>
                      <a:pt x="837" y="1291"/>
                      <a:pt x="186" y="1470"/>
                    </a:cubicBezTo>
                    <a:cubicBezTo>
                      <a:pt x="161" y="1475"/>
                      <a:pt x="95" y="1487"/>
                      <a:pt x="9" y="1500"/>
                    </a:cubicBezTo>
                    <a:cubicBezTo>
                      <a:pt x="1" y="1608"/>
                      <a:pt x="2" y="1718"/>
                      <a:pt x="12" y="1827"/>
                    </a:cubicBezTo>
                    <a:cubicBezTo>
                      <a:pt x="128" y="1809"/>
                      <a:pt x="218" y="1787"/>
                      <a:pt x="248" y="1780"/>
                    </a:cubicBezTo>
                    <a:cubicBezTo>
                      <a:pt x="954" y="1684"/>
                      <a:pt x="1642" y="1463"/>
                      <a:pt x="2296" y="1178"/>
                    </a:cubicBezTo>
                    <a:cubicBezTo>
                      <a:pt x="2755" y="901"/>
                      <a:pt x="3185" y="596"/>
                      <a:pt x="3599" y="274"/>
                    </a:cubicBezTo>
                    <a:cubicBezTo>
                      <a:pt x="3585" y="258"/>
                      <a:pt x="3571" y="242"/>
                      <a:pt x="3556" y="227"/>
                    </a:cubicBezTo>
                    <a:cubicBezTo>
                      <a:pt x="3542" y="212"/>
                      <a:pt x="3530" y="200"/>
                      <a:pt x="3516" y="187"/>
                    </a:cubicBezTo>
                    <a:cubicBezTo>
                      <a:pt x="3492" y="162"/>
                      <a:pt x="3467" y="138"/>
                      <a:pt x="3442" y="116"/>
                    </a:cubicBezTo>
                    <a:cubicBezTo>
                      <a:pt x="3416" y="93"/>
                      <a:pt x="3389" y="70"/>
                      <a:pt x="3362" y="47"/>
                    </a:cubicBezTo>
                    <a:cubicBezTo>
                      <a:pt x="3344" y="33"/>
                      <a:pt x="3323" y="16"/>
                      <a:pt x="3305" y="3"/>
                    </a:cubicBezTo>
                    <a:cubicBezTo>
                      <a:pt x="3304" y="2"/>
                      <a:pt x="3303" y="1"/>
                      <a:pt x="330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47">
                <a:extLst>
                  <a:ext uri="{FF2B5EF4-FFF2-40B4-BE49-F238E27FC236}">
                    <a16:creationId xmlns:a16="http://schemas.microsoft.com/office/drawing/2014/main" id="{E93C4A1C-10DF-A009-F886-3F132D794097}"/>
                  </a:ext>
                </a:extLst>
              </p:cNvPr>
              <p:cNvSpPr/>
              <p:nvPr/>
            </p:nvSpPr>
            <p:spPr>
              <a:xfrm>
                <a:off x="5069932" y="1163371"/>
                <a:ext cx="316273" cy="153491"/>
              </a:xfrm>
              <a:custGeom>
                <a:avLst/>
                <a:gdLst/>
                <a:ahLst/>
                <a:cxnLst/>
                <a:rect l="l" t="t" r="r" b="b"/>
                <a:pathLst>
                  <a:path w="2689" h="1305" extrusionOk="0">
                    <a:moveTo>
                      <a:pt x="2381" y="0"/>
                    </a:moveTo>
                    <a:cubicBezTo>
                      <a:pt x="2176" y="126"/>
                      <a:pt x="1962" y="239"/>
                      <a:pt x="1746" y="349"/>
                    </a:cubicBezTo>
                    <a:cubicBezTo>
                      <a:pt x="1246" y="658"/>
                      <a:pt x="721" y="928"/>
                      <a:pt x="157" y="1091"/>
                    </a:cubicBezTo>
                    <a:cubicBezTo>
                      <a:pt x="145" y="1093"/>
                      <a:pt x="119" y="1099"/>
                      <a:pt x="85" y="1105"/>
                    </a:cubicBezTo>
                    <a:cubicBezTo>
                      <a:pt x="53" y="1170"/>
                      <a:pt x="24" y="1236"/>
                      <a:pt x="1" y="1304"/>
                    </a:cubicBezTo>
                    <a:cubicBezTo>
                      <a:pt x="7" y="1303"/>
                      <a:pt x="13" y="1302"/>
                      <a:pt x="21" y="1301"/>
                    </a:cubicBezTo>
                    <a:cubicBezTo>
                      <a:pt x="106" y="1281"/>
                      <a:pt x="173" y="1265"/>
                      <a:pt x="198" y="1259"/>
                    </a:cubicBezTo>
                    <a:cubicBezTo>
                      <a:pt x="796" y="1140"/>
                      <a:pt x="1365" y="907"/>
                      <a:pt x="1905" y="633"/>
                    </a:cubicBezTo>
                    <a:cubicBezTo>
                      <a:pt x="2162" y="474"/>
                      <a:pt x="2416" y="309"/>
                      <a:pt x="2658" y="120"/>
                    </a:cubicBezTo>
                    <a:cubicBezTo>
                      <a:pt x="2668" y="112"/>
                      <a:pt x="2678" y="104"/>
                      <a:pt x="2689" y="94"/>
                    </a:cubicBezTo>
                    <a:cubicBezTo>
                      <a:pt x="2588" y="55"/>
                      <a:pt x="2485" y="24"/>
                      <a:pt x="238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47">
                <a:extLst>
                  <a:ext uri="{FF2B5EF4-FFF2-40B4-BE49-F238E27FC236}">
                    <a16:creationId xmlns:a16="http://schemas.microsoft.com/office/drawing/2014/main" id="{332031AA-73D9-5ECC-8E57-B9489281CF9F}"/>
                  </a:ext>
                </a:extLst>
              </p:cNvPr>
              <p:cNvSpPr/>
              <p:nvPr/>
            </p:nvSpPr>
            <p:spPr>
              <a:xfrm>
                <a:off x="5153676" y="1436714"/>
                <a:ext cx="383198" cy="177602"/>
              </a:xfrm>
              <a:custGeom>
                <a:avLst/>
                <a:gdLst/>
                <a:ahLst/>
                <a:cxnLst/>
                <a:rect l="l" t="t" r="r" b="b"/>
                <a:pathLst>
                  <a:path w="3258" h="1510" extrusionOk="0">
                    <a:moveTo>
                      <a:pt x="3258" y="1"/>
                    </a:moveTo>
                    <a:lnTo>
                      <a:pt x="3258" y="1"/>
                    </a:lnTo>
                    <a:cubicBezTo>
                      <a:pt x="3254" y="5"/>
                      <a:pt x="3250" y="8"/>
                      <a:pt x="3245" y="12"/>
                    </a:cubicBezTo>
                    <a:cubicBezTo>
                      <a:pt x="3192" y="63"/>
                      <a:pt x="3150" y="103"/>
                      <a:pt x="3134" y="117"/>
                    </a:cubicBezTo>
                    <a:cubicBezTo>
                      <a:pt x="2742" y="444"/>
                      <a:pt x="2290" y="691"/>
                      <a:pt x="1823" y="876"/>
                    </a:cubicBezTo>
                    <a:cubicBezTo>
                      <a:pt x="1370" y="1095"/>
                      <a:pt x="883" y="1259"/>
                      <a:pt x="376" y="1325"/>
                    </a:cubicBezTo>
                    <a:cubicBezTo>
                      <a:pt x="356" y="1326"/>
                      <a:pt x="298" y="1330"/>
                      <a:pt x="224" y="1335"/>
                    </a:cubicBezTo>
                    <a:cubicBezTo>
                      <a:pt x="157" y="1341"/>
                      <a:pt x="79" y="1341"/>
                      <a:pt x="0" y="1345"/>
                    </a:cubicBezTo>
                    <a:cubicBezTo>
                      <a:pt x="21" y="1359"/>
                      <a:pt x="42" y="1375"/>
                      <a:pt x="63" y="1389"/>
                    </a:cubicBezTo>
                    <a:cubicBezTo>
                      <a:pt x="129" y="1434"/>
                      <a:pt x="197" y="1475"/>
                      <a:pt x="269" y="1510"/>
                    </a:cubicBezTo>
                    <a:cubicBezTo>
                      <a:pt x="328" y="1505"/>
                      <a:pt x="373" y="1501"/>
                      <a:pt x="392" y="1499"/>
                    </a:cubicBezTo>
                    <a:cubicBezTo>
                      <a:pt x="922" y="1481"/>
                      <a:pt x="1450" y="1360"/>
                      <a:pt x="1953" y="1173"/>
                    </a:cubicBezTo>
                    <a:cubicBezTo>
                      <a:pt x="2403" y="944"/>
                      <a:pt x="2823" y="661"/>
                      <a:pt x="3182" y="315"/>
                    </a:cubicBezTo>
                    <a:cubicBezTo>
                      <a:pt x="3214" y="217"/>
                      <a:pt x="3240" y="114"/>
                      <a:pt x="3256" y="11"/>
                    </a:cubicBezTo>
                    <a:cubicBezTo>
                      <a:pt x="3257" y="7"/>
                      <a:pt x="3257" y="4"/>
                      <a:pt x="325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47">
                <a:extLst>
                  <a:ext uri="{FF2B5EF4-FFF2-40B4-BE49-F238E27FC236}">
                    <a16:creationId xmlns:a16="http://schemas.microsoft.com/office/drawing/2014/main" id="{BBE6856A-5DCD-5478-4F6F-9DBF4471943E}"/>
                  </a:ext>
                </a:extLst>
              </p:cNvPr>
              <p:cNvSpPr/>
              <p:nvPr/>
            </p:nvSpPr>
            <p:spPr>
              <a:xfrm>
                <a:off x="5258473" y="1170193"/>
                <a:ext cx="284399" cy="471999"/>
              </a:xfrm>
              <a:custGeom>
                <a:avLst/>
                <a:gdLst/>
                <a:ahLst/>
                <a:cxnLst/>
                <a:rect l="l" t="t" r="r" b="b"/>
                <a:pathLst>
                  <a:path w="2418" h="4013" extrusionOk="0">
                    <a:moveTo>
                      <a:pt x="985" y="0"/>
                    </a:moveTo>
                    <a:lnTo>
                      <a:pt x="985" y="0"/>
                    </a:lnTo>
                    <a:cubicBezTo>
                      <a:pt x="1534" y="842"/>
                      <a:pt x="2417" y="2780"/>
                      <a:pt x="0" y="3986"/>
                    </a:cubicBezTo>
                    <a:cubicBezTo>
                      <a:pt x="19" y="3989"/>
                      <a:pt x="38" y="3991"/>
                      <a:pt x="55" y="3994"/>
                    </a:cubicBezTo>
                    <a:cubicBezTo>
                      <a:pt x="71" y="3996"/>
                      <a:pt x="87" y="3997"/>
                      <a:pt x="103" y="3999"/>
                    </a:cubicBezTo>
                    <a:cubicBezTo>
                      <a:pt x="158" y="4005"/>
                      <a:pt x="213" y="4009"/>
                      <a:pt x="269" y="4011"/>
                    </a:cubicBezTo>
                    <a:cubicBezTo>
                      <a:pt x="291" y="4012"/>
                      <a:pt x="312" y="4013"/>
                      <a:pt x="334" y="4013"/>
                    </a:cubicBezTo>
                    <a:cubicBezTo>
                      <a:pt x="430" y="4013"/>
                      <a:pt x="526" y="4005"/>
                      <a:pt x="622" y="3992"/>
                    </a:cubicBezTo>
                    <a:lnTo>
                      <a:pt x="623" y="3991"/>
                    </a:lnTo>
                    <a:cubicBezTo>
                      <a:pt x="682" y="3982"/>
                      <a:pt x="741" y="3972"/>
                      <a:pt x="800" y="3958"/>
                    </a:cubicBezTo>
                    <a:cubicBezTo>
                      <a:pt x="932" y="3928"/>
                      <a:pt x="1062" y="3883"/>
                      <a:pt x="1189" y="3826"/>
                    </a:cubicBezTo>
                    <a:cubicBezTo>
                      <a:pt x="1252" y="3797"/>
                      <a:pt x="1317" y="3763"/>
                      <a:pt x="1379" y="3725"/>
                    </a:cubicBezTo>
                    <a:cubicBezTo>
                      <a:pt x="1401" y="3712"/>
                      <a:pt x="1425" y="3699"/>
                      <a:pt x="1448" y="3683"/>
                    </a:cubicBezTo>
                    <a:cubicBezTo>
                      <a:pt x="1610" y="3579"/>
                      <a:pt x="1753" y="3455"/>
                      <a:pt x="1874" y="3317"/>
                    </a:cubicBezTo>
                    <a:cubicBezTo>
                      <a:pt x="1896" y="3294"/>
                      <a:pt x="1916" y="3270"/>
                      <a:pt x="1934" y="3246"/>
                    </a:cubicBezTo>
                    <a:cubicBezTo>
                      <a:pt x="1965" y="3208"/>
                      <a:pt x="1994" y="3169"/>
                      <a:pt x="2021" y="3130"/>
                    </a:cubicBezTo>
                    <a:cubicBezTo>
                      <a:pt x="2053" y="3084"/>
                      <a:pt x="2083" y="3037"/>
                      <a:pt x="2111" y="2990"/>
                    </a:cubicBezTo>
                    <a:cubicBezTo>
                      <a:pt x="2132" y="2953"/>
                      <a:pt x="2152" y="2916"/>
                      <a:pt x="2171" y="2878"/>
                    </a:cubicBezTo>
                    <a:cubicBezTo>
                      <a:pt x="2175" y="2871"/>
                      <a:pt x="2178" y="2863"/>
                      <a:pt x="2182" y="2856"/>
                    </a:cubicBezTo>
                    <a:cubicBezTo>
                      <a:pt x="2222" y="2776"/>
                      <a:pt x="2257" y="2691"/>
                      <a:pt x="2285" y="2603"/>
                    </a:cubicBezTo>
                    <a:cubicBezTo>
                      <a:pt x="2286" y="2600"/>
                      <a:pt x="2287" y="2595"/>
                      <a:pt x="2288" y="2592"/>
                    </a:cubicBezTo>
                    <a:cubicBezTo>
                      <a:pt x="2289" y="2588"/>
                      <a:pt x="2290" y="2585"/>
                      <a:pt x="2291" y="2581"/>
                    </a:cubicBezTo>
                    <a:cubicBezTo>
                      <a:pt x="2298" y="2563"/>
                      <a:pt x="2304" y="2545"/>
                      <a:pt x="2308" y="2527"/>
                    </a:cubicBezTo>
                    <a:cubicBezTo>
                      <a:pt x="2333" y="2445"/>
                      <a:pt x="2352" y="2360"/>
                      <a:pt x="2365" y="2277"/>
                    </a:cubicBezTo>
                    <a:cubicBezTo>
                      <a:pt x="2366" y="2273"/>
                      <a:pt x="2367" y="2270"/>
                      <a:pt x="2368" y="2265"/>
                    </a:cubicBezTo>
                    <a:cubicBezTo>
                      <a:pt x="2368" y="2261"/>
                      <a:pt x="2369" y="2257"/>
                      <a:pt x="2369" y="2254"/>
                    </a:cubicBezTo>
                    <a:cubicBezTo>
                      <a:pt x="2385" y="2148"/>
                      <a:pt x="2393" y="2041"/>
                      <a:pt x="2392" y="1934"/>
                    </a:cubicBezTo>
                    <a:cubicBezTo>
                      <a:pt x="2391" y="1827"/>
                      <a:pt x="2381" y="1718"/>
                      <a:pt x="2363" y="1610"/>
                    </a:cubicBezTo>
                    <a:lnTo>
                      <a:pt x="2361" y="1597"/>
                    </a:lnTo>
                    <a:cubicBezTo>
                      <a:pt x="2359" y="1580"/>
                      <a:pt x="2354" y="1562"/>
                      <a:pt x="2351" y="1546"/>
                    </a:cubicBezTo>
                    <a:cubicBezTo>
                      <a:pt x="2348" y="1531"/>
                      <a:pt x="2345" y="1517"/>
                      <a:pt x="2342" y="1504"/>
                    </a:cubicBezTo>
                    <a:cubicBezTo>
                      <a:pt x="2334" y="1465"/>
                      <a:pt x="2323" y="1428"/>
                      <a:pt x="2313" y="1390"/>
                    </a:cubicBezTo>
                    <a:cubicBezTo>
                      <a:pt x="2308" y="1375"/>
                      <a:pt x="2305" y="1359"/>
                      <a:pt x="2299" y="1344"/>
                    </a:cubicBezTo>
                    <a:cubicBezTo>
                      <a:pt x="2290" y="1314"/>
                      <a:pt x="2279" y="1282"/>
                      <a:pt x="2268" y="1251"/>
                    </a:cubicBezTo>
                    <a:cubicBezTo>
                      <a:pt x="2263" y="1235"/>
                      <a:pt x="2256" y="1221"/>
                      <a:pt x="2251" y="1205"/>
                    </a:cubicBezTo>
                    <a:cubicBezTo>
                      <a:pt x="2247" y="1196"/>
                      <a:pt x="2243" y="1187"/>
                      <a:pt x="2240" y="1177"/>
                    </a:cubicBezTo>
                    <a:cubicBezTo>
                      <a:pt x="2238" y="1171"/>
                      <a:pt x="2236" y="1167"/>
                      <a:pt x="2234" y="1161"/>
                    </a:cubicBezTo>
                    <a:cubicBezTo>
                      <a:pt x="2222" y="1133"/>
                      <a:pt x="2209" y="1104"/>
                      <a:pt x="2194" y="1076"/>
                    </a:cubicBezTo>
                    <a:cubicBezTo>
                      <a:pt x="2187" y="1059"/>
                      <a:pt x="2179" y="1040"/>
                      <a:pt x="2170" y="1022"/>
                    </a:cubicBezTo>
                    <a:cubicBezTo>
                      <a:pt x="2169" y="1021"/>
                      <a:pt x="2169" y="1020"/>
                      <a:pt x="2168" y="1018"/>
                    </a:cubicBezTo>
                    <a:cubicBezTo>
                      <a:pt x="2149" y="981"/>
                      <a:pt x="2129" y="946"/>
                      <a:pt x="2109" y="910"/>
                    </a:cubicBezTo>
                    <a:lnTo>
                      <a:pt x="2105" y="906"/>
                    </a:lnTo>
                    <a:cubicBezTo>
                      <a:pt x="2099" y="894"/>
                      <a:pt x="2092" y="883"/>
                      <a:pt x="2085" y="872"/>
                    </a:cubicBezTo>
                    <a:cubicBezTo>
                      <a:pt x="2066" y="842"/>
                      <a:pt x="2047" y="811"/>
                      <a:pt x="2027" y="783"/>
                    </a:cubicBezTo>
                    <a:cubicBezTo>
                      <a:pt x="2017" y="769"/>
                      <a:pt x="2008" y="755"/>
                      <a:pt x="1997" y="742"/>
                    </a:cubicBezTo>
                    <a:cubicBezTo>
                      <a:pt x="1989" y="730"/>
                      <a:pt x="1982" y="719"/>
                      <a:pt x="1972" y="707"/>
                    </a:cubicBezTo>
                    <a:cubicBezTo>
                      <a:pt x="1942" y="668"/>
                      <a:pt x="1912" y="631"/>
                      <a:pt x="1880" y="595"/>
                    </a:cubicBezTo>
                    <a:cubicBezTo>
                      <a:pt x="1875" y="590"/>
                      <a:pt x="1870" y="584"/>
                      <a:pt x="1866" y="578"/>
                    </a:cubicBezTo>
                    <a:cubicBezTo>
                      <a:pt x="1853" y="562"/>
                      <a:pt x="1838" y="547"/>
                      <a:pt x="1823" y="532"/>
                    </a:cubicBezTo>
                    <a:cubicBezTo>
                      <a:pt x="1810" y="517"/>
                      <a:pt x="1797" y="504"/>
                      <a:pt x="1783" y="491"/>
                    </a:cubicBezTo>
                    <a:cubicBezTo>
                      <a:pt x="1759" y="466"/>
                      <a:pt x="1734" y="443"/>
                      <a:pt x="1710" y="420"/>
                    </a:cubicBezTo>
                    <a:cubicBezTo>
                      <a:pt x="1683" y="398"/>
                      <a:pt x="1656" y="374"/>
                      <a:pt x="1629" y="352"/>
                    </a:cubicBezTo>
                    <a:cubicBezTo>
                      <a:pt x="1611" y="337"/>
                      <a:pt x="1590" y="321"/>
                      <a:pt x="1572" y="307"/>
                    </a:cubicBezTo>
                    <a:cubicBezTo>
                      <a:pt x="1571" y="306"/>
                      <a:pt x="1570" y="306"/>
                      <a:pt x="1569" y="305"/>
                    </a:cubicBezTo>
                    <a:cubicBezTo>
                      <a:pt x="1534" y="278"/>
                      <a:pt x="1499" y="253"/>
                      <a:pt x="1461" y="229"/>
                    </a:cubicBezTo>
                    <a:cubicBezTo>
                      <a:pt x="1343" y="152"/>
                      <a:pt x="1217" y="88"/>
                      <a:pt x="1086" y="36"/>
                    </a:cubicBezTo>
                    <a:cubicBezTo>
                      <a:pt x="1052" y="23"/>
                      <a:pt x="1019" y="12"/>
                      <a:pt x="985" y="0"/>
                    </a:cubicBezTo>
                    <a:close/>
                  </a:path>
                </a:pathLst>
              </a:cu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47">
                <a:extLst>
                  <a:ext uri="{FF2B5EF4-FFF2-40B4-BE49-F238E27FC236}">
                    <a16:creationId xmlns:a16="http://schemas.microsoft.com/office/drawing/2014/main" id="{830CF409-BD9B-57C6-0435-961D18A839C4}"/>
                  </a:ext>
                </a:extLst>
              </p:cNvPr>
              <p:cNvSpPr/>
              <p:nvPr/>
            </p:nvSpPr>
            <p:spPr>
              <a:xfrm>
                <a:off x="4709906" y="1113384"/>
                <a:ext cx="1225810" cy="584206"/>
              </a:xfrm>
              <a:custGeom>
                <a:avLst/>
                <a:gdLst/>
                <a:ahLst/>
                <a:cxnLst/>
                <a:rect l="l" t="t" r="r" b="b"/>
                <a:pathLst>
                  <a:path w="10422" h="4967" extrusionOk="0">
                    <a:moveTo>
                      <a:pt x="10038" y="0"/>
                    </a:moveTo>
                    <a:cubicBezTo>
                      <a:pt x="9504" y="0"/>
                      <a:pt x="8190" y="419"/>
                      <a:pt x="6564" y="1102"/>
                    </a:cubicBezTo>
                    <a:cubicBezTo>
                      <a:pt x="6584" y="1125"/>
                      <a:pt x="6603" y="1149"/>
                      <a:pt x="6623" y="1174"/>
                    </a:cubicBezTo>
                    <a:cubicBezTo>
                      <a:pt x="6627" y="1179"/>
                      <a:pt x="6631" y="1185"/>
                      <a:pt x="6636" y="1190"/>
                    </a:cubicBezTo>
                    <a:cubicBezTo>
                      <a:pt x="6646" y="1202"/>
                      <a:pt x="6653" y="1214"/>
                      <a:pt x="6661" y="1225"/>
                    </a:cubicBezTo>
                    <a:cubicBezTo>
                      <a:pt x="6663" y="1228"/>
                      <a:pt x="6665" y="1230"/>
                      <a:pt x="6667" y="1233"/>
                    </a:cubicBezTo>
                    <a:cubicBezTo>
                      <a:pt x="7737" y="805"/>
                      <a:pt x="8584" y="550"/>
                      <a:pt x="8958" y="550"/>
                    </a:cubicBezTo>
                    <a:cubicBezTo>
                      <a:pt x="9067" y="550"/>
                      <a:pt x="9136" y="572"/>
                      <a:pt x="9158" y="617"/>
                    </a:cubicBezTo>
                    <a:cubicBezTo>
                      <a:pt x="9256" y="824"/>
                      <a:pt x="8379" y="1454"/>
                      <a:pt x="7039" y="2183"/>
                    </a:cubicBezTo>
                    <a:cubicBezTo>
                      <a:pt x="6560" y="2444"/>
                      <a:pt x="6021" y="2717"/>
                      <a:pt x="5446" y="2989"/>
                    </a:cubicBezTo>
                    <a:cubicBezTo>
                      <a:pt x="4745" y="3320"/>
                      <a:pt x="4076" y="3609"/>
                      <a:pt x="3485" y="3837"/>
                    </a:cubicBezTo>
                    <a:cubicBezTo>
                      <a:pt x="2541" y="4203"/>
                      <a:pt x="1800" y="4417"/>
                      <a:pt x="1457" y="4417"/>
                    </a:cubicBezTo>
                    <a:cubicBezTo>
                      <a:pt x="1347" y="4417"/>
                      <a:pt x="1278" y="4395"/>
                      <a:pt x="1256" y="4349"/>
                    </a:cubicBezTo>
                    <a:cubicBezTo>
                      <a:pt x="1168" y="4163"/>
                      <a:pt x="1879" y="3628"/>
                      <a:pt x="3010" y="2986"/>
                    </a:cubicBezTo>
                    <a:cubicBezTo>
                      <a:pt x="3008" y="2979"/>
                      <a:pt x="3006" y="2970"/>
                      <a:pt x="3004" y="2962"/>
                    </a:cubicBezTo>
                    <a:cubicBezTo>
                      <a:pt x="2999" y="2945"/>
                      <a:pt x="2995" y="2927"/>
                      <a:pt x="2991" y="2910"/>
                    </a:cubicBezTo>
                    <a:cubicBezTo>
                      <a:pt x="2984" y="2879"/>
                      <a:pt x="2976" y="2848"/>
                      <a:pt x="2971" y="2818"/>
                    </a:cubicBezTo>
                    <a:cubicBezTo>
                      <a:pt x="1182" y="3781"/>
                      <a:pt x="1" y="4617"/>
                      <a:pt x="127" y="4883"/>
                    </a:cubicBezTo>
                    <a:cubicBezTo>
                      <a:pt x="153" y="4940"/>
                      <a:pt x="239" y="4967"/>
                      <a:pt x="375" y="4967"/>
                    </a:cubicBezTo>
                    <a:cubicBezTo>
                      <a:pt x="883" y="4967"/>
                      <a:pt x="2097" y="4588"/>
                      <a:pt x="3613" y="3963"/>
                    </a:cubicBezTo>
                    <a:cubicBezTo>
                      <a:pt x="4207" y="3718"/>
                      <a:pt x="4847" y="3435"/>
                      <a:pt x="5509" y="3122"/>
                    </a:cubicBezTo>
                    <a:cubicBezTo>
                      <a:pt x="6053" y="2866"/>
                      <a:pt x="6572" y="2607"/>
                      <a:pt x="7054" y="2355"/>
                    </a:cubicBezTo>
                    <a:cubicBezTo>
                      <a:pt x="9057" y="1308"/>
                      <a:pt x="10422" y="370"/>
                      <a:pt x="10286" y="85"/>
                    </a:cubicBezTo>
                    <a:cubicBezTo>
                      <a:pt x="10259" y="28"/>
                      <a:pt x="10174" y="0"/>
                      <a:pt x="1003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47">
                <a:extLst>
                  <a:ext uri="{FF2B5EF4-FFF2-40B4-BE49-F238E27FC236}">
                    <a16:creationId xmlns:a16="http://schemas.microsoft.com/office/drawing/2014/main" id="{017114F7-B3E9-8287-F948-3F018A610D8F}"/>
                  </a:ext>
                </a:extLst>
              </p:cNvPr>
              <p:cNvSpPr/>
              <p:nvPr/>
            </p:nvSpPr>
            <p:spPr>
              <a:xfrm>
                <a:off x="4782358" y="1147611"/>
                <a:ext cx="1081611" cy="515870"/>
              </a:xfrm>
              <a:custGeom>
                <a:avLst/>
                <a:gdLst/>
                <a:ahLst/>
                <a:cxnLst/>
                <a:rect l="l" t="t" r="r" b="b"/>
                <a:pathLst>
                  <a:path w="9196" h="4386" extrusionOk="0">
                    <a:moveTo>
                      <a:pt x="8856" y="0"/>
                    </a:moveTo>
                    <a:cubicBezTo>
                      <a:pt x="8409" y="0"/>
                      <a:pt x="7341" y="332"/>
                      <a:pt x="6006" y="883"/>
                    </a:cubicBezTo>
                    <a:cubicBezTo>
                      <a:pt x="6011" y="888"/>
                      <a:pt x="6015" y="894"/>
                      <a:pt x="6020" y="900"/>
                    </a:cubicBezTo>
                    <a:cubicBezTo>
                      <a:pt x="6030" y="912"/>
                      <a:pt x="6037" y="923"/>
                      <a:pt x="6045" y="934"/>
                    </a:cubicBezTo>
                    <a:cubicBezTo>
                      <a:pt x="6047" y="937"/>
                      <a:pt x="6049" y="939"/>
                      <a:pt x="6051" y="942"/>
                    </a:cubicBezTo>
                    <a:cubicBezTo>
                      <a:pt x="7120" y="514"/>
                      <a:pt x="7967" y="260"/>
                      <a:pt x="8341" y="260"/>
                    </a:cubicBezTo>
                    <a:cubicBezTo>
                      <a:pt x="8451" y="260"/>
                      <a:pt x="8520" y="282"/>
                      <a:pt x="8542" y="327"/>
                    </a:cubicBezTo>
                    <a:cubicBezTo>
                      <a:pt x="8640" y="533"/>
                      <a:pt x="7763" y="1163"/>
                      <a:pt x="6423" y="1892"/>
                    </a:cubicBezTo>
                    <a:cubicBezTo>
                      <a:pt x="5944" y="2153"/>
                      <a:pt x="5405" y="2426"/>
                      <a:pt x="4830" y="2698"/>
                    </a:cubicBezTo>
                    <a:cubicBezTo>
                      <a:pt x="4129" y="3029"/>
                      <a:pt x="3460" y="3318"/>
                      <a:pt x="2869" y="3546"/>
                    </a:cubicBezTo>
                    <a:cubicBezTo>
                      <a:pt x="1925" y="3912"/>
                      <a:pt x="1184" y="4126"/>
                      <a:pt x="841" y="4126"/>
                    </a:cubicBezTo>
                    <a:cubicBezTo>
                      <a:pt x="731" y="4126"/>
                      <a:pt x="662" y="4104"/>
                      <a:pt x="640" y="4058"/>
                    </a:cubicBezTo>
                    <a:cubicBezTo>
                      <a:pt x="552" y="3872"/>
                      <a:pt x="1263" y="3337"/>
                      <a:pt x="2394" y="2696"/>
                    </a:cubicBezTo>
                    <a:cubicBezTo>
                      <a:pt x="2392" y="2688"/>
                      <a:pt x="2390" y="2679"/>
                      <a:pt x="2388" y="2671"/>
                    </a:cubicBezTo>
                    <a:cubicBezTo>
                      <a:pt x="2383" y="2654"/>
                      <a:pt x="2379" y="2636"/>
                      <a:pt x="2375" y="2619"/>
                    </a:cubicBezTo>
                    <a:cubicBezTo>
                      <a:pt x="931" y="3414"/>
                      <a:pt x="0" y="4089"/>
                      <a:pt x="104" y="4311"/>
                    </a:cubicBezTo>
                    <a:cubicBezTo>
                      <a:pt x="128" y="4361"/>
                      <a:pt x="204" y="4385"/>
                      <a:pt x="324" y="4385"/>
                    </a:cubicBezTo>
                    <a:cubicBezTo>
                      <a:pt x="773" y="4385"/>
                      <a:pt x="1845" y="4050"/>
                      <a:pt x="3184" y="3499"/>
                    </a:cubicBezTo>
                    <a:cubicBezTo>
                      <a:pt x="3708" y="3282"/>
                      <a:pt x="4272" y="3033"/>
                      <a:pt x="4857" y="2757"/>
                    </a:cubicBezTo>
                    <a:cubicBezTo>
                      <a:pt x="5338" y="2530"/>
                      <a:pt x="5796" y="2302"/>
                      <a:pt x="6222" y="2080"/>
                    </a:cubicBezTo>
                    <a:cubicBezTo>
                      <a:pt x="7990" y="1154"/>
                      <a:pt x="9195" y="325"/>
                      <a:pt x="9077" y="75"/>
                    </a:cubicBezTo>
                    <a:cubicBezTo>
                      <a:pt x="9053" y="24"/>
                      <a:pt x="8977" y="0"/>
                      <a:pt x="885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47">
                <a:extLst>
                  <a:ext uri="{FF2B5EF4-FFF2-40B4-BE49-F238E27FC236}">
                    <a16:creationId xmlns:a16="http://schemas.microsoft.com/office/drawing/2014/main" id="{C0D5903E-62D9-04B1-6346-2008027F6294}"/>
                  </a:ext>
                </a:extLst>
              </p:cNvPr>
              <p:cNvSpPr/>
              <p:nvPr/>
            </p:nvSpPr>
            <p:spPr>
              <a:xfrm>
                <a:off x="2290050" y="1330858"/>
                <a:ext cx="180896" cy="180896"/>
              </a:xfrm>
              <a:custGeom>
                <a:avLst/>
                <a:gdLst/>
                <a:ahLst/>
                <a:cxnLst/>
                <a:rect l="l" t="t" r="r" b="b"/>
                <a:pathLst>
                  <a:path w="1538" h="1538" extrusionOk="0">
                    <a:moveTo>
                      <a:pt x="770" y="0"/>
                    </a:moveTo>
                    <a:cubicBezTo>
                      <a:pt x="712" y="0"/>
                      <a:pt x="655" y="6"/>
                      <a:pt x="600" y="18"/>
                    </a:cubicBezTo>
                    <a:cubicBezTo>
                      <a:pt x="599" y="19"/>
                      <a:pt x="599" y="19"/>
                      <a:pt x="598" y="19"/>
                    </a:cubicBezTo>
                    <a:cubicBezTo>
                      <a:pt x="512" y="38"/>
                      <a:pt x="431" y="72"/>
                      <a:pt x="358" y="119"/>
                    </a:cubicBezTo>
                    <a:cubicBezTo>
                      <a:pt x="143" y="255"/>
                      <a:pt x="0" y="495"/>
                      <a:pt x="0" y="768"/>
                    </a:cubicBezTo>
                    <a:cubicBezTo>
                      <a:pt x="0" y="779"/>
                      <a:pt x="0" y="788"/>
                      <a:pt x="0" y="798"/>
                    </a:cubicBezTo>
                    <a:cubicBezTo>
                      <a:pt x="4" y="863"/>
                      <a:pt x="14" y="926"/>
                      <a:pt x="31" y="986"/>
                    </a:cubicBezTo>
                    <a:cubicBezTo>
                      <a:pt x="85" y="1167"/>
                      <a:pt x="202" y="1319"/>
                      <a:pt x="357" y="1418"/>
                    </a:cubicBezTo>
                    <a:cubicBezTo>
                      <a:pt x="375" y="1429"/>
                      <a:pt x="395" y="1440"/>
                      <a:pt x="413" y="1451"/>
                    </a:cubicBezTo>
                    <a:cubicBezTo>
                      <a:pt x="416" y="1451"/>
                      <a:pt x="417" y="1452"/>
                      <a:pt x="419" y="1453"/>
                    </a:cubicBezTo>
                    <a:cubicBezTo>
                      <a:pt x="419" y="1453"/>
                      <a:pt x="419" y="1453"/>
                      <a:pt x="420" y="1454"/>
                    </a:cubicBezTo>
                    <a:cubicBezTo>
                      <a:pt x="469" y="1479"/>
                      <a:pt x="521" y="1498"/>
                      <a:pt x="576" y="1513"/>
                    </a:cubicBezTo>
                    <a:cubicBezTo>
                      <a:pt x="638" y="1529"/>
                      <a:pt x="703" y="1538"/>
                      <a:pt x="769" y="1538"/>
                    </a:cubicBezTo>
                    <a:lnTo>
                      <a:pt x="770" y="1538"/>
                    </a:lnTo>
                    <a:cubicBezTo>
                      <a:pt x="876" y="1538"/>
                      <a:pt x="977" y="1516"/>
                      <a:pt x="1070" y="1477"/>
                    </a:cubicBezTo>
                    <a:cubicBezTo>
                      <a:pt x="1194" y="1424"/>
                      <a:pt x="1300" y="1339"/>
                      <a:pt x="1381" y="1234"/>
                    </a:cubicBezTo>
                    <a:cubicBezTo>
                      <a:pt x="1389" y="1224"/>
                      <a:pt x="1396" y="1214"/>
                      <a:pt x="1404" y="1204"/>
                    </a:cubicBezTo>
                    <a:cubicBezTo>
                      <a:pt x="1412" y="1191"/>
                      <a:pt x="1421" y="1176"/>
                      <a:pt x="1429" y="1163"/>
                    </a:cubicBezTo>
                    <a:cubicBezTo>
                      <a:pt x="1438" y="1149"/>
                      <a:pt x="1446" y="1135"/>
                      <a:pt x="1453" y="1120"/>
                    </a:cubicBezTo>
                    <a:cubicBezTo>
                      <a:pt x="1460" y="1106"/>
                      <a:pt x="1468" y="1092"/>
                      <a:pt x="1474" y="1076"/>
                    </a:cubicBezTo>
                    <a:cubicBezTo>
                      <a:pt x="1492" y="1034"/>
                      <a:pt x="1508" y="988"/>
                      <a:pt x="1518" y="942"/>
                    </a:cubicBezTo>
                    <a:cubicBezTo>
                      <a:pt x="1522" y="924"/>
                      <a:pt x="1526" y="905"/>
                      <a:pt x="1530" y="886"/>
                    </a:cubicBezTo>
                    <a:cubicBezTo>
                      <a:pt x="1535" y="848"/>
                      <a:pt x="1538" y="809"/>
                      <a:pt x="1538" y="768"/>
                    </a:cubicBezTo>
                    <a:cubicBezTo>
                      <a:pt x="1538" y="640"/>
                      <a:pt x="1507" y="521"/>
                      <a:pt x="1452" y="415"/>
                    </a:cubicBezTo>
                    <a:cubicBezTo>
                      <a:pt x="1415" y="343"/>
                      <a:pt x="1365" y="277"/>
                      <a:pt x="1308" y="220"/>
                    </a:cubicBezTo>
                    <a:cubicBezTo>
                      <a:pt x="1300" y="213"/>
                      <a:pt x="1293" y="207"/>
                      <a:pt x="1286" y="199"/>
                    </a:cubicBezTo>
                    <a:cubicBezTo>
                      <a:pt x="1279" y="192"/>
                      <a:pt x="1270" y="186"/>
                      <a:pt x="1263" y="180"/>
                    </a:cubicBezTo>
                    <a:cubicBezTo>
                      <a:pt x="1255" y="173"/>
                      <a:pt x="1248" y="166"/>
                      <a:pt x="1239" y="160"/>
                    </a:cubicBezTo>
                    <a:cubicBezTo>
                      <a:pt x="1231" y="154"/>
                      <a:pt x="1223" y="148"/>
                      <a:pt x="1215" y="143"/>
                    </a:cubicBezTo>
                    <a:cubicBezTo>
                      <a:pt x="1206" y="136"/>
                      <a:pt x="1198" y="130"/>
                      <a:pt x="1190" y="125"/>
                    </a:cubicBezTo>
                    <a:cubicBezTo>
                      <a:pt x="1164" y="109"/>
                      <a:pt x="1137" y="93"/>
                      <a:pt x="1110" y="80"/>
                    </a:cubicBezTo>
                    <a:cubicBezTo>
                      <a:pt x="1103" y="76"/>
                      <a:pt x="1097" y="72"/>
                      <a:pt x="1091" y="70"/>
                    </a:cubicBezTo>
                    <a:cubicBezTo>
                      <a:pt x="994" y="25"/>
                      <a:pt x="884" y="0"/>
                      <a:pt x="770" y="0"/>
                    </a:cubicBezTo>
                    <a:close/>
                  </a:path>
                </a:pathLst>
              </a:custGeom>
              <a:solidFill>
                <a:srgbClr val="EE731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47">
                <a:extLst>
                  <a:ext uri="{FF2B5EF4-FFF2-40B4-BE49-F238E27FC236}">
                    <a16:creationId xmlns:a16="http://schemas.microsoft.com/office/drawing/2014/main" id="{E9019347-1537-D3DF-F6D7-CADCC5F04B9D}"/>
                  </a:ext>
                </a:extLst>
              </p:cNvPr>
              <p:cNvSpPr/>
              <p:nvPr/>
            </p:nvSpPr>
            <p:spPr>
              <a:xfrm>
                <a:off x="2408138" y="1339092"/>
                <a:ext cx="52810" cy="65160"/>
              </a:xfrm>
              <a:custGeom>
                <a:avLst/>
                <a:gdLst/>
                <a:ahLst/>
                <a:cxnLst/>
                <a:rect l="l" t="t" r="r" b="b"/>
                <a:pathLst>
                  <a:path w="449" h="554" extrusionOk="0">
                    <a:moveTo>
                      <a:pt x="88" y="0"/>
                    </a:moveTo>
                    <a:lnTo>
                      <a:pt x="88" y="0"/>
                    </a:lnTo>
                    <a:cubicBezTo>
                      <a:pt x="94" y="59"/>
                      <a:pt x="109" y="109"/>
                      <a:pt x="109" y="109"/>
                    </a:cubicBezTo>
                    <a:cubicBezTo>
                      <a:pt x="109" y="109"/>
                      <a:pt x="112" y="107"/>
                      <a:pt x="115" y="107"/>
                    </a:cubicBezTo>
                    <a:cubicBezTo>
                      <a:pt x="123" y="107"/>
                      <a:pt x="134" y="114"/>
                      <a:pt x="134" y="158"/>
                    </a:cubicBezTo>
                    <a:cubicBezTo>
                      <a:pt x="134" y="222"/>
                      <a:pt x="85" y="323"/>
                      <a:pt x="85" y="323"/>
                    </a:cubicBezTo>
                    <a:cubicBezTo>
                      <a:pt x="85" y="323"/>
                      <a:pt x="0" y="345"/>
                      <a:pt x="0" y="406"/>
                    </a:cubicBezTo>
                    <a:cubicBezTo>
                      <a:pt x="0" y="468"/>
                      <a:pt x="11" y="495"/>
                      <a:pt x="39" y="523"/>
                    </a:cubicBezTo>
                    <a:cubicBezTo>
                      <a:pt x="55" y="538"/>
                      <a:pt x="80" y="554"/>
                      <a:pt x="108" y="554"/>
                    </a:cubicBezTo>
                    <a:cubicBezTo>
                      <a:pt x="129" y="554"/>
                      <a:pt x="152" y="546"/>
                      <a:pt x="176" y="523"/>
                    </a:cubicBezTo>
                    <a:cubicBezTo>
                      <a:pt x="230" y="468"/>
                      <a:pt x="264" y="452"/>
                      <a:pt x="294" y="423"/>
                    </a:cubicBezTo>
                    <a:cubicBezTo>
                      <a:pt x="323" y="393"/>
                      <a:pt x="266" y="386"/>
                      <a:pt x="335" y="368"/>
                    </a:cubicBezTo>
                    <a:cubicBezTo>
                      <a:pt x="403" y="349"/>
                      <a:pt x="368" y="345"/>
                      <a:pt x="444" y="345"/>
                    </a:cubicBezTo>
                    <a:lnTo>
                      <a:pt x="448" y="345"/>
                    </a:lnTo>
                    <a:cubicBezTo>
                      <a:pt x="370" y="193"/>
                      <a:pt x="243" y="72"/>
                      <a:pt x="88" y="0"/>
                    </a:cubicBezTo>
                    <a:close/>
                  </a:path>
                </a:pathLst>
              </a:custGeom>
              <a:solidFill>
                <a:srgbClr val="F59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47">
                <a:extLst>
                  <a:ext uri="{FF2B5EF4-FFF2-40B4-BE49-F238E27FC236}">
                    <a16:creationId xmlns:a16="http://schemas.microsoft.com/office/drawing/2014/main" id="{C3739670-DBE3-88EE-8C8D-DB342890EACB}"/>
                  </a:ext>
                </a:extLst>
              </p:cNvPr>
              <p:cNvSpPr/>
              <p:nvPr/>
            </p:nvSpPr>
            <p:spPr>
              <a:xfrm>
                <a:off x="2387202" y="1407192"/>
                <a:ext cx="84097" cy="97387"/>
              </a:xfrm>
              <a:custGeom>
                <a:avLst/>
                <a:gdLst/>
                <a:ahLst/>
                <a:cxnLst/>
                <a:rect l="l" t="t" r="r" b="b"/>
                <a:pathLst>
                  <a:path w="715" h="828" extrusionOk="0">
                    <a:moveTo>
                      <a:pt x="494" y="1"/>
                    </a:moveTo>
                    <a:cubicBezTo>
                      <a:pt x="428" y="1"/>
                      <a:pt x="481" y="32"/>
                      <a:pt x="393" y="119"/>
                    </a:cubicBezTo>
                    <a:cubicBezTo>
                      <a:pt x="304" y="208"/>
                      <a:pt x="393" y="157"/>
                      <a:pt x="360" y="189"/>
                    </a:cubicBezTo>
                    <a:cubicBezTo>
                      <a:pt x="328" y="221"/>
                      <a:pt x="373" y="305"/>
                      <a:pt x="331" y="348"/>
                    </a:cubicBezTo>
                    <a:cubicBezTo>
                      <a:pt x="289" y="390"/>
                      <a:pt x="260" y="419"/>
                      <a:pt x="130" y="419"/>
                    </a:cubicBezTo>
                    <a:cubicBezTo>
                      <a:pt x="0" y="419"/>
                      <a:pt x="62" y="487"/>
                      <a:pt x="62" y="487"/>
                    </a:cubicBezTo>
                    <a:lnTo>
                      <a:pt x="62" y="616"/>
                    </a:lnTo>
                    <a:cubicBezTo>
                      <a:pt x="62" y="646"/>
                      <a:pt x="77" y="683"/>
                      <a:pt x="92" y="708"/>
                    </a:cubicBezTo>
                    <a:cubicBezTo>
                      <a:pt x="98" y="715"/>
                      <a:pt x="103" y="722"/>
                      <a:pt x="107" y="726"/>
                    </a:cubicBezTo>
                    <a:lnTo>
                      <a:pt x="178" y="798"/>
                    </a:lnTo>
                    <a:cubicBezTo>
                      <a:pt x="195" y="813"/>
                      <a:pt x="212" y="819"/>
                      <a:pt x="244" y="828"/>
                    </a:cubicBezTo>
                    <a:cubicBezTo>
                      <a:pt x="368" y="775"/>
                      <a:pt x="474" y="690"/>
                      <a:pt x="555" y="585"/>
                    </a:cubicBezTo>
                    <a:cubicBezTo>
                      <a:pt x="563" y="575"/>
                      <a:pt x="570" y="565"/>
                      <a:pt x="578" y="555"/>
                    </a:cubicBezTo>
                    <a:cubicBezTo>
                      <a:pt x="586" y="542"/>
                      <a:pt x="595" y="527"/>
                      <a:pt x="603" y="514"/>
                    </a:cubicBezTo>
                    <a:cubicBezTo>
                      <a:pt x="612" y="500"/>
                      <a:pt x="620" y="486"/>
                      <a:pt x="627" y="471"/>
                    </a:cubicBezTo>
                    <a:cubicBezTo>
                      <a:pt x="634" y="457"/>
                      <a:pt x="642" y="443"/>
                      <a:pt x="648" y="427"/>
                    </a:cubicBezTo>
                    <a:cubicBezTo>
                      <a:pt x="666" y="385"/>
                      <a:pt x="682" y="339"/>
                      <a:pt x="692" y="293"/>
                    </a:cubicBezTo>
                    <a:cubicBezTo>
                      <a:pt x="696" y="275"/>
                      <a:pt x="700" y="256"/>
                      <a:pt x="704" y="237"/>
                    </a:cubicBezTo>
                    <a:cubicBezTo>
                      <a:pt x="679" y="227"/>
                      <a:pt x="715" y="194"/>
                      <a:pt x="675" y="153"/>
                    </a:cubicBezTo>
                    <a:cubicBezTo>
                      <a:pt x="626" y="105"/>
                      <a:pt x="645" y="123"/>
                      <a:pt x="613" y="91"/>
                    </a:cubicBezTo>
                    <a:cubicBezTo>
                      <a:pt x="581" y="58"/>
                      <a:pt x="561" y="1"/>
                      <a:pt x="494" y="1"/>
                    </a:cubicBezTo>
                    <a:close/>
                  </a:path>
                </a:pathLst>
              </a:custGeom>
              <a:solidFill>
                <a:srgbClr val="F59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47">
                <a:extLst>
                  <a:ext uri="{FF2B5EF4-FFF2-40B4-BE49-F238E27FC236}">
                    <a16:creationId xmlns:a16="http://schemas.microsoft.com/office/drawing/2014/main" id="{87EF1617-A598-EF30-5C39-4D6848AE6054}"/>
                  </a:ext>
                </a:extLst>
              </p:cNvPr>
              <p:cNvSpPr/>
              <p:nvPr/>
            </p:nvSpPr>
            <p:spPr>
              <a:xfrm>
                <a:off x="2330040" y="1450005"/>
                <a:ext cx="50458" cy="61749"/>
              </a:xfrm>
              <a:custGeom>
                <a:avLst/>
                <a:gdLst/>
                <a:ahLst/>
                <a:cxnLst/>
                <a:rect l="l" t="t" r="r" b="b"/>
                <a:pathLst>
                  <a:path w="429" h="525" extrusionOk="0">
                    <a:moveTo>
                      <a:pt x="134" y="0"/>
                    </a:moveTo>
                    <a:cubicBezTo>
                      <a:pt x="99" y="0"/>
                      <a:pt x="68" y="3"/>
                      <a:pt x="68" y="3"/>
                    </a:cubicBezTo>
                    <a:lnTo>
                      <a:pt x="68" y="77"/>
                    </a:lnTo>
                    <a:cubicBezTo>
                      <a:pt x="68" y="77"/>
                      <a:pt x="56" y="71"/>
                      <a:pt x="44" y="71"/>
                    </a:cubicBezTo>
                    <a:cubicBezTo>
                      <a:pt x="32" y="71"/>
                      <a:pt x="20" y="78"/>
                      <a:pt x="20" y="103"/>
                    </a:cubicBezTo>
                    <a:cubicBezTo>
                      <a:pt x="20" y="141"/>
                      <a:pt x="31" y="187"/>
                      <a:pt x="28" y="215"/>
                    </a:cubicBezTo>
                    <a:cubicBezTo>
                      <a:pt x="28" y="226"/>
                      <a:pt x="25" y="234"/>
                      <a:pt x="20" y="240"/>
                    </a:cubicBezTo>
                    <a:cubicBezTo>
                      <a:pt x="0" y="258"/>
                      <a:pt x="20" y="321"/>
                      <a:pt x="20" y="321"/>
                    </a:cubicBezTo>
                    <a:lnTo>
                      <a:pt x="79" y="434"/>
                    </a:lnTo>
                    <a:lnTo>
                      <a:pt x="79" y="440"/>
                    </a:lnTo>
                    <a:cubicBezTo>
                      <a:pt x="79" y="440"/>
                      <a:pt x="79" y="440"/>
                      <a:pt x="80" y="441"/>
                    </a:cubicBezTo>
                    <a:cubicBezTo>
                      <a:pt x="129" y="466"/>
                      <a:pt x="181" y="485"/>
                      <a:pt x="236" y="500"/>
                    </a:cubicBezTo>
                    <a:cubicBezTo>
                      <a:pt x="298" y="516"/>
                      <a:pt x="363" y="525"/>
                      <a:pt x="429" y="525"/>
                    </a:cubicBezTo>
                    <a:cubicBezTo>
                      <a:pt x="383" y="479"/>
                      <a:pt x="286" y="472"/>
                      <a:pt x="286" y="472"/>
                    </a:cubicBezTo>
                    <a:cubicBezTo>
                      <a:pt x="286" y="472"/>
                      <a:pt x="280" y="475"/>
                      <a:pt x="272" y="475"/>
                    </a:cubicBezTo>
                    <a:cubicBezTo>
                      <a:pt x="262" y="475"/>
                      <a:pt x="250" y="469"/>
                      <a:pt x="248" y="442"/>
                    </a:cubicBezTo>
                    <a:cubicBezTo>
                      <a:pt x="247" y="439"/>
                      <a:pt x="247" y="436"/>
                      <a:pt x="247" y="434"/>
                    </a:cubicBezTo>
                    <a:lnTo>
                      <a:pt x="247" y="343"/>
                    </a:lnTo>
                    <a:cubicBezTo>
                      <a:pt x="247" y="343"/>
                      <a:pt x="227" y="354"/>
                      <a:pt x="206" y="354"/>
                    </a:cubicBezTo>
                    <a:cubicBezTo>
                      <a:pt x="195" y="354"/>
                      <a:pt x="184" y="351"/>
                      <a:pt x="176" y="343"/>
                    </a:cubicBezTo>
                    <a:cubicBezTo>
                      <a:pt x="157" y="324"/>
                      <a:pt x="142" y="291"/>
                      <a:pt x="134" y="274"/>
                    </a:cubicBezTo>
                    <a:cubicBezTo>
                      <a:pt x="132" y="265"/>
                      <a:pt x="130" y="261"/>
                      <a:pt x="130" y="261"/>
                    </a:cubicBezTo>
                    <a:cubicBezTo>
                      <a:pt x="130" y="261"/>
                      <a:pt x="108" y="216"/>
                      <a:pt x="130" y="193"/>
                    </a:cubicBezTo>
                    <a:cubicBezTo>
                      <a:pt x="153" y="170"/>
                      <a:pt x="156" y="167"/>
                      <a:pt x="188" y="135"/>
                    </a:cubicBezTo>
                    <a:cubicBezTo>
                      <a:pt x="221" y="103"/>
                      <a:pt x="241" y="77"/>
                      <a:pt x="241" y="32"/>
                    </a:cubicBezTo>
                    <a:cubicBezTo>
                      <a:pt x="241" y="6"/>
                      <a:pt x="183" y="0"/>
                      <a:pt x="134" y="0"/>
                    </a:cubicBezTo>
                    <a:close/>
                  </a:path>
                </a:pathLst>
              </a:custGeom>
              <a:solidFill>
                <a:srgbClr val="F59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47">
                <a:extLst>
                  <a:ext uri="{FF2B5EF4-FFF2-40B4-BE49-F238E27FC236}">
                    <a16:creationId xmlns:a16="http://schemas.microsoft.com/office/drawing/2014/main" id="{123872A8-1949-E029-DF39-98080A06311C}"/>
                  </a:ext>
                </a:extLst>
              </p:cNvPr>
              <p:cNvSpPr/>
              <p:nvPr/>
            </p:nvSpPr>
            <p:spPr>
              <a:xfrm>
                <a:off x="2371088" y="1415778"/>
                <a:ext cx="32345" cy="25053"/>
              </a:xfrm>
              <a:custGeom>
                <a:avLst/>
                <a:gdLst/>
                <a:ahLst/>
                <a:cxnLst/>
                <a:rect l="l" t="t" r="r" b="b"/>
                <a:pathLst>
                  <a:path w="275" h="213" extrusionOk="0">
                    <a:moveTo>
                      <a:pt x="91" y="1"/>
                    </a:moveTo>
                    <a:lnTo>
                      <a:pt x="61" y="22"/>
                    </a:lnTo>
                    <a:lnTo>
                      <a:pt x="0" y="64"/>
                    </a:lnTo>
                    <a:lnTo>
                      <a:pt x="0" y="135"/>
                    </a:lnTo>
                    <a:cubicBezTo>
                      <a:pt x="0" y="173"/>
                      <a:pt x="33" y="213"/>
                      <a:pt x="33" y="213"/>
                    </a:cubicBezTo>
                    <a:lnTo>
                      <a:pt x="91" y="213"/>
                    </a:lnTo>
                    <a:cubicBezTo>
                      <a:pt x="91" y="213"/>
                      <a:pt x="61" y="175"/>
                      <a:pt x="128" y="175"/>
                    </a:cubicBezTo>
                    <a:cubicBezTo>
                      <a:pt x="194" y="175"/>
                      <a:pt x="232" y="107"/>
                      <a:pt x="232" y="107"/>
                    </a:cubicBezTo>
                    <a:lnTo>
                      <a:pt x="275" y="64"/>
                    </a:lnTo>
                    <a:lnTo>
                      <a:pt x="232" y="22"/>
                    </a:lnTo>
                    <a:lnTo>
                      <a:pt x="91" y="1"/>
                    </a:lnTo>
                    <a:close/>
                  </a:path>
                </a:pathLst>
              </a:custGeom>
              <a:solidFill>
                <a:srgbClr val="F59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47">
                <a:extLst>
                  <a:ext uri="{FF2B5EF4-FFF2-40B4-BE49-F238E27FC236}">
                    <a16:creationId xmlns:a16="http://schemas.microsoft.com/office/drawing/2014/main" id="{B952051E-0D84-D171-54CF-F7D0764DDD30}"/>
                  </a:ext>
                </a:extLst>
              </p:cNvPr>
              <p:cNvSpPr/>
              <p:nvPr/>
            </p:nvSpPr>
            <p:spPr>
              <a:xfrm>
                <a:off x="2360150" y="1330741"/>
                <a:ext cx="22818" cy="41049"/>
              </a:xfrm>
              <a:custGeom>
                <a:avLst/>
                <a:gdLst/>
                <a:ahLst/>
                <a:cxnLst/>
                <a:rect l="l" t="t" r="r" b="b"/>
                <a:pathLst>
                  <a:path w="194" h="349" extrusionOk="0">
                    <a:moveTo>
                      <a:pt x="173" y="0"/>
                    </a:moveTo>
                    <a:cubicBezTo>
                      <a:pt x="115" y="0"/>
                      <a:pt x="59" y="7"/>
                      <a:pt x="4" y="19"/>
                    </a:cubicBezTo>
                    <a:cubicBezTo>
                      <a:pt x="3" y="19"/>
                      <a:pt x="2" y="20"/>
                      <a:pt x="1" y="20"/>
                    </a:cubicBezTo>
                    <a:cubicBezTo>
                      <a:pt x="1" y="39"/>
                      <a:pt x="0" y="60"/>
                      <a:pt x="0" y="71"/>
                    </a:cubicBezTo>
                    <a:lnTo>
                      <a:pt x="0" y="210"/>
                    </a:lnTo>
                    <a:lnTo>
                      <a:pt x="46" y="294"/>
                    </a:lnTo>
                    <a:lnTo>
                      <a:pt x="79" y="348"/>
                    </a:lnTo>
                    <a:lnTo>
                      <a:pt x="174" y="348"/>
                    </a:lnTo>
                    <a:cubicBezTo>
                      <a:pt x="174" y="348"/>
                      <a:pt x="174" y="265"/>
                      <a:pt x="183" y="255"/>
                    </a:cubicBezTo>
                    <a:cubicBezTo>
                      <a:pt x="193" y="246"/>
                      <a:pt x="174" y="178"/>
                      <a:pt x="173" y="178"/>
                    </a:cubicBezTo>
                    <a:lnTo>
                      <a:pt x="173" y="0"/>
                    </a:lnTo>
                    <a:close/>
                  </a:path>
                </a:pathLst>
              </a:custGeom>
              <a:solidFill>
                <a:srgbClr val="F59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47">
                <a:extLst>
                  <a:ext uri="{FF2B5EF4-FFF2-40B4-BE49-F238E27FC236}">
                    <a16:creationId xmlns:a16="http://schemas.microsoft.com/office/drawing/2014/main" id="{77A52088-DF78-6551-64AE-E9A1B309D511}"/>
                  </a:ext>
                </a:extLst>
              </p:cNvPr>
              <p:cNvSpPr/>
              <p:nvPr/>
            </p:nvSpPr>
            <p:spPr>
              <a:xfrm>
                <a:off x="2290050" y="1344737"/>
                <a:ext cx="49987" cy="102210"/>
              </a:xfrm>
              <a:custGeom>
                <a:avLst/>
                <a:gdLst/>
                <a:ahLst/>
                <a:cxnLst/>
                <a:rect l="l" t="t" r="r" b="b"/>
                <a:pathLst>
                  <a:path w="425" h="869" extrusionOk="0">
                    <a:moveTo>
                      <a:pt x="358" y="1"/>
                    </a:moveTo>
                    <a:cubicBezTo>
                      <a:pt x="144" y="137"/>
                      <a:pt x="0" y="377"/>
                      <a:pt x="0" y="650"/>
                    </a:cubicBezTo>
                    <a:cubicBezTo>
                      <a:pt x="0" y="660"/>
                      <a:pt x="0" y="670"/>
                      <a:pt x="2" y="679"/>
                    </a:cubicBezTo>
                    <a:cubicBezTo>
                      <a:pt x="4" y="745"/>
                      <a:pt x="14" y="808"/>
                      <a:pt x="32" y="868"/>
                    </a:cubicBezTo>
                    <a:lnTo>
                      <a:pt x="83" y="821"/>
                    </a:lnTo>
                    <a:lnTo>
                      <a:pt x="153" y="757"/>
                    </a:lnTo>
                    <a:lnTo>
                      <a:pt x="153" y="561"/>
                    </a:lnTo>
                    <a:lnTo>
                      <a:pt x="208" y="506"/>
                    </a:lnTo>
                    <a:lnTo>
                      <a:pt x="258" y="389"/>
                    </a:lnTo>
                    <a:lnTo>
                      <a:pt x="350" y="339"/>
                    </a:lnTo>
                    <a:lnTo>
                      <a:pt x="388" y="339"/>
                    </a:lnTo>
                    <a:lnTo>
                      <a:pt x="425" y="301"/>
                    </a:lnTo>
                    <a:lnTo>
                      <a:pt x="389" y="266"/>
                    </a:lnTo>
                    <a:cubicBezTo>
                      <a:pt x="389" y="266"/>
                      <a:pt x="409" y="221"/>
                      <a:pt x="389" y="201"/>
                    </a:cubicBezTo>
                    <a:cubicBezTo>
                      <a:pt x="369" y="182"/>
                      <a:pt x="389" y="117"/>
                      <a:pt x="389" y="117"/>
                    </a:cubicBezTo>
                    <a:cubicBezTo>
                      <a:pt x="389" y="117"/>
                      <a:pt x="369" y="52"/>
                      <a:pt x="358" y="1"/>
                    </a:cubicBezTo>
                    <a:close/>
                  </a:path>
                </a:pathLst>
              </a:custGeom>
              <a:solidFill>
                <a:srgbClr val="F59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47">
                <a:extLst>
                  <a:ext uri="{FF2B5EF4-FFF2-40B4-BE49-F238E27FC236}">
                    <a16:creationId xmlns:a16="http://schemas.microsoft.com/office/drawing/2014/main" id="{64C1428D-6550-0E85-F97F-8A810D0E0B94}"/>
                  </a:ext>
                </a:extLst>
              </p:cNvPr>
              <p:cNvSpPr/>
              <p:nvPr/>
            </p:nvSpPr>
            <p:spPr>
              <a:xfrm>
                <a:off x="2330981" y="1389432"/>
                <a:ext cx="20465" cy="18113"/>
              </a:xfrm>
              <a:custGeom>
                <a:avLst/>
                <a:gdLst/>
                <a:ahLst/>
                <a:cxnLst/>
                <a:rect l="l" t="t" r="r" b="b"/>
                <a:pathLst>
                  <a:path w="174" h="154" extrusionOk="0">
                    <a:moveTo>
                      <a:pt x="152" y="1"/>
                    </a:moveTo>
                    <a:lnTo>
                      <a:pt x="42" y="45"/>
                    </a:lnTo>
                    <a:cubicBezTo>
                      <a:pt x="42" y="45"/>
                      <a:pt x="0" y="97"/>
                      <a:pt x="13" y="127"/>
                    </a:cubicBezTo>
                    <a:cubicBezTo>
                      <a:pt x="23" y="151"/>
                      <a:pt x="63" y="154"/>
                      <a:pt x="79" y="154"/>
                    </a:cubicBezTo>
                    <a:cubicBezTo>
                      <a:pt x="83" y="154"/>
                      <a:pt x="86" y="154"/>
                      <a:pt x="86" y="154"/>
                    </a:cubicBezTo>
                    <a:lnTo>
                      <a:pt x="152" y="127"/>
                    </a:lnTo>
                    <a:lnTo>
                      <a:pt x="174" y="55"/>
                    </a:lnTo>
                    <a:lnTo>
                      <a:pt x="152" y="1"/>
                    </a:lnTo>
                    <a:close/>
                  </a:path>
                </a:pathLst>
              </a:custGeom>
              <a:solidFill>
                <a:srgbClr val="F59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47">
                <a:extLst>
                  <a:ext uri="{FF2B5EF4-FFF2-40B4-BE49-F238E27FC236}">
                    <a16:creationId xmlns:a16="http://schemas.microsoft.com/office/drawing/2014/main" id="{645444B9-7E15-FD49-0F39-3913F137E3A9}"/>
                  </a:ext>
                </a:extLst>
              </p:cNvPr>
              <p:cNvSpPr/>
              <p:nvPr/>
            </p:nvSpPr>
            <p:spPr>
              <a:xfrm>
                <a:off x="2309222" y="1444241"/>
                <a:ext cx="13291" cy="14937"/>
              </a:xfrm>
              <a:custGeom>
                <a:avLst/>
                <a:gdLst/>
                <a:ahLst/>
                <a:cxnLst/>
                <a:rect l="l" t="t" r="r" b="b"/>
                <a:pathLst>
                  <a:path w="113" h="127" extrusionOk="0">
                    <a:moveTo>
                      <a:pt x="85" y="1"/>
                    </a:moveTo>
                    <a:lnTo>
                      <a:pt x="18" y="54"/>
                    </a:lnTo>
                    <a:cubicBezTo>
                      <a:pt x="18" y="54"/>
                      <a:pt x="1" y="99"/>
                      <a:pt x="15" y="117"/>
                    </a:cubicBezTo>
                    <a:cubicBezTo>
                      <a:pt x="21" y="124"/>
                      <a:pt x="30" y="126"/>
                      <a:pt x="39" y="126"/>
                    </a:cubicBezTo>
                    <a:cubicBezTo>
                      <a:pt x="55" y="126"/>
                      <a:pt x="72" y="119"/>
                      <a:pt x="72" y="119"/>
                    </a:cubicBezTo>
                    <a:lnTo>
                      <a:pt x="112" y="87"/>
                    </a:lnTo>
                    <a:lnTo>
                      <a:pt x="111" y="33"/>
                    </a:lnTo>
                    <a:lnTo>
                      <a:pt x="85" y="1"/>
                    </a:lnTo>
                    <a:close/>
                  </a:path>
                </a:pathLst>
              </a:custGeom>
              <a:solidFill>
                <a:srgbClr val="F59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47">
                <a:extLst>
                  <a:ext uri="{FF2B5EF4-FFF2-40B4-BE49-F238E27FC236}">
                    <a16:creationId xmlns:a16="http://schemas.microsoft.com/office/drawing/2014/main" id="{EB211C22-826D-84E3-E106-95C2550B7B96}"/>
                  </a:ext>
                </a:extLst>
              </p:cNvPr>
              <p:cNvSpPr/>
              <p:nvPr/>
            </p:nvSpPr>
            <p:spPr>
              <a:xfrm>
                <a:off x="2398964" y="1352735"/>
                <a:ext cx="8468" cy="9645"/>
              </a:xfrm>
              <a:custGeom>
                <a:avLst/>
                <a:gdLst/>
                <a:ahLst/>
                <a:cxnLst/>
                <a:rect l="l" t="t" r="r" b="b"/>
                <a:pathLst>
                  <a:path w="72" h="82" extrusionOk="0">
                    <a:moveTo>
                      <a:pt x="55" y="0"/>
                    </a:moveTo>
                    <a:lnTo>
                      <a:pt x="12" y="35"/>
                    </a:lnTo>
                    <a:cubicBezTo>
                      <a:pt x="12" y="35"/>
                      <a:pt x="1" y="64"/>
                      <a:pt x="10" y="75"/>
                    </a:cubicBezTo>
                    <a:cubicBezTo>
                      <a:pt x="14" y="80"/>
                      <a:pt x="20" y="81"/>
                      <a:pt x="26" y="81"/>
                    </a:cubicBezTo>
                    <a:cubicBezTo>
                      <a:pt x="37" y="81"/>
                      <a:pt x="47" y="77"/>
                      <a:pt x="47" y="77"/>
                    </a:cubicBezTo>
                    <a:lnTo>
                      <a:pt x="72" y="57"/>
                    </a:lnTo>
                    <a:lnTo>
                      <a:pt x="72" y="22"/>
                    </a:lnTo>
                    <a:lnTo>
                      <a:pt x="55" y="0"/>
                    </a:lnTo>
                    <a:close/>
                  </a:path>
                </a:pathLst>
              </a:custGeom>
              <a:solidFill>
                <a:srgbClr val="F59B1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47">
                <a:extLst>
                  <a:ext uri="{FF2B5EF4-FFF2-40B4-BE49-F238E27FC236}">
                    <a16:creationId xmlns:a16="http://schemas.microsoft.com/office/drawing/2014/main" id="{976B3517-BBD2-24CD-F1B0-A67F9924B33B}"/>
                  </a:ext>
                </a:extLst>
              </p:cNvPr>
              <p:cNvSpPr/>
              <p:nvPr/>
            </p:nvSpPr>
            <p:spPr>
              <a:xfrm>
                <a:off x="2338626" y="1340150"/>
                <a:ext cx="132320" cy="171604"/>
              </a:xfrm>
              <a:custGeom>
                <a:avLst/>
                <a:gdLst/>
                <a:ahLst/>
                <a:cxnLst/>
                <a:rect l="l" t="t" r="r" b="b"/>
                <a:pathLst>
                  <a:path w="1125" h="1459" extrusionOk="0">
                    <a:moveTo>
                      <a:pt x="697" y="1"/>
                    </a:moveTo>
                    <a:lnTo>
                      <a:pt x="697" y="1"/>
                    </a:lnTo>
                    <a:cubicBezTo>
                      <a:pt x="817" y="295"/>
                      <a:pt x="1066" y="1157"/>
                      <a:pt x="0" y="1372"/>
                    </a:cubicBezTo>
                    <a:cubicBezTo>
                      <a:pt x="3" y="1372"/>
                      <a:pt x="4" y="1373"/>
                      <a:pt x="6" y="1374"/>
                    </a:cubicBezTo>
                    <a:cubicBezTo>
                      <a:pt x="55" y="1399"/>
                      <a:pt x="108" y="1419"/>
                      <a:pt x="163" y="1434"/>
                    </a:cubicBezTo>
                    <a:cubicBezTo>
                      <a:pt x="225" y="1450"/>
                      <a:pt x="290" y="1459"/>
                      <a:pt x="356" y="1459"/>
                    </a:cubicBezTo>
                    <a:lnTo>
                      <a:pt x="357" y="1459"/>
                    </a:lnTo>
                    <a:cubicBezTo>
                      <a:pt x="463" y="1459"/>
                      <a:pt x="564" y="1437"/>
                      <a:pt x="657" y="1398"/>
                    </a:cubicBezTo>
                    <a:cubicBezTo>
                      <a:pt x="777" y="1346"/>
                      <a:pt x="882" y="1264"/>
                      <a:pt x="962" y="1163"/>
                    </a:cubicBezTo>
                    <a:cubicBezTo>
                      <a:pt x="1041" y="1062"/>
                      <a:pt x="1096" y="940"/>
                      <a:pt x="1117" y="807"/>
                    </a:cubicBezTo>
                    <a:cubicBezTo>
                      <a:pt x="1122" y="769"/>
                      <a:pt x="1125" y="730"/>
                      <a:pt x="1125" y="689"/>
                    </a:cubicBezTo>
                    <a:cubicBezTo>
                      <a:pt x="1125" y="561"/>
                      <a:pt x="1094" y="442"/>
                      <a:pt x="1039" y="336"/>
                    </a:cubicBezTo>
                    <a:cubicBezTo>
                      <a:pt x="964" y="192"/>
                      <a:pt x="844" y="73"/>
                      <a:pt x="697" y="1"/>
                    </a:cubicBezTo>
                    <a:close/>
                  </a:path>
                </a:pathLst>
              </a:cu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47">
                <a:extLst>
                  <a:ext uri="{FF2B5EF4-FFF2-40B4-BE49-F238E27FC236}">
                    <a16:creationId xmlns:a16="http://schemas.microsoft.com/office/drawing/2014/main" id="{8D727730-65C1-E56D-7AA0-F8B0A8DD17CA}"/>
                  </a:ext>
                </a:extLst>
              </p:cNvPr>
              <p:cNvSpPr/>
              <p:nvPr/>
            </p:nvSpPr>
            <p:spPr>
              <a:xfrm>
                <a:off x="2610792" y="1257230"/>
                <a:ext cx="317802" cy="317802"/>
              </a:xfrm>
              <a:custGeom>
                <a:avLst/>
                <a:gdLst/>
                <a:ahLst/>
                <a:cxnLst/>
                <a:rect l="l" t="t" r="r" b="b"/>
                <a:pathLst>
                  <a:path w="2702" h="2702" extrusionOk="0">
                    <a:moveTo>
                      <a:pt x="1351" y="0"/>
                    </a:moveTo>
                    <a:cubicBezTo>
                      <a:pt x="1249" y="0"/>
                      <a:pt x="1149" y="12"/>
                      <a:pt x="1054" y="34"/>
                    </a:cubicBezTo>
                    <a:cubicBezTo>
                      <a:pt x="1052" y="34"/>
                      <a:pt x="1050" y="34"/>
                      <a:pt x="1049" y="35"/>
                    </a:cubicBezTo>
                    <a:cubicBezTo>
                      <a:pt x="897" y="69"/>
                      <a:pt x="756" y="129"/>
                      <a:pt x="628" y="210"/>
                    </a:cubicBezTo>
                    <a:cubicBezTo>
                      <a:pt x="251" y="450"/>
                      <a:pt x="0" y="871"/>
                      <a:pt x="0" y="1351"/>
                    </a:cubicBezTo>
                    <a:cubicBezTo>
                      <a:pt x="0" y="1484"/>
                      <a:pt x="19" y="1612"/>
                      <a:pt x="55" y="1734"/>
                    </a:cubicBezTo>
                    <a:cubicBezTo>
                      <a:pt x="148" y="2050"/>
                      <a:pt x="354" y="2317"/>
                      <a:pt x="626" y="2491"/>
                    </a:cubicBezTo>
                    <a:cubicBezTo>
                      <a:pt x="661" y="2513"/>
                      <a:pt x="697" y="2533"/>
                      <a:pt x="734" y="2552"/>
                    </a:cubicBezTo>
                    <a:cubicBezTo>
                      <a:pt x="821" y="2597"/>
                      <a:pt x="913" y="2633"/>
                      <a:pt x="1010" y="2658"/>
                    </a:cubicBezTo>
                    <a:cubicBezTo>
                      <a:pt x="1118" y="2686"/>
                      <a:pt x="1232" y="2701"/>
                      <a:pt x="1349" y="2701"/>
                    </a:cubicBezTo>
                    <a:lnTo>
                      <a:pt x="1350" y="2701"/>
                    </a:lnTo>
                    <a:cubicBezTo>
                      <a:pt x="1538" y="2701"/>
                      <a:pt x="1716" y="2663"/>
                      <a:pt x="1878" y="2594"/>
                    </a:cubicBezTo>
                    <a:lnTo>
                      <a:pt x="1879" y="2594"/>
                    </a:lnTo>
                    <a:cubicBezTo>
                      <a:pt x="2301" y="2414"/>
                      <a:pt x="2613" y="2025"/>
                      <a:pt x="2685" y="1557"/>
                    </a:cubicBezTo>
                    <a:cubicBezTo>
                      <a:pt x="2695" y="1490"/>
                      <a:pt x="2701" y="1421"/>
                      <a:pt x="2701" y="1351"/>
                    </a:cubicBezTo>
                    <a:cubicBezTo>
                      <a:pt x="2701" y="1127"/>
                      <a:pt x="2646" y="916"/>
                      <a:pt x="2549" y="730"/>
                    </a:cubicBezTo>
                    <a:cubicBezTo>
                      <a:pt x="2412" y="464"/>
                      <a:pt x="2188" y="250"/>
                      <a:pt x="1915" y="124"/>
                    </a:cubicBezTo>
                    <a:cubicBezTo>
                      <a:pt x="1743" y="45"/>
                      <a:pt x="1552" y="0"/>
                      <a:pt x="1351" y="0"/>
                    </a:cubicBezTo>
                    <a:close/>
                  </a:path>
                </a:pathLst>
              </a:custGeom>
              <a:solidFill>
                <a:srgbClr val="EB58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47">
                <a:extLst>
                  <a:ext uri="{FF2B5EF4-FFF2-40B4-BE49-F238E27FC236}">
                    <a16:creationId xmlns:a16="http://schemas.microsoft.com/office/drawing/2014/main" id="{9AB6E538-42B8-58B8-47F6-D52476EA86F7}"/>
                  </a:ext>
                </a:extLst>
              </p:cNvPr>
              <p:cNvSpPr/>
              <p:nvPr/>
            </p:nvSpPr>
            <p:spPr>
              <a:xfrm>
                <a:off x="2611145" y="1375200"/>
                <a:ext cx="119382" cy="186659"/>
              </a:xfrm>
              <a:custGeom>
                <a:avLst/>
                <a:gdLst/>
                <a:ahLst/>
                <a:cxnLst/>
                <a:rect l="l" t="t" r="r" b="b"/>
                <a:pathLst>
                  <a:path w="1015" h="1587" extrusionOk="0">
                    <a:moveTo>
                      <a:pt x="45" y="0"/>
                    </a:moveTo>
                    <a:cubicBezTo>
                      <a:pt x="16" y="111"/>
                      <a:pt x="0" y="225"/>
                      <a:pt x="1" y="344"/>
                    </a:cubicBezTo>
                    <a:cubicBezTo>
                      <a:pt x="1" y="902"/>
                      <a:pt x="339" y="1380"/>
                      <a:pt x="822" y="1587"/>
                    </a:cubicBezTo>
                    <a:lnTo>
                      <a:pt x="949" y="1587"/>
                    </a:lnTo>
                    <a:lnTo>
                      <a:pt x="1014" y="1322"/>
                    </a:lnTo>
                    <a:lnTo>
                      <a:pt x="949" y="1147"/>
                    </a:lnTo>
                    <a:lnTo>
                      <a:pt x="664" y="862"/>
                    </a:lnTo>
                    <a:lnTo>
                      <a:pt x="600" y="578"/>
                    </a:lnTo>
                    <a:lnTo>
                      <a:pt x="444" y="485"/>
                    </a:lnTo>
                    <a:cubicBezTo>
                      <a:pt x="444" y="485"/>
                      <a:pt x="404" y="373"/>
                      <a:pt x="353" y="322"/>
                    </a:cubicBezTo>
                    <a:cubicBezTo>
                      <a:pt x="304" y="273"/>
                      <a:pt x="353" y="58"/>
                      <a:pt x="353" y="58"/>
                    </a:cubicBezTo>
                    <a:lnTo>
                      <a:pt x="276" y="0"/>
                    </a:ln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47">
                <a:extLst>
                  <a:ext uri="{FF2B5EF4-FFF2-40B4-BE49-F238E27FC236}">
                    <a16:creationId xmlns:a16="http://schemas.microsoft.com/office/drawing/2014/main" id="{5961BF6C-650A-F91A-6B5E-EC64A0DB3251}"/>
                  </a:ext>
                </a:extLst>
              </p:cNvPr>
              <p:cNvSpPr/>
              <p:nvPr/>
            </p:nvSpPr>
            <p:spPr>
              <a:xfrm>
                <a:off x="2663367" y="1323096"/>
                <a:ext cx="120676" cy="47988"/>
              </a:xfrm>
              <a:custGeom>
                <a:avLst/>
                <a:gdLst/>
                <a:ahLst/>
                <a:cxnLst/>
                <a:rect l="l" t="t" r="r" b="b"/>
                <a:pathLst>
                  <a:path w="1026" h="408" extrusionOk="0">
                    <a:moveTo>
                      <a:pt x="61" y="0"/>
                    </a:moveTo>
                    <a:cubicBezTo>
                      <a:pt x="30" y="0"/>
                      <a:pt x="0" y="12"/>
                      <a:pt x="0" y="55"/>
                    </a:cubicBezTo>
                    <a:cubicBezTo>
                      <a:pt x="0" y="146"/>
                      <a:pt x="82" y="254"/>
                      <a:pt x="82" y="254"/>
                    </a:cubicBezTo>
                    <a:lnTo>
                      <a:pt x="177" y="408"/>
                    </a:lnTo>
                    <a:lnTo>
                      <a:pt x="320" y="408"/>
                    </a:lnTo>
                    <a:cubicBezTo>
                      <a:pt x="420" y="408"/>
                      <a:pt x="430" y="330"/>
                      <a:pt x="519" y="330"/>
                    </a:cubicBezTo>
                    <a:cubicBezTo>
                      <a:pt x="606" y="330"/>
                      <a:pt x="729" y="349"/>
                      <a:pt x="729" y="349"/>
                    </a:cubicBezTo>
                    <a:cubicBezTo>
                      <a:pt x="729" y="349"/>
                      <a:pt x="757" y="362"/>
                      <a:pt x="792" y="362"/>
                    </a:cubicBezTo>
                    <a:cubicBezTo>
                      <a:pt x="817" y="362"/>
                      <a:pt x="847" y="355"/>
                      <a:pt x="871" y="330"/>
                    </a:cubicBezTo>
                    <a:cubicBezTo>
                      <a:pt x="929" y="274"/>
                      <a:pt x="1026" y="250"/>
                      <a:pt x="926" y="151"/>
                    </a:cubicBezTo>
                    <a:cubicBezTo>
                      <a:pt x="833" y="58"/>
                      <a:pt x="778" y="55"/>
                      <a:pt x="772" y="55"/>
                    </a:cubicBezTo>
                    <a:cubicBezTo>
                      <a:pt x="772" y="55"/>
                      <a:pt x="772" y="55"/>
                      <a:pt x="772" y="55"/>
                    </a:cubicBezTo>
                    <a:cubicBezTo>
                      <a:pt x="772" y="55"/>
                      <a:pt x="734" y="33"/>
                      <a:pt x="695" y="33"/>
                    </a:cubicBezTo>
                    <a:cubicBezTo>
                      <a:pt x="676" y="33"/>
                      <a:pt x="656" y="39"/>
                      <a:pt x="639" y="55"/>
                    </a:cubicBezTo>
                    <a:cubicBezTo>
                      <a:pt x="607" y="87"/>
                      <a:pt x="585" y="114"/>
                      <a:pt x="561" y="114"/>
                    </a:cubicBezTo>
                    <a:cubicBezTo>
                      <a:pt x="550" y="114"/>
                      <a:pt x="539" y="108"/>
                      <a:pt x="526" y="95"/>
                    </a:cubicBezTo>
                    <a:cubicBezTo>
                      <a:pt x="485" y="55"/>
                      <a:pt x="408" y="15"/>
                      <a:pt x="342" y="15"/>
                    </a:cubicBezTo>
                    <a:lnTo>
                      <a:pt x="132" y="15"/>
                    </a:lnTo>
                    <a:cubicBezTo>
                      <a:pt x="132" y="15"/>
                      <a:pt x="95" y="0"/>
                      <a:pt x="61"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47">
                <a:extLst>
                  <a:ext uri="{FF2B5EF4-FFF2-40B4-BE49-F238E27FC236}">
                    <a16:creationId xmlns:a16="http://schemas.microsoft.com/office/drawing/2014/main" id="{9A1AC59E-0DF6-6071-8E86-DFB3C651427D}"/>
                  </a:ext>
                </a:extLst>
              </p:cNvPr>
              <p:cNvSpPr/>
              <p:nvPr/>
            </p:nvSpPr>
            <p:spPr>
              <a:xfrm>
                <a:off x="2751227" y="1440713"/>
                <a:ext cx="60926" cy="47988"/>
              </a:xfrm>
              <a:custGeom>
                <a:avLst/>
                <a:gdLst/>
                <a:ahLst/>
                <a:cxnLst/>
                <a:rect l="l" t="t" r="r" b="b"/>
                <a:pathLst>
                  <a:path w="518" h="408" extrusionOk="0">
                    <a:moveTo>
                      <a:pt x="249" y="0"/>
                    </a:moveTo>
                    <a:cubicBezTo>
                      <a:pt x="188" y="0"/>
                      <a:pt x="142" y="94"/>
                      <a:pt x="81" y="155"/>
                    </a:cubicBezTo>
                    <a:cubicBezTo>
                      <a:pt x="1" y="235"/>
                      <a:pt x="103" y="309"/>
                      <a:pt x="160" y="366"/>
                    </a:cubicBezTo>
                    <a:lnTo>
                      <a:pt x="272" y="393"/>
                    </a:lnTo>
                    <a:cubicBezTo>
                      <a:pt x="272" y="393"/>
                      <a:pt x="302" y="408"/>
                      <a:pt x="342" y="408"/>
                    </a:cubicBezTo>
                    <a:cubicBezTo>
                      <a:pt x="372" y="408"/>
                      <a:pt x="409" y="399"/>
                      <a:pt x="442" y="366"/>
                    </a:cubicBezTo>
                    <a:cubicBezTo>
                      <a:pt x="517" y="291"/>
                      <a:pt x="488" y="208"/>
                      <a:pt x="488" y="208"/>
                    </a:cubicBezTo>
                    <a:lnTo>
                      <a:pt x="314" y="34"/>
                    </a:lnTo>
                    <a:cubicBezTo>
                      <a:pt x="290" y="10"/>
                      <a:pt x="269" y="0"/>
                      <a:pt x="249"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47">
                <a:extLst>
                  <a:ext uri="{FF2B5EF4-FFF2-40B4-BE49-F238E27FC236}">
                    <a16:creationId xmlns:a16="http://schemas.microsoft.com/office/drawing/2014/main" id="{5E688A4B-CC42-2035-DD16-148F0088E5CC}"/>
                  </a:ext>
                </a:extLst>
              </p:cNvPr>
              <p:cNvSpPr/>
              <p:nvPr/>
            </p:nvSpPr>
            <p:spPr>
              <a:xfrm>
                <a:off x="2752874" y="1432244"/>
                <a:ext cx="175250" cy="142317"/>
              </a:xfrm>
              <a:custGeom>
                <a:avLst/>
                <a:gdLst/>
                <a:ahLst/>
                <a:cxnLst/>
                <a:rect l="l" t="t" r="r" b="b"/>
                <a:pathLst>
                  <a:path w="1490" h="1210" extrusionOk="0">
                    <a:moveTo>
                      <a:pt x="1206" y="0"/>
                    </a:moveTo>
                    <a:cubicBezTo>
                      <a:pt x="1116" y="0"/>
                      <a:pt x="1097" y="162"/>
                      <a:pt x="1025" y="162"/>
                    </a:cubicBezTo>
                    <a:cubicBezTo>
                      <a:pt x="1025" y="162"/>
                      <a:pt x="1025" y="162"/>
                      <a:pt x="1024" y="162"/>
                    </a:cubicBezTo>
                    <a:cubicBezTo>
                      <a:pt x="952" y="162"/>
                      <a:pt x="895" y="365"/>
                      <a:pt x="895" y="365"/>
                    </a:cubicBezTo>
                    <a:lnTo>
                      <a:pt x="805" y="582"/>
                    </a:lnTo>
                    <a:cubicBezTo>
                      <a:pt x="805" y="582"/>
                      <a:pt x="663" y="676"/>
                      <a:pt x="610" y="728"/>
                    </a:cubicBezTo>
                    <a:cubicBezTo>
                      <a:pt x="558" y="781"/>
                      <a:pt x="477" y="787"/>
                      <a:pt x="428" y="837"/>
                    </a:cubicBezTo>
                    <a:cubicBezTo>
                      <a:pt x="378" y="886"/>
                      <a:pt x="233" y="908"/>
                      <a:pt x="146" y="908"/>
                    </a:cubicBezTo>
                    <a:cubicBezTo>
                      <a:pt x="60" y="908"/>
                      <a:pt x="37" y="1102"/>
                      <a:pt x="37" y="1102"/>
                    </a:cubicBezTo>
                    <a:cubicBezTo>
                      <a:pt x="37" y="1102"/>
                      <a:pt x="18" y="1143"/>
                      <a:pt x="0" y="1202"/>
                    </a:cubicBezTo>
                    <a:cubicBezTo>
                      <a:pt x="48" y="1207"/>
                      <a:pt x="97" y="1209"/>
                      <a:pt x="146" y="1209"/>
                    </a:cubicBezTo>
                    <a:cubicBezTo>
                      <a:pt x="845" y="1209"/>
                      <a:pt x="1419" y="680"/>
                      <a:pt x="1489"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47">
                <a:extLst>
                  <a:ext uri="{FF2B5EF4-FFF2-40B4-BE49-F238E27FC236}">
                    <a16:creationId xmlns:a16="http://schemas.microsoft.com/office/drawing/2014/main" id="{BC0C7B81-73E2-FAEE-39F3-5CB419E6240B}"/>
                  </a:ext>
                </a:extLst>
              </p:cNvPr>
              <p:cNvSpPr/>
              <p:nvPr/>
            </p:nvSpPr>
            <p:spPr>
              <a:xfrm>
                <a:off x="2834500" y="1338151"/>
                <a:ext cx="86802" cy="70923"/>
              </a:xfrm>
              <a:custGeom>
                <a:avLst/>
                <a:gdLst/>
                <a:ahLst/>
                <a:cxnLst/>
                <a:rect l="l" t="t" r="r" b="b"/>
                <a:pathLst>
                  <a:path w="738" h="603" extrusionOk="0">
                    <a:moveTo>
                      <a:pt x="533" y="0"/>
                    </a:moveTo>
                    <a:cubicBezTo>
                      <a:pt x="405" y="0"/>
                      <a:pt x="393" y="76"/>
                      <a:pt x="393" y="76"/>
                    </a:cubicBezTo>
                    <a:cubicBezTo>
                      <a:pt x="393" y="76"/>
                      <a:pt x="303" y="166"/>
                      <a:pt x="228" y="241"/>
                    </a:cubicBezTo>
                    <a:cubicBezTo>
                      <a:pt x="154" y="315"/>
                      <a:pt x="130" y="462"/>
                      <a:pt x="33" y="560"/>
                    </a:cubicBezTo>
                    <a:cubicBezTo>
                      <a:pt x="0" y="592"/>
                      <a:pt x="11" y="603"/>
                      <a:pt x="40" y="603"/>
                    </a:cubicBezTo>
                    <a:cubicBezTo>
                      <a:pt x="98" y="603"/>
                      <a:pt x="228" y="560"/>
                      <a:pt x="228" y="560"/>
                    </a:cubicBezTo>
                    <a:cubicBezTo>
                      <a:pt x="228" y="560"/>
                      <a:pt x="292" y="476"/>
                      <a:pt x="421" y="476"/>
                    </a:cubicBezTo>
                    <a:cubicBezTo>
                      <a:pt x="550" y="476"/>
                      <a:pt x="628" y="257"/>
                      <a:pt x="628" y="257"/>
                    </a:cubicBezTo>
                    <a:cubicBezTo>
                      <a:pt x="628" y="257"/>
                      <a:pt x="673" y="247"/>
                      <a:pt x="737" y="243"/>
                    </a:cubicBezTo>
                    <a:cubicBezTo>
                      <a:pt x="709" y="158"/>
                      <a:pt x="674" y="77"/>
                      <a:pt x="631"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47">
                <a:extLst>
                  <a:ext uri="{FF2B5EF4-FFF2-40B4-BE49-F238E27FC236}">
                    <a16:creationId xmlns:a16="http://schemas.microsoft.com/office/drawing/2014/main" id="{EF3AC098-EFFF-D65A-01ED-5444665708CE}"/>
                  </a:ext>
                </a:extLst>
              </p:cNvPr>
              <p:cNvSpPr/>
              <p:nvPr/>
            </p:nvSpPr>
            <p:spPr>
              <a:xfrm>
                <a:off x="2699946" y="1256877"/>
                <a:ext cx="169957" cy="48694"/>
              </a:xfrm>
              <a:custGeom>
                <a:avLst/>
                <a:gdLst/>
                <a:ahLst/>
                <a:cxnLst/>
                <a:rect l="l" t="t" r="r" b="b"/>
                <a:pathLst>
                  <a:path w="1445" h="414" extrusionOk="0">
                    <a:moveTo>
                      <a:pt x="596" y="0"/>
                    </a:moveTo>
                    <a:cubicBezTo>
                      <a:pt x="382" y="0"/>
                      <a:pt x="180" y="50"/>
                      <a:pt x="0" y="139"/>
                    </a:cubicBezTo>
                    <a:lnTo>
                      <a:pt x="0" y="282"/>
                    </a:lnTo>
                    <a:cubicBezTo>
                      <a:pt x="0" y="301"/>
                      <a:pt x="13" y="308"/>
                      <a:pt x="30" y="308"/>
                    </a:cubicBezTo>
                    <a:cubicBezTo>
                      <a:pt x="65" y="308"/>
                      <a:pt x="117" y="282"/>
                      <a:pt x="117" y="282"/>
                    </a:cubicBezTo>
                    <a:cubicBezTo>
                      <a:pt x="117" y="282"/>
                      <a:pt x="194" y="251"/>
                      <a:pt x="258" y="251"/>
                    </a:cubicBezTo>
                    <a:cubicBezTo>
                      <a:pt x="323" y="251"/>
                      <a:pt x="427" y="151"/>
                      <a:pt x="427" y="151"/>
                    </a:cubicBezTo>
                    <a:lnTo>
                      <a:pt x="646" y="251"/>
                    </a:lnTo>
                    <a:lnTo>
                      <a:pt x="929" y="251"/>
                    </a:lnTo>
                    <a:cubicBezTo>
                      <a:pt x="1044" y="251"/>
                      <a:pt x="1138" y="265"/>
                      <a:pt x="1242" y="368"/>
                    </a:cubicBezTo>
                    <a:cubicBezTo>
                      <a:pt x="1277" y="402"/>
                      <a:pt x="1303" y="414"/>
                      <a:pt x="1322" y="414"/>
                    </a:cubicBezTo>
                    <a:cubicBezTo>
                      <a:pt x="1360" y="414"/>
                      <a:pt x="1372" y="368"/>
                      <a:pt x="1372" y="368"/>
                    </a:cubicBezTo>
                    <a:lnTo>
                      <a:pt x="1445" y="301"/>
                    </a:lnTo>
                    <a:cubicBezTo>
                      <a:pt x="1213" y="112"/>
                      <a:pt x="918" y="0"/>
                      <a:pt x="596"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47">
                <a:extLst>
                  <a:ext uri="{FF2B5EF4-FFF2-40B4-BE49-F238E27FC236}">
                    <a16:creationId xmlns:a16="http://schemas.microsoft.com/office/drawing/2014/main" id="{1E4678F7-E52D-98F6-617A-4D151C621A7B}"/>
                  </a:ext>
                </a:extLst>
              </p:cNvPr>
              <p:cNvSpPr/>
              <p:nvPr/>
            </p:nvSpPr>
            <p:spPr>
              <a:xfrm>
                <a:off x="2696888" y="1394136"/>
                <a:ext cx="33521" cy="38814"/>
              </a:xfrm>
              <a:custGeom>
                <a:avLst/>
                <a:gdLst/>
                <a:ahLst/>
                <a:cxnLst/>
                <a:rect l="l" t="t" r="r" b="b"/>
                <a:pathLst>
                  <a:path w="285" h="330" extrusionOk="0">
                    <a:moveTo>
                      <a:pt x="26" y="0"/>
                    </a:moveTo>
                    <a:lnTo>
                      <a:pt x="26" y="184"/>
                    </a:lnTo>
                    <a:cubicBezTo>
                      <a:pt x="26" y="184"/>
                      <a:pt x="0" y="249"/>
                      <a:pt x="78" y="249"/>
                    </a:cubicBezTo>
                    <a:cubicBezTo>
                      <a:pt x="129" y="249"/>
                      <a:pt x="204" y="329"/>
                      <a:pt x="248" y="329"/>
                    </a:cubicBezTo>
                    <a:cubicBezTo>
                      <a:pt x="270" y="329"/>
                      <a:pt x="284" y="309"/>
                      <a:pt x="284" y="249"/>
                    </a:cubicBezTo>
                    <a:cubicBezTo>
                      <a:pt x="284" y="68"/>
                      <a:pt x="153" y="0"/>
                      <a:pt x="153"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47">
                <a:extLst>
                  <a:ext uri="{FF2B5EF4-FFF2-40B4-BE49-F238E27FC236}">
                    <a16:creationId xmlns:a16="http://schemas.microsoft.com/office/drawing/2014/main" id="{BF11B565-9D59-C359-2C1C-2FB427B5E430}"/>
                  </a:ext>
                </a:extLst>
              </p:cNvPr>
              <p:cNvSpPr/>
              <p:nvPr/>
            </p:nvSpPr>
            <p:spPr>
              <a:xfrm>
                <a:off x="2809212" y="1321919"/>
                <a:ext cx="26934" cy="37638"/>
              </a:xfrm>
              <a:custGeom>
                <a:avLst/>
                <a:gdLst/>
                <a:ahLst/>
                <a:cxnLst/>
                <a:rect l="l" t="t" r="r" b="b"/>
                <a:pathLst>
                  <a:path w="229" h="320" extrusionOk="0">
                    <a:moveTo>
                      <a:pt x="34" y="0"/>
                    </a:moveTo>
                    <a:cubicBezTo>
                      <a:pt x="15" y="0"/>
                      <a:pt x="0" y="10"/>
                      <a:pt x="0" y="39"/>
                    </a:cubicBezTo>
                    <a:lnTo>
                      <a:pt x="0" y="214"/>
                    </a:lnTo>
                    <a:cubicBezTo>
                      <a:pt x="0" y="214"/>
                      <a:pt x="2" y="320"/>
                      <a:pt x="54" y="320"/>
                    </a:cubicBezTo>
                    <a:lnTo>
                      <a:pt x="171" y="320"/>
                    </a:lnTo>
                    <a:lnTo>
                      <a:pt x="228" y="214"/>
                    </a:lnTo>
                    <a:lnTo>
                      <a:pt x="131" y="39"/>
                    </a:lnTo>
                    <a:cubicBezTo>
                      <a:pt x="131" y="39"/>
                      <a:pt x="73" y="0"/>
                      <a:pt x="34" y="0"/>
                    </a:cubicBezTo>
                    <a:close/>
                  </a:path>
                </a:pathLst>
              </a:custGeom>
              <a:solidFill>
                <a:srgbClr val="EF7CA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47">
                <a:extLst>
                  <a:ext uri="{FF2B5EF4-FFF2-40B4-BE49-F238E27FC236}">
                    <a16:creationId xmlns:a16="http://schemas.microsoft.com/office/drawing/2014/main" id="{769B350A-BBBB-8E2C-8453-89CE8D404BCB}"/>
                  </a:ext>
                </a:extLst>
              </p:cNvPr>
              <p:cNvSpPr/>
              <p:nvPr/>
            </p:nvSpPr>
            <p:spPr>
              <a:xfrm>
                <a:off x="2696182" y="1273696"/>
                <a:ext cx="232412" cy="301336"/>
              </a:xfrm>
              <a:custGeom>
                <a:avLst/>
                <a:gdLst/>
                <a:ahLst/>
                <a:cxnLst/>
                <a:rect l="l" t="t" r="r" b="b"/>
                <a:pathLst>
                  <a:path w="1976" h="2562" extrusionOk="0">
                    <a:moveTo>
                      <a:pt x="1223" y="1"/>
                    </a:moveTo>
                    <a:cubicBezTo>
                      <a:pt x="1433" y="518"/>
                      <a:pt x="1870" y="2031"/>
                      <a:pt x="0" y="2409"/>
                    </a:cubicBezTo>
                    <a:cubicBezTo>
                      <a:pt x="3" y="2410"/>
                      <a:pt x="5" y="2411"/>
                      <a:pt x="8" y="2413"/>
                    </a:cubicBezTo>
                    <a:cubicBezTo>
                      <a:pt x="95" y="2457"/>
                      <a:pt x="188" y="2493"/>
                      <a:pt x="284" y="2518"/>
                    </a:cubicBezTo>
                    <a:cubicBezTo>
                      <a:pt x="392" y="2546"/>
                      <a:pt x="506" y="2560"/>
                      <a:pt x="623" y="2561"/>
                    </a:cubicBezTo>
                    <a:lnTo>
                      <a:pt x="625" y="2561"/>
                    </a:lnTo>
                    <a:cubicBezTo>
                      <a:pt x="812" y="2561"/>
                      <a:pt x="990" y="2523"/>
                      <a:pt x="1153" y="2454"/>
                    </a:cubicBezTo>
                    <a:cubicBezTo>
                      <a:pt x="1364" y="2363"/>
                      <a:pt x="1548" y="2222"/>
                      <a:pt x="1687" y="2043"/>
                    </a:cubicBezTo>
                    <a:cubicBezTo>
                      <a:pt x="1828" y="1866"/>
                      <a:pt x="1924" y="1652"/>
                      <a:pt x="1959" y="1417"/>
                    </a:cubicBezTo>
                    <a:cubicBezTo>
                      <a:pt x="1969" y="1350"/>
                      <a:pt x="1975" y="1281"/>
                      <a:pt x="1975" y="1211"/>
                    </a:cubicBezTo>
                    <a:cubicBezTo>
                      <a:pt x="1975" y="987"/>
                      <a:pt x="1920" y="776"/>
                      <a:pt x="1823" y="590"/>
                    </a:cubicBezTo>
                    <a:cubicBezTo>
                      <a:pt x="1691" y="335"/>
                      <a:pt x="1481" y="128"/>
                      <a:pt x="1223" y="1"/>
                    </a:cubicBezTo>
                    <a:close/>
                  </a:path>
                </a:pathLst>
              </a:cu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47">
                <a:extLst>
                  <a:ext uri="{FF2B5EF4-FFF2-40B4-BE49-F238E27FC236}">
                    <a16:creationId xmlns:a16="http://schemas.microsoft.com/office/drawing/2014/main" id="{99AA842A-B76C-952A-0F89-12D79221D881}"/>
                  </a:ext>
                </a:extLst>
              </p:cNvPr>
              <p:cNvSpPr/>
              <p:nvPr/>
            </p:nvSpPr>
            <p:spPr>
              <a:xfrm>
                <a:off x="3055503" y="1214535"/>
                <a:ext cx="389079" cy="389079"/>
              </a:xfrm>
              <a:custGeom>
                <a:avLst/>
                <a:gdLst/>
                <a:ahLst/>
                <a:cxnLst/>
                <a:rect l="l" t="t" r="r" b="b"/>
                <a:pathLst>
                  <a:path w="3308" h="3308" extrusionOk="0">
                    <a:moveTo>
                      <a:pt x="1653" y="0"/>
                    </a:moveTo>
                    <a:cubicBezTo>
                      <a:pt x="1182" y="0"/>
                      <a:pt x="757" y="197"/>
                      <a:pt x="456" y="513"/>
                    </a:cubicBezTo>
                    <a:cubicBezTo>
                      <a:pt x="320" y="656"/>
                      <a:pt x="210" y="822"/>
                      <a:pt x="131" y="1006"/>
                    </a:cubicBezTo>
                    <a:cubicBezTo>
                      <a:pt x="69" y="1152"/>
                      <a:pt x="27" y="1310"/>
                      <a:pt x="9" y="1475"/>
                    </a:cubicBezTo>
                    <a:cubicBezTo>
                      <a:pt x="4" y="1519"/>
                      <a:pt x="1" y="1563"/>
                      <a:pt x="0" y="1608"/>
                    </a:cubicBezTo>
                    <a:cubicBezTo>
                      <a:pt x="0" y="1617"/>
                      <a:pt x="0" y="1626"/>
                      <a:pt x="0" y="1634"/>
                    </a:cubicBezTo>
                    <a:cubicBezTo>
                      <a:pt x="0" y="1641"/>
                      <a:pt x="0" y="1648"/>
                      <a:pt x="0" y="1654"/>
                    </a:cubicBezTo>
                    <a:lnTo>
                      <a:pt x="0" y="1669"/>
                    </a:lnTo>
                    <a:cubicBezTo>
                      <a:pt x="0" y="1671"/>
                      <a:pt x="0" y="1672"/>
                      <a:pt x="0" y="1674"/>
                    </a:cubicBezTo>
                    <a:cubicBezTo>
                      <a:pt x="0" y="1694"/>
                      <a:pt x="1" y="1714"/>
                      <a:pt x="2" y="1734"/>
                    </a:cubicBezTo>
                    <a:cubicBezTo>
                      <a:pt x="5" y="1808"/>
                      <a:pt x="14" y="1881"/>
                      <a:pt x="27" y="1954"/>
                    </a:cubicBezTo>
                    <a:cubicBezTo>
                      <a:pt x="112" y="2415"/>
                      <a:pt x="387" y="2809"/>
                      <a:pt x="769" y="3052"/>
                    </a:cubicBezTo>
                    <a:cubicBezTo>
                      <a:pt x="979" y="3185"/>
                      <a:pt x="1221" y="3272"/>
                      <a:pt x="1481" y="3299"/>
                    </a:cubicBezTo>
                    <a:cubicBezTo>
                      <a:pt x="1538" y="3305"/>
                      <a:pt x="1595" y="3307"/>
                      <a:pt x="1653" y="3307"/>
                    </a:cubicBezTo>
                    <a:cubicBezTo>
                      <a:pt x="1675" y="3307"/>
                      <a:pt x="1697" y="3307"/>
                      <a:pt x="1719" y="3306"/>
                    </a:cubicBezTo>
                    <a:cubicBezTo>
                      <a:pt x="1873" y="3300"/>
                      <a:pt x="2023" y="3273"/>
                      <a:pt x="2163" y="3228"/>
                    </a:cubicBezTo>
                    <a:cubicBezTo>
                      <a:pt x="2268" y="3194"/>
                      <a:pt x="2367" y="3150"/>
                      <a:pt x="2461" y="3098"/>
                    </a:cubicBezTo>
                    <a:cubicBezTo>
                      <a:pt x="2645" y="2994"/>
                      <a:pt x="2808" y="2857"/>
                      <a:pt x="2939" y="2694"/>
                    </a:cubicBezTo>
                    <a:cubicBezTo>
                      <a:pt x="3148" y="2436"/>
                      <a:pt x="3280" y="2114"/>
                      <a:pt x="3303" y="1761"/>
                    </a:cubicBezTo>
                    <a:cubicBezTo>
                      <a:pt x="3305" y="1725"/>
                      <a:pt x="3307" y="1690"/>
                      <a:pt x="3307" y="1654"/>
                    </a:cubicBezTo>
                    <a:cubicBezTo>
                      <a:pt x="3307" y="1615"/>
                      <a:pt x="3306" y="1576"/>
                      <a:pt x="3302" y="1536"/>
                    </a:cubicBezTo>
                    <a:cubicBezTo>
                      <a:pt x="3298" y="1472"/>
                      <a:pt x="3290" y="1409"/>
                      <a:pt x="3278" y="1347"/>
                    </a:cubicBezTo>
                    <a:cubicBezTo>
                      <a:pt x="3266" y="1282"/>
                      <a:pt x="3250" y="1219"/>
                      <a:pt x="3231" y="1157"/>
                    </a:cubicBezTo>
                    <a:cubicBezTo>
                      <a:pt x="3206" y="1077"/>
                      <a:pt x="3174" y="1000"/>
                      <a:pt x="3137" y="924"/>
                    </a:cubicBezTo>
                    <a:cubicBezTo>
                      <a:pt x="2928" y="499"/>
                      <a:pt x="2542" y="178"/>
                      <a:pt x="2074" y="55"/>
                    </a:cubicBezTo>
                    <a:cubicBezTo>
                      <a:pt x="1940" y="19"/>
                      <a:pt x="1799" y="0"/>
                      <a:pt x="165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47">
                <a:extLst>
                  <a:ext uri="{FF2B5EF4-FFF2-40B4-BE49-F238E27FC236}">
                    <a16:creationId xmlns:a16="http://schemas.microsoft.com/office/drawing/2014/main" id="{7F7DDD1B-C701-604E-4185-1DB7934BAF5A}"/>
                  </a:ext>
                </a:extLst>
              </p:cNvPr>
              <p:cNvSpPr/>
              <p:nvPr/>
            </p:nvSpPr>
            <p:spPr>
              <a:xfrm>
                <a:off x="3055503" y="1372848"/>
                <a:ext cx="389079" cy="230766"/>
              </a:xfrm>
              <a:custGeom>
                <a:avLst/>
                <a:gdLst/>
                <a:ahLst/>
                <a:cxnLst/>
                <a:rect l="l" t="t" r="r" b="b"/>
                <a:pathLst>
                  <a:path w="3308" h="1962" extrusionOk="0">
                    <a:moveTo>
                      <a:pt x="3278" y="0"/>
                    </a:moveTo>
                    <a:cubicBezTo>
                      <a:pt x="3145" y="53"/>
                      <a:pt x="3025" y="103"/>
                      <a:pt x="3025" y="103"/>
                    </a:cubicBezTo>
                    <a:cubicBezTo>
                      <a:pt x="3025" y="103"/>
                      <a:pt x="2727" y="164"/>
                      <a:pt x="2582" y="307"/>
                    </a:cubicBezTo>
                    <a:cubicBezTo>
                      <a:pt x="2534" y="355"/>
                      <a:pt x="2461" y="371"/>
                      <a:pt x="2384" y="371"/>
                    </a:cubicBezTo>
                    <a:cubicBezTo>
                      <a:pt x="2349" y="371"/>
                      <a:pt x="2314" y="368"/>
                      <a:pt x="2280" y="363"/>
                    </a:cubicBezTo>
                    <a:cubicBezTo>
                      <a:pt x="2244" y="358"/>
                      <a:pt x="2209" y="355"/>
                      <a:pt x="2173" y="355"/>
                    </a:cubicBezTo>
                    <a:cubicBezTo>
                      <a:pt x="2048" y="355"/>
                      <a:pt x="1923" y="387"/>
                      <a:pt x="1812" y="449"/>
                    </a:cubicBezTo>
                    <a:lnTo>
                      <a:pt x="1734" y="492"/>
                    </a:lnTo>
                    <a:cubicBezTo>
                      <a:pt x="1734" y="492"/>
                      <a:pt x="1437" y="586"/>
                      <a:pt x="1307" y="586"/>
                    </a:cubicBezTo>
                    <a:cubicBezTo>
                      <a:pt x="1178" y="586"/>
                      <a:pt x="1122" y="583"/>
                      <a:pt x="755" y="363"/>
                    </a:cubicBezTo>
                    <a:cubicBezTo>
                      <a:pt x="613" y="278"/>
                      <a:pt x="504" y="258"/>
                      <a:pt x="404" y="258"/>
                    </a:cubicBezTo>
                    <a:cubicBezTo>
                      <a:pt x="313" y="258"/>
                      <a:pt x="229" y="275"/>
                      <a:pt x="135" y="275"/>
                    </a:cubicBezTo>
                    <a:cubicBezTo>
                      <a:pt x="93" y="275"/>
                      <a:pt x="48" y="272"/>
                      <a:pt x="0" y="262"/>
                    </a:cubicBezTo>
                    <a:cubicBezTo>
                      <a:pt x="0" y="271"/>
                      <a:pt x="0" y="280"/>
                      <a:pt x="0" y="288"/>
                    </a:cubicBezTo>
                    <a:cubicBezTo>
                      <a:pt x="0" y="295"/>
                      <a:pt x="0" y="302"/>
                      <a:pt x="0" y="308"/>
                    </a:cubicBezTo>
                    <a:lnTo>
                      <a:pt x="0" y="323"/>
                    </a:lnTo>
                    <a:cubicBezTo>
                      <a:pt x="0" y="325"/>
                      <a:pt x="0" y="326"/>
                      <a:pt x="0" y="328"/>
                    </a:cubicBezTo>
                    <a:cubicBezTo>
                      <a:pt x="0" y="348"/>
                      <a:pt x="1" y="368"/>
                      <a:pt x="2" y="388"/>
                    </a:cubicBezTo>
                    <a:cubicBezTo>
                      <a:pt x="5" y="462"/>
                      <a:pt x="14" y="535"/>
                      <a:pt x="27" y="608"/>
                    </a:cubicBezTo>
                    <a:cubicBezTo>
                      <a:pt x="112" y="1069"/>
                      <a:pt x="387" y="1463"/>
                      <a:pt x="769" y="1706"/>
                    </a:cubicBezTo>
                    <a:cubicBezTo>
                      <a:pt x="979" y="1839"/>
                      <a:pt x="1221" y="1926"/>
                      <a:pt x="1481" y="1953"/>
                    </a:cubicBezTo>
                    <a:cubicBezTo>
                      <a:pt x="1538" y="1959"/>
                      <a:pt x="1595" y="1961"/>
                      <a:pt x="1653" y="1961"/>
                    </a:cubicBezTo>
                    <a:cubicBezTo>
                      <a:pt x="1675" y="1961"/>
                      <a:pt x="1697" y="1961"/>
                      <a:pt x="1719" y="1960"/>
                    </a:cubicBezTo>
                    <a:cubicBezTo>
                      <a:pt x="1873" y="1954"/>
                      <a:pt x="2023" y="1927"/>
                      <a:pt x="2163" y="1882"/>
                    </a:cubicBezTo>
                    <a:cubicBezTo>
                      <a:pt x="2268" y="1848"/>
                      <a:pt x="2367" y="1804"/>
                      <a:pt x="2461" y="1752"/>
                    </a:cubicBezTo>
                    <a:cubicBezTo>
                      <a:pt x="2645" y="1648"/>
                      <a:pt x="2808" y="1511"/>
                      <a:pt x="2939" y="1348"/>
                    </a:cubicBezTo>
                    <a:cubicBezTo>
                      <a:pt x="3148" y="1090"/>
                      <a:pt x="3280" y="768"/>
                      <a:pt x="3303" y="415"/>
                    </a:cubicBezTo>
                    <a:cubicBezTo>
                      <a:pt x="3305" y="379"/>
                      <a:pt x="3307" y="344"/>
                      <a:pt x="3307" y="308"/>
                    </a:cubicBezTo>
                    <a:cubicBezTo>
                      <a:pt x="3307" y="269"/>
                      <a:pt x="3306" y="230"/>
                      <a:pt x="3303" y="190"/>
                    </a:cubicBezTo>
                    <a:cubicBezTo>
                      <a:pt x="3298" y="126"/>
                      <a:pt x="3290" y="62"/>
                      <a:pt x="327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47">
                <a:extLst>
                  <a:ext uri="{FF2B5EF4-FFF2-40B4-BE49-F238E27FC236}">
                    <a16:creationId xmlns:a16="http://schemas.microsoft.com/office/drawing/2014/main" id="{2B165F78-1279-1A94-5672-20EE6A34FB33}"/>
                  </a:ext>
                </a:extLst>
              </p:cNvPr>
              <p:cNvSpPr/>
              <p:nvPr/>
            </p:nvSpPr>
            <p:spPr>
              <a:xfrm>
                <a:off x="3058678" y="1421659"/>
                <a:ext cx="385433" cy="182072"/>
              </a:xfrm>
              <a:custGeom>
                <a:avLst/>
                <a:gdLst/>
                <a:ahLst/>
                <a:cxnLst/>
                <a:rect l="l" t="t" r="r" b="b"/>
                <a:pathLst>
                  <a:path w="3277" h="1548" extrusionOk="0">
                    <a:moveTo>
                      <a:pt x="3276" y="0"/>
                    </a:moveTo>
                    <a:lnTo>
                      <a:pt x="2981" y="100"/>
                    </a:lnTo>
                    <a:lnTo>
                      <a:pt x="2840" y="147"/>
                    </a:lnTo>
                    <a:lnTo>
                      <a:pt x="2745" y="401"/>
                    </a:lnTo>
                    <a:lnTo>
                      <a:pt x="2481" y="617"/>
                    </a:lnTo>
                    <a:lnTo>
                      <a:pt x="2167" y="871"/>
                    </a:lnTo>
                    <a:cubicBezTo>
                      <a:pt x="2167" y="871"/>
                      <a:pt x="2106" y="895"/>
                      <a:pt x="2021" y="903"/>
                    </a:cubicBezTo>
                    <a:cubicBezTo>
                      <a:pt x="2001" y="905"/>
                      <a:pt x="1980" y="906"/>
                      <a:pt x="1958" y="906"/>
                    </a:cubicBezTo>
                    <a:cubicBezTo>
                      <a:pt x="1859" y="906"/>
                      <a:pt x="1741" y="882"/>
                      <a:pt x="1650" y="790"/>
                    </a:cubicBezTo>
                    <a:cubicBezTo>
                      <a:pt x="1650" y="790"/>
                      <a:pt x="1483" y="749"/>
                      <a:pt x="1263" y="687"/>
                    </a:cubicBezTo>
                    <a:cubicBezTo>
                      <a:pt x="1197" y="670"/>
                      <a:pt x="1126" y="649"/>
                      <a:pt x="1053" y="628"/>
                    </a:cubicBezTo>
                    <a:cubicBezTo>
                      <a:pt x="698" y="525"/>
                      <a:pt x="300" y="395"/>
                      <a:pt x="215" y="310"/>
                    </a:cubicBezTo>
                    <a:cubicBezTo>
                      <a:pt x="159" y="253"/>
                      <a:pt x="80" y="216"/>
                      <a:pt x="0" y="193"/>
                    </a:cubicBezTo>
                    <a:lnTo>
                      <a:pt x="0" y="193"/>
                    </a:lnTo>
                    <a:cubicBezTo>
                      <a:pt x="85" y="654"/>
                      <a:pt x="360" y="1048"/>
                      <a:pt x="742" y="1291"/>
                    </a:cubicBezTo>
                    <a:cubicBezTo>
                      <a:pt x="952" y="1424"/>
                      <a:pt x="1195" y="1511"/>
                      <a:pt x="1454" y="1538"/>
                    </a:cubicBezTo>
                    <a:cubicBezTo>
                      <a:pt x="1511" y="1544"/>
                      <a:pt x="1568" y="1547"/>
                      <a:pt x="1626" y="1547"/>
                    </a:cubicBezTo>
                    <a:cubicBezTo>
                      <a:pt x="1648" y="1547"/>
                      <a:pt x="1671" y="1546"/>
                      <a:pt x="1692" y="1545"/>
                    </a:cubicBezTo>
                    <a:cubicBezTo>
                      <a:pt x="1846" y="1539"/>
                      <a:pt x="1996" y="1512"/>
                      <a:pt x="2136" y="1467"/>
                    </a:cubicBezTo>
                    <a:cubicBezTo>
                      <a:pt x="2241" y="1433"/>
                      <a:pt x="2340" y="1389"/>
                      <a:pt x="2434" y="1337"/>
                    </a:cubicBezTo>
                    <a:cubicBezTo>
                      <a:pt x="2618" y="1233"/>
                      <a:pt x="2781" y="1096"/>
                      <a:pt x="2913" y="933"/>
                    </a:cubicBezTo>
                    <a:cubicBezTo>
                      <a:pt x="3121" y="675"/>
                      <a:pt x="3254" y="353"/>
                      <a:pt x="327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47">
                <a:extLst>
                  <a:ext uri="{FF2B5EF4-FFF2-40B4-BE49-F238E27FC236}">
                    <a16:creationId xmlns:a16="http://schemas.microsoft.com/office/drawing/2014/main" id="{21B71CA3-65C6-B490-3741-379D51B9D449}"/>
                  </a:ext>
                </a:extLst>
              </p:cNvPr>
              <p:cNvSpPr/>
              <p:nvPr/>
            </p:nvSpPr>
            <p:spPr>
              <a:xfrm>
                <a:off x="3249924" y="1214535"/>
                <a:ext cx="185600" cy="290633"/>
              </a:xfrm>
              <a:custGeom>
                <a:avLst/>
                <a:gdLst/>
                <a:ahLst/>
                <a:cxnLst/>
                <a:rect l="l" t="t" r="r" b="b"/>
                <a:pathLst>
                  <a:path w="1578" h="2471" extrusionOk="0">
                    <a:moveTo>
                      <a:pt x="0" y="0"/>
                    </a:moveTo>
                    <a:lnTo>
                      <a:pt x="159" y="667"/>
                    </a:lnTo>
                    <a:cubicBezTo>
                      <a:pt x="329" y="835"/>
                      <a:pt x="438" y="909"/>
                      <a:pt x="553" y="1023"/>
                    </a:cubicBezTo>
                    <a:cubicBezTo>
                      <a:pt x="667" y="1138"/>
                      <a:pt x="667" y="1308"/>
                      <a:pt x="667" y="1403"/>
                    </a:cubicBezTo>
                    <a:cubicBezTo>
                      <a:pt x="667" y="1498"/>
                      <a:pt x="737" y="1569"/>
                      <a:pt x="737" y="1569"/>
                    </a:cubicBezTo>
                    <a:lnTo>
                      <a:pt x="929" y="1654"/>
                    </a:lnTo>
                    <a:cubicBezTo>
                      <a:pt x="929" y="1654"/>
                      <a:pt x="1003" y="1734"/>
                      <a:pt x="929" y="1807"/>
                    </a:cubicBezTo>
                    <a:lnTo>
                      <a:pt x="896" y="1840"/>
                    </a:lnTo>
                    <a:lnTo>
                      <a:pt x="896" y="1841"/>
                    </a:lnTo>
                    <a:lnTo>
                      <a:pt x="856" y="1881"/>
                    </a:lnTo>
                    <a:cubicBezTo>
                      <a:pt x="772" y="1964"/>
                      <a:pt x="553" y="1964"/>
                      <a:pt x="553" y="1964"/>
                    </a:cubicBezTo>
                    <a:lnTo>
                      <a:pt x="351" y="1964"/>
                    </a:lnTo>
                    <a:lnTo>
                      <a:pt x="351" y="2401"/>
                    </a:lnTo>
                    <a:cubicBezTo>
                      <a:pt x="351" y="2401"/>
                      <a:pt x="350" y="2415"/>
                      <a:pt x="352" y="2431"/>
                    </a:cubicBezTo>
                    <a:cubicBezTo>
                      <a:pt x="356" y="2449"/>
                      <a:pt x="364" y="2470"/>
                      <a:pt x="387" y="2470"/>
                    </a:cubicBezTo>
                    <a:cubicBezTo>
                      <a:pt x="407" y="2470"/>
                      <a:pt x="440" y="2453"/>
                      <a:pt x="493" y="2401"/>
                    </a:cubicBezTo>
                    <a:lnTo>
                      <a:pt x="738" y="2156"/>
                    </a:lnTo>
                    <a:cubicBezTo>
                      <a:pt x="738" y="2156"/>
                      <a:pt x="759" y="2157"/>
                      <a:pt x="792" y="2158"/>
                    </a:cubicBezTo>
                    <a:cubicBezTo>
                      <a:pt x="856" y="2160"/>
                      <a:pt x="966" y="2163"/>
                      <a:pt x="1044" y="2163"/>
                    </a:cubicBezTo>
                    <a:cubicBezTo>
                      <a:pt x="1163" y="2163"/>
                      <a:pt x="1270" y="1938"/>
                      <a:pt x="1270" y="1938"/>
                    </a:cubicBezTo>
                    <a:lnTo>
                      <a:pt x="1270" y="1332"/>
                    </a:lnTo>
                    <a:lnTo>
                      <a:pt x="1578" y="1157"/>
                    </a:lnTo>
                    <a:cubicBezTo>
                      <a:pt x="1553" y="1077"/>
                      <a:pt x="1522" y="1000"/>
                      <a:pt x="1485" y="924"/>
                    </a:cubicBezTo>
                    <a:cubicBezTo>
                      <a:pt x="1275" y="499"/>
                      <a:pt x="889" y="178"/>
                      <a:pt x="421" y="55"/>
                    </a:cubicBezTo>
                    <a:cubicBezTo>
                      <a:pt x="287" y="19"/>
                      <a:pt x="146" y="0"/>
                      <a:pt x="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47">
                <a:extLst>
                  <a:ext uri="{FF2B5EF4-FFF2-40B4-BE49-F238E27FC236}">
                    <a16:creationId xmlns:a16="http://schemas.microsoft.com/office/drawing/2014/main" id="{B31366B1-8C74-78BF-68F8-E9A64298648B}"/>
                  </a:ext>
                </a:extLst>
              </p:cNvPr>
              <p:cNvSpPr/>
              <p:nvPr/>
            </p:nvSpPr>
            <p:spPr>
              <a:xfrm>
                <a:off x="3135600" y="1457767"/>
                <a:ext cx="140788" cy="145846"/>
              </a:xfrm>
              <a:custGeom>
                <a:avLst/>
                <a:gdLst/>
                <a:ahLst/>
                <a:cxnLst/>
                <a:rect l="l" t="t" r="r" b="b"/>
                <a:pathLst>
                  <a:path w="1197" h="1240" extrusionOk="0">
                    <a:moveTo>
                      <a:pt x="600" y="0"/>
                    </a:moveTo>
                    <a:cubicBezTo>
                      <a:pt x="600" y="0"/>
                      <a:pt x="501" y="43"/>
                      <a:pt x="401" y="100"/>
                    </a:cubicBezTo>
                    <a:cubicBezTo>
                      <a:pt x="337" y="136"/>
                      <a:pt x="272" y="179"/>
                      <a:pt x="232" y="219"/>
                    </a:cubicBezTo>
                    <a:cubicBezTo>
                      <a:pt x="210" y="241"/>
                      <a:pt x="193" y="248"/>
                      <a:pt x="179" y="248"/>
                    </a:cubicBezTo>
                    <a:cubicBezTo>
                      <a:pt x="151" y="248"/>
                      <a:pt x="139" y="218"/>
                      <a:pt x="133" y="218"/>
                    </a:cubicBezTo>
                    <a:cubicBezTo>
                      <a:pt x="128" y="218"/>
                      <a:pt x="128" y="240"/>
                      <a:pt x="128" y="322"/>
                    </a:cubicBezTo>
                    <a:lnTo>
                      <a:pt x="128" y="660"/>
                    </a:lnTo>
                    <a:cubicBezTo>
                      <a:pt x="128" y="660"/>
                      <a:pt x="1" y="895"/>
                      <a:pt x="88" y="984"/>
                    </a:cubicBezTo>
                    <a:cubicBezTo>
                      <a:pt x="298" y="1117"/>
                      <a:pt x="541" y="1204"/>
                      <a:pt x="800" y="1231"/>
                    </a:cubicBezTo>
                    <a:cubicBezTo>
                      <a:pt x="857" y="1237"/>
                      <a:pt x="914" y="1239"/>
                      <a:pt x="972" y="1239"/>
                    </a:cubicBezTo>
                    <a:cubicBezTo>
                      <a:pt x="994" y="1239"/>
                      <a:pt x="1017" y="1239"/>
                      <a:pt x="1038" y="1238"/>
                    </a:cubicBezTo>
                    <a:cubicBezTo>
                      <a:pt x="1062" y="1117"/>
                      <a:pt x="1132" y="1022"/>
                      <a:pt x="1132" y="1022"/>
                    </a:cubicBezTo>
                    <a:lnTo>
                      <a:pt x="1196" y="844"/>
                    </a:lnTo>
                    <a:lnTo>
                      <a:pt x="970" y="403"/>
                    </a:lnTo>
                    <a:cubicBezTo>
                      <a:pt x="970" y="403"/>
                      <a:pt x="949" y="438"/>
                      <a:pt x="912" y="438"/>
                    </a:cubicBezTo>
                    <a:cubicBezTo>
                      <a:pt x="893" y="438"/>
                      <a:pt x="871" y="429"/>
                      <a:pt x="844" y="403"/>
                    </a:cubicBezTo>
                    <a:cubicBezTo>
                      <a:pt x="766" y="323"/>
                      <a:pt x="600" y="159"/>
                      <a:pt x="600" y="159"/>
                    </a:cubicBezTo>
                    <a:lnTo>
                      <a:pt x="60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47">
                <a:extLst>
                  <a:ext uri="{FF2B5EF4-FFF2-40B4-BE49-F238E27FC236}">
                    <a16:creationId xmlns:a16="http://schemas.microsoft.com/office/drawing/2014/main" id="{8A7F20CC-13B3-48CC-2E02-662EBDF84ECB}"/>
                  </a:ext>
                </a:extLst>
              </p:cNvPr>
              <p:cNvSpPr/>
              <p:nvPr/>
            </p:nvSpPr>
            <p:spPr>
              <a:xfrm>
                <a:off x="3055503" y="1274873"/>
                <a:ext cx="55045" cy="140788"/>
              </a:xfrm>
              <a:custGeom>
                <a:avLst/>
                <a:gdLst/>
                <a:ahLst/>
                <a:cxnLst/>
                <a:rect l="l" t="t" r="r" b="b"/>
                <a:pathLst>
                  <a:path w="468" h="1197" extrusionOk="0">
                    <a:moveTo>
                      <a:pt x="457" y="0"/>
                    </a:moveTo>
                    <a:cubicBezTo>
                      <a:pt x="320" y="143"/>
                      <a:pt x="210" y="309"/>
                      <a:pt x="131" y="493"/>
                    </a:cubicBezTo>
                    <a:cubicBezTo>
                      <a:pt x="69" y="639"/>
                      <a:pt x="27" y="797"/>
                      <a:pt x="9" y="962"/>
                    </a:cubicBezTo>
                    <a:cubicBezTo>
                      <a:pt x="4" y="1014"/>
                      <a:pt x="0" y="1068"/>
                      <a:pt x="0" y="1121"/>
                    </a:cubicBezTo>
                    <a:cubicBezTo>
                      <a:pt x="0" y="1128"/>
                      <a:pt x="0" y="1135"/>
                      <a:pt x="0" y="1141"/>
                    </a:cubicBezTo>
                    <a:lnTo>
                      <a:pt x="0" y="1156"/>
                    </a:lnTo>
                    <a:cubicBezTo>
                      <a:pt x="0" y="1158"/>
                      <a:pt x="0" y="1159"/>
                      <a:pt x="0" y="1161"/>
                    </a:cubicBezTo>
                    <a:cubicBezTo>
                      <a:pt x="3" y="1186"/>
                      <a:pt x="14" y="1196"/>
                      <a:pt x="31" y="1196"/>
                    </a:cubicBezTo>
                    <a:cubicBezTo>
                      <a:pt x="102" y="1196"/>
                      <a:pt x="273" y="1009"/>
                      <a:pt x="273" y="1009"/>
                    </a:cubicBezTo>
                    <a:lnTo>
                      <a:pt x="273" y="819"/>
                    </a:lnTo>
                    <a:cubicBezTo>
                      <a:pt x="273" y="819"/>
                      <a:pt x="468" y="653"/>
                      <a:pt x="468" y="426"/>
                    </a:cubicBezTo>
                    <a:cubicBezTo>
                      <a:pt x="468" y="199"/>
                      <a:pt x="457" y="201"/>
                      <a:pt x="45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47">
                <a:extLst>
                  <a:ext uri="{FF2B5EF4-FFF2-40B4-BE49-F238E27FC236}">
                    <a16:creationId xmlns:a16="http://schemas.microsoft.com/office/drawing/2014/main" id="{F0098F43-46BE-3F15-3AC1-51780656CA5A}"/>
                  </a:ext>
                </a:extLst>
              </p:cNvPr>
              <p:cNvSpPr/>
              <p:nvPr/>
            </p:nvSpPr>
            <p:spPr>
              <a:xfrm>
                <a:off x="3160064" y="1234765"/>
                <a:ext cx="284517" cy="368966"/>
              </a:xfrm>
              <a:custGeom>
                <a:avLst/>
                <a:gdLst/>
                <a:ahLst/>
                <a:cxnLst/>
                <a:rect l="l" t="t" r="r" b="b"/>
                <a:pathLst>
                  <a:path w="2419" h="3137" extrusionOk="0">
                    <a:moveTo>
                      <a:pt x="1497" y="0"/>
                    </a:moveTo>
                    <a:cubicBezTo>
                      <a:pt x="1754" y="633"/>
                      <a:pt x="2289" y="2487"/>
                      <a:pt x="0" y="2948"/>
                    </a:cubicBezTo>
                    <a:cubicBezTo>
                      <a:pt x="3" y="2950"/>
                      <a:pt x="6" y="2951"/>
                      <a:pt x="9" y="2953"/>
                    </a:cubicBezTo>
                    <a:cubicBezTo>
                      <a:pt x="117" y="3008"/>
                      <a:pt x="229" y="3052"/>
                      <a:pt x="348" y="3082"/>
                    </a:cubicBezTo>
                    <a:cubicBezTo>
                      <a:pt x="480" y="3118"/>
                      <a:pt x="620" y="3135"/>
                      <a:pt x="762" y="3136"/>
                    </a:cubicBezTo>
                    <a:lnTo>
                      <a:pt x="764" y="3136"/>
                    </a:lnTo>
                    <a:cubicBezTo>
                      <a:pt x="993" y="3136"/>
                      <a:pt x="1212" y="3089"/>
                      <a:pt x="1412" y="3004"/>
                    </a:cubicBezTo>
                    <a:cubicBezTo>
                      <a:pt x="1670" y="2893"/>
                      <a:pt x="1895" y="2719"/>
                      <a:pt x="2066" y="2501"/>
                    </a:cubicBezTo>
                    <a:cubicBezTo>
                      <a:pt x="2238" y="2283"/>
                      <a:pt x="2354" y="2022"/>
                      <a:pt x="2399" y="1735"/>
                    </a:cubicBezTo>
                    <a:cubicBezTo>
                      <a:pt x="2411" y="1652"/>
                      <a:pt x="2418" y="1568"/>
                      <a:pt x="2418" y="1482"/>
                    </a:cubicBezTo>
                    <a:cubicBezTo>
                      <a:pt x="2418" y="1207"/>
                      <a:pt x="2351" y="949"/>
                      <a:pt x="2233" y="722"/>
                    </a:cubicBezTo>
                    <a:cubicBezTo>
                      <a:pt x="2071" y="410"/>
                      <a:pt x="1812" y="156"/>
                      <a:pt x="1497" y="0"/>
                    </a:cubicBez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47">
                <a:extLst>
                  <a:ext uri="{FF2B5EF4-FFF2-40B4-BE49-F238E27FC236}">
                    <a16:creationId xmlns:a16="http://schemas.microsoft.com/office/drawing/2014/main" id="{BEE87584-7D63-9E8D-9876-8054ECEB302C}"/>
                  </a:ext>
                </a:extLst>
              </p:cNvPr>
              <p:cNvSpPr/>
              <p:nvPr/>
            </p:nvSpPr>
            <p:spPr>
              <a:xfrm>
                <a:off x="3544085" y="1267580"/>
                <a:ext cx="303218" cy="303218"/>
              </a:xfrm>
              <a:custGeom>
                <a:avLst/>
                <a:gdLst/>
                <a:ahLst/>
                <a:cxnLst/>
                <a:rect l="l" t="t" r="r" b="b"/>
                <a:pathLst>
                  <a:path w="2578" h="2578" extrusionOk="0">
                    <a:moveTo>
                      <a:pt x="1289" y="0"/>
                    </a:moveTo>
                    <a:cubicBezTo>
                      <a:pt x="1192" y="0"/>
                      <a:pt x="1098" y="11"/>
                      <a:pt x="1007" y="31"/>
                    </a:cubicBezTo>
                    <a:lnTo>
                      <a:pt x="1002" y="31"/>
                    </a:lnTo>
                    <a:cubicBezTo>
                      <a:pt x="944" y="46"/>
                      <a:pt x="887" y="62"/>
                      <a:pt x="831" y="84"/>
                    </a:cubicBezTo>
                    <a:cubicBezTo>
                      <a:pt x="830" y="84"/>
                      <a:pt x="829" y="86"/>
                      <a:pt x="827" y="86"/>
                    </a:cubicBezTo>
                    <a:cubicBezTo>
                      <a:pt x="747" y="116"/>
                      <a:pt x="671" y="154"/>
                      <a:pt x="601" y="200"/>
                    </a:cubicBezTo>
                    <a:cubicBezTo>
                      <a:pt x="591" y="205"/>
                      <a:pt x="583" y="211"/>
                      <a:pt x="575" y="216"/>
                    </a:cubicBezTo>
                    <a:cubicBezTo>
                      <a:pt x="574" y="216"/>
                      <a:pt x="573" y="217"/>
                      <a:pt x="573" y="218"/>
                    </a:cubicBezTo>
                    <a:cubicBezTo>
                      <a:pt x="442" y="305"/>
                      <a:pt x="328" y="415"/>
                      <a:pt x="237" y="544"/>
                    </a:cubicBezTo>
                    <a:cubicBezTo>
                      <a:pt x="237" y="545"/>
                      <a:pt x="237" y="546"/>
                      <a:pt x="236" y="546"/>
                    </a:cubicBezTo>
                    <a:cubicBezTo>
                      <a:pt x="174" y="635"/>
                      <a:pt x="123" y="731"/>
                      <a:pt x="83" y="835"/>
                    </a:cubicBezTo>
                    <a:cubicBezTo>
                      <a:pt x="73" y="861"/>
                      <a:pt x="64" y="888"/>
                      <a:pt x="56" y="916"/>
                    </a:cubicBezTo>
                    <a:cubicBezTo>
                      <a:pt x="32" y="995"/>
                      <a:pt x="15" y="1075"/>
                      <a:pt x="7" y="1159"/>
                    </a:cubicBezTo>
                    <a:cubicBezTo>
                      <a:pt x="3" y="1201"/>
                      <a:pt x="1" y="1244"/>
                      <a:pt x="1" y="1288"/>
                    </a:cubicBezTo>
                    <a:cubicBezTo>
                      <a:pt x="1" y="1324"/>
                      <a:pt x="3" y="1359"/>
                      <a:pt x="6" y="1393"/>
                    </a:cubicBezTo>
                    <a:cubicBezTo>
                      <a:pt x="6" y="1405"/>
                      <a:pt x="8" y="1417"/>
                      <a:pt x="9" y="1429"/>
                    </a:cubicBezTo>
                    <a:cubicBezTo>
                      <a:pt x="11" y="1446"/>
                      <a:pt x="13" y="1463"/>
                      <a:pt x="15" y="1480"/>
                    </a:cubicBezTo>
                    <a:cubicBezTo>
                      <a:pt x="21" y="1510"/>
                      <a:pt x="26" y="1538"/>
                      <a:pt x="31" y="1565"/>
                    </a:cubicBezTo>
                    <a:cubicBezTo>
                      <a:pt x="37" y="1594"/>
                      <a:pt x="45" y="1624"/>
                      <a:pt x="54" y="1653"/>
                    </a:cubicBezTo>
                    <a:cubicBezTo>
                      <a:pt x="109" y="1844"/>
                      <a:pt x="209" y="2017"/>
                      <a:pt x="342" y="2159"/>
                    </a:cubicBezTo>
                    <a:cubicBezTo>
                      <a:pt x="417" y="2242"/>
                      <a:pt x="503" y="2314"/>
                      <a:pt x="599" y="2376"/>
                    </a:cubicBezTo>
                    <a:cubicBezTo>
                      <a:pt x="632" y="2398"/>
                      <a:pt x="666" y="2417"/>
                      <a:pt x="702" y="2435"/>
                    </a:cubicBezTo>
                    <a:cubicBezTo>
                      <a:pt x="785" y="2477"/>
                      <a:pt x="872" y="2512"/>
                      <a:pt x="965" y="2536"/>
                    </a:cubicBezTo>
                    <a:cubicBezTo>
                      <a:pt x="1068" y="2563"/>
                      <a:pt x="1177" y="2576"/>
                      <a:pt x="1287" y="2577"/>
                    </a:cubicBezTo>
                    <a:lnTo>
                      <a:pt x="1289" y="2577"/>
                    </a:lnTo>
                    <a:cubicBezTo>
                      <a:pt x="1363" y="2577"/>
                      <a:pt x="1434" y="2571"/>
                      <a:pt x="1503" y="2559"/>
                    </a:cubicBezTo>
                    <a:cubicBezTo>
                      <a:pt x="1605" y="2542"/>
                      <a:pt x="1701" y="2513"/>
                      <a:pt x="1793" y="2474"/>
                    </a:cubicBezTo>
                    <a:cubicBezTo>
                      <a:pt x="1907" y="2427"/>
                      <a:pt x="2012" y="2362"/>
                      <a:pt x="2106" y="2283"/>
                    </a:cubicBezTo>
                    <a:cubicBezTo>
                      <a:pt x="2132" y="2262"/>
                      <a:pt x="2159" y="2240"/>
                      <a:pt x="2184" y="2216"/>
                    </a:cubicBezTo>
                    <a:cubicBezTo>
                      <a:pt x="2217" y="2184"/>
                      <a:pt x="2249" y="2150"/>
                      <a:pt x="2278" y="2115"/>
                    </a:cubicBezTo>
                    <a:cubicBezTo>
                      <a:pt x="2334" y="2048"/>
                      <a:pt x="2383" y="1976"/>
                      <a:pt x="2424" y="1899"/>
                    </a:cubicBezTo>
                    <a:cubicBezTo>
                      <a:pt x="2433" y="1880"/>
                      <a:pt x="2443" y="1863"/>
                      <a:pt x="2452" y="1844"/>
                    </a:cubicBezTo>
                    <a:cubicBezTo>
                      <a:pt x="2457" y="1833"/>
                      <a:pt x="2462" y="1822"/>
                      <a:pt x="2467" y="1809"/>
                    </a:cubicBezTo>
                    <a:cubicBezTo>
                      <a:pt x="2473" y="1798"/>
                      <a:pt x="2477" y="1787"/>
                      <a:pt x="2482" y="1776"/>
                    </a:cubicBezTo>
                    <a:cubicBezTo>
                      <a:pt x="2497" y="1740"/>
                      <a:pt x="2510" y="1704"/>
                      <a:pt x="2521" y="1666"/>
                    </a:cubicBezTo>
                    <a:cubicBezTo>
                      <a:pt x="2525" y="1651"/>
                      <a:pt x="2529" y="1638"/>
                      <a:pt x="2534" y="1623"/>
                    </a:cubicBezTo>
                    <a:cubicBezTo>
                      <a:pt x="2540" y="1601"/>
                      <a:pt x="2545" y="1578"/>
                      <a:pt x="2550" y="1556"/>
                    </a:cubicBezTo>
                    <a:cubicBezTo>
                      <a:pt x="2555" y="1533"/>
                      <a:pt x="2559" y="1510"/>
                      <a:pt x="2562" y="1486"/>
                    </a:cubicBezTo>
                    <a:lnTo>
                      <a:pt x="2562" y="1485"/>
                    </a:lnTo>
                    <a:cubicBezTo>
                      <a:pt x="2564" y="1480"/>
                      <a:pt x="2565" y="1475"/>
                      <a:pt x="2565" y="1469"/>
                    </a:cubicBezTo>
                    <a:lnTo>
                      <a:pt x="2565" y="1468"/>
                    </a:lnTo>
                    <a:cubicBezTo>
                      <a:pt x="2574" y="1411"/>
                      <a:pt x="2578" y="1351"/>
                      <a:pt x="2578" y="1289"/>
                    </a:cubicBezTo>
                    <a:lnTo>
                      <a:pt x="2578" y="1269"/>
                    </a:lnTo>
                    <a:cubicBezTo>
                      <a:pt x="2577" y="1249"/>
                      <a:pt x="2577" y="1227"/>
                      <a:pt x="2575" y="1206"/>
                    </a:cubicBezTo>
                    <a:cubicBezTo>
                      <a:pt x="2572" y="1146"/>
                      <a:pt x="2564" y="1087"/>
                      <a:pt x="2551" y="1029"/>
                    </a:cubicBezTo>
                    <a:cubicBezTo>
                      <a:pt x="2551" y="1026"/>
                      <a:pt x="2550" y="1021"/>
                      <a:pt x="2549" y="1017"/>
                    </a:cubicBezTo>
                    <a:cubicBezTo>
                      <a:pt x="2529" y="923"/>
                      <a:pt x="2499" y="835"/>
                      <a:pt x="2459" y="750"/>
                    </a:cubicBezTo>
                    <a:cubicBezTo>
                      <a:pt x="2455" y="740"/>
                      <a:pt x="2451" y="729"/>
                      <a:pt x="2447" y="721"/>
                    </a:cubicBezTo>
                    <a:cubicBezTo>
                      <a:pt x="2443" y="712"/>
                      <a:pt x="2439" y="704"/>
                      <a:pt x="2434" y="696"/>
                    </a:cubicBezTo>
                    <a:cubicBezTo>
                      <a:pt x="2372" y="576"/>
                      <a:pt x="2292" y="468"/>
                      <a:pt x="2198" y="374"/>
                    </a:cubicBezTo>
                    <a:cubicBezTo>
                      <a:pt x="2131" y="308"/>
                      <a:pt x="2057" y="249"/>
                      <a:pt x="1977" y="198"/>
                    </a:cubicBezTo>
                    <a:cubicBezTo>
                      <a:pt x="1930" y="170"/>
                      <a:pt x="1880" y="142"/>
                      <a:pt x="1828" y="118"/>
                    </a:cubicBezTo>
                    <a:cubicBezTo>
                      <a:pt x="1814" y="111"/>
                      <a:pt x="1799" y="105"/>
                      <a:pt x="1784" y="98"/>
                    </a:cubicBezTo>
                    <a:lnTo>
                      <a:pt x="1783" y="98"/>
                    </a:lnTo>
                    <a:cubicBezTo>
                      <a:pt x="1774" y="94"/>
                      <a:pt x="1763" y="90"/>
                      <a:pt x="1752" y="87"/>
                    </a:cubicBezTo>
                    <a:cubicBezTo>
                      <a:pt x="1608" y="30"/>
                      <a:pt x="1453" y="0"/>
                      <a:pt x="128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47">
                <a:extLst>
                  <a:ext uri="{FF2B5EF4-FFF2-40B4-BE49-F238E27FC236}">
                    <a16:creationId xmlns:a16="http://schemas.microsoft.com/office/drawing/2014/main" id="{5FC0D0B7-433B-0563-6E20-97A5C4D8AC99}"/>
                  </a:ext>
                </a:extLst>
              </p:cNvPr>
              <p:cNvSpPr/>
              <p:nvPr/>
            </p:nvSpPr>
            <p:spPr>
              <a:xfrm>
                <a:off x="3544085" y="1375435"/>
                <a:ext cx="303218" cy="195363"/>
              </a:xfrm>
              <a:custGeom>
                <a:avLst/>
                <a:gdLst/>
                <a:ahLst/>
                <a:cxnLst/>
                <a:rect l="l" t="t" r="r" b="b"/>
                <a:pathLst>
                  <a:path w="2578" h="1661" extrusionOk="0">
                    <a:moveTo>
                      <a:pt x="56" y="0"/>
                    </a:moveTo>
                    <a:cubicBezTo>
                      <a:pt x="32" y="78"/>
                      <a:pt x="15" y="158"/>
                      <a:pt x="7" y="243"/>
                    </a:cubicBezTo>
                    <a:cubicBezTo>
                      <a:pt x="3" y="284"/>
                      <a:pt x="1" y="328"/>
                      <a:pt x="1" y="372"/>
                    </a:cubicBezTo>
                    <a:cubicBezTo>
                      <a:pt x="1" y="467"/>
                      <a:pt x="11" y="560"/>
                      <a:pt x="32" y="648"/>
                    </a:cubicBezTo>
                    <a:cubicBezTo>
                      <a:pt x="37" y="677"/>
                      <a:pt x="45" y="707"/>
                      <a:pt x="54" y="736"/>
                    </a:cubicBezTo>
                    <a:cubicBezTo>
                      <a:pt x="109" y="927"/>
                      <a:pt x="209" y="1100"/>
                      <a:pt x="342" y="1242"/>
                    </a:cubicBezTo>
                    <a:cubicBezTo>
                      <a:pt x="417" y="1325"/>
                      <a:pt x="503" y="1398"/>
                      <a:pt x="599" y="1459"/>
                    </a:cubicBezTo>
                    <a:cubicBezTo>
                      <a:pt x="632" y="1481"/>
                      <a:pt x="666" y="1500"/>
                      <a:pt x="702" y="1518"/>
                    </a:cubicBezTo>
                    <a:cubicBezTo>
                      <a:pt x="785" y="1561"/>
                      <a:pt x="872" y="1595"/>
                      <a:pt x="965" y="1619"/>
                    </a:cubicBezTo>
                    <a:cubicBezTo>
                      <a:pt x="1068" y="1646"/>
                      <a:pt x="1177" y="1659"/>
                      <a:pt x="1288" y="1660"/>
                    </a:cubicBezTo>
                    <a:lnTo>
                      <a:pt x="1289" y="1660"/>
                    </a:lnTo>
                    <a:cubicBezTo>
                      <a:pt x="1363" y="1660"/>
                      <a:pt x="1434" y="1654"/>
                      <a:pt x="1504" y="1642"/>
                    </a:cubicBezTo>
                    <a:cubicBezTo>
                      <a:pt x="1605" y="1625"/>
                      <a:pt x="1701" y="1596"/>
                      <a:pt x="1794" y="1557"/>
                    </a:cubicBezTo>
                    <a:cubicBezTo>
                      <a:pt x="1907" y="1510"/>
                      <a:pt x="2012" y="1445"/>
                      <a:pt x="2106" y="1367"/>
                    </a:cubicBezTo>
                    <a:cubicBezTo>
                      <a:pt x="2169" y="1317"/>
                      <a:pt x="2227" y="1260"/>
                      <a:pt x="2278" y="1198"/>
                    </a:cubicBezTo>
                    <a:cubicBezTo>
                      <a:pt x="2334" y="1131"/>
                      <a:pt x="2383" y="1059"/>
                      <a:pt x="2424" y="982"/>
                    </a:cubicBezTo>
                    <a:cubicBezTo>
                      <a:pt x="2463" y="910"/>
                      <a:pt x="2495" y="834"/>
                      <a:pt x="2519" y="755"/>
                    </a:cubicBezTo>
                    <a:cubicBezTo>
                      <a:pt x="2531" y="717"/>
                      <a:pt x="2541" y="678"/>
                      <a:pt x="2550" y="639"/>
                    </a:cubicBezTo>
                    <a:cubicBezTo>
                      <a:pt x="2555" y="616"/>
                      <a:pt x="2559" y="593"/>
                      <a:pt x="2562" y="569"/>
                    </a:cubicBezTo>
                    <a:lnTo>
                      <a:pt x="2562" y="568"/>
                    </a:lnTo>
                    <a:cubicBezTo>
                      <a:pt x="2564" y="563"/>
                      <a:pt x="2565" y="558"/>
                      <a:pt x="2565" y="552"/>
                    </a:cubicBezTo>
                    <a:lnTo>
                      <a:pt x="2565" y="551"/>
                    </a:lnTo>
                    <a:cubicBezTo>
                      <a:pt x="2574" y="494"/>
                      <a:pt x="2578" y="434"/>
                      <a:pt x="2578" y="372"/>
                    </a:cubicBezTo>
                    <a:lnTo>
                      <a:pt x="2578" y="352"/>
                    </a:lnTo>
                    <a:cubicBezTo>
                      <a:pt x="2422" y="392"/>
                      <a:pt x="2301" y="407"/>
                      <a:pt x="2203" y="407"/>
                    </a:cubicBezTo>
                    <a:cubicBezTo>
                      <a:pt x="1901" y="407"/>
                      <a:pt x="1817" y="267"/>
                      <a:pt x="1624" y="267"/>
                    </a:cubicBezTo>
                    <a:cubicBezTo>
                      <a:pt x="1525" y="267"/>
                      <a:pt x="1396" y="304"/>
                      <a:pt x="1194" y="417"/>
                    </a:cubicBezTo>
                    <a:cubicBezTo>
                      <a:pt x="1089" y="476"/>
                      <a:pt x="982" y="503"/>
                      <a:pt x="878" y="503"/>
                    </a:cubicBezTo>
                    <a:cubicBezTo>
                      <a:pt x="574" y="503"/>
                      <a:pt x="284" y="282"/>
                      <a:pt x="56"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47">
                <a:extLst>
                  <a:ext uri="{FF2B5EF4-FFF2-40B4-BE49-F238E27FC236}">
                    <a16:creationId xmlns:a16="http://schemas.microsoft.com/office/drawing/2014/main" id="{D1588EE2-32B8-C85B-0EBF-E000ED0A4654}"/>
                  </a:ext>
                </a:extLst>
              </p:cNvPr>
              <p:cNvSpPr/>
              <p:nvPr/>
            </p:nvSpPr>
            <p:spPr>
              <a:xfrm>
                <a:off x="3544673" y="1431421"/>
                <a:ext cx="256289" cy="139377"/>
              </a:xfrm>
              <a:custGeom>
                <a:avLst/>
                <a:gdLst/>
                <a:ahLst/>
                <a:cxnLst/>
                <a:rect l="l" t="t" r="r" b="b"/>
                <a:pathLst>
                  <a:path w="2179" h="1185" extrusionOk="0">
                    <a:moveTo>
                      <a:pt x="0" y="0"/>
                    </a:moveTo>
                    <a:lnTo>
                      <a:pt x="0" y="0"/>
                    </a:lnTo>
                    <a:cubicBezTo>
                      <a:pt x="5" y="59"/>
                      <a:pt x="13" y="117"/>
                      <a:pt x="26" y="172"/>
                    </a:cubicBezTo>
                    <a:cubicBezTo>
                      <a:pt x="32" y="202"/>
                      <a:pt x="40" y="231"/>
                      <a:pt x="49" y="260"/>
                    </a:cubicBezTo>
                    <a:cubicBezTo>
                      <a:pt x="104" y="451"/>
                      <a:pt x="204" y="624"/>
                      <a:pt x="336" y="766"/>
                    </a:cubicBezTo>
                    <a:cubicBezTo>
                      <a:pt x="412" y="850"/>
                      <a:pt x="498" y="922"/>
                      <a:pt x="594" y="983"/>
                    </a:cubicBezTo>
                    <a:cubicBezTo>
                      <a:pt x="626" y="1005"/>
                      <a:pt x="661" y="1024"/>
                      <a:pt x="697" y="1042"/>
                    </a:cubicBezTo>
                    <a:cubicBezTo>
                      <a:pt x="780" y="1085"/>
                      <a:pt x="867" y="1119"/>
                      <a:pt x="960" y="1143"/>
                    </a:cubicBezTo>
                    <a:cubicBezTo>
                      <a:pt x="1062" y="1170"/>
                      <a:pt x="1172" y="1183"/>
                      <a:pt x="1282" y="1184"/>
                    </a:cubicBezTo>
                    <a:lnTo>
                      <a:pt x="1284" y="1184"/>
                    </a:lnTo>
                    <a:cubicBezTo>
                      <a:pt x="1358" y="1184"/>
                      <a:pt x="1429" y="1178"/>
                      <a:pt x="1498" y="1166"/>
                    </a:cubicBezTo>
                    <a:cubicBezTo>
                      <a:pt x="1599" y="1149"/>
                      <a:pt x="1696" y="1120"/>
                      <a:pt x="1788" y="1082"/>
                    </a:cubicBezTo>
                    <a:cubicBezTo>
                      <a:pt x="1902" y="1034"/>
                      <a:pt x="2007" y="970"/>
                      <a:pt x="2101" y="891"/>
                    </a:cubicBezTo>
                    <a:cubicBezTo>
                      <a:pt x="2127" y="869"/>
                      <a:pt x="2154" y="847"/>
                      <a:pt x="2179" y="823"/>
                    </a:cubicBezTo>
                    <a:lnTo>
                      <a:pt x="2179" y="823"/>
                    </a:lnTo>
                    <a:cubicBezTo>
                      <a:pt x="2135" y="828"/>
                      <a:pt x="2096" y="831"/>
                      <a:pt x="2060" y="831"/>
                    </a:cubicBezTo>
                    <a:cubicBezTo>
                      <a:pt x="1591" y="831"/>
                      <a:pt x="1684" y="409"/>
                      <a:pt x="1220" y="409"/>
                    </a:cubicBezTo>
                    <a:cubicBezTo>
                      <a:pt x="1123" y="409"/>
                      <a:pt x="1002" y="427"/>
                      <a:pt x="847" y="472"/>
                    </a:cubicBezTo>
                    <a:cubicBezTo>
                      <a:pt x="735" y="504"/>
                      <a:pt x="639" y="519"/>
                      <a:pt x="555" y="519"/>
                    </a:cubicBezTo>
                    <a:cubicBezTo>
                      <a:pt x="261" y="519"/>
                      <a:pt x="123" y="328"/>
                      <a:pt x="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47">
                <a:extLst>
                  <a:ext uri="{FF2B5EF4-FFF2-40B4-BE49-F238E27FC236}">
                    <a16:creationId xmlns:a16="http://schemas.microsoft.com/office/drawing/2014/main" id="{F288D34E-2D30-6F34-49D2-A740058B5E77}"/>
                  </a:ext>
                </a:extLst>
              </p:cNvPr>
              <p:cNvSpPr/>
              <p:nvPr/>
            </p:nvSpPr>
            <p:spPr>
              <a:xfrm>
                <a:off x="3679815" y="1444359"/>
                <a:ext cx="164312" cy="55633"/>
              </a:xfrm>
              <a:custGeom>
                <a:avLst/>
                <a:gdLst/>
                <a:ahLst/>
                <a:cxnLst/>
                <a:rect l="l" t="t" r="r" b="b"/>
                <a:pathLst>
                  <a:path w="1397" h="473" extrusionOk="0">
                    <a:moveTo>
                      <a:pt x="866" y="0"/>
                    </a:moveTo>
                    <a:cubicBezTo>
                      <a:pt x="776" y="0"/>
                      <a:pt x="684" y="7"/>
                      <a:pt x="592" y="25"/>
                    </a:cubicBezTo>
                    <a:cubicBezTo>
                      <a:pt x="553" y="28"/>
                      <a:pt x="359" y="49"/>
                      <a:pt x="203" y="151"/>
                    </a:cubicBezTo>
                    <a:cubicBezTo>
                      <a:pt x="124" y="201"/>
                      <a:pt x="61" y="268"/>
                      <a:pt x="31" y="330"/>
                    </a:cubicBezTo>
                    <a:cubicBezTo>
                      <a:pt x="0" y="391"/>
                      <a:pt x="3" y="441"/>
                      <a:pt x="35" y="462"/>
                    </a:cubicBezTo>
                    <a:cubicBezTo>
                      <a:pt x="47" y="470"/>
                      <a:pt x="60" y="473"/>
                      <a:pt x="73" y="473"/>
                    </a:cubicBezTo>
                    <a:cubicBezTo>
                      <a:pt x="99" y="473"/>
                      <a:pt x="127" y="461"/>
                      <a:pt x="157" y="446"/>
                    </a:cubicBezTo>
                    <a:cubicBezTo>
                      <a:pt x="205" y="423"/>
                      <a:pt x="260" y="390"/>
                      <a:pt x="321" y="363"/>
                    </a:cubicBezTo>
                    <a:cubicBezTo>
                      <a:pt x="442" y="306"/>
                      <a:pt x="589" y="274"/>
                      <a:pt x="623" y="271"/>
                    </a:cubicBezTo>
                    <a:cubicBezTo>
                      <a:pt x="633" y="271"/>
                      <a:pt x="643" y="271"/>
                      <a:pt x="653" y="271"/>
                    </a:cubicBezTo>
                    <a:cubicBezTo>
                      <a:pt x="846" y="271"/>
                      <a:pt x="1043" y="326"/>
                      <a:pt x="1247" y="390"/>
                    </a:cubicBezTo>
                    <a:cubicBezTo>
                      <a:pt x="1255" y="392"/>
                      <a:pt x="1262" y="394"/>
                      <a:pt x="1270" y="397"/>
                    </a:cubicBezTo>
                    <a:cubicBezTo>
                      <a:pt x="1327" y="290"/>
                      <a:pt x="1370" y="175"/>
                      <a:pt x="1396" y="53"/>
                    </a:cubicBezTo>
                    <a:cubicBezTo>
                      <a:pt x="1372" y="50"/>
                      <a:pt x="1349" y="47"/>
                      <a:pt x="1325" y="43"/>
                    </a:cubicBezTo>
                    <a:cubicBezTo>
                      <a:pt x="1179" y="22"/>
                      <a:pt x="1025" y="0"/>
                      <a:pt x="86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47">
                <a:extLst>
                  <a:ext uri="{FF2B5EF4-FFF2-40B4-BE49-F238E27FC236}">
                    <a16:creationId xmlns:a16="http://schemas.microsoft.com/office/drawing/2014/main" id="{70B6A0BF-EFFC-23E0-C799-1BC696334C24}"/>
                  </a:ext>
                </a:extLst>
              </p:cNvPr>
              <p:cNvSpPr/>
              <p:nvPr/>
            </p:nvSpPr>
            <p:spPr>
              <a:xfrm>
                <a:off x="3544085" y="1400252"/>
                <a:ext cx="95858" cy="54575"/>
              </a:xfrm>
              <a:custGeom>
                <a:avLst/>
                <a:gdLst/>
                <a:ahLst/>
                <a:cxnLst/>
                <a:rect l="l" t="t" r="r" b="b"/>
                <a:pathLst>
                  <a:path w="815" h="464" extrusionOk="0">
                    <a:moveTo>
                      <a:pt x="135" y="1"/>
                    </a:moveTo>
                    <a:cubicBezTo>
                      <a:pt x="93" y="12"/>
                      <a:pt x="50" y="22"/>
                      <a:pt x="7" y="32"/>
                    </a:cubicBezTo>
                    <a:cubicBezTo>
                      <a:pt x="3" y="74"/>
                      <a:pt x="1" y="117"/>
                      <a:pt x="1" y="161"/>
                    </a:cubicBezTo>
                    <a:cubicBezTo>
                      <a:pt x="1" y="256"/>
                      <a:pt x="11" y="349"/>
                      <a:pt x="31" y="437"/>
                    </a:cubicBezTo>
                    <a:cubicBezTo>
                      <a:pt x="66" y="448"/>
                      <a:pt x="101" y="456"/>
                      <a:pt x="136" y="463"/>
                    </a:cubicBezTo>
                    <a:cubicBezTo>
                      <a:pt x="294" y="427"/>
                      <a:pt x="445" y="378"/>
                      <a:pt x="587" y="317"/>
                    </a:cubicBezTo>
                    <a:cubicBezTo>
                      <a:pt x="611" y="315"/>
                      <a:pt x="814" y="304"/>
                      <a:pt x="773" y="149"/>
                    </a:cubicBezTo>
                    <a:cubicBezTo>
                      <a:pt x="753" y="73"/>
                      <a:pt x="701" y="54"/>
                      <a:pt x="651" y="54"/>
                    </a:cubicBezTo>
                    <a:cubicBezTo>
                      <a:pt x="603" y="54"/>
                      <a:pt x="557" y="72"/>
                      <a:pt x="545" y="73"/>
                    </a:cubicBezTo>
                    <a:cubicBezTo>
                      <a:pt x="404" y="61"/>
                      <a:pt x="267" y="36"/>
                      <a:pt x="13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47">
                <a:extLst>
                  <a:ext uri="{FF2B5EF4-FFF2-40B4-BE49-F238E27FC236}">
                    <a16:creationId xmlns:a16="http://schemas.microsoft.com/office/drawing/2014/main" id="{DA962F9C-3097-EA22-CBA8-15F8C35F871F}"/>
                  </a:ext>
                </a:extLst>
              </p:cNvPr>
              <p:cNvSpPr/>
              <p:nvPr/>
            </p:nvSpPr>
            <p:spPr>
              <a:xfrm>
                <a:off x="3699222" y="1352147"/>
                <a:ext cx="144787" cy="39284"/>
              </a:xfrm>
              <a:custGeom>
                <a:avLst/>
                <a:gdLst/>
                <a:ahLst/>
                <a:cxnLst/>
                <a:rect l="l" t="t" r="r" b="b"/>
                <a:pathLst>
                  <a:path w="1231" h="334" extrusionOk="0">
                    <a:moveTo>
                      <a:pt x="1063" y="1"/>
                    </a:moveTo>
                    <a:cubicBezTo>
                      <a:pt x="900" y="36"/>
                      <a:pt x="732" y="54"/>
                      <a:pt x="564" y="54"/>
                    </a:cubicBezTo>
                    <a:cubicBezTo>
                      <a:pt x="509" y="54"/>
                      <a:pt x="455" y="52"/>
                      <a:pt x="400" y="48"/>
                    </a:cubicBezTo>
                    <a:cubicBezTo>
                      <a:pt x="376" y="44"/>
                      <a:pt x="252" y="2"/>
                      <a:pt x="157" y="2"/>
                    </a:cubicBezTo>
                    <a:cubicBezTo>
                      <a:pt x="107" y="2"/>
                      <a:pt x="64" y="14"/>
                      <a:pt x="48" y="49"/>
                    </a:cubicBezTo>
                    <a:cubicBezTo>
                      <a:pt x="0" y="154"/>
                      <a:pt x="313" y="214"/>
                      <a:pt x="352" y="220"/>
                    </a:cubicBezTo>
                    <a:cubicBezTo>
                      <a:pt x="581" y="290"/>
                      <a:pt x="824" y="328"/>
                      <a:pt x="1076" y="333"/>
                    </a:cubicBezTo>
                    <a:cubicBezTo>
                      <a:pt x="1128" y="323"/>
                      <a:pt x="1179" y="312"/>
                      <a:pt x="1230" y="298"/>
                    </a:cubicBezTo>
                    <a:cubicBezTo>
                      <a:pt x="1210" y="204"/>
                      <a:pt x="1179" y="116"/>
                      <a:pt x="1140" y="31"/>
                    </a:cubicBezTo>
                    <a:cubicBezTo>
                      <a:pt x="1136" y="21"/>
                      <a:pt x="1132" y="11"/>
                      <a:pt x="1127" y="2"/>
                    </a:cubicBezTo>
                    <a:cubicBezTo>
                      <a:pt x="1105" y="2"/>
                      <a:pt x="1083" y="2"/>
                      <a:pt x="106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47">
                <a:extLst>
                  <a:ext uri="{FF2B5EF4-FFF2-40B4-BE49-F238E27FC236}">
                    <a16:creationId xmlns:a16="http://schemas.microsoft.com/office/drawing/2014/main" id="{92A423C9-6842-4980-716A-3B99A550711A}"/>
                  </a:ext>
                </a:extLst>
              </p:cNvPr>
              <p:cNvSpPr/>
              <p:nvPr/>
            </p:nvSpPr>
            <p:spPr>
              <a:xfrm>
                <a:off x="3584192" y="1517870"/>
                <a:ext cx="136789" cy="52928"/>
              </a:xfrm>
              <a:custGeom>
                <a:avLst/>
                <a:gdLst/>
                <a:ahLst/>
                <a:cxnLst/>
                <a:rect l="l" t="t" r="r" b="b"/>
                <a:pathLst>
                  <a:path w="1163" h="450" extrusionOk="0">
                    <a:moveTo>
                      <a:pt x="376" y="1"/>
                    </a:moveTo>
                    <a:cubicBezTo>
                      <a:pt x="266" y="1"/>
                      <a:pt x="158" y="11"/>
                      <a:pt x="53" y="33"/>
                    </a:cubicBezTo>
                    <a:cubicBezTo>
                      <a:pt x="46" y="33"/>
                      <a:pt x="25" y="31"/>
                      <a:pt x="1" y="31"/>
                    </a:cubicBezTo>
                    <a:cubicBezTo>
                      <a:pt x="76" y="115"/>
                      <a:pt x="162" y="187"/>
                      <a:pt x="258" y="248"/>
                    </a:cubicBezTo>
                    <a:cubicBezTo>
                      <a:pt x="291" y="270"/>
                      <a:pt x="325" y="289"/>
                      <a:pt x="361" y="307"/>
                    </a:cubicBezTo>
                    <a:cubicBezTo>
                      <a:pt x="444" y="350"/>
                      <a:pt x="531" y="384"/>
                      <a:pt x="624" y="408"/>
                    </a:cubicBezTo>
                    <a:cubicBezTo>
                      <a:pt x="727" y="435"/>
                      <a:pt x="836" y="448"/>
                      <a:pt x="946" y="449"/>
                    </a:cubicBezTo>
                    <a:lnTo>
                      <a:pt x="948" y="449"/>
                    </a:lnTo>
                    <a:cubicBezTo>
                      <a:pt x="1022" y="449"/>
                      <a:pt x="1093" y="443"/>
                      <a:pt x="1162" y="431"/>
                    </a:cubicBezTo>
                    <a:cubicBezTo>
                      <a:pt x="1140" y="412"/>
                      <a:pt x="1121" y="400"/>
                      <a:pt x="1115" y="396"/>
                    </a:cubicBezTo>
                    <a:cubicBezTo>
                      <a:pt x="988" y="247"/>
                      <a:pt x="829" y="122"/>
                      <a:pt x="649" y="21"/>
                    </a:cubicBezTo>
                    <a:cubicBezTo>
                      <a:pt x="558" y="8"/>
                      <a:pt x="466" y="1"/>
                      <a:pt x="3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47">
                <a:extLst>
                  <a:ext uri="{FF2B5EF4-FFF2-40B4-BE49-F238E27FC236}">
                    <a16:creationId xmlns:a16="http://schemas.microsoft.com/office/drawing/2014/main" id="{6109480B-5819-3CA5-3ED8-E8C3D27D8FA5}"/>
                  </a:ext>
                </a:extLst>
              </p:cNvPr>
              <p:cNvSpPr/>
              <p:nvPr/>
            </p:nvSpPr>
            <p:spPr>
              <a:xfrm>
                <a:off x="3571960" y="1267580"/>
                <a:ext cx="178191" cy="64219"/>
              </a:xfrm>
              <a:custGeom>
                <a:avLst/>
                <a:gdLst/>
                <a:ahLst/>
                <a:cxnLst/>
                <a:rect l="l" t="t" r="r" b="b"/>
                <a:pathLst>
                  <a:path w="1515" h="546" extrusionOk="0">
                    <a:moveTo>
                      <a:pt x="1052" y="0"/>
                    </a:moveTo>
                    <a:cubicBezTo>
                      <a:pt x="955" y="0"/>
                      <a:pt x="860" y="11"/>
                      <a:pt x="770" y="31"/>
                    </a:cubicBezTo>
                    <a:cubicBezTo>
                      <a:pt x="767" y="31"/>
                      <a:pt x="766" y="32"/>
                      <a:pt x="765" y="32"/>
                    </a:cubicBezTo>
                    <a:cubicBezTo>
                      <a:pt x="707" y="46"/>
                      <a:pt x="650" y="63"/>
                      <a:pt x="594" y="85"/>
                    </a:cubicBezTo>
                    <a:cubicBezTo>
                      <a:pt x="593" y="85"/>
                      <a:pt x="592" y="86"/>
                      <a:pt x="590" y="87"/>
                    </a:cubicBezTo>
                    <a:cubicBezTo>
                      <a:pt x="510" y="116"/>
                      <a:pt x="434" y="154"/>
                      <a:pt x="364" y="200"/>
                    </a:cubicBezTo>
                    <a:cubicBezTo>
                      <a:pt x="354" y="205"/>
                      <a:pt x="346" y="211"/>
                      <a:pt x="338" y="217"/>
                    </a:cubicBezTo>
                    <a:cubicBezTo>
                      <a:pt x="337" y="217"/>
                      <a:pt x="336" y="217"/>
                      <a:pt x="336" y="218"/>
                    </a:cubicBezTo>
                    <a:cubicBezTo>
                      <a:pt x="205" y="306"/>
                      <a:pt x="91" y="416"/>
                      <a:pt x="0" y="545"/>
                    </a:cubicBezTo>
                    <a:cubicBezTo>
                      <a:pt x="46" y="541"/>
                      <a:pt x="81" y="535"/>
                      <a:pt x="93" y="534"/>
                    </a:cubicBezTo>
                    <a:cubicBezTo>
                      <a:pt x="280" y="527"/>
                      <a:pt x="456" y="484"/>
                      <a:pt x="624" y="437"/>
                    </a:cubicBezTo>
                    <a:cubicBezTo>
                      <a:pt x="792" y="391"/>
                      <a:pt x="956" y="330"/>
                      <a:pt x="1104" y="289"/>
                    </a:cubicBezTo>
                    <a:cubicBezTo>
                      <a:pt x="1232" y="217"/>
                      <a:pt x="1371" y="152"/>
                      <a:pt x="1515" y="87"/>
                    </a:cubicBezTo>
                    <a:cubicBezTo>
                      <a:pt x="1371" y="30"/>
                      <a:pt x="1216" y="0"/>
                      <a:pt x="105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47">
                <a:extLst>
                  <a:ext uri="{FF2B5EF4-FFF2-40B4-BE49-F238E27FC236}">
                    <a16:creationId xmlns:a16="http://schemas.microsoft.com/office/drawing/2014/main" id="{FA158749-0B90-39FA-A94A-3E43A56581F2}"/>
                  </a:ext>
                </a:extLst>
              </p:cNvPr>
              <p:cNvSpPr/>
              <p:nvPr/>
            </p:nvSpPr>
            <p:spPr>
              <a:xfrm>
                <a:off x="3651351" y="1391078"/>
                <a:ext cx="70806" cy="45518"/>
              </a:xfrm>
              <a:custGeom>
                <a:avLst/>
                <a:gdLst/>
                <a:ahLst/>
                <a:cxnLst/>
                <a:rect l="l" t="t" r="r" b="b"/>
                <a:pathLst>
                  <a:path w="602" h="387" extrusionOk="0">
                    <a:moveTo>
                      <a:pt x="197" y="1"/>
                    </a:moveTo>
                    <a:cubicBezTo>
                      <a:pt x="181" y="1"/>
                      <a:pt x="162" y="12"/>
                      <a:pt x="135" y="40"/>
                    </a:cubicBezTo>
                    <a:cubicBezTo>
                      <a:pt x="40" y="135"/>
                      <a:pt x="1" y="89"/>
                      <a:pt x="1" y="146"/>
                    </a:cubicBezTo>
                    <a:cubicBezTo>
                      <a:pt x="1" y="202"/>
                      <a:pt x="85" y="319"/>
                      <a:pt x="85" y="319"/>
                    </a:cubicBezTo>
                    <a:lnTo>
                      <a:pt x="324" y="364"/>
                    </a:lnTo>
                    <a:cubicBezTo>
                      <a:pt x="324" y="364"/>
                      <a:pt x="393" y="386"/>
                      <a:pt x="456" y="386"/>
                    </a:cubicBezTo>
                    <a:cubicBezTo>
                      <a:pt x="534" y="386"/>
                      <a:pt x="601" y="351"/>
                      <a:pt x="513" y="194"/>
                    </a:cubicBezTo>
                    <a:cubicBezTo>
                      <a:pt x="507" y="184"/>
                      <a:pt x="501" y="181"/>
                      <a:pt x="495" y="181"/>
                    </a:cubicBezTo>
                    <a:cubicBezTo>
                      <a:pt x="479" y="181"/>
                      <a:pt x="460" y="202"/>
                      <a:pt x="429" y="202"/>
                    </a:cubicBezTo>
                    <a:cubicBezTo>
                      <a:pt x="406" y="202"/>
                      <a:pt x="377" y="191"/>
                      <a:pt x="339" y="152"/>
                    </a:cubicBezTo>
                    <a:cubicBezTo>
                      <a:pt x="258" y="72"/>
                      <a:pt x="237" y="1"/>
                      <a:pt x="19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47">
                <a:extLst>
                  <a:ext uri="{FF2B5EF4-FFF2-40B4-BE49-F238E27FC236}">
                    <a16:creationId xmlns:a16="http://schemas.microsoft.com/office/drawing/2014/main" id="{0EFDC44D-D30E-629E-6B6D-235D6932140B}"/>
                  </a:ext>
                </a:extLst>
              </p:cNvPr>
              <p:cNvSpPr/>
              <p:nvPr/>
            </p:nvSpPr>
            <p:spPr>
              <a:xfrm>
                <a:off x="3596777" y="1452004"/>
                <a:ext cx="60808" cy="39519"/>
              </a:xfrm>
              <a:custGeom>
                <a:avLst/>
                <a:gdLst/>
                <a:ahLst/>
                <a:cxnLst/>
                <a:rect l="l" t="t" r="r" b="b"/>
                <a:pathLst>
                  <a:path w="517" h="336" extrusionOk="0">
                    <a:moveTo>
                      <a:pt x="297" y="0"/>
                    </a:moveTo>
                    <a:cubicBezTo>
                      <a:pt x="235" y="0"/>
                      <a:pt x="175" y="28"/>
                      <a:pt x="128" y="75"/>
                    </a:cubicBezTo>
                    <a:cubicBezTo>
                      <a:pt x="38" y="165"/>
                      <a:pt x="1" y="170"/>
                      <a:pt x="1" y="206"/>
                    </a:cubicBezTo>
                    <a:cubicBezTo>
                      <a:pt x="1" y="233"/>
                      <a:pt x="167" y="335"/>
                      <a:pt x="297" y="335"/>
                    </a:cubicBezTo>
                    <a:cubicBezTo>
                      <a:pt x="338" y="335"/>
                      <a:pt x="376" y="324"/>
                      <a:pt x="404" y="297"/>
                    </a:cubicBezTo>
                    <a:cubicBezTo>
                      <a:pt x="516" y="185"/>
                      <a:pt x="507" y="117"/>
                      <a:pt x="465" y="75"/>
                    </a:cubicBezTo>
                    <a:cubicBezTo>
                      <a:pt x="413" y="23"/>
                      <a:pt x="354" y="0"/>
                      <a:pt x="29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47">
                <a:extLst>
                  <a:ext uri="{FF2B5EF4-FFF2-40B4-BE49-F238E27FC236}">
                    <a16:creationId xmlns:a16="http://schemas.microsoft.com/office/drawing/2014/main" id="{34DBB748-C2FC-F74A-C45F-E7A20400FD43}"/>
                  </a:ext>
                </a:extLst>
              </p:cNvPr>
              <p:cNvSpPr/>
              <p:nvPr/>
            </p:nvSpPr>
            <p:spPr>
              <a:xfrm>
                <a:off x="3583369" y="1341797"/>
                <a:ext cx="45165" cy="33874"/>
              </a:xfrm>
              <a:custGeom>
                <a:avLst/>
                <a:gdLst/>
                <a:ahLst/>
                <a:cxnLst/>
                <a:rect l="l" t="t" r="r" b="b"/>
                <a:pathLst>
                  <a:path w="384" h="288" extrusionOk="0">
                    <a:moveTo>
                      <a:pt x="327" y="0"/>
                    </a:moveTo>
                    <a:lnTo>
                      <a:pt x="194" y="57"/>
                    </a:lnTo>
                    <a:lnTo>
                      <a:pt x="80" y="151"/>
                    </a:lnTo>
                    <a:cubicBezTo>
                      <a:pt x="80" y="151"/>
                      <a:pt x="0" y="232"/>
                      <a:pt x="38" y="271"/>
                    </a:cubicBezTo>
                    <a:cubicBezTo>
                      <a:pt x="50" y="283"/>
                      <a:pt x="63" y="287"/>
                      <a:pt x="78" y="287"/>
                    </a:cubicBezTo>
                    <a:cubicBezTo>
                      <a:pt x="108" y="287"/>
                      <a:pt x="146" y="271"/>
                      <a:pt x="207" y="271"/>
                    </a:cubicBezTo>
                    <a:cubicBezTo>
                      <a:pt x="299" y="271"/>
                      <a:pt x="362" y="230"/>
                      <a:pt x="362" y="151"/>
                    </a:cubicBezTo>
                    <a:cubicBezTo>
                      <a:pt x="362" y="71"/>
                      <a:pt x="340" y="43"/>
                      <a:pt x="362" y="22"/>
                    </a:cubicBezTo>
                    <a:cubicBezTo>
                      <a:pt x="383" y="0"/>
                      <a:pt x="327" y="0"/>
                      <a:pt x="32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47">
                <a:extLst>
                  <a:ext uri="{FF2B5EF4-FFF2-40B4-BE49-F238E27FC236}">
                    <a16:creationId xmlns:a16="http://schemas.microsoft.com/office/drawing/2014/main" id="{DBE63E97-ACC5-60BD-6A38-AADCB637F4A8}"/>
                  </a:ext>
                </a:extLst>
              </p:cNvPr>
              <p:cNvSpPr/>
              <p:nvPr/>
            </p:nvSpPr>
            <p:spPr>
              <a:xfrm>
                <a:off x="3737094" y="1290986"/>
                <a:ext cx="65513" cy="41989"/>
              </a:xfrm>
              <a:custGeom>
                <a:avLst/>
                <a:gdLst/>
                <a:ahLst/>
                <a:cxnLst/>
                <a:rect l="l" t="t" r="r" b="b"/>
                <a:pathLst>
                  <a:path w="557" h="357" extrusionOk="0">
                    <a:moveTo>
                      <a:pt x="336" y="1"/>
                    </a:moveTo>
                    <a:cubicBezTo>
                      <a:pt x="275" y="32"/>
                      <a:pt x="183" y="122"/>
                      <a:pt x="183" y="122"/>
                    </a:cubicBezTo>
                    <a:cubicBezTo>
                      <a:pt x="49" y="157"/>
                      <a:pt x="0" y="196"/>
                      <a:pt x="27" y="224"/>
                    </a:cubicBezTo>
                    <a:cubicBezTo>
                      <a:pt x="55" y="250"/>
                      <a:pt x="49" y="320"/>
                      <a:pt x="183" y="320"/>
                    </a:cubicBezTo>
                    <a:cubicBezTo>
                      <a:pt x="272" y="320"/>
                      <a:pt x="313" y="290"/>
                      <a:pt x="350" y="290"/>
                    </a:cubicBezTo>
                    <a:cubicBezTo>
                      <a:pt x="368" y="290"/>
                      <a:pt x="386" y="297"/>
                      <a:pt x="408" y="320"/>
                    </a:cubicBezTo>
                    <a:cubicBezTo>
                      <a:pt x="436" y="347"/>
                      <a:pt x="466" y="357"/>
                      <a:pt x="492" y="357"/>
                    </a:cubicBezTo>
                    <a:cubicBezTo>
                      <a:pt x="529" y="357"/>
                      <a:pt x="557" y="337"/>
                      <a:pt x="557" y="320"/>
                    </a:cubicBezTo>
                    <a:cubicBezTo>
                      <a:pt x="557" y="292"/>
                      <a:pt x="495" y="238"/>
                      <a:pt x="557" y="176"/>
                    </a:cubicBezTo>
                    <a:cubicBezTo>
                      <a:pt x="490" y="109"/>
                      <a:pt x="416" y="51"/>
                      <a:pt x="33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47">
                <a:extLst>
                  <a:ext uri="{FF2B5EF4-FFF2-40B4-BE49-F238E27FC236}">
                    <a16:creationId xmlns:a16="http://schemas.microsoft.com/office/drawing/2014/main" id="{1152D752-1D71-65BE-B16F-1881FB23AACA}"/>
                  </a:ext>
                </a:extLst>
              </p:cNvPr>
              <p:cNvSpPr/>
              <p:nvPr/>
            </p:nvSpPr>
            <p:spPr>
              <a:xfrm>
                <a:off x="3762617" y="1409544"/>
                <a:ext cx="84685" cy="30816"/>
              </a:xfrm>
              <a:custGeom>
                <a:avLst/>
                <a:gdLst/>
                <a:ahLst/>
                <a:cxnLst/>
                <a:rect l="l" t="t" r="r" b="b"/>
                <a:pathLst>
                  <a:path w="720" h="262" extrusionOk="0">
                    <a:moveTo>
                      <a:pt x="717" y="0"/>
                    </a:moveTo>
                    <a:cubicBezTo>
                      <a:pt x="403" y="0"/>
                      <a:pt x="417" y="36"/>
                      <a:pt x="311" y="36"/>
                    </a:cubicBezTo>
                    <a:cubicBezTo>
                      <a:pt x="241" y="36"/>
                      <a:pt x="172" y="22"/>
                      <a:pt x="124" y="22"/>
                    </a:cubicBezTo>
                    <a:cubicBezTo>
                      <a:pt x="101" y="22"/>
                      <a:pt x="82" y="26"/>
                      <a:pt x="72" y="36"/>
                    </a:cubicBezTo>
                    <a:cubicBezTo>
                      <a:pt x="39" y="68"/>
                      <a:pt x="0" y="108"/>
                      <a:pt x="0" y="108"/>
                    </a:cubicBezTo>
                    <a:cubicBezTo>
                      <a:pt x="0" y="108"/>
                      <a:pt x="8" y="229"/>
                      <a:pt x="156" y="229"/>
                    </a:cubicBezTo>
                    <a:cubicBezTo>
                      <a:pt x="304" y="229"/>
                      <a:pt x="488" y="163"/>
                      <a:pt x="523" y="163"/>
                    </a:cubicBezTo>
                    <a:cubicBezTo>
                      <a:pt x="558" y="163"/>
                      <a:pt x="537" y="180"/>
                      <a:pt x="643" y="229"/>
                    </a:cubicBezTo>
                    <a:cubicBezTo>
                      <a:pt x="667" y="241"/>
                      <a:pt x="688" y="252"/>
                      <a:pt x="707" y="261"/>
                    </a:cubicBezTo>
                    <a:cubicBezTo>
                      <a:pt x="716" y="204"/>
                      <a:pt x="720" y="144"/>
                      <a:pt x="720" y="82"/>
                    </a:cubicBezTo>
                    <a:cubicBezTo>
                      <a:pt x="720" y="54"/>
                      <a:pt x="719" y="27"/>
                      <a:pt x="71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47">
                <a:extLst>
                  <a:ext uri="{FF2B5EF4-FFF2-40B4-BE49-F238E27FC236}">
                    <a16:creationId xmlns:a16="http://schemas.microsoft.com/office/drawing/2014/main" id="{649953DF-47B1-2FB6-A23C-AACF7DFE019E}"/>
                  </a:ext>
                </a:extLst>
              </p:cNvPr>
              <p:cNvSpPr/>
              <p:nvPr/>
            </p:nvSpPr>
            <p:spPr>
              <a:xfrm>
                <a:off x="3774849" y="1504932"/>
                <a:ext cx="37167" cy="31404"/>
              </a:xfrm>
              <a:custGeom>
                <a:avLst/>
                <a:gdLst/>
                <a:ahLst/>
                <a:cxnLst/>
                <a:rect l="l" t="t" r="r" b="b"/>
                <a:pathLst>
                  <a:path w="316" h="267" extrusionOk="0">
                    <a:moveTo>
                      <a:pt x="174" y="1"/>
                    </a:moveTo>
                    <a:cubicBezTo>
                      <a:pt x="159" y="1"/>
                      <a:pt x="146" y="7"/>
                      <a:pt x="137" y="16"/>
                    </a:cubicBezTo>
                    <a:cubicBezTo>
                      <a:pt x="112" y="41"/>
                      <a:pt x="87" y="101"/>
                      <a:pt x="87" y="143"/>
                    </a:cubicBezTo>
                    <a:cubicBezTo>
                      <a:pt x="87" y="186"/>
                      <a:pt x="1" y="265"/>
                      <a:pt x="144" y="266"/>
                    </a:cubicBezTo>
                    <a:cubicBezTo>
                      <a:pt x="207" y="216"/>
                      <a:pt x="265" y="159"/>
                      <a:pt x="316" y="97"/>
                    </a:cubicBezTo>
                    <a:cubicBezTo>
                      <a:pt x="306" y="87"/>
                      <a:pt x="296" y="77"/>
                      <a:pt x="285" y="66"/>
                    </a:cubicBezTo>
                    <a:cubicBezTo>
                      <a:pt x="236" y="18"/>
                      <a:pt x="201" y="1"/>
                      <a:pt x="17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47">
                <a:extLst>
                  <a:ext uri="{FF2B5EF4-FFF2-40B4-BE49-F238E27FC236}">
                    <a16:creationId xmlns:a16="http://schemas.microsoft.com/office/drawing/2014/main" id="{E3CA6D69-04E1-B14F-34D0-A593140C00AD}"/>
                  </a:ext>
                </a:extLst>
              </p:cNvPr>
              <p:cNvSpPr/>
              <p:nvPr/>
            </p:nvSpPr>
            <p:spPr>
              <a:xfrm>
                <a:off x="3702515" y="1491406"/>
                <a:ext cx="65042" cy="58338"/>
              </a:xfrm>
              <a:custGeom>
                <a:avLst/>
                <a:gdLst/>
                <a:ahLst/>
                <a:cxnLst/>
                <a:rect l="l" t="t" r="r" b="b"/>
                <a:pathLst>
                  <a:path w="553" h="496" extrusionOk="0">
                    <a:moveTo>
                      <a:pt x="511" y="0"/>
                    </a:moveTo>
                    <a:cubicBezTo>
                      <a:pt x="470" y="0"/>
                      <a:pt x="242" y="62"/>
                      <a:pt x="188" y="116"/>
                    </a:cubicBezTo>
                    <a:lnTo>
                      <a:pt x="55" y="248"/>
                    </a:lnTo>
                    <a:cubicBezTo>
                      <a:pt x="55" y="248"/>
                      <a:pt x="0" y="329"/>
                      <a:pt x="120" y="381"/>
                    </a:cubicBezTo>
                    <a:cubicBezTo>
                      <a:pt x="207" y="418"/>
                      <a:pt x="237" y="496"/>
                      <a:pt x="287" y="496"/>
                    </a:cubicBezTo>
                    <a:cubicBezTo>
                      <a:pt x="306" y="496"/>
                      <a:pt x="328" y="485"/>
                      <a:pt x="357" y="455"/>
                    </a:cubicBezTo>
                    <a:cubicBezTo>
                      <a:pt x="463" y="350"/>
                      <a:pt x="511" y="366"/>
                      <a:pt x="511" y="248"/>
                    </a:cubicBezTo>
                    <a:cubicBezTo>
                      <a:pt x="511" y="131"/>
                      <a:pt x="553" y="0"/>
                      <a:pt x="51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47">
                <a:extLst>
                  <a:ext uri="{FF2B5EF4-FFF2-40B4-BE49-F238E27FC236}">
                    <a16:creationId xmlns:a16="http://schemas.microsoft.com/office/drawing/2014/main" id="{6B319DD1-662D-4AB7-F1A8-B6FACF16D07C}"/>
                  </a:ext>
                </a:extLst>
              </p:cNvPr>
              <p:cNvSpPr/>
              <p:nvPr/>
            </p:nvSpPr>
            <p:spPr>
              <a:xfrm>
                <a:off x="3662643" y="1337563"/>
                <a:ext cx="23524" cy="21171"/>
              </a:xfrm>
              <a:custGeom>
                <a:avLst/>
                <a:gdLst/>
                <a:ahLst/>
                <a:cxnLst/>
                <a:rect l="l" t="t" r="r" b="b"/>
                <a:pathLst>
                  <a:path w="200" h="180" extrusionOk="0">
                    <a:moveTo>
                      <a:pt x="185" y="1"/>
                    </a:moveTo>
                    <a:cubicBezTo>
                      <a:pt x="170" y="1"/>
                      <a:pt x="88" y="24"/>
                      <a:pt x="69" y="42"/>
                    </a:cubicBezTo>
                    <a:lnTo>
                      <a:pt x="21" y="91"/>
                    </a:lnTo>
                    <a:cubicBezTo>
                      <a:pt x="21" y="91"/>
                      <a:pt x="1" y="120"/>
                      <a:pt x="44" y="138"/>
                    </a:cubicBezTo>
                    <a:cubicBezTo>
                      <a:pt x="75" y="152"/>
                      <a:pt x="86" y="180"/>
                      <a:pt x="104" y="180"/>
                    </a:cubicBezTo>
                    <a:cubicBezTo>
                      <a:pt x="111" y="180"/>
                      <a:pt x="119" y="176"/>
                      <a:pt x="130" y="165"/>
                    </a:cubicBezTo>
                    <a:cubicBezTo>
                      <a:pt x="168" y="127"/>
                      <a:pt x="185" y="133"/>
                      <a:pt x="185" y="91"/>
                    </a:cubicBezTo>
                    <a:cubicBezTo>
                      <a:pt x="185" y="48"/>
                      <a:pt x="200" y="1"/>
                      <a:pt x="18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47">
                <a:extLst>
                  <a:ext uri="{FF2B5EF4-FFF2-40B4-BE49-F238E27FC236}">
                    <a16:creationId xmlns:a16="http://schemas.microsoft.com/office/drawing/2014/main" id="{946DBFD8-B699-E0D3-9670-A6D0152D3EDC}"/>
                  </a:ext>
                </a:extLst>
              </p:cNvPr>
              <p:cNvSpPr/>
              <p:nvPr/>
            </p:nvSpPr>
            <p:spPr>
              <a:xfrm>
                <a:off x="3626056" y="1283748"/>
                <a:ext cx="221709" cy="287575"/>
              </a:xfrm>
              <a:custGeom>
                <a:avLst/>
                <a:gdLst/>
                <a:ahLst/>
                <a:cxnLst/>
                <a:rect l="l" t="t" r="r" b="b"/>
                <a:pathLst>
                  <a:path w="1885" h="2445" extrusionOk="0">
                    <a:moveTo>
                      <a:pt x="1167" y="0"/>
                    </a:moveTo>
                    <a:lnTo>
                      <a:pt x="1167" y="0"/>
                    </a:lnTo>
                    <a:cubicBezTo>
                      <a:pt x="1368" y="494"/>
                      <a:pt x="1785" y="1938"/>
                      <a:pt x="1" y="2298"/>
                    </a:cubicBezTo>
                    <a:cubicBezTo>
                      <a:pt x="4" y="2300"/>
                      <a:pt x="6" y="2301"/>
                      <a:pt x="8" y="2302"/>
                    </a:cubicBezTo>
                    <a:cubicBezTo>
                      <a:pt x="92" y="2345"/>
                      <a:pt x="179" y="2379"/>
                      <a:pt x="272" y="2403"/>
                    </a:cubicBezTo>
                    <a:cubicBezTo>
                      <a:pt x="375" y="2430"/>
                      <a:pt x="484" y="2443"/>
                      <a:pt x="594" y="2444"/>
                    </a:cubicBezTo>
                    <a:lnTo>
                      <a:pt x="596" y="2444"/>
                    </a:lnTo>
                    <a:cubicBezTo>
                      <a:pt x="775" y="2444"/>
                      <a:pt x="945" y="2407"/>
                      <a:pt x="1101" y="2342"/>
                    </a:cubicBezTo>
                    <a:cubicBezTo>
                      <a:pt x="1303" y="2255"/>
                      <a:pt x="1477" y="2120"/>
                      <a:pt x="1610" y="1950"/>
                    </a:cubicBezTo>
                    <a:cubicBezTo>
                      <a:pt x="1745" y="1780"/>
                      <a:pt x="1835" y="1576"/>
                      <a:pt x="1869" y="1353"/>
                    </a:cubicBezTo>
                    <a:cubicBezTo>
                      <a:pt x="1880" y="1288"/>
                      <a:pt x="1885" y="1223"/>
                      <a:pt x="1885" y="1156"/>
                    </a:cubicBezTo>
                    <a:cubicBezTo>
                      <a:pt x="1885" y="942"/>
                      <a:pt x="1833" y="741"/>
                      <a:pt x="1740" y="563"/>
                    </a:cubicBezTo>
                    <a:cubicBezTo>
                      <a:pt x="1614" y="321"/>
                      <a:pt x="1413" y="122"/>
                      <a:pt x="1167" y="0"/>
                    </a:cubicBezTo>
                    <a:close/>
                  </a:path>
                </a:pathLst>
              </a:cu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47">
                <a:extLst>
                  <a:ext uri="{FF2B5EF4-FFF2-40B4-BE49-F238E27FC236}">
                    <a16:creationId xmlns:a16="http://schemas.microsoft.com/office/drawing/2014/main" id="{E566A6DE-2DEA-7ECF-CBF8-BABC75F49D60}"/>
                  </a:ext>
                </a:extLst>
              </p:cNvPr>
              <p:cNvSpPr/>
              <p:nvPr/>
            </p:nvSpPr>
            <p:spPr>
              <a:xfrm>
                <a:off x="4006438" y="1106798"/>
                <a:ext cx="625255" cy="624667"/>
              </a:xfrm>
              <a:custGeom>
                <a:avLst/>
                <a:gdLst/>
                <a:ahLst/>
                <a:cxnLst/>
                <a:rect l="l" t="t" r="r" b="b"/>
                <a:pathLst>
                  <a:path w="5316" h="5311" extrusionOk="0">
                    <a:moveTo>
                      <a:pt x="2656" y="1"/>
                    </a:moveTo>
                    <a:cubicBezTo>
                      <a:pt x="2543" y="1"/>
                      <a:pt x="2429" y="8"/>
                      <a:pt x="2315" y="23"/>
                    </a:cubicBezTo>
                    <a:cubicBezTo>
                      <a:pt x="2092" y="52"/>
                      <a:pt x="1872" y="110"/>
                      <a:pt x="1656" y="197"/>
                    </a:cubicBezTo>
                    <a:cubicBezTo>
                      <a:pt x="1305" y="340"/>
                      <a:pt x="1002" y="550"/>
                      <a:pt x="755" y="804"/>
                    </a:cubicBezTo>
                    <a:cubicBezTo>
                      <a:pt x="507" y="1059"/>
                      <a:pt x="314" y="1358"/>
                      <a:pt x="187" y="1685"/>
                    </a:cubicBezTo>
                    <a:cubicBezTo>
                      <a:pt x="71" y="1978"/>
                      <a:pt x="7" y="2293"/>
                      <a:pt x="3" y="2613"/>
                    </a:cubicBezTo>
                    <a:cubicBezTo>
                      <a:pt x="1" y="2726"/>
                      <a:pt x="7" y="2839"/>
                      <a:pt x="20" y="2953"/>
                    </a:cubicBezTo>
                    <a:cubicBezTo>
                      <a:pt x="21" y="2975"/>
                      <a:pt x="24" y="2998"/>
                      <a:pt x="28" y="3021"/>
                    </a:cubicBezTo>
                    <a:cubicBezTo>
                      <a:pt x="39" y="3096"/>
                      <a:pt x="52" y="3171"/>
                      <a:pt x="69" y="3245"/>
                    </a:cubicBezTo>
                    <a:cubicBezTo>
                      <a:pt x="80" y="3292"/>
                      <a:pt x="92" y="3339"/>
                      <a:pt x="106" y="3387"/>
                    </a:cubicBezTo>
                    <a:cubicBezTo>
                      <a:pt x="123" y="3452"/>
                      <a:pt x="146" y="3517"/>
                      <a:pt x="170" y="3581"/>
                    </a:cubicBezTo>
                    <a:lnTo>
                      <a:pt x="189" y="3628"/>
                    </a:lnTo>
                    <a:cubicBezTo>
                      <a:pt x="193" y="3637"/>
                      <a:pt x="195" y="3645"/>
                      <a:pt x="199" y="3654"/>
                    </a:cubicBezTo>
                    <a:cubicBezTo>
                      <a:pt x="199" y="3655"/>
                      <a:pt x="200" y="3656"/>
                      <a:pt x="200" y="3657"/>
                    </a:cubicBezTo>
                    <a:lnTo>
                      <a:pt x="209" y="3679"/>
                    </a:lnTo>
                    <a:cubicBezTo>
                      <a:pt x="209" y="3682"/>
                      <a:pt x="210" y="3684"/>
                      <a:pt x="212" y="3686"/>
                    </a:cubicBezTo>
                    <a:cubicBezTo>
                      <a:pt x="219" y="3701"/>
                      <a:pt x="225" y="3716"/>
                      <a:pt x="232" y="3732"/>
                    </a:cubicBezTo>
                    <a:cubicBezTo>
                      <a:pt x="238" y="3746"/>
                      <a:pt x="244" y="3761"/>
                      <a:pt x="250" y="3775"/>
                    </a:cubicBezTo>
                    <a:cubicBezTo>
                      <a:pt x="294" y="3868"/>
                      <a:pt x="342" y="3958"/>
                      <a:pt x="395" y="4042"/>
                    </a:cubicBezTo>
                    <a:cubicBezTo>
                      <a:pt x="403" y="4057"/>
                      <a:pt x="411" y="4070"/>
                      <a:pt x="422" y="4085"/>
                    </a:cubicBezTo>
                    <a:cubicBezTo>
                      <a:pt x="455" y="4137"/>
                      <a:pt x="489" y="4188"/>
                      <a:pt x="527" y="4238"/>
                    </a:cubicBezTo>
                    <a:cubicBezTo>
                      <a:pt x="576" y="4304"/>
                      <a:pt x="627" y="4368"/>
                      <a:pt x="683" y="4429"/>
                    </a:cubicBezTo>
                    <a:cubicBezTo>
                      <a:pt x="703" y="4451"/>
                      <a:pt x="722" y="4473"/>
                      <a:pt x="744" y="4495"/>
                    </a:cubicBezTo>
                    <a:cubicBezTo>
                      <a:pt x="780" y="4534"/>
                      <a:pt x="820" y="4572"/>
                      <a:pt x="860" y="4609"/>
                    </a:cubicBezTo>
                    <a:cubicBezTo>
                      <a:pt x="947" y="4688"/>
                      <a:pt x="1038" y="4762"/>
                      <a:pt x="1135" y="4828"/>
                    </a:cubicBezTo>
                    <a:cubicBezTo>
                      <a:pt x="1295" y="4942"/>
                      <a:pt x="1468" y="5037"/>
                      <a:pt x="1648" y="5110"/>
                    </a:cubicBezTo>
                    <a:cubicBezTo>
                      <a:pt x="1665" y="5117"/>
                      <a:pt x="1681" y="5123"/>
                      <a:pt x="1698" y="5130"/>
                    </a:cubicBezTo>
                    <a:cubicBezTo>
                      <a:pt x="1770" y="5159"/>
                      <a:pt x="1846" y="5183"/>
                      <a:pt x="1922" y="5207"/>
                    </a:cubicBezTo>
                    <a:cubicBezTo>
                      <a:pt x="1941" y="5212"/>
                      <a:pt x="1961" y="5217"/>
                      <a:pt x="1982" y="5223"/>
                    </a:cubicBezTo>
                    <a:cubicBezTo>
                      <a:pt x="2050" y="5241"/>
                      <a:pt x="2120" y="5257"/>
                      <a:pt x="2189" y="5269"/>
                    </a:cubicBezTo>
                    <a:cubicBezTo>
                      <a:pt x="2339" y="5296"/>
                      <a:pt x="2492" y="5309"/>
                      <a:pt x="2646" y="5310"/>
                    </a:cubicBezTo>
                    <a:cubicBezTo>
                      <a:pt x="2723" y="5310"/>
                      <a:pt x="2800" y="5307"/>
                      <a:pt x="2877" y="5301"/>
                    </a:cubicBezTo>
                    <a:cubicBezTo>
                      <a:pt x="3050" y="5288"/>
                      <a:pt x="3225" y="5256"/>
                      <a:pt x="3397" y="5205"/>
                    </a:cubicBezTo>
                    <a:cubicBezTo>
                      <a:pt x="3484" y="5180"/>
                      <a:pt x="3573" y="5149"/>
                      <a:pt x="3659" y="5113"/>
                    </a:cubicBezTo>
                    <a:cubicBezTo>
                      <a:pt x="3691" y="5101"/>
                      <a:pt x="3724" y="5087"/>
                      <a:pt x="3756" y="5072"/>
                    </a:cubicBezTo>
                    <a:cubicBezTo>
                      <a:pt x="3981" y="4970"/>
                      <a:pt x="4187" y="4838"/>
                      <a:pt x="4368" y="4686"/>
                    </a:cubicBezTo>
                    <a:cubicBezTo>
                      <a:pt x="4399" y="4660"/>
                      <a:pt x="4429" y="4633"/>
                      <a:pt x="4458" y="4606"/>
                    </a:cubicBezTo>
                    <a:cubicBezTo>
                      <a:pt x="4504" y="4564"/>
                      <a:pt x="4549" y="4519"/>
                      <a:pt x="4590" y="4474"/>
                    </a:cubicBezTo>
                    <a:cubicBezTo>
                      <a:pt x="4640" y="4422"/>
                      <a:pt x="4686" y="4368"/>
                      <a:pt x="4731" y="4313"/>
                    </a:cubicBezTo>
                    <a:cubicBezTo>
                      <a:pt x="4764" y="4270"/>
                      <a:pt x="4797" y="4226"/>
                      <a:pt x="4827" y="4182"/>
                    </a:cubicBezTo>
                    <a:cubicBezTo>
                      <a:pt x="4835" y="4174"/>
                      <a:pt x="4841" y="4164"/>
                      <a:pt x="4846" y="4156"/>
                    </a:cubicBezTo>
                    <a:cubicBezTo>
                      <a:pt x="4913" y="4060"/>
                      <a:pt x="4973" y="3959"/>
                      <a:pt x="5026" y="3853"/>
                    </a:cubicBezTo>
                    <a:cubicBezTo>
                      <a:pt x="5029" y="3848"/>
                      <a:pt x="5030" y="3843"/>
                      <a:pt x="5032" y="3839"/>
                    </a:cubicBezTo>
                    <a:cubicBezTo>
                      <a:pt x="5095" y="3715"/>
                      <a:pt x="5148" y="3584"/>
                      <a:pt x="5189" y="3451"/>
                    </a:cubicBezTo>
                    <a:cubicBezTo>
                      <a:pt x="5193" y="3442"/>
                      <a:pt x="5196" y="3431"/>
                      <a:pt x="5199" y="3423"/>
                    </a:cubicBezTo>
                    <a:cubicBezTo>
                      <a:pt x="5238" y="3291"/>
                      <a:pt x="5268" y="3157"/>
                      <a:pt x="5288" y="3020"/>
                    </a:cubicBezTo>
                    <a:cubicBezTo>
                      <a:pt x="5307" y="2877"/>
                      <a:pt x="5316" y="2730"/>
                      <a:pt x="5311" y="2585"/>
                    </a:cubicBezTo>
                    <a:cubicBezTo>
                      <a:pt x="5311" y="2544"/>
                      <a:pt x="5309" y="2502"/>
                      <a:pt x="5304" y="2462"/>
                    </a:cubicBezTo>
                    <a:cubicBezTo>
                      <a:pt x="5300" y="2411"/>
                      <a:pt x="5296" y="2362"/>
                      <a:pt x="5289" y="2311"/>
                    </a:cubicBezTo>
                    <a:cubicBezTo>
                      <a:pt x="5286" y="2291"/>
                      <a:pt x="5284" y="2271"/>
                      <a:pt x="5280" y="2251"/>
                    </a:cubicBezTo>
                    <a:cubicBezTo>
                      <a:pt x="5270" y="2188"/>
                      <a:pt x="5259" y="2125"/>
                      <a:pt x="5245" y="2063"/>
                    </a:cubicBezTo>
                    <a:cubicBezTo>
                      <a:pt x="5239" y="2045"/>
                      <a:pt x="5236" y="2024"/>
                      <a:pt x="5231" y="2004"/>
                    </a:cubicBezTo>
                    <a:cubicBezTo>
                      <a:pt x="5221" y="1966"/>
                      <a:pt x="5209" y="1927"/>
                      <a:pt x="5197" y="1889"/>
                    </a:cubicBezTo>
                    <a:cubicBezTo>
                      <a:pt x="5191" y="1864"/>
                      <a:pt x="5183" y="1840"/>
                      <a:pt x="5175" y="1816"/>
                    </a:cubicBezTo>
                    <a:cubicBezTo>
                      <a:pt x="5174" y="1814"/>
                      <a:pt x="5174" y="1812"/>
                      <a:pt x="5173" y="1810"/>
                    </a:cubicBezTo>
                    <a:cubicBezTo>
                      <a:pt x="5157" y="1760"/>
                      <a:pt x="5138" y="1710"/>
                      <a:pt x="5118" y="1662"/>
                    </a:cubicBezTo>
                    <a:lnTo>
                      <a:pt x="5115" y="1654"/>
                    </a:lnTo>
                    <a:cubicBezTo>
                      <a:pt x="5109" y="1639"/>
                      <a:pt x="5103" y="1623"/>
                      <a:pt x="5096" y="1608"/>
                    </a:cubicBezTo>
                    <a:cubicBezTo>
                      <a:pt x="5078" y="1565"/>
                      <a:pt x="5059" y="1524"/>
                      <a:pt x="5039" y="1483"/>
                    </a:cubicBezTo>
                    <a:cubicBezTo>
                      <a:pt x="5028" y="1463"/>
                      <a:pt x="5018" y="1445"/>
                      <a:pt x="5009" y="1425"/>
                    </a:cubicBezTo>
                    <a:cubicBezTo>
                      <a:pt x="5000" y="1410"/>
                      <a:pt x="4993" y="1393"/>
                      <a:pt x="4982" y="1378"/>
                    </a:cubicBezTo>
                    <a:cubicBezTo>
                      <a:pt x="4952" y="1323"/>
                      <a:pt x="4920" y="1268"/>
                      <a:pt x="4887" y="1217"/>
                    </a:cubicBezTo>
                    <a:cubicBezTo>
                      <a:pt x="4868" y="1186"/>
                      <a:pt x="4847" y="1155"/>
                      <a:pt x="4825" y="1125"/>
                    </a:cubicBezTo>
                    <a:cubicBezTo>
                      <a:pt x="4812" y="1105"/>
                      <a:pt x="4797" y="1084"/>
                      <a:pt x="4783" y="1065"/>
                    </a:cubicBezTo>
                    <a:cubicBezTo>
                      <a:pt x="4757" y="1031"/>
                      <a:pt x="4730" y="996"/>
                      <a:pt x="4701" y="963"/>
                    </a:cubicBezTo>
                    <a:cubicBezTo>
                      <a:pt x="4673" y="927"/>
                      <a:pt x="4643" y="892"/>
                      <a:pt x="4612" y="860"/>
                    </a:cubicBezTo>
                    <a:cubicBezTo>
                      <a:pt x="4592" y="837"/>
                      <a:pt x="4569" y="814"/>
                      <a:pt x="4547" y="791"/>
                    </a:cubicBezTo>
                    <a:cubicBezTo>
                      <a:pt x="4506" y="750"/>
                      <a:pt x="4465" y="710"/>
                      <a:pt x="4422" y="672"/>
                    </a:cubicBezTo>
                    <a:cubicBezTo>
                      <a:pt x="3937" y="241"/>
                      <a:pt x="3307" y="1"/>
                      <a:pt x="265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47">
                <a:extLst>
                  <a:ext uri="{FF2B5EF4-FFF2-40B4-BE49-F238E27FC236}">
                    <a16:creationId xmlns:a16="http://schemas.microsoft.com/office/drawing/2014/main" id="{B056DDCE-A7B8-0002-E792-311C935843E9}"/>
                  </a:ext>
                </a:extLst>
              </p:cNvPr>
              <p:cNvSpPr/>
              <p:nvPr/>
            </p:nvSpPr>
            <p:spPr>
              <a:xfrm>
                <a:off x="4453729" y="1269992"/>
                <a:ext cx="153608" cy="83979"/>
              </a:xfrm>
              <a:custGeom>
                <a:avLst/>
                <a:gdLst/>
                <a:ahLst/>
                <a:cxnLst/>
                <a:rect l="l" t="t" r="r" b="b"/>
                <a:pathLst>
                  <a:path w="1306" h="714" extrusionOk="0">
                    <a:moveTo>
                      <a:pt x="1196" y="0"/>
                    </a:moveTo>
                    <a:cubicBezTo>
                      <a:pt x="1126" y="48"/>
                      <a:pt x="1057" y="94"/>
                      <a:pt x="984" y="138"/>
                    </a:cubicBezTo>
                    <a:cubicBezTo>
                      <a:pt x="932" y="170"/>
                      <a:pt x="690" y="294"/>
                      <a:pt x="457" y="401"/>
                    </a:cubicBezTo>
                    <a:cubicBezTo>
                      <a:pt x="225" y="511"/>
                      <a:pt x="0" y="600"/>
                      <a:pt x="19" y="675"/>
                    </a:cubicBezTo>
                    <a:cubicBezTo>
                      <a:pt x="26" y="701"/>
                      <a:pt x="63" y="713"/>
                      <a:pt x="120" y="713"/>
                    </a:cubicBezTo>
                    <a:cubicBezTo>
                      <a:pt x="221" y="713"/>
                      <a:pt x="383" y="676"/>
                      <a:pt x="546" y="615"/>
                    </a:cubicBezTo>
                    <a:cubicBezTo>
                      <a:pt x="801" y="524"/>
                      <a:pt x="1047" y="379"/>
                      <a:pt x="1101" y="345"/>
                    </a:cubicBezTo>
                    <a:cubicBezTo>
                      <a:pt x="1170" y="310"/>
                      <a:pt x="1238" y="274"/>
                      <a:pt x="1305" y="236"/>
                    </a:cubicBezTo>
                    <a:lnTo>
                      <a:pt x="1303" y="229"/>
                    </a:lnTo>
                    <a:cubicBezTo>
                      <a:pt x="1280" y="171"/>
                      <a:pt x="1254" y="114"/>
                      <a:pt x="1226" y="58"/>
                    </a:cubicBezTo>
                    <a:cubicBezTo>
                      <a:pt x="1216" y="39"/>
                      <a:pt x="1205" y="20"/>
                      <a:pt x="1196" y="0"/>
                    </a:cubicBezTo>
                    <a:close/>
                  </a:path>
                </a:pathLst>
              </a:custGeom>
              <a:solidFill>
                <a:srgbClr val="BE86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47">
                <a:extLst>
                  <a:ext uri="{FF2B5EF4-FFF2-40B4-BE49-F238E27FC236}">
                    <a16:creationId xmlns:a16="http://schemas.microsoft.com/office/drawing/2014/main" id="{98F27CE7-D927-208F-7E48-786C553618EA}"/>
                  </a:ext>
                </a:extLst>
              </p:cNvPr>
              <p:cNvSpPr/>
              <p:nvPr/>
            </p:nvSpPr>
            <p:spPr>
              <a:xfrm>
                <a:off x="4052308" y="1342150"/>
                <a:ext cx="575855" cy="255700"/>
              </a:xfrm>
              <a:custGeom>
                <a:avLst/>
                <a:gdLst/>
                <a:ahLst/>
                <a:cxnLst/>
                <a:rect l="l" t="t" r="r" b="b"/>
                <a:pathLst>
                  <a:path w="4896" h="2174" extrusionOk="0">
                    <a:moveTo>
                      <a:pt x="4851" y="0"/>
                    </a:moveTo>
                    <a:cubicBezTo>
                      <a:pt x="4161" y="307"/>
                      <a:pt x="3461" y="587"/>
                      <a:pt x="2753" y="847"/>
                    </a:cubicBezTo>
                    <a:cubicBezTo>
                      <a:pt x="2067" y="1170"/>
                      <a:pt x="1371" y="1474"/>
                      <a:pt x="664" y="1751"/>
                    </a:cubicBezTo>
                    <a:cubicBezTo>
                      <a:pt x="604" y="1772"/>
                      <a:pt x="336" y="1855"/>
                      <a:pt x="90" y="1945"/>
                    </a:cubicBezTo>
                    <a:cubicBezTo>
                      <a:pt x="60" y="1957"/>
                      <a:pt x="30" y="1968"/>
                      <a:pt x="1" y="1979"/>
                    </a:cubicBezTo>
                    <a:cubicBezTo>
                      <a:pt x="9" y="1994"/>
                      <a:pt x="18" y="2007"/>
                      <a:pt x="28" y="2022"/>
                    </a:cubicBezTo>
                    <a:cubicBezTo>
                      <a:pt x="61" y="2074"/>
                      <a:pt x="96" y="2125"/>
                      <a:pt x="133" y="2174"/>
                    </a:cubicBezTo>
                    <a:cubicBezTo>
                      <a:pt x="142" y="2172"/>
                      <a:pt x="152" y="2169"/>
                      <a:pt x="161" y="2166"/>
                    </a:cubicBezTo>
                    <a:cubicBezTo>
                      <a:pt x="417" y="2095"/>
                      <a:pt x="680" y="1996"/>
                      <a:pt x="740" y="1976"/>
                    </a:cubicBezTo>
                    <a:cubicBezTo>
                      <a:pt x="1475" y="1762"/>
                      <a:pt x="2203" y="1519"/>
                      <a:pt x="2925" y="1257"/>
                    </a:cubicBezTo>
                    <a:cubicBezTo>
                      <a:pt x="3592" y="940"/>
                      <a:pt x="4252" y="605"/>
                      <a:pt x="4896" y="247"/>
                    </a:cubicBezTo>
                    <a:cubicBezTo>
                      <a:pt x="4885" y="164"/>
                      <a:pt x="4871" y="82"/>
                      <a:pt x="4851" y="0"/>
                    </a:cubicBezTo>
                    <a:close/>
                  </a:path>
                </a:pathLst>
              </a:custGeom>
              <a:solidFill>
                <a:srgbClr val="BE86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47">
                <a:extLst>
                  <a:ext uri="{FF2B5EF4-FFF2-40B4-BE49-F238E27FC236}">
                    <a16:creationId xmlns:a16="http://schemas.microsoft.com/office/drawing/2014/main" id="{BA4CF84C-5ED3-1D3D-47DD-F28E0B08E834}"/>
                  </a:ext>
                </a:extLst>
              </p:cNvPr>
              <p:cNvSpPr/>
              <p:nvPr/>
            </p:nvSpPr>
            <p:spPr>
              <a:xfrm>
                <a:off x="4309890" y="1454592"/>
                <a:ext cx="318038" cy="132790"/>
              </a:xfrm>
              <a:custGeom>
                <a:avLst/>
                <a:gdLst/>
                <a:ahLst/>
                <a:cxnLst/>
                <a:rect l="l" t="t" r="r" b="b"/>
                <a:pathLst>
                  <a:path w="2704" h="1129" extrusionOk="0">
                    <a:moveTo>
                      <a:pt x="2704" y="0"/>
                    </a:moveTo>
                    <a:cubicBezTo>
                      <a:pt x="2149" y="184"/>
                      <a:pt x="1581" y="352"/>
                      <a:pt x="1026" y="567"/>
                    </a:cubicBezTo>
                    <a:cubicBezTo>
                      <a:pt x="967" y="586"/>
                      <a:pt x="698" y="669"/>
                      <a:pt x="454" y="783"/>
                    </a:cubicBezTo>
                    <a:cubicBezTo>
                      <a:pt x="211" y="894"/>
                      <a:pt x="1" y="1038"/>
                      <a:pt x="36" y="1104"/>
                    </a:cubicBezTo>
                    <a:cubicBezTo>
                      <a:pt x="45" y="1121"/>
                      <a:pt x="66" y="1129"/>
                      <a:pt x="97" y="1129"/>
                    </a:cubicBezTo>
                    <a:cubicBezTo>
                      <a:pt x="189" y="1129"/>
                      <a:pt x="362" y="1064"/>
                      <a:pt x="544" y="998"/>
                    </a:cubicBezTo>
                    <a:cubicBezTo>
                      <a:pt x="785" y="907"/>
                      <a:pt x="1044" y="811"/>
                      <a:pt x="1102" y="792"/>
                    </a:cubicBezTo>
                    <a:cubicBezTo>
                      <a:pt x="1595" y="651"/>
                      <a:pt x="2099" y="545"/>
                      <a:pt x="2606" y="431"/>
                    </a:cubicBezTo>
                    <a:cubicBezTo>
                      <a:pt x="2609" y="422"/>
                      <a:pt x="2612" y="412"/>
                      <a:pt x="2615" y="403"/>
                    </a:cubicBezTo>
                    <a:cubicBezTo>
                      <a:pt x="2654" y="272"/>
                      <a:pt x="2684" y="137"/>
                      <a:pt x="2704" y="0"/>
                    </a:cubicBezTo>
                    <a:close/>
                  </a:path>
                </a:pathLst>
              </a:custGeom>
              <a:solidFill>
                <a:srgbClr val="BE86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47">
                <a:extLst>
                  <a:ext uri="{FF2B5EF4-FFF2-40B4-BE49-F238E27FC236}">
                    <a16:creationId xmlns:a16="http://schemas.microsoft.com/office/drawing/2014/main" id="{8DD9E73D-79F4-23A4-DDB5-FEE535F75236}"/>
                  </a:ext>
                </a:extLst>
              </p:cNvPr>
              <p:cNvSpPr/>
              <p:nvPr/>
            </p:nvSpPr>
            <p:spPr>
              <a:xfrm>
                <a:off x="4206034" y="1558330"/>
                <a:ext cx="392254" cy="162783"/>
              </a:xfrm>
              <a:custGeom>
                <a:avLst/>
                <a:gdLst/>
                <a:ahLst/>
                <a:cxnLst/>
                <a:rect l="l" t="t" r="r" b="b"/>
                <a:pathLst>
                  <a:path w="3335" h="1384" extrusionOk="0">
                    <a:moveTo>
                      <a:pt x="3335" y="0"/>
                    </a:moveTo>
                    <a:cubicBezTo>
                      <a:pt x="2900" y="46"/>
                      <a:pt x="2462" y="129"/>
                      <a:pt x="2028" y="241"/>
                    </a:cubicBezTo>
                    <a:cubicBezTo>
                      <a:pt x="1394" y="482"/>
                      <a:pt x="784" y="781"/>
                      <a:pt x="234" y="1151"/>
                    </a:cubicBezTo>
                    <a:cubicBezTo>
                      <a:pt x="209" y="1165"/>
                      <a:pt x="145" y="1202"/>
                      <a:pt x="62" y="1251"/>
                    </a:cubicBezTo>
                    <a:cubicBezTo>
                      <a:pt x="42" y="1263"/>
                      <a:pt x="22" y="1276"/>
                      <a:pt x="1" y="1291"/>
                    </a:cubicBezTo>
                    <a:cubicBezTo>
                      <a:pt x="73" y="1320"/>
                      <a:pt x="148" y="1345"/>
                      <a:pt x="224" y="1368"/>
                    </a:cubicBezTo>
                    <a:cubicBezTo>
                      <a:pt x="244" y="1374"/>
                      <a:pt x="264" y="1378"/>
                      <a:pt x="285" y="1384"/>
                    </a:cubicBezTo>
                    <a:cubicBezTo>
                      <a:pt x="321" y="1362"/>
                      <a:pt x="347" y="1344"/>
                      <a:pt x="361" y="1336"/>
                    </a:cubicBezTo>
                    <a:cubicBezTo>
                      <a:pt x="926" y="1034"/>
                      <a:pt x="1531" y="809"/>
                      <a:pt x="2139" y="644"/>
                    </a:cubicBezTo>
                    <a:cubicBezTo>
                      <a:pt x="2463" y="527"/>
                      <a:pt x="2795" y="423"/>
                      <a:pt x="3130" y="343"/>
                    </a:cubicBezTo>
                    <a:cubicBezTo>
                      <a:pt x="3138" y="335"/>
                      <a:pt x="3144" y="326"/>
                      <a:pt x="3149" y="317"/>
                    </a:cubicBezTo>
                    <a:cubicBezTo>
                      <a:pt x="3216" y="221"/>
                      <a:pt x="3276" y="120"/>
                      <a:pt x="3329" y="14"/>
                    </a:cubicBezTo>
                    <a:cubicBezTo>
                      <a:pt x="3332" y="9"/>
                      <a:pt x="3333" y="5"/>
                      <a:pt x="3335" y="0"/>
                    </a:cubicBezTo>
                    <a:close/>
                  </a:path>
                </a:pathLst>
              </a:custGeom>
              <a:solidFill>
                <a:srgbClr val="BE86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47">
                <a:extLst>
                  <a:ext uri="{FF2B5EF4-FFF2-40B4-BE49-F238E27FC236}">
                    <a16:creationId xmlns:a16="http://schemas.microsoft.com/office/drawing/2014/main" id="{1F11FBA2-C28F-BAC3-18D3-5F9B06245492}"/>
                  </a:ext>
                </a:extLst>
              </p:cNvPr>
              <p:cNvSpPr/>
              <p:nvPr/>
            </p:nvSpPr>
            <p:spPr>
              <a:xfrm>
                <a:off x="4014083" y="1356028"/>
                <a:ext cx="398723" cy="164547"/>
              </a:xfrm>
              <a:custGeom>
                <a:avLst/>
                <a:gdLst/>
                <a:ahLst/>
                <a:cxnLst/>
                <a:rect l="l" t="t" r="r" b="b"/>
                <a:pathLst>
                  <a:path w="3390" h="1399" extrusionOk="0">
                    <a:moveTo>
                      <a:pt x="3284" y="0"/>
                    </a:moveTo>
                    <a:cubicBezTo>
                      <a:pt x="3205" y="0"/>
                      <a:pt x="3075" y="46"/>
                      <a:pt x="2939" y="96"/>
                    </a:cubicBezTo>
                    <a:cubicBezTo>
                      <a:pt x="2746" y="171"/>
                      <a:pt x="2545" y="261"/>
                      <a:pt x="2498" y="280"/>
                    </a:cubicBezTo>
                    <a:cubicBezTo>
                      <a:pt x="1929" y="470"/>
                      <a:pt x="1351" y="636"/>
                      <a:pt x="770" y="786"/>
                    </a:cubicBezTo>
                    <a:cubicBezTo>
                      <a:pt x="515" y="882"/>
                      <a:pt x="259" y="976"/>
                      <a:pt x="1" y="1063"/>
                    </a:cubicBezTo>
                    <a:cubicBezTo>
                      <a:pt x="11" y="1110"/>
                      <a:pt x="23" y="1157"/>
                      <a:pt x="37" y="1204"/>
                    </a:cubicBezTo>
                    <a:cubicBezTo>
                      <a:pt x="55" y="1269"/>
                      <a:pt x="77" y="1335"/>
                      <a:pt x="101" y="1399"/>
                    </a:cubicBezTo>
                    <a:cubicBezTo>
                      <a:pt x="370" y="1340"/>
                      <a:pt x="638" y="1276"/>
                      <a:pt x="905" y="1208"/>
                    </a:cubicBezTo>
                    <a:cubicBezTo>
                      <a:pt x="1474" y="991"/>
                      <a:pt x="2036" y="757"/>
                      <a:pt x="2587" y="500"/>
                    </a:cubicBezTo>
                    <a:cubicBezTo>
                      <a:pt x="2633" y="481"/>
                      <a:pt x="2844" y="406"/>
                      <a:pt x="3033" y="309"/>
                    </a:cubicBezTo>
                    <a:cubicBezTo>
                      <a:pt x="3224" y="216"/>
                      <a:pt x="3389" y="95"/>
                      <a:pt x="3354" y="30"/>
                    </a:cubicBezTo>
                    <a:cubicBezTo>
                      <a:pt x="3343" y="9"/>
                      <a:pt x="3318" y="0"/>
                      <a:pt x="3284" y="0"/>
                    </a:cubicBezTo>
                    <a:close/>
                  </a:path>
                </a:pathLst>
              </a:custGeom>
              <a:solidFill>
                <a:srgbClr val="BE86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47">
                <a:extLst>
                  <a:ext uri="{FF2B5EF4-FFF2-40B4-BE49-F238E27FC236}">
                    <a16:creationId xmlns:a16="http://schemas.microsoft.com/office/drawing/2014/main" id="{8E3587AF-287B-63D3-D211-CE37849640FF}"/>
                  </a:ext>
                </a:extLst>
              </p:cNvPr>
              <p:cNvSpPr/>
              <p:nvPr/>
            </p:nvSpPr>
            <p:spPr>
              <a:xfrm>
                <a:off x="4029726" y="1319685"/>
                <a:ext cx="588205" cy="226178"/>
              </a:xfrm>
              <a:custGeom>
                <a:avLst/>
                <a:gdLst/>
                <a:ahLst/>
                <a:cxnLst/>
                <a:rect l="l" t="t" r="r" b="b"/>
                <a:pathLst>
                  <a:path w="5001" h="1923" extrusionOk="0">
                    <a:moveTo>
                      <a:pt x="4975" y="0"/>
                    </a:moveTo>
                    <a:cubicBezTo>
                      <a:pt x="4876" y="33"/>
                      <a:pt x="4801" y="60"/>
                      <a:pt x="4773" y="71"/>
                    </a:cubicBezTo>
                    <a:cubicBezTo>
                      <a:pt x="4045" y="325"/>
                      <a:pt x="3346" y="662"/>
                      <a:pt x="2637" y="962"/>
                    </a:cubicBezTo>
                    <a:cubicBezTo>
                      <a:pt x="1939" y="1290"/>
                      <a:pt x="1220" y="1555"/>
                      <a:pt x="481" y="1741"/>
                    </a:cubicBezTo>
                    <a:cubicBezTo>
                      <a:pt x="428" y="1754"/>
                      <a:pt x="222" y="1801"/>
                      <a:pt x="1" y="1845"/>
                    </a:cubicBezTo>
                    <a:cubicBezTo>
                      <a:pt x="1" y="1846"/>
                      <a:pt x="2" y="1847"/>
                      <a:pt x="2" y="1847"/>
                    </a:cubicBezTo>
                    <a:lnTo>
                      <a:pt x="11" y="1869"/>
                    </a:lnTo>
                    <a:cubicBezTo>
                      <a:pt x="11" y="1872"/>
                      <a:pt x="12" y="1875"/>
                      <a:pt x="14" y="1877"/>
                    </a:cubicBezTo>
                    <a:cubicBezTo>
                      <a:pt x="21" y="1892"/>
                      <a:pt x="27" y="1907"/>
                      <a:pt x="34" y="1923"/>
                    </a:cubicBezTo>
                    <a:cubicBezTo>
                      <a:pt x="249" y="1880"/>
                      <a:pt x="445" y="1833"/>
                      <a:pt x="495" y="1820"/>
                    </a:cubicBezTo>
                    <a:cubicBezTo>
                      <a:pt x="1243" y="1658"/>
                      <a:pt x="1977" y="1412"/>
                      <a:pt x="2687" y="1105"/>
                    </a:cubicBezTo>
                    <a:cubicBezTo>
                      <a:pt x="3391" y="781"/>
                      <a:pt x="4079" y="425"/>
                      <a:pt x="4797" y="149"/>
                    </a:cubicBezTo>
                    <a:cubicBezTo>
                      <a:pt x="4825" y="138"/>
                      <a:pt x="4900" y="112"/>
                      <a:pt x="5000" y="79"/>
                    </a:cubicBezTo>
                    <a:cubicBezTo>
                      <a:pt x="4993" y="55"/>
                      <a:pt x="4986" y="30"/>
                      <a:pt x="4977" y="6"/>
                    </a:cubicBezTo>
                    <a:cubicBezTo>
                      <a:pt x="4976" y="4"/>
                      <a:pt x="4976" y="2"/>
                      <a:pt x="4975" y="0"/>
                    </a:cubicBezTo>
                    <a:close/>
                  </a:path>
                </a:pathLst>
              </a:custGeom>
              <a:solidFill>
                <a:srgbClr val="F9C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47">
                <a:extLst>
                  <a:ext uri="{FF2B5EF4-FFF2-40B4-BE49-F238E27FC236}">
                    <a16:creationId xmlns:a16="http://schemas.microsoft.com/office/drawing/2014/main" id="{09026AE1-160B-3BB8-7ABE-87C843FFAF01}"/>
                  </a:ext>
                </a:extLst>
              </p:cNvPr>
              <p:cNvSpPr/>
              <p:nvPr/>
            </p:nvSpPr>
            <p:spPr>
              <a:xfrm>
                <a:off x="4086770" y="1543745"/>
                <a:ext cx="208183" cy="91742"/>
              </a:xfrm>
              <a:custGeom>
                <a:avLst/>
                <a:gdLst/>
                <a:ahLst/>
                <a:cxnLst/>
                <a:rect l="l" t="t" r="r" b="b"/>
                <a:pathLst>
                  <a:path w="1770" h="780" extrusionOk="0">
                    <a:moveTo>
                      <a:pt x="1729" y="0"/>
                    </a:moveTo>
                    <a:cubicBezTo>
                      <a:pt x="1653" y="0"/>
                      <a:pt x="1426" y="106"/>
                      <a:pt x="1394" y="120"/>
                    </a:cubicBezTo>
                    <a:lnTo>
                      <a:pt x="674" y="389"/>
                    </a:lnTo>
                    <a:lnTo>
                      <a:pt x="0" y="715"/>
                    </a:lnTo>
                    <a:cubicBezTo>
                      <a:pt x="20" y="736"/>
                      <a:pt x="39" y="759"/>
                      <a:pt x="61" y="780"/>
                    </a:cubicBezTo>
                    <a:lnTo>
                      <a:pt x="723" y="532"/>
                    </a:lnTo>
                    <a:lnTo>
                      <a:pt x="1420" y="196"/>
                    </a:lnTo>
                    <a:cubicBezTo>
                      <a:pt x="1458" y="180"/>
                      <a:pt x="1770" y="59"/>
                      <a:pt x="1753" y="10"/>
                    </a:cubicBezTo>
                    <a:cubicBezTo>
                      <a:pt x="1751" y="3"/>
                      <a:pt x="1742" y="0"/>
                      <a:pt x="1729" y="0"/>
                    </a:cubicBezTo>
                    <a:close/>
                  </a:path>
                </a:pathLst>
              </a:custGeom>
              <a:solidFill>
                <a:srgbClr val="F9C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47">
                <a:extLst>
                  <a:ext uri="{FF2B5EF4-FFF2-40B4-BE49-F238E27FC236}">
                    <a16:creationId xmlns:a16="http://schemas.microsoft.com/office/drawing/2014/main" id="{1183BB3A-55B8-D634-C551-FBFE46C12F65}"/>
                  </a:ext>
                </a:extLst>
              </p:cNvPr>
              <p:cNvSpPr/>
              <p:nvPr/>
            </p:nvSpPr>
            <p:spPr>
              <a:xfrm>
                <a:off x="4355290" y="1396253"/>
                <a:ext cx="275813" cy="129850"/>
              </a:xfrm>
              <a:custGeom>
                <a:avLst/>
                <a:gdLst/>
                <a:ahLst/>
                <a:cxnLst/>
                <a:rect l="l" t="t" r="r" b="b"/>
                <a:pathLst>
                  <a:path w="2345" h="1104" extrusionOk="0">
                    <a:moveTo>
                      <a:pt x="2339" y="1"/>
                    </a:moveTo>
                    <a:lnTo>
                      <a:pt x="1723" y="255"/>
                    </a:lnTo>
                    <a:lnTo>
                      <a:pt x="574" y="806"/>
                    </a:lnTo>
                    <a:cubicBezTo>
                      <a:pt x="510" y="834"/>
                      <a:pt x="1" y="1049"/>
                      <a:pt x="18" y="1097"/>
                    </a:cubicBezTo>
                    <a:cubicBezTo>
                      <a:pt x="20" y="1102"/>
                      <a:pt x="26" y="1104"/>
                      <a:pt x="35" y="1104"/>
                    </a:cubicBezTo>
                    <a:cubicBezTo>
                      <a:pt x="125" y="1104"/>
                      <a:pt x="543" y="907"/>
                      <a:pt x="601" y="881"/>
                    </a:cubicBezTo>
                    <a:lnTo>
                      <a:pt x="1773" y="397"/>
                    </a:lnTo>
                    <a:lnTo>
                      <a:pt x="2345" y="124"/>
                    </a:lnTo>
                    <a:cubicBezTo>
                      <a:pt x="2345" y="83"/>
                      <a:pt x="2343" y="41"/>
                      <a:pt x="2339" y="1"/>
                    </a:cubicBezTo>
                    <a:close/>
                  </a:path>
                </a:pathLst>
              </a:custGeom>
              <a:solidFill>
                <a:srgbClr val="F9C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47">
                <a:extLst>
                  <a:ext uri="{FF2B5EF4-FFF2-40B4-BE49-F238E27FC236}">
                    <a16:creationId xmlns:a16="http://schemas.microsoft.com/office/drawing/2014/main" id="{28DFCDC5-2192-DB27-DDDB-23B79AC8EA6F}"/>
                  </a:ext>
                </a:extLst>
              </p:cNvPr>
              <p:cNvSpPr/>
              <p:nvPr/>
            </p:nvSpPr>
            <p:spPr>
              <a:xfrm>
                <a:off x="4221560" y="1536218"/>
                <a:ext cx="316626" cy="146904"/>
              </a:xfrm>
              <a:custGeom>
                <a:avLst/>
                <a:gdLst/>
                <a:ahLst/>
                <a:cxnLst/>
                <a:rect l="l" t="t" r="r" b="b"/>
                <a:pathLst>
                  <a:path w="2692" h="1249" extrusionOk="0">
                    <a:moveTo>
                      <a:pt x="2648" y="0"/>
                    </a:moveTo>
                    <a:cubicBezTo>
                      <a:pt x="2548" y="0"/>
                      <a:pt x="2255" y="100"/>
                      <a:pt x="2214" y="118"/>
                    </a:cubicBezTo>
                    <a:cubicBezTo>
                      <a:pt x="1901" y="211"/>
                      <a:pt x="1592" y="324"/>
                      <a:pt x="1288" y="451"/>
                    </a:cubicBezTo>
                    <a:cubicBezTo>
                      <a:pt x="992" y="602"/>
                      <a:pt x="702" y="766"/>
                      <a:pt x="421" y="948"/>
                    </a:cubicBezTo>
                    <a:cubicBezTo>
                      <a:pt x="373" y="972"/>
                      <a:pt x="0" y="1197"/>
                      <a:pt x="25" y="1243"/>
                    </a:cubicBezTo>
                    <a:cubicBezTo>
                      <a:pt x="27" y="1247"/>
                      <a:pt x="31" y="1248"/>
                      <a:pt x="37" y="1248"/>
                    </a:cubicBezTo>
                    <a:cubicBezTo>
                      <a:pt x="104" y="1248"/>
                      <a:pt x="411" y="1042"/>
                      <a:pt x="455" y="1020"/>
                    </a:cubicBezTo>
                    <a:cubicBezTo>
                      <a:pt x="744" y="861"/>
                      <a:pt x="1040" y="720"/>
                      <a:pt x="1339" y="593"/>
                    </a:cubicBezTo>
                    <a:cubicBezTo>
                      <a:pt x="1632" y="446"/>
                      <a:pt x="1931" y="311"/>
                      <a:pt x="2235" y="195"/>
                    </a:cubicBezTo>
                    <a:cubicBezTo>
                      <a:pt x="2285" y="175"/>
                      <a:pt x="2692" y="62"/>
                      <a:pt x="2680" y="12"/>
                    </a:cubicBezTo>
                    <a:cubicBezTo>
                      <a:pt x="2679" y="4"/>
                      <a:pt x="2667" y="0"/>
                      <a:pt x="2648" y="0"/>
                    </a:cubicBezTo>
                    <a:close/>
                  </a:path>
                </a:pathLst>
              </a:custGeom>
              <a:solidFill>
                <a:srgbClr val="F9C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47">
                <a:extLst>
                  <a:ext uri="{FF2B5EF4-FFF2-40B4-BE49-F238E27FC236}">
                    <a16:creationId xmlns:a16="http://schemas.microsoft.com/office/drawing/2014/main" id="{389190E2-5C3F-7DC3-F1D7-0559516FF6AD}"/>
                  </a:ext>
                </a:extLst>
              </p:cNvPr>
              <p:cNvSpPr/>
              <p:nvPr/>
            </p:nvSpPr>
            <p:spPr>
              <a:xfrm>
                <a:off x="4008790" y="1231942"/>
                <a:ext cx="565387" cy="230295"/>
              </a:xfrm>
              <a:custGeom>
                <a:avLst/>
                <a:gdLst/>
                <a:ahLst/>
                <a:cxnLst/>
                <a:rect l="l" t="t" r="r" b="b"/>
                <a:pathLst>
                  <a:path w="4807" h="1958" extrusionOk="0">
                    <a:moveTo>
                      <a:pt x="4763" y="1"/>
                    </a:moveTo>
                    <a:cubicBezTo>
                      <a:pt x="4648" y="85"/>
                      <a:pt x="4549" y="149"/>
                      <a:pt x="4517" y="168"/>
                    </a:cubicBezTo>
                    <a:cubicBezTo>
                      <a:pt x="3918" y="527"/>
                      <a:pt x="3241" y="723"/>
                      <a:pt x="2569" y="920"/>
                    </a:cubicBezTo>
                    <a:cubicBezTo>
                      <a:pt x="2234" y="1028"/>
                      <a:pt x="1899" y="1139"/>
                      <a:pt x="1572" y="1272"/>
                    </a:cubicBezTo>
                    <a:cubicBezTo>
                      <a:pt x="1241" y="1403"/>
                      <a:pt x="931" y="1572"/>
                      <a:pt x="611" y="1707"/>
                    </a:cubicBezTo>
                    <a:cubicBezTo>
                      <a:pt x="558" y="1728"/>
                      <a:pt x="319" y="1823"/>
                      <a:pt x="84" y="1873"/>
                    </a:cubicBezTo>
                    <a:cubicBezTo>
                      <a:pt x="56" y="1879"/>
                      <a:pt x="28" y="1884"/>
                      <a:pt x="0" y="1889"/>
                    </a:cubicBezTo>
                    <a:cubicBezTo>
                      <a:pt x="2" y="1912"/>
                      <a:pt x="4" y="1934"/>
                      <a:pt x="8" y="1957"/>
                    </a:cubicBezTo>
                    <a:cubicBezTo>
                      <a:pt x="37" y="1953"/>
                      <a:pt x="67" y="1948"/>
                      <a:pt x="97" y="1943"/>
                    </a:cubicBezTo>
                    <a:cubicBezTo>
                      <a:pt x="343" y="1899"/>
                      <a:pt x="585" y="1796"/>
                      <a:pt x="638" y="1776"/>
                    </a:cubicBezTo>
                    <a:cubicBezTo>
                      <a:pt x="969" y="1648"/>
                      <a:pt x="1282" y="1489"/>
                      <a:pt x="1610" y="1369"/>
                    </a:cubicBezTo>
                    <a:cubicBezTo>
                      <a:pt x="1936" y="1247"/>
                      <a:pt x="2273" y="1148"/>
                      <a:pt x="2609" y="1049"/>
                    </a:cubicBezTo>
                    <a:cubicBezTo>
                      <a:pt x="3275" y="834"/>
                      <a:pt x="3958" y="614"/>
                      <a:pt x="4556" y="230"/>
                    </a:cubicBezTo>
                    <a:cubicBezTo>
                      <a:pt x="4588" y="211"/>
                      <a:pt x="4690" y="148"/>
                      <a:pt x="4806" y="61"/>
                    </a:cubicBezTo>
                    <a:cubicBezTo>
                      <a:pt x="4793" y="41"/>
                      <a:pt x="4778" y="20"/>
                      <a:pt x="4763" y="1"/>
                    </a:cubicBezTo>
                    <a:close/>
                  </a:path>
                </a:pathLst>
              </a:custGeom>
              <a:solidFill>
                <a:srgbClr val="F9C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47">
                <a:extLst>
                  <a:ext uri="{FF2B5EF4-FFF2-40B4-BE49-F238E27FC236}">
                    <a16:creationId xmlns:a16="http://schemas.microsoft.com/office/drawing/2014/main" id="{225CB0FB-D395-C141-5023-A79A072F16DA}"/>
                  </a:ext>
                </a:extLst>
              </p:cNvPr>
              <p:cNvSpPr/>
              <p:nvPr/>
            </p:nvSpPr>
            <p:spPr>
              <a:xfrm>
                <a:off x="4174513" y="1139378"/>
                <a:ext cx="456591" cy="592086"/>
              </a:xfrm>
              <a:custGeom>
                <a:avLst/>
                <a:gdLst/>
                <a:ahLst/>
                <a:cxnLst/>
                <a:rect l="l" t="t" r="r" b="b"/>
                <a:pathLst>
                  <a:path w="3882" h="5034" extrusionOk="0">
                    <a:moveTo>
                      <a:pt x="2403" y="1"/>
                    </a:moveTo>
                    <a:lnTo>
                      <a:pt x="2403" y="1"/>
                    </a:lnTo>
                    <a:cubicBezTo>
                      <a:pt x="2816" y="1017"/>
                      <a:pt x="3676" y="3992"/>
                      <a:pt x="0" y="4733"/>
                    </a:cubicBezTo>
                    <a:cubicBezTo>
                      <a:pt x="6" y="4736"/>
                      <a:pt x="10" y="4738"/>
                      <a:pt x="16" y="4741"/>
                    </a:cubicBezTo>
                    <a:cubicBezTo>
                      <a:pt x="187" y="4829"/>
                      <a:pt x="369" y="4899"/>
                      <a:pt x="559" y="4949"/>
                    </a:cubicBezTo>
                    <a:cubicBezTo>
                      <a:pt x="772" y="5003"/>
                      <a:pt x="995" y="5032"/>
                      <a:pt x="1224" y="5033"/>
                    </a:cubicBezTo>
                    <a:lnTo>
                      <a:pt x="1227" y="5033"/>
                    </a:lnTo>
                    <a:cubicBezTo>
                      <a:pt x="1596" y="5033"/>
                      <a:pt x="1947" y="4958"/>
                      <a:pt x="2267" y="4823"/>
                    </a:cubicBezTo>
                    <a:cubicBezTo>
                      <a:pt x="2681" y="4645"/>
                      <a:pt x="3041" y="4365"/>
                      <a:pt x="3317" y="4016"/>
                    </a:cubicBezTo>
                    <a:cubicBezTo>
                      <a:pt x="3591" y="3666"/>
                      <a:pt x="3780" y="3246"/>
                      <a:pt x="3851" y="2786"/>
                    </a:cubicBezTo>
                    <a:cubicBezTo>
                      <a:pt x="3871" y="2652"/>
                      <a:pt x="3882" y="2517"/>
                      <a:pt x="3882" y="2379"/>
                    </a:cubicBezTo>
                    <a:cubicBezTo>
                      <a:pt x="3882" y="1939"/>
                      <a:pt x="3774" y="1525"/>
                      <a:pt x="3585" y="1159"/>
                    </a:cubicBezTo>
                    <a:cubicBezTo>
                      <a:pt x="3325" y="660"/>
                      <a:pt x="2910" y="251"/>
                      <a:pt x="2403" y="1"/>
                    </a:cubicBezTo>
                    <a:close/>
                  </a:path>
                </a:pathLst>
              </a:cu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47">
                <a:extLst>
                  <a:ext uri="{FF2B5EF4-FFF2-40B4-BE49-F238E27FC236}">
                    <a16:creationId xmlns:a16="http://schemas.microsoft.com/office/drawing/2014/main" id="{E8BF01EA-89F7-AC77-9FE2-9783B139530B}"/>
                  </a:ext>
                </a:extLst>
              </p:cNvPr>
              <p:cNvSpPr/>
              <p:nvPr/>
            </p:nvSpPr>
            <p:spPr>
              <a:xfrm>
                <a:off x="6520035" y="1271462"/>
                <a:ext cx="333916" cy="333681"/>
              </a:xfrm>
              <a:custGeom>
                <a:avLst/>
                <a:gdLst/>
                <a:ahLst/>
                <a:cxnLst/>
                <a:rect l="l" t="t" r="r" b="b"/>
                <a:pathLst>
                  <a:path w="2839" h="2837" extrusionOk="0">
                    <a:moveTo>
                      <a:pt x="1422" y="0"/>
                    </a:moveTo>
                    <a:cubicBezTo>
                      <a:pt x="1360" y="0"/>
                      <a:pt x="1299" y="4"/>
                      <a:pt x="1237" y="13"/>
                    </a:cubicBezTo>
                    <a:cubicBezTo>
                      <a:pt x="1118" y="28"/>
                      <a:pt x="999" y="59"/>
                      <a:pt x="884" y="106"/>
                    </a:cubicBezTo>
                    <a:cubicBezTo>
                      <a:pt x="800" y="140"/>
                      <a:pt x="720" y="182"/>
                      <a:pt x="646" y="231"/>
                    </a:cubicBezTo>
                    <a:cubicBezTo>
                      <a:pt x="635" y="238"/>
                      <a:pt x="622" y="245"/>
                      <a:pt x="611" y="253"/>
                    </a:cubicBezTo>
                    <a:cubicBezTo>
                      <a:pt x="536" y="306"/>
                      <a:pt x="465" y="365"/>
                      <a:pt x="403" y="429"/>
                    </a:cubicBezTo>
                    <a:cubicBezTo>
                      <a:pt x="347" y="488"/>
                      <a:pt x="295" y="551"/>
                      <a:pt x="250" y="617"/>
                    </a:cubicBezTo>
                    <a:cubicBezTo>
                      <a:pt x="222" y="658"/>
                      <a:pt x="196" y="700"/>
                      <a:pt x="173" y="744"/>
                    </a:cubicBezTo>
                    <a:cubicBezTo>
                      <a:pt x="159" y="769"/>
                      <a:pt x="145" y="795"/>
                      <a:pt x="133" y="822"/>
                    </a:cubicBezTo>
                    <a:cubicBezTo>
                      <a:pt x="127" y="836"/>
                      <a:pt x="121" y="849"/>
                      <a:pt x="115" y="861"/>
                    </a:cubicBezTo>
                    <a:cubicBezTo>
                      <a:pt x="110" y="875"/>
                      <a:pt x="105" y="887"/>
                      <a:pt x="100" y="900"/>
                    </a:cubicBezTo>
                    <a:cubicBezTo>
                      <a:pt x="98" y="904"/>
                      <a:pt x="97" y="907"/>
                      <a:pt x="96" y="910"/>
                    </a:cubicBezTo>
                    <a:cubicBezTo>
                      <a:pt x="82" y="946"/>
                      <a:pt x="70" y="981"/>
                      <a:pt x="60" y="1018"/>
                    </a:cubicBezTo>
                    <a:cubicBezTo>
                      <a:pt x="59" y="1019"/>
                      <a:pt x="59" y="1021"/>
                      <a:pt x="59" y="1022"/>
                    </a:cubicBezTo>
                    <a:cubicBezTo>
                      <a:pt x="55" y="1034"/>
                      <a:pt x="50" y="1046"/>
                      <a:pt x="48" y="1058"/>
                    </a:cubicBezTo>
                    <a:cubicBezTo>
                      <a:pt x="43" y="1076"/>
                      <a:pt x="39" y="1094"/>
                      <a:pt x="35" y="1112"/>
                    </a:cubicBezTo>
                    <a:cubicBezTo>
                      <a:pt x="18" y="1186"/>
                      <a:pt x="7" y="1260"/>
                      <a:pt x="4" y="1335"/>
                    </a:cubicBezTo>
                    <a:cubicBezTo>
                      <a:pt x="2" y="1352"/>
                      <a:pt x="2" y="1368"/>
                      <a:pt x="1" y="1386"/>
                    </a:cubicBezTo>
                    <a:lnTo>
                      <a:pt x="1" y="1429"/>
                    </a:lnTo>
                    <a:cubicBezTo>
                      <a:pt x="1" y="1479"/>
                      <a:pt x="5" y="1527"/>
                      <a:pt x="10" y="1578"/>
                    </a:cubicBezTo>
                    <a:cubicBezTo>
                      <a:pt x="11" y="1589"/>
                      <a:pt x="13" y="1601"/>
                      <a:pt x="15" y="1614"/>
                    </a:cubicBezTo>
                    <a:cubicBezTo>
                      <a:pt x="17" y="1631"/>
                      <a:pt x="19" y="1646"/>
                      <a:pt x="23" y="1663"/>
                    </a:cubicBezTo>
                    <a:cubicBezTo>
                      <a:pt x="26" y="1681"/>
                      <a:pt x="29" y="1700"/>
                      <a:pt x="33" y="1718"/>
                    </a:cubicBezTo>
                    <a:cubicBezTo>
                      <a:pt x="34" y="1724"/>
                      <a:pt x="35" y="1729"/>
                      <a:pt x="37" y="1734"/>
                    </a:cubicBezTo>
                    <a:cubicBezTo>
                      <a:pt x="38" y="1739"/>
                      <a:pt x="39" y="1745"/>
                      <a:pt x="40" y="1751"/>
                    </a:cubicBezTo>
                    <a:cubicBezTo>
                      <a:pt x="45" y="1770"/>
                      <a:pt x="51" y="1790"/>
                      <a:pt x="57" y="1809"/>
                    </a:cubicBezTo>
                    <a:cubicBezTo>
                      <a:pt x="65" y="1843"/>
                      <a:pt x="77" y="1878"/>
                      <a:pt x="91" y="1912"/>
                    </a:cubicBezTo>
                    <a:lnTo>
                      <a:pt x="101" y="1938"/>
                    </a:lnTo>
                    <a:cubicBezTo>
                      <a:pt x="102" y="1942"/>
                      <a:pt x="104" y="1948"/>
                      <a:pt x="106" y="1953"/>
                    </a:cubicBezTo>
                    <a:cubicBezTo>
                      <a:pt x="106" y="1953"/>
                      <a:pt x="106" y="1954"/>
                      <a:pt x="106" y="1954"/>
                    </a:cubicBezTo>
                    <a:lnTo>
                      <a:pt x="111" y="1965"/>
                    </a:lnTo>
                    <a:cubicBezTo>
                      <a:pt x="111" y="1967"/>
                      <a:pt x="112" y="1968"/>
                      <a:pt x="113" y="1969"/>
                    </a:cubicBezTo>
                    <a:cubicBezTo>
                      <a:pt x="113" y="1970"/>
                      <a:pt x="114" y="1972"/>
                      <a:pt x="115" y="1973"/>
                    </a:cubicBezTo>
                    <a:cubicBezTo>
                      <a:pt x="117" y="1980"/>
                      <a:pt x="121" y="1987"/>
                      <a:pt x="124" y="1994"/>
                    </a:cubicBezTo>
                    <a:cubicBezTo>
                      <a:pt x="127" y="2001"/>
                      <a:pt x="130" y="2008"/>
                      <a:pt x="133" y="2017"/>
                    </a:cubicBezTo>
                    <a:cubicBezTo>
                      <a:pt x="137" y="2025"/>
                      <a:pt x="141" y="2032"/>
                      <a:pt x="145" y="2040"/>
                    </a:cubicBezTo>
                    <a:cubicBezTo>
                      <a:pt x="161" y="2075"/>
                      <a:pt x="178" y="2107"/>
                      <a:pt x="198" y="2139"/>
                    </a:cubicBezTo>
                    <a:cubicBezTo>
                      <a:pt x="202" y="2146"/>
                      <a:pt x="206" y="2153"/>
                      <a:pt x="210" y="2160"/>
                    </a:cubicBezTo>
                    <a:cubicBezTo>
                      <a:pt x="215" y="2167"/>
                      <a:pt x="220" y="2175"/>
                      <a:pt x="225" y="2183"/>
                    </a:cubicBezTo>
                    <a:cubicBezTo>
                      <a:pt x="235" y="2199"/>
                      <a:pt x="246" y="2216"/>
                      <a:pt x="257" y="2231"/>
                    </a:cubicBezTo>
                    <a:cubicBezTo>
                      <a:pt x="265" y="2242"/>
                      <a:pt x="272" y="2253"/>
                      <a:pt x="281" y="2263"/>
                    </a:cubicBezTo>
                    <a:cubicBezTo>
                      <a:pt x="285" y="2269"/>
                      <a:pt x="288" y="2273"/>
                      <a:pt x="292" y="2278"/>
                    </a:cubicBezTo>
                    <a:cubicBezTo>
                      <a:pt x="315" y="2309"/>
                      <a:pt x="338" y="2338"/>
                      <a:pt x="364" y="2366"/>
                    </a:cubicBezTo>
                    <a:cubicBezTo>
                      <a:pt x="375" y="2378"/>
                      <a:pt x="386" y="2389"/>
                      <a:pt x="396" y="2401"/>
                    </a:cubicBezTo>
                    <a:cubicBezTo>
                      <a:pt x="405" y="2409"/>
                      <a:pt x="412" y="2417"/>
                      <a:pt x="420" y="2426"/>
                    </a:cubicBezTo>
                    <a:cubicBezTo>
                      <a:pt x="433" y="2438"/>
                      <a:pt x="446" y="2449"/>
                      <a:pt x="459" y="2462"/>
                    </a:cubicBezTo>
                    <a:cubicBezTo>
                      <a:pt x="498" y="2498"/>
                      <a:pt x="540" y="2532"/>
                      <a:pt x="584" y="2563"/>
                    </a:cubicBezTo>
                    <a:cubicBezTo>
                      <a:pt x="584" y="2564"/>
                      <a:pt x="585" y="2564"/>
                      <a:pt x="586" y="2565"/>
                    </a:cubicBezTo>
                    <a:cubicBezTo>
                      <a:pt x="592" y="2570"/>
                      <a:pt x="599" y="2574"/>
                      <a:pt x="606" y="2579"/>
                    </a:cubicBezTo>
                    <a:cubicBezTo>
                      <a:pt x="611" y="2584"/>
                      <a:pt x="617" y="2587"/>
                      <a:pt x="622" y="2590"/>
                    </a:cubicBezTo>
                    <a:cubicBezTo>
                      <a:pt x="703" y="2647"/>
                      <a:pt x="790" y="2693"/>
                      <a:pt x="881" y="2729"/>
                    </a:cubicBezTo>
                    <a:cubicBezTo>
                      <a:pt x="889" y="2733"/>
                      <a:pt x="897" y="2737"/>
                      <a:pt x="906" y="2740"/>
                    </a:cubicBezTo>
                    <a:cubicBezTo>
                      <a:pt x="946" y="2756"/>
                      <a:pt x="985" y="2769"/>
                      <a:pt x="1026" y="2782"/>
                    </a:cubicBezTo>
                    <a:cubicBezTo>
                      <a:pt x="1036" y="2785"/>
                      <a:pt x="1048" y="2787"/>
                      <a:pt x="1058" y="2790"/>
                    </a:cubicBezTo>
                    <a:cubicBezTo>
                      <a:pt x="1095" y="2799"/>
                      <a:pt x="1131" y="2808"/>
                      <a:pt x="1170" y="2815"/>
                    </a:cubicBezTo>
                    <a:cubicBezTo>
                      <a:pt x="1189" y="2818"/>
                      <a:pt x="1209" y="2822"/>
                      <a:pt x="1229" y="2824"/>
                    </a:cubicBezTo>
                    <a:cubicBezTo>
                      <a:pt x="1244" y="2826"/>
                      <a:pt x="1258" y="2828"/>
                      <a:pt x="1273" y="2829"/>
                    </a:cubicBezTo>
                    <a:cubicBezTo>
                      <a:pt x="1319" y="2833"/>
                      <a:pt x="1366" y="2837"/>
                      <a:pt x="1412" y="2837"/>
                    </a:cubicBezTo>
                    <a:lnTo>
                      <a:pt x="1413" y="2837"/>
                    </a:lnTo>
                    <a:cubicBezTo>
                      <a:pt x="1454" y="2837"/>
                      <a:pt x="1495" y="2835"/>
                      <a:pt x="1536" y="2831"/>
                    </a:cubicBezTo>
                    <a:cubicBezTo>
                      <a:pt x="1629" y="2825"/>
                      <a:pt x="1722" y="2808"/>
                      <a:pt x="1814" y="2781"/>
                    </a:cubicBezTo>
                    <a:cubicBezTo>
                      <a:pt x="1860" y="2767"/>
                      <a:pt x="1908" y="2751"/>
                      <a:pt x="1953" y="2731"/>
                    </a:cubicBezTo>
                    <a:cubicBezTo>
                      <a:pt x="1971" y="2725"/>
                      <a:pt x="1988" y="2718"/>
                      <a:pt x="2005" y="2710"/>
                    </a:cubicBezTo>
                    <a:cubicBezTo>
                      <a:pt x="2032" y="2697"/>
                      <a:pt x="2058" y="2685"/>
                      <a:pt x="2083" y="2671"/>
                    </a:cubicBezTo>
                    <a:cubicBezTo>
                      <a:pt x="2130" y="2647"/>
                      <a:pt x="2174" y="2620"/>
                      <a:pt x="2218" y="2591"/>
                    </a:cubicBezTo>
                    <a:cubicBezTo>
                      <a:pt x="2229" y="2583"/>
                      <a:pt x="2240" y="2575"/>
                      <a:pt x="2253" y="2566"/>
                    </a:cubicBezTo>
                    <a:cubicBezTo>
                      <a:pt x="2260" y="2561"/>
                      <a:pt x="2268" y="2555"/>
                      <a:pt x="2276" y="2548"/>
                    </a:cubicBezTo>
                    <a:cubicBezTo>
                      <a:pt x="2295" y="2534"/>
                      <a:pt x="2315" y="2519"/>
                      <a:pt x="2332" y="2503"/>
                    </a:cubicBezTo>
                    <a:cubicBezTo>
                      <a:pt x="2350" y="2490"/>
                      <a:pt x="2365" y="2475"/>
                      <a:pt x="2381" y="2461"/>
                    </a:cubicBezTo>
                    <a:cubicBezTo>
                      <a:pt x="2405" y="2438"/>
                      <a:pt x="2428" y="2414"/>
                      <a:pt x="2451" y="2390"/>
                    </a:cubicBezTo>
                    <a:cubicBezTo>
                      <a:pt x="2478" y="2363"/>
                      <a:pt x="2503" y="2334"/>
                      <a:pt x="2526" y="2304"/>
                    </a:cubicBezTo>
                    <a:cubicBezTo>
                      <a:pt x="2544" y="2283"/>
                      <a:pt x="2560" y="2260"/>
                      <a:pt x="2576" y="2238"/>
                    </a:cubicBezTo>
                    <a:cubicBezTo>
                      <a:pt x="2577" y="2237"/>
                      <a:pt x="2577" y="2236"/>
                      <a:pt x="2579" y="2235"/>
                    </a:cubicBezTo>
                    <a:cubicBezTo>
                      <a:pt x="2582" y="2229"/>
                      <a:pt x="2585" y="2225"/>
                      <a:pt x="2588" y="2220"/>
                    </a:cubicBezTo>
                    <a:cubicBezTo>
                      <a:pt x="2617" y="2179"/>
                      <a:pt x="2643" y="2136"/>
                      <a:pt x="2667" y="2092"/>
                    </a:cubicBezTo>
                    <a:cubicBezTo>
                      <a:pt x="2673" y="2081"/>
                      <a:pt x="2678" y="2069"/>
                      <a:pt x="2684" y="2058"/>
                    </a:cubicBezTo>
                    <a:cubicBezTo>
                      <a:pt x="2685" y="2056"/>
                      <a:pt x="2686" y="2053"/>
                      <a:pt x="2687" y="2051"/>
                    </a:cubicBezTo>
                    <a:lnTo>
                      <a:pt x="2690" y="2044"/>
                    </a:lnTo>
                    <a:cubicBezTo>
                      <a:pt x="2697" y="2032"/>
                      <a:pt x="2703" y="2021"/>
                      <a:pt x="2708" y="2008"/>
                    </a:cubicBezTo>
                    <a:cubicBezTo>
                      <a:pt x="2733" y="1956"/>
                      <a:pt x="2754" y="1900"/>
                      <a:pt x="2771" y="1843"/>
                    </a:cubicBezTo>
                    <a:cubicBezTo>
                      <a:pt x="2772" y="1841"/>
                      <a:pt x="2773" y="1839"/>
                      <a:pt x="2774" y="1837"/>
                    </a:cubicBezTo>
                    <a:lnTo>
                      <a:pt x="2774" y="1836"/>
                    </a:lnTo>
                    <a:cubicBezTo>
                      <a:pt x="2775" y="1834"/>
                      <a:pt x="2776" y="1831"/>
                      <a:pt x="2776" y="1829"/>
                    </a:cubicBezTo>
                    <a:cubicBezTo>
                      <a:pt x="2781" y="1811"/>
                      <a:pt x="2786" y="1793"/>
                      <a:pt x="2792" y="1775"/>
                    </a:cubicBezTo>
                    <a:cubicBezTo>
                      <a:pt x="2801" y="1741"/>
                      <a:pt x="2808" y="1706"/>
                      <a:pt x="2814" y="1672"/>
                    </a:cubicBezTo>
                    <a:cubicBezTo>
                      <a:pt x="2818" y="1652"/>
                      <a:pt x="2821" y="1634"/>
                      <a:pt x="2824" y="1614"/>
                    </a:cubicBezTo>
                    <a:cubicBezTo>
                      <a:pt x="2834" y="1540"/>
                      <a:pt x="2838" y="1465"/>
                      <a:pt x="2837" y="1390"/>
                    </a:cubicBezTo>
                    <a:lnTo>
                      <a:pt x="2837" y="1381"/>
                    </a:lnTo>
                    <a:cubicBezTo>
                      <a:pt x="2837" y="1376"/>
                      <a:pt x="2837" y="1370"/>
                      <a:pt x="2836" y="1364"/>
                    </a:cubicBezTo>
                    <a:cubicBezTo>
                      <a:pt x="2836" y="1351"/>
                      <a:pt x="2836" y="1337"/>
                      <a:pt x="2834" y="1325"/>
                    </a:cubicBezTo>
                    <a:cubicBezTo>
                      <a:pt x="2834" y="1321"/>
                      <a:pt x="2834" y="1318"/>
                      <a:pt x="2833" y="1315"/>
                    </a:cubicBezTo>
                    <a:cubicBezTo>
                      <a:pt x="2832" y="1288"/>
                      <a:pt x="2829" y="1261"/>
                      <a:pt x="2826" y="1235"/>
                    </a:cubicBezTo>
                    <a:cubicBezTo>
                      <a:pt x="2824" y="1224"/>
                      <a:pt x="2823" y="1212"/>
                      <a:pt x="2821" y="1202"/>
                    </a:cubicBezTo>
                    <a:cubicBezTo>
                      <a:pt x="2819" y="1196"/>
                      <a:pt x="2818" y="1191"/>
                      <a:pt x="2817" y="1184"/>
                    </a:cubicBezTo>
                    <a:cubicBezTo>
                      <a:pt x="2814" y="1168"/>
                      <a:pt x="2812" y="1150"/>
                      <a:pt x="2808" y="1135"/>
                    </a:cubicBezTo>
                    <a:cubicBezTo>
                      <a:pt x="2807" y="1130"/>
                      <a:pt x="2807" y="1126"/>
                      <a:pt x="2806" y="1121"/>
                    </a:cubicBezTo>
                    <a:cubicBezTo>
                      <a:pt x="2804" y="1114"/>
                      <a:pt x="2803" y="1109"/>
                      <a:pt x="2802" y="1102"/>
                    </a:cubicBezTo>
                    <a:cubicBezTo>
                      <a:pt x="2801" y="1101"/>
                      <a:pt x="2801" y="1099"/>
                      <a:pt x="2801" y="1097"/>
                    </a:cubicBezTo>
                    <a:cubicBezTo>
                      <a:pt x="2799" y="1091"/>
                      <a:pt x="2797" y="1082"/>
                      <a:pt x="2796" y="1076"/>
                    </a:cubicBezTo>
                    <a:cubicBezTo>
                      <a:pt x="2796" y="1074"/>
                      <a:pt x="2795" y="1072"/>
                      <a:pt x="2794" y="1071"/>
                    </a:cubicBezTo>
                    <a:cubicBezTo>
                      <a:pt x="2789" y="1050"/>
                      <a:pt x="2783" y="1030"/>
                      <a:pt x="2776" y="1009"/>
                    </a:cubicBezTo>
                    <a:cubicBezTo>
                      <a:pt x="2773" y="996"/>
                      <a:pt x="2769" y="983"/>
                      <a:pt x="2765" y="970"/>
                    </a:cubicBezTo>
                    <a:cubicBezTo>
                      <a:pt x="2764" y="969"/>
                      <a:pt x="2764" y="969"/>
                      <a:pt x="2764" y="967"/>
                    </a:cubicBezTo>
                    <a:cubicBezTo>
                      <a:pt x="2754" y="940"/>
                      <a:pt x="2745" y="914"/>
                      <a:pt x="2734" y="887"/>
                    </a:cubicBezTo>
                    <a:lnTo>
                      <a:pt x="2732" y="884"/>
                    </a:lnTo>
                    <a:cubicBezTo>
                      <a:pt x="2730" y="876"/>
                      <a:pt x="2726" y="867"/>
                      <a:pt x="2721" y="859"/>
                    </a:cubicBezTo>
                    <a:cubicBezTo>
                      <a:pt x="2712" y="837"/>
                      <a:pt x="2702" y="814"/>
                      <a:pt x="2691" y="792"/>
                    </a:cubicBezTo>
                    <a:cubicBezTo>
                      <a:pt x="2689" y="788"/>
                      <a:pt x="2687" y="785"/>
                      <a:pt x="2686" y="781"/>
                    </a:cubicBezTo>
                    <a:cubicBezTo>
                      <a:pt x="2682" y="775"/>
                      <a:pt x="2679" y="767"/>
                      <a:pt x="2675" y="761"/>
                    </a:cubicBezTo>
                    <a:cubicBezTo>
                      <a:pt x="2671" y="753"/>
                      <a:pt x="2667" y="745"/>
                      <a:pt x="2662" y="735"/>
                    </a:cubicBezTo>
                    <a:cubicBezTo>
                      <a:pt x="2658" y="729"/>
                      <a:pt x="2654" y="722"/>
                      <a:pt x="2650" y="716"/>
                    </a:cubicBezTo>
                    <a:cubicBezTo>
                      <a:pt x="2638" y="693"/>
                      <a:pt x="2624" y="671"/>
                      <a:pt x="2610" y="650"/>
                    </a:cubicBezTo>
                    <a:cubicBezTo>
                      <a:pt x="2607" y="646"/>
                      <a:pt x="2605" y="641"/>
                      <a:pt x="2603" y="637"/>
                    </a:cubicBezTo>
                    <a:cubicBezTo>
                      <a:pt x="2594" y="625"/>
                      <a:pt x="2586" y="614"/>
                      <a:pt x="2578" y="601"/>
                    </a:cubicBezTo>
                    <a:cubicBezTo>
                      <a:pt x="2570" y="590"/>
                      <a:pt x="2562" y="580"/>
                      <a:pt x="2555" y="569"/>
                    </a:cubicBezTo>
                    <a:cubicBezTo>
                      <a:pt x="2541" y="551"/>
                      <a:pt x="2526" y="532"/>
                      <a:pt x="2512" y="514"/>
                    </a:cubicBezTo>
                    <a:cubicBezTo>
                      <a:pt x="2510" y="512"/>
                      <a:pt x="2508" y="510"/>
                      <a:pt x="2507" y="508"/>
                    </a:cubicBezTo>
                    <a:cubicBezTo>
                      <a:pt x="2494" y="494"/>
                      <a:pt x="2481" y="479"/>
                      <a:pt x="2467" y="465"/>
                    </a:cubicBezTo>
                    <a:cubicBezTo>
                      <a:pt x="2466" y="463"/>
                      <a:pt x="2464" y="461"/>
                      <a:pt x="2463" y="460"/>
                    </a:cubicBezTo>
                    <a:cubicBezTo>
                      <a:pt x="2453" y="447"/>
                      <a:pt x="2441" y="435"/>
                      <a:pt x="2429" y="423"/>
                    </a:cubicBezTo>
                    <a:lnTo>
                      <a:pt x="2427" y="422"/>
                    </a:lnTo>
                    <a:cubicBezTo>
                      <a:pt x="2405" y="399"/>
                      <a:pt x="2385" y="379"/>
                      <a:pt x="2361" y="360"/>
                    </a:cubicBezTo>
                    <a:cubicBezTo>
                      <a:pt x="2289" y="295"/>
                      <a:pt x="2209" y="238"/>
                      <a:pt x="2126" y="190"/>
                    </a:cubicBezTo>
                    <a:cubicBezTo>
                      <a:pt x="2061" y="153"/>
                      <a:pt x="1994" y="121"/>
                      <a:pt x="1925" y="94"/>
                    </a:cubicBezTo>
                    <a:cubicBezTo>
                      <a:pt x="1832" y="59"/>
                      <a:pt x="1736" y="33"/>
                      <a:pt x="1637" y="18"/>
                    </a:cubicBezTo>
                    <a:cubicBezTo>
                      <a:pt x="1619" y="15"/>
                      <a:pt x="1599" y="13"/>
                      <a:pt x="1579" y="10"/>
                    </a:cubicBezTo>
                    <a:cubicBezTo>
                      <a:pt x="1527" y="3"/>
                      <a:pt x="1475" y="0"/>
                      <a:pt x="142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47">
                <a:extLst>
                  <a:ext uri="{FF2B5EF4-FFF2-40B4-BE49-F238E27FC236}">
                    <a16:creationId xmlns:a16="http://schemas.microsoft.com/office/drawing/2014/main" id="{44BD9044-A06E-8270-461F-71EB2F643FFD}"/>
                  </a:ext>
                </a:extLst>
              </p:cNvPr>
              <p:cNvSpPr/>
              <p:nvPr/>
            </p:nvSpPr>
            <p:spPr>
              <a:xfrm>
                <a:off x="6520035" y="1434361"/>
                <a:ext cx="161724" cy="79509"/>
              </a:xfrm>
              <a:custGeom>
                <a:avLst/>
                <a:gdLst/>
                <a:ahLst/>
                <a:cxnLst/>
                <a:rect l="l" t="t" r="r" b="b"/>
                <a:pathLst>
                  <a:path w="1375" h="676" extrusionOk="0">
                    <a:moveTo>
                      <a:pt x="1" y="1"/>
                    </a:moveTo>
                    <a:lnTo>
                      <a:pt x="1" y="44"/>
                    </a:lnTo>
                    <a:cubicBezTo>
                      <a:pt x="1" y="94"/>
                      <a:pt x="4" y="143"/>
                      <a:pt x="10" y="193"/>
                    </a:cubicBezTo>
                    <a:cubicBezTo>
                      <a:pt x="11" y="205"/>
                      <a:pt x="12" y="217"/>
                      <a:pt x="15" y="229"/>
                    </a:cubicBezTo>
                    <a:cubicBezTo>
                      <a:pt x="17" y="246"/>
                      <a:pt x="19" y="261"/>
                      <a:pt x="23" y="279"/>
                    </a:cubicBezTo>
                    <a:cubicBezTo>
                      <a:pt x="26" y="296"/>
                      <a:pt x="29" y="315"/>
                      <a:pt x="33" y="333"/>
                    </a:cubicBezTo>
                    <a:cubicBezTo>
                      <a:pt x="197" y="309"/>
                      <a:pt x="293" y="231"/>
                      <a:pt x="429" y="231"/>
                    </a:cubicBezTo>
                    <a:cubicBezTo>
                      <a:pt x="479" y="231"/>
                      <a:pt x="534" y="242"/>
                      <a:pt x="600" y="269"/>
                    </a:cubicBezTo>
                    <a:cubicBezTo>
                      <a:pt x="737" y="327"/>
                      <a:pt x="796" y="494"/>
                      <a:pt x="925" y="599"/>
                    </a:cubicBezTo>
                    <a:cubicBezTo>
                      <a:pt x="994" y="654"/>
                      <a:pt x="1094" y="675"/>
                      <a:pt x="1183" y="675"/>
                    </a:cubicBezTo>
                    <a:cubicBezTo>
                      <a:pt x="1287" y="675"/>
                      <a:pt x="1374" y="646"/>
                      <a:pt x="1374" y="608"/>
                    </a:cubicBezTo>
                    <a:cubicBezTo>
                      <a:pt x="1374" y="558"/>
                      <a:pt x="1110" y="613"/>
                      <a:pt x="989" y="513"/>
                    </a:cubicBezTo>
                    <a:cubicBezTo>
                      <a:pt x="907" y="446"/>
                      <a:pt x="902" y="325"/>
                      <a:pt x="790" y="239"/>
                    </a:cubicBezTo>
                    <a:cubicBezTo>
                      <a:pt x="545" y="55"/>
                      <a:pt x="502" y="16"/>
                      <a:pt x="463" y="16"/>
                    </a:cubicBezTo>
                    <a:cubicBezTo>
                      <a:pt x="434" y="16"/>
                      <a:pt x="406" y="38"/>
                      <a:pt x="299" y="38"/>
                    </a:cubicBezTo>
                    <a:cubicBezTo>
                      <a:pt x="248" y="38"/>
                      <a:pt x="180" y="33"/>
                      <a:pt x="84" y="18"/>
                    </a:cubicBezTo>
                    <a:cubicBezTo>
                      <a:pt x="56" y="13"/>
                      <a:pt x="28" y="8"/>
                      <a:pt x="1" y="1"/>
                    </a:cubicBezTo>
                    <a:close/>
                  </a:path>
                </a:pathLst>
              </a:custGeom>
              <a:solidFill>
                <a:srgbClr val="5DBF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47">
                <a:extLst>
                  <a:ext uri="{FF2B5EF4-FFF2-40B4-BE49-F238E27FC236}">
                    <a16:creationId xmlns:a16="http://schemas.microsoft.com/office/drawing/2014/main" id="{D558D724-37D2-8309-E091-1C3702F93798}"/>
                  </a:ext>
                </a:extLst>
              </p:cNvPr>
              <p:cNvSpPr/>
              <p:nvPr/>
            </p:nvSpPr>
            <p:spPr>
              <a:xfrm>
                <a:off x="6537089" y="1499639"/>
                <a:ext cx="250761" cy="92212"/>
              </a:xfrm>
              <a:custGeom>
                <a:avLst/>
                <a:gdLst/>
                <a:ahLst/>
                <a:cxnLst/>
                <a:rect l="l" t="t" r="r" b="b"/>
                <a:pathLst>
                  <a:path w="2132" h="784" extrusionOk="0">
                    <a:moveTo>
                      <a:pt x="309" y="1"/>
                    </a:moveTo>
                    <a:cubicBezTo>
                      <a:pt x="278" y="1"/>
                      <a:pt x="252" y="7"/>
                      <a:pt x="228" y="14"/>
                    </a:cubicBezTo>
                    <a:cubicBezTo>
                      <a:pt x="170" y="31"/>
                      <a:pt x="127" y="53"/>
                      <a:pt x="80" y="72"/>
                    </a:cubicBezTo>
                    <a:cubicBezTo>
                      <a:pt x="67" y="76"/>
                      <a:pt x="39" y="86"/>
                      <a:pt x="0" y="100"/>
                    </a:cubicBezTo>
                    <a:cubicBezTo>
                      <a:pt x="16" y="135"/>
                      <a:pt x="33" y="167"/>
                      <a:pt x="53" y="199"/>
                    </a:cubicBezTo>
                    <a:cubicBezTo>
                      <a:pt x="84" y="186"/>
                      <a:pt x="107" y="177"/>
                      <a:pt x="118" y="173"/>
                    </a:cubicBezTo>
                    <a:cubicBezTo>
                      <a:pt x="166" y="158"/>
                      <a:pt x="216" y="138"/>
                      <a:pt x="256" y="129"/>
                    </a:cubicBezTo>
                    <a:cubicBezTo>
                      <a:pt x="271" y="126"/>
                      <a:pt x="285" y="124"/>
                      <a:pt x="297" y="124"/>
                    </a:cubicBezTo>
                    <a:cubicBezTo>
                      <a:pt x="303" y="124"/>
                      <a:pt x="308" y="125"/>
                      <a:pt x="312" y="125"/>
                    </a:cubicBezTo>
                    <a:cubicBezTo>
                      <a:pt x="324" y="127"/>
                      <a:pt x="331" y="131"/>
                      <a:pt x="337" y="139"/>
                    </a:cubicBezTo>
                    <a:cubicBezTo>
                      <a:pt x="345" y="146"/>
                      <a:pt x="348" y="184"/>
                      <a:pt x="364" y="242"/>
                    </a:cubicBezTo>
                    <a:cubicBezTo>
                      <a:pt x="380" y="299"/>
                      <a:pt x="417" y="349"/>
                      <a:pt x="460" y="385"/>
                    </a:cubicBezTo>
                    <a:cubicBezTo>
                      <a:pt x="546" y="458"/>
                      <a:pt x="657" y="488"/>
                      <a:pt x="757" y="490"/>
                    </a:cubicBezTo>
                    <a:cubicBezTo>
                      <a:pt x="770" y="490"/>
                      <a:pt x="782" y="490"/>
                      <a:pt x="794" y="490"/>
                    </a:cubicBezTo>
                    <a:cubicBezTo>
                      <a:pt x="881" y="490"/>
                      <a:pt x="961" y="479"/>
                      <a:pt x="1034" y="476"/>
                    </a:cubicBezTo>
                    <a:cubicBezTo>
                      <a:pt x="1046" y="476"/>
                      <a:pt x="1058" y="475"/>
                      <a:pt x="1070" y="475"/>
                    </a:cubicBezTo>
                    <a:cubicBezTo>
                      <a:pt x="1138" y="475"/>
                      <a:pt x="1202" y="486"/>
                      <a:pt x="1251" y="510"/>
                    </a:cubicBezTo>
                    <a:cubicBezTo>
                      <a:pt x="1290" y="526"/>
                      <a:pt x="1313" y="542"/>
                      <a:pt x="1345" y="583"/>
                    </a:cubicBezTo>
                    <a:cubicBezTo>
                      <a:pt x="1377" y="622"/>
                      <a:pt x="1408" y="680"/>
                      <a:pt x="1474" y="730"/>
                    </a:cubicBezTo>
                    <a:cubicBezTo>
                      <a:pt x="1507" y="756"/>
                      <a:pt x="1550" y="776"/>
                      <a:pt x="1592" y="781"/>
                    </a:cubicBezTo>
                    <a:cubicBezTo>
                      <a:pt x="1607" y="783"/>
                      <a:pt x="1621" y="784"/>
                      <a:pt x="1635" y="784"/>
                    </a:cubicBezTo>
                    <a:cubicBezTo>
                      <a:pt x="1661" y="784"/>
                      <a:pt x="1685" y="781"/>
                      <a:pt x="1706" y="777"/>
                    </a:cubicBezTo>
                    <a:cubicBezTo>
                      <a:pt x="1774" y="763"/>
                      <a:pt x="1824" y="745"/>
                      <a:pt x="1872" y="738"/>
                    </a:cubicBezTo>
                    <a:cubicBezTo>
                      <a:pt x="1893" y="733"/>
                      <a:pt x="1916" y="731"/>
                      <a:pt x="1938" y="731"/>
                    </a:cubicBezTo>
                    <a:cubicBezTo>
                      <a:pt x="1985" y="707"/>
                      <a:pt x="2029" y="680"/>
                      <a:pt x="2073" y="651"/>
                    </a:cubicBezTo>
                    <a:cubicBezTo>
                      <a:pt x="2084" y="644"/>
                      <a:pt x="2095" y="635"/>
                      <a:pt x="2108" y="626"/>
                    </a:cubicBezTo>
                    <a:cubicBezTo>
                      <a:pt x="2115" y="621"/>
                      <a:pt x="2123" y="615"/>
                      <a:pt x="2131" y="608"/>
                    </a:cubicBezTo>
                    <a:cubicBezTo>
                      <a:pt x="2063" y="591"/>
                      <a:pt x="1991" y="580"/>
                      <a:pt x="1918" y="580"/>
                    </a:cubicBezTo>
                    <a:cubicBezTo>
                      <a:pt x="1896" y="580"/>
                      <a:pt x="1875" y="581"/>
                      <a:pt x="1853" y="583"/>
                    </a:cubicBezTo>
                    <a:cubicBezTo>
                      <a:pt x="1788" y="588"/>
                      <a:pt x="1727" y="606"/>
                      <a:pt x="1680" y="612"/>
                    </a:cubicBezTo>
                    <a:cubicBezTo>
                      <a:pt x="1670" y="612"/>
                      <a:pt x="1661" y="613"/>
                      <a:pt x="1653" y="613"/>
                    </a:cubicBezTo>
                    <a:cubicBezTo>
                      <a:pt x="1641" y="613"/>
                      <a:pt x="1631" y="612"/>
                      <a:pt x="1622" y="609"/>
                    </a:cubicBezTo>
                    <a:cubicBezTo>
                      <a:pt x="1608" y="606"/>
                      <a:pt x="1598" y="600"/>
                      <a:pt x="1585" y="590"/>
                    </a:cubicBezTo>
                    <a:cubicBezTo>
                      <a:pt x="1560" y="568"/>
                      <a:pt x="1536" y="523"/>
                      <a:pt x="1500" y="469"/>
                    </a:cubicBezTo>
                    <a:cubicBezTo>
                      <a:pt x="1482" y="443"/>
                      <a:pt x="1459" y="413"/>
                      <a:pt x="1429" y="386"/>
                    </a:cubicBezTo>
                    <a:cubicBezTo>
                      <a:pt x="1400" y="360"/>
                      <a:pt x="1366" y="339"/>
                      <a:pt x="1333" y="323"/>
                    </a:cubicBezTo>
                    <a:cubicBezTo>
                      <a:pt x="1261" y="295"/>
                      <a:pt x="1189" y="286"/>
                      <a:pt x="1121" y="286"/>
                    </a:cubicBezTo>
                    <a:cubicBezTo>
                      <a:pt x="1086" y="286"/>
                      <a:pt x="1052" y="288"/>
                      <a:pt x="1019" y="291"/>
                    </a:cubicBezTo>
                    <a:cubicBezTo>
                      <a:pt x="924" y="303"/>
                      <a:pt x="839" y="321"/>
                      <a:pt x="759" y="323"/>
                    </a:cubicBezTo>
                    <a:cubicBezTo>
                      <a:pt x="753" y="324"/>
                      <a:pt x="747" y="324"/>
                      <a:pt x="741" y="324"/>
                    </a:cubicBezTo>
                    <a:cubicBezTo>
                      <a:pt x="708" y="324"/>
                      <a:pt x="679" y="321"/>
                      <a:pt x="649" y="313"/>
                    </a:cubicBezTo>
                    <a:cubicBezTo>
                      <a:pt x="614" y="305"/>
                      <a:pt x="580" y="289"/>
                      <a:pt x="553" y="270"/>
                    </a:cubicBezTo>
                    <a:cubicBezTo>
                      <a:pt x="526" y="250"/>
                      <a:pt x="507" y="225"/>
                      <a:pt x="495" y="199"/>
                    </a:cubicBezTo>
                    <a:cubicBezTo>
                      <a:pt x="490" y="184"/>
                      <a:pt x="486" y="162"/>
                      <a:pt x="478" y="138"/>
                    </a:cubicBezTo>
                    <a:cubicBezTo>
                      <a:pt x="474" y="124"/>
                      <a:pt x="470" y="111"/>
                      <a:pt x="462" y="95"/>
                    </a:cubicBezTo>
                    <a:cubicBezTo>
                      <a:pt x="455" y="79"/>
                      <a:pt x="444" y="62"/>
                      <a:pt x="432" y="50"/>
                    </a:cubicBezTo>
                    <a:cubicBezTo>
                      <a:pt x="403" y="20"/>
                      <a:pt x="361" y="3"/>
                      <a:pt x="323" y="1"/>
                    </a:cubicBezTo>
                    <a:cubicBezTo>
                      <a:pt x="318" y="1"/>
                      <a:pt x="313" y="1"/>
                      <a:pt x="309" y="1"/>
                    </a:cubicBezTo>
                    <a:close/>
                  </a:path>
                </a:pathLst>
              </a:custGeom>
              <a:solidFill>
                <a:srgbClr val="5DBF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47">
                <a:extLst>
                  <a:ext uri="{FF2B5EF4-FFF2-40B4-BE49-F238E27FC236}">
                    <a16:creationId xmlns:a16="http://schemas.microsoft.com/office/drawing/2014/main" id="{8148C748-6C77-AEA8-D609-C8CA413D06DC}"/>
                  </a:ext>
                </a:extLst>
              </p:cNvPr>
              <p:cNvSpPr/>
              <p:nvPr/>
            </p:nvSpPr>
            <p:spPr>
              <a:xfrm>
                <a:off x="6661411" y="1452475"/>
                <a:ext cx="172310" cy="82332"/>
              </a:xfrm>
              <a:custGeom>
                <a:avLst/>
                <a:gdLst/>
                <a:ahLst/>
                <a:cxnLst/>
                <a:rect l="l" t="t" r="r" b="b"/>
                <a:pathLst>
                  <a:path w="1465" h="700" extrusionOk="0">
                    <a:moveTo>
                      <a:pt x="30" y="1"/>
                    </a:moveTo>
                    <a:cubicBezTo>
                      <a:pt x="29" y="1"/>
                      <a:pt x="28" y="1"/>
                      <a:pt x="27" y="1"/>
                    </a:cubicBezTo>
                    <a:cubicBezTo>
                      <a:pt x="11" y="3"/>
                      <a:pt x="1" y="32"/>
                      <a:pt x="18" y="73"/>
                    </a:cubicBezTo>
                    <a:cubicBezTo>
                      <a:pt x="35" y="113"/>
                      <a:pt x="78" y="152"/>
                      <a:pt x="126" y="175"/>
                    </a:cubicBezTo>
                    <a:cubicBezTo>
                      <a:pt x="176" y="200"/>
                      <a:pt x="224" y="209"/>
                      <a:pt x="259" y="222"/>
                    </a:cubicBezTo>
                    <a:cubicBezTo>
                      <a:pt x="294" y="232"/>
                      <a:pt x="316" y="241"/>
                      <a:pt x="324" y="245"/>
                    </a:cubicBezTo>
                    <a:cubicBezTo>
                      <a:pt x="368" y="272"/>
                      <a:pt x="391" y="319"/>
                      <a:pt x="419" y="381"/>
                    </a:cubicBezTo>
                    <a:cubicBezTo>
                      <a:pt x="432" y="411"/>
                      <a:pt x="447" y="444"/>
                      <a:pt x="468" y="478"/>
                    </a:cubicBezTo>
                    <a:cubicBezTo>
                      <a:pt x="490" y="512"/>
                      <a:pt x="522" y="549"/>
                      <a:pt x="564" y="574"/>
                    </a:cubicBezTo>
                    <a:cubicBezTo>
                      <a:pt x="606" y="599"/>
                      <a:pt x="653" y="609"/>
                      <a:pt x="694" y="612"/>
                    </a:cubicBezTo>
                    <a:cubicBezTo>
                      <a:pt x="719" y="614"/>
                      <a:pt x="742" y="614"/>
                      <a:pt x="763" y="614"/>
                    </a:cubicBezTo>
                    <a:cubicBezTo>
                      <a:pt x="778" y="614"/>
                      <a:pt x="792" y="614"/>
                      <a:pt x="805" y="614"/>
                    </a:cubicBezTo>
                    <a:cubicBezTo>
                      <a:pt x="812" y="614"/>
                      <a:pt x="819" y="614"/>
                      <a:pt x="826" y="614"/>
                    </a:cubicBezTo>
                    <a:cubicBezTo>
                      <a:pt x="882" y="614"/>
                      <a:pt x="918" y="621"/>
                      <a:pt x="971" y="639"/>
                    </a:cubicBezTo>
                    <a:cubicBezTo>
                      <a:pt x="1031" y="652"/>
                      <a:pt x="1104" y="671"/>
                      <a:pt x="1175" y="681"/>
                    </a:cubicBezTo>
                    <a:cubicBezTo>
                      <a:pt x="1241" y="691"/>
                      <a:pt x="1308" y="697"/>
                      <a:pt x="1374" y="700"/>
                    </a:cubicBezTo>
                    <a:cubicBezTo>
                      <a:pt x="1375" y="699"/>
                      <a:pt x="1375" y="697"/>
                      <a:pt x="1376" y="696"/>
                    </a:cubicBezTo>
                    <a:cubicBezTo>
                      <a:pt x="1380" y="690"/>
                      <a:pt x="1383" y="686"/>
                      <a:pt x="1386" y="681"/>
                    </a:cubicBezTo>
                    <a:cubicBezTo>
                      <a:pt x="1415" y="641"/>
                      <a:pt x="1441" y="597"/>
                      <a:pt x="1465" y="553"/>
                    </a:cubicBezTo>
                    <a:cubicBezTo>
                      <a:pt x="1443" y="551"/>
                      <a:pt x="1421" y="548"/>
                      <a:pt x="1399" y="545"/>
                    </a:cubicBezTo>
                    <a:cubicBezTo>
                      <a:pt x="1336" y="536"/>
                      <a:pt x="1273" y="523"/>
                      <a:pt x="1212" y="506"/>
                    </a:cubicBezTo>
                    <a:cubicBezTo>
                      <a:pt x="1149" y="489"/>
                      <a:pt x="1095" y="467"/>
                      <a:pt x="1024" y="443"/>
                    </a:cubicBezTo>
                    <a:cubicBezTo>
                      <a:pt x="989" y="435"/>
                      <a:pt x="949" y="429"/>
                      <a:pt x="907" y="427"/>
                    </a:cubicBezTo>
                    <a:cubicBezTo>
                      <a:pt x="903" y="427"/>
                      <a:pt x="898" y="427"/>
                      <a:pt x="894" y="427"/>
                    </a:cubicBezTo>
                    <a:cubicBezTo>
                      <a:pt x="856" y="427"/>
                      <a:pt x="822" y="431"/>
                      <a:pt x="792" y="435"/>
                    </a:cubicBezTo>
                    <a:cubicBezTo>
                      <a:pt x="754" y="441"/>
                      <a:pt x="721" y="445"/>
                      <a:pt x="693" y="445"/>
                    </a:cubicBezTo>
                    <a:cubicBezTo>
                      <a:pt x="671" y="445"/>
                      <a:pt x="652" y="442"/>
                      <a:pt x="638" y="435"/>
                    </a:cubicBezTo>
                    <a:cubicBezTo>
                      <a:pt x="603" y="424"/>
                      <a:pt x="571" y="378"/>
                      <a:pt x="535" y="319"/>
                    </a:cubicBezTo>
                    <a:cubicBezTo>
                      <a:pt x="518" y="290"/>
                      <a:pt x="499" y="258"/>
                      <a:pt x="472" y="227"/>
                    </a:cubicBezTo>
                    <a:cubicBezTo>
                      <a:pt x="448" y="196"/>
                      <a:pt x="413" y="167"/>
                      <a:pt x="375" y="150"/>
                    </a:cubicBezTo>
                    <a:cubicBezTo>
                      <a:pt x="364" y="143"/>
                      <a:pt x="331" y="127"/>
                      <a:pt x="292" y="115"/>
                    </a:cubicBezTo>
                    <a:cubicBezTo>
                      <a:pt x="253" y="102"/>
                      <a:pt x="205" y="92"/>
                      <a:pt x="169" y="78"/>
                    </a:cubicBezTo>
                    <a:cubicBezTo>
                      <a:pt x="132" y="65"/>
                      <a:pt x="101" y="46"/>
                      <a:pt x="80" y="31"/>
                    </a:cubicBezTo>
                    <a:cubicBezTo>
                      <a:pt x="60" y="16"/>
                      <a:pt x="47" y="1"/>
                      <a:pt x="30" y="1"/>
                    </a:cubicBezTo>
                    <a:close/>
                  </a:path>
                </a:pathLst>
              </a:custGeom>
              <a:solidFill>
                <a:srgbClr val="5DBF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47">
                <a:extLst>
                  <a:ext uri="{FF2B5EF4-FFF2-40B4-BE49-F238E27FC236}">
                    <a16:creationId xmlns:a16="http://schemas.microsoft.com/office/drawing/2014/main" id="{24A04DEC-9A12-D778-FC81-FD95A2582277}"/>
                  </a:ext>
                </a:extLst>
              </p:cNvPr>
              <p:cNvSpPr/>
              <p:nvPr/>
            </p:nvSpPr>
            <p:spPr>
              <a:xfrm>
                <a:off x="6526974" y="1378376"/>
                <a:ext cx="324154" cy="101974"/>
              </a:xfrm>
              <a:custGeom>
                <a:avLst/>
                <a:gdLst/>
                <a:ahLst/>
                <a:cxnLst/>
                <a:rect l="l" t="t" r="r" b="b"/>
                <a:pathLst>
                  <a:path w="2756" h="867" extrusionOk="0">
                    <a:moveTo>
                      <a:pt x="37" y="1"/>
                    </a:moveTo>
                    <a:cubicBezTo>
                      <a:pt x="23" y="37"/>
                      <a:pt x="11" y="73"/>
                      <a:pt x="1" y="110"/>
                    </a:cubicBezTo>
                    <a:cubicBezTo>
                      <a:pt x="34" y="131"/>
                      <a:pt x="67" y="150"/>
                      <a:pt x="97" y="164"/>
                    </a:cubicBezTo>
                    <a:cubicBezTo>
                      <a:pt x="152" y="190"/>
                      <a:pt x="197" y="205"/>
                      <a:pt x="213" y="211"/>
                    </a:cubicBezTo>
                    <a:cubicBezTo>
                      <a:pt x="312" y="249"/>
                      <a:pt x="417" y="273"/>
                      <a:pt x="524" y="278"/>
                    </a:cubicBezTo>
                    <a:cubicBezTo>
                      <a:pt x="580" y="281"/>
                      <a:pt x="628" y="278"/>
                      <a:pt x="662" y="286"/>
                    </a:cubicBezTo>
                    <a:cubicBezTo>
                      <a:pt x="680" y="290"/>
                      <a:pt x="692" y="296"/>
                      <a:pt x="700" y="303"/>
                    </a:cubicBezTo>
                    <a:cubicBezTo>
                      <a:pt x="707" y="309"/>
                      <a:pt x="715" y="320"/>
                      <a:pt x="727" y="342"/>
                    </a:cubicBezTo>
                    <a:cubicBezTo>
                      <a:pt x="739" y="361"/>
                      <a:pt x="755" y="391"/>
                      <a:pt x="786" y="419"/>
                    </a:cubicBezTo>
                    <a:cubicBezTo>
                      <a:pt x="815" y="446"/>
                      <a:pt x="851" y="462"/>
                      <a:pt x="884" y="473"/>
                    </a:cubicBezTo>
                    <a:cubicBezTo>
                      <a:pt x="925" y="483"/>
                      <a:pt x="963" y="486"/>
                      <a:pt x="998" y="486"/>
                    </a:cubicBezTo>
                    <a:cubicBezTo>
                      <a:pt x="1020" y="486"/>
                      <a:pt x="1042" y="485"/>
                      <a:pt x="1062" y="484"/>
                    </a:cubicBezTo>
                    <a:lnTo>
                      <a:pt x="1363" y="470"/>
                    </a:lnTo>
                    <a:lnTo>
                      <a:pt x="1508" y="452"/>
                    </a:lnTo>
                    <a:cubicBezTo>
                      <a:pt x="1529" y="450"/>
                      <a:pt x="1549" y="448"/>
                      <a:pt x="1566" y="448"/>
                    </a:cubicBezTo>
                    <a:cubicBezTo>
                      <a:pt x="1587" y="448"/>
                      <a:pt x="1606" y="450"/>
                      <a:pt x="1620" y="454"/>
                    </a:cubicBezTo>
                    <a:cubicBezTo>
                      <a:pt x="1633" y="458"/>
                      <a:pt x="1640" y="462"/>
                      <a:pt x="1647" y="469"/>
                    </a:cubicBezTo>
                    <a:cubicBezTo>
                      <a:pt x="1654" y="474"/>
                      <a:pt x="1661" y="486"/>
                      <a:pt x="1671" y="508"/>
                    </a:cubicBezTo>
                    <a:cubicBezTo>
                      <a:pt x="1681" y="529"/>
                      <a:pt x="1691" y="557"/>
                      <a:pt x="1714" y="589"/>
                    </a:cubicBezTo>
                    <a:cubicBezTo>
                      <a:pt x="1735" y="622"/>
                      <a:pt x="1771" y="648"/>
                      <a:pt x="1805" y="663"/>
                    </a:cubicBezTo>
                    <a:cubicBezTo>
                      <a:pt x="1875" y="690"/>
                      <a:pt x="1932" y="685"/>
                      <a:pt x="1982" y="686"/>
                    </a:cubicBezTo>
                    <a:cubicBezTo>
                      <a:pt x="2028" y="686"/>
                      <a:pt x="2072" y="690"/>
                      <a:pt x="2118" y="699"/>
                    </a:cubicBezTo>
                    <a:cubicBezTo>
                      <a:pt x="2210" y="715"/>
                      <a:pt x="2303" y="747"/>
                      <a:pt x="2398" y="778"/>
                    </a:cubicBezTo>
                    <a:cubicBezTo>
                      <a:pt x="2429" y="789"/>
                      <a:pt x="2568" y="851"/>
                      <a:pt x="2718" y="865"/>
                    </a:cubicBezTo>
                    <a:cubicBezTo>
                      <a:pt x="2722" y="865"/>
                      <a:pt x="2727" y="865"/>
                      <a:pt x="2733" y="866"/>
                    </a:cubicBezTo>
                    <a:cubicBezTo>
                      <a:pt x="2742" y="832"/>
                      <a:pt x="2749" y="797"/>
                      <a:pt x="2755" y="763"/>
                    </a:cubicBezTo>
                    <a:cubicBezTo>
                      <a:pt x="2747" y="762"/>
                      <a:pt x="2740" y="760"/>
                      <a:pt x="2732" y="759"/>
                    </a:cubicBezTo>
                    <a:cubicBezTo>
                      <a:pt x="2604" y="738"/>
                      <a:pt x="2468" y="686"/>
                      <a:pt x="2436" y="676"/>
                    </a:cubicBezTo>
                    <a:cubicBezTo>
                      <a:pt x="2344" y="638"/>
                      <a:pt x="2251" y="597"/>
                      <a:pt x="2147" y="569"/>
                    </a:cubicBezTo>
                    <a:cubicBezTo>
                      <a:pt x="2097" y="555"/>
                      <a:pt x="2041" y="546"/>
                      <a:pt x="1988" y="543"/>
                    </a:cubicBezTo>
                    <a:cubicBezTo>
                      <a:pt x="1938" y="539"/>
                      <a:pt x="1892" y="534"/>
                      <a:pt x="1869" y="520"/>
                    </a:cubicBezTo>
                    <a:cubicBezTo>
                      <a:pt x="1858" y="514"/>
                      <a:pt x="1853" y="509"/>
                      <a:pt x="1848" y="500"/>
                    </a:cubicBezTo>
                    <a:cubicBezTo>
                      <a:pt x="1842" y="489"/>
                      <a:pt x="1835" y="471"/>
                      <a:pt x="1826" y="445"/>
                    </a:cubicBezTo>
                    <a:cubicBezTo>
                      <a:pt x="1818" y="420"/>
                      <a:pt x="1805" y="386"/>
                      <a:pt x="1778" y="354"/>
                    </a:cubicBezTo>
                    <a:cubicBezTo>
                      <a:pt x="1752" y="322"/>
                      <a:pt x="1716" y="299"/>
                      <a:pt x="1682" y="286"/>
                    </a:cubicBezTo>
                    <a:cubicBezTo>
                      <a:pt x="1613" y="260"/>
                      <a:pt x="1551" y="260"/>
                      <a:pt x="1496" y="260"/>
                    </a:cubicBezTo>
                    <a:lnTo>
                      <a:pt x="1344" y="267"/>
                    </a:lnTo>
                    <a:lnTo>
                      <a:pt x="1047" y="305"/>
                    </a:lnTo>
                    <a:cubicBezTo>
                      <a:pt x="1015" y="310"/>
                      <a:pt x="986" y="312"/>
                      <a:pt x="961" y="312"/>
                    </a:cubicBezTo>
                    <a:cubicBezTo>
                      <a:pt x="948" y="312"/>
                      <a:pt x="936" y="311"/>
                      <a:pt x="925" y="310"/>
                    </a:cubicBezTo>
                    <a:cubicBezTo>
                      <a:pt x="910" y="307"/>
                      <a:pt x="900" y="302"/>
                      <a:pt x="891" y="296"/>
                    </a:cubicBezTo>
                    <a:cubicBezTo>
                      <a:pt x="883" y="291"/>
                      <a:pt x="873" y="279"/>
                      <a:pt x="858" y="257"/>
                    </a:cubicBezTo>
                    <a:cubicBezTo>
                      <a:pt x="843" y="236"/>
                      <a:pt x="823" y="204"/>
                      <a:pt x="788" y="182"/>
                    </a:cubicBezTo>
                    <a:cubicBezTo>
                      <a:pt x="755" y="159"/>
                      <a:pt x="718" y="148"/>
                      <a:pt x="687" y="144"/>
                    </a:cubicBezTo>
                    <a:cubicBezTo>
                      <a:pt x="668" y="142"/>
                      <a:pt x="649" y="141"/>
                      <a:pt x="632" y="141"/>
                    </a:cubicBezTo>
                    <a:cubicBezTo>
                      <a:pt x="592" y="141"/>
                      <a:pt x="558" y="145"/>
                      <a:pt x="526" y="145"/>
                    </a:cubicBezTo>
                    <a:cubicBezTo>
                      <a:pt x="517" y="146"/>
                      <a:pt x="509" y="146"/>
                      <a:pt x="500" y="146"/>
                    </a:cubicBezTo>
                    <a:cubicBezTo>
                      <a:pt x="416" y="146"/>
                      <a:pt x="332" y="133"/>
                      <a:pt x="250" y="108"/>
                    </a:cubicBezTo>
                    <a:cubicBezTo>
                      <a:pt x="235" y="103"/>
                      <a:pt x="195" y="88"/>
                      <a:pt x="145" y="64"/>
                    </a:cubicBezTo>
                    <a:cubicBezTo>
                      <a:pt x="112" y="46"/>
                      <a:pt x="74" y="26"/>
                      <a:pt x="37" y="1"/>
                    </a:cubicBezTo>
                    <a:close/>
                  </a:path>
                </a:pathLst>
              </a:custGeom>
              <a:solidFill>
                <a:srgbClr val="5DBF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47">
                <a:extLst>
                  <a:ext uri="{FF2B5EF4-FFF2-40B4-BE49-F238E27FC236}">
                    <a16:creationId xmlns:a16="http://schemas.microsoft.com/office/drawing/2014/main" id="{ED3B0C7A-C32C-2AF0-890B-68E84CB1F223}"/>
                  </a:ext>
                </a:extLst>
              </p:cNvPr>
              <p:cNvSpPr/>
              <p:nvPr/>
            </p:nvSpPr>
            <p:spPr>
              <a:xfrm>
                <a:off x="6636241" y="1289692"/>
                <a:ext cx="217710" cy="315450"/>
              </a:xfrm>
              <a:custGeom>
                <a:avLst/>
                <a:gdLst/>
                <a:ahLst/>
                <a:cxnLst/>
                <a:rect l="l" t="t" r="r" b="b"/>
                <a:pathLst>
                  <a:path w="1851" h="2682" extrusionOk="0">
                    <a:moveTo>
                      <a:pt x="1072" y="0"/>
                    </a:moveTo>
                    <a:lnTo>
                      <a:pt x="1072" y="0"/>
                    </a:lnTo>
                    <a:cubicBezTo>
                      <a:pt x="1361" y="628"/>
                      <a:pt x="1769" y="2036"/>
                      <a:pt x="1" y="2615"/>
                    </a:cubicBezTo>
                    <a:cubicBezTo>
                      <a:pt x="13" y="2620"/>
                      <a:pt x="26" y="2623"/>
                      <a:pt x="38" y="2627"/>
                    </a:cubicBezTo>
                    <a:cubicBezTo>
                      <a:pt x="48" y="2630"/>
                      <a:pt x="59" y="2632"/>
                      <a:pt x="69" y="2635"/>
                    </a:cubicBezTo>
                    <a:cubicBezTo>
                      <a:pt x="106" y="2644"/>
                      <a:pt x="143" y="2653"/>
                      <a:pt x="182" y="2660"/>
                    </a:cubicBezTo>
                    <a:cubicBezTo>
                      <a:pt x="261" y="2674"/>
                      <a:pt x="342" y="2682"/>
                      <a:pt x="424" y="2682"/>
                    </a:cubicBezTo>
                    <a:cubicBezTo>
                      <a:pt x="466" y="2682"/>
                      <a:pt x="507" y="2680"/>
                      <a:pt x="548" y="2676"/>
                    </a:cubicBezTo>
                    <a:cubicBezTo>
                      <a:pt x="641" y="2670"/>
                      <a:pt x="734" y="2653"/>
                      <a:pt x="826" y="2626"/>
                    </a:cubicBezTo>
                    <a:cubicBezTo>
                      <a:pt x="872" y="2612"/>
                      <a:pt x="920" y="2596"/>
                      <a:pt x="965" y="2576"/>
                    </a:cubicBezTo>
                    <a:cubicBezTo>
                      <a:pt x="983" y="2570"/>
                      <a:pt x="1000" y="2563"/>
                      <a:pt x="1017" y="2555"/>
                    </a:cubicBezTo>
                    <a:cubicBezTo>
                      <a:pt x="1138" y="2500"/>
                      <a:pt x="1248" y="2430"/>
                      <a:pt x="1344" y="2348"/>
                    </a:cubicBezTo>
                    <a:cubicBezTo>
                      <a:pt x="1362" y="2335"/>
                      <a:pt x="1377" y="2320"/>
                      <a:pt x="1393" y="2306"/>
                    </a:cubicBezTo>
                    <a:cubicBezTo>
                      <a:pt x="1417" y="2283"/>
                      <a:pt x="1440" y="2259"/>
                      <a:pt x="1463" y="2235"/>
                    </a:cubicBezTo>
                    <a:cubicBezTo>
                      <a:pt x="1490" y="2208"/>
                      <a:pt x="1515" y="2179"/>
                      <a:pt x="1538" y="2149"/>
                    </a:cubicBezTo>
                    <a:cubicBezTo>
                      <a:pt x="1557" y="2127"/>
                      <a:pt x="1574" y="2103"/>
                      <a:pt x="1590" y="2080"/>
                    </a:cubicBezTo>
                    <a:cubicBezTo>
                      <a:pt x="1594" y="2074"/>
                      <a:pt x="1597" y="2070"/>
                      <a:pt x="1600" y="2065"/>
                    </a:cubicBezTo>
                    <a:cubicBezTo>
                      <a:pt x="1635" y="2015"/>
                      <a:pt x="1667" y="1960"/>
                      <a:pt x="1695" y="1903"/>
                    </a:cubicBezTo>
                    <a:cubicBezTo>
                      <a:pt x="1697" y="1901"/>
                      <a:pt x="1698" y="1898"/>
                      <a:pt x="1699" y="1896"/>
                    </a:cubicBezTo>
                    <a:lnTo>
                      <a:pt x="1702" y="1889"/>
                    </a:lnTo>
                    <a:cubicBezTo>
                      <a:pt x="1709" y="1877"/>
                      <a:pt x="1714" y="1866"/>
                      <a:pt x="1719" y="1853"/>
                    </a:cubicBezTo>
                    <a:cubicBezTo>
                      <a:pt x="1744" y="1801"/>
                      <a:pt x="1766" y="1745"/>
                      <a:pt x="1783" y="1688"/>
                    </a:cubicBezTo>
                    <a:cubicBezTo>
                      <a:pt x="1784" y="1686"/>
                      <a:pt x="1785" y="1684"/>
                      <a:pt x="1786" y="1682"/>
                    </a:cubicBezTo>
                    <a:lnTo>
                      <a:pt x="1786" y="1681"/>
                    </a:lnTo>
                    <a:cubicBezTo>
                      <a:pt x="1786" y="1679"/>
                      <a:pt x="1787" y="1676"/>
                      <a:pt x="1788" y="1674"/>
                    </a:cubicBezTo>
                    <a:cubicBezTo>
                      <a:pt x="1810" y="1604"/>
                      <a:pt x="1825" y="1531"/>
                      <a:pt x="1836" y="1459"/>
                    </a:cubicBezTo>
                    <a:cubicBezTo>
                      <a:pt x="1846" y="1385"/>
                      <a:pt x="1850" y="1310"/>
                      <a:pt x="1848" y="1235"/>
                    </a:cubicBezTo>
                    <a:lnTo>
                      <a:pt x="1848" y="1226"/>
                    </a:lnTo>
                    <a:cubicBezTo>
                      <a:pt x="1848" y="1214"/>
                      <a:pt x="1848" y="1202"/>
                      <a:pt x="1847" y="1190"/>
                    </a:cubicBezTo>
                    <a:cubicBezTo>
                      <a:pt x="1847" y="1179"/>
                      <a:pt x="1846" y="1169"/>
                      <a:pt x="1845" y="1160"/>
                    </a:cubicBezTo>
                    <a:cubicBezTo>
                      <a:pt x="1843" y="1133"/>
                      <a:pt x="1840" y="1106"/>
                      <a:pt x="1837" y="1080"/>
                    </a:cubicBezTo>
                    <a:cubicBezTo>
                      <a:pt x="1835" y="1069"/>
                      <a:pt x="1834" y="1057"/>
                      <a:pt x="1831" y="1047"/>
                    </a:cubicBezTo>
                    <a:cubicBezTo>
                      <a:pt x="1828" y="1024"/>
                      <a:pt x="1824" y="1003"/>
                      <a:pt x="1820" y="980"/>
                    </a:cubicBezTo>
                    <a:cubicBezTo>
                      <a:pt x="1818" y="969"/>
                      <a:pt x="1815" y="958"/>
                      <a:pt x="1813" y="947"/>
                    </a:cubicBezTo>
                    <a:cubicBezTo>
                      <a:pt x="1811" y="941"/>
                      <a:pt x="1810" y="934"/>
                      <a:pt x="1809" y="927"/>
                    </a:cubicBezTo>
                    <a:cubicBezTo>
                      <a:pt x="1807" y="923"/>
                      <a:pt x="1807" y="919"/>
                      <a:pt x="1806" y="915"/>
                    </a:cubicBezTo>
                    <a:cubicBezTo>
                      <a:pt x="1801" y="895"/>
                      <a:pt x="1794" y="875"/>
                      <a:pt x="1787" y="853"/>
                    </a:cubicBezTo>
                    <a:cubicBezTo>
                      <a:pt x="1784" y="841"/>
                      <a:pt x="1780" y="827"/>
                      <a:pt x="1776" y="815"/>
                    </a:cubicBezTo>
                    <a:cubicBezTo>
                      <a:pt x="1776" y="814"/>
                      <a:pt x="1776" y="813"/>
                      <a:pt x="1775" y="812"/>
                    </a:cubicBezTo>
                    <a:cubicBezTo>
                      <a:pt x="1766" y="785"/>
                      <a:pt x="1756" y="759"/>
                      <a:pt x="1745" y="732"/>
                    </a:cubicBezTo>
                    <a:lnTo>
                      <a:pt x="1744" y="728"/>
                    </a:lnTo>
                    <a:cubicBezTo>
                      <a:pt x="1741" y="721"/>
                      <a:pt x="1738" y="712"/>
                      <a:pt x="1733" y="703"/>
                    </a:cubicBezTo>
                    <a:cubicBezTo>
                      <a:pt x="1724" y="682"/>
                      <a:pt x="1714" y="659"/>
                      <a:pt x="1703" y="637"/>
                    </a:cubicBezTo>
                    <a:cubicBezTo>
                      <a:pt x="1697" y="627"/>
                      <a:pt x="1692" y="617"/>
                      <a:pt x="1687" y="606"/>
                    </a:cubicBezTo>
                    <a:cubicBezTo>
                      <a:pt x="1682" y="598"/>
                      <a:pt x="1678" y="589"/>
                      <a:pt x="1672" y="580"/>
                    </a:cubicBezTo>
                    <a:cubicBezTo>
                      <a:pt x="1657" y="550"/>
                      <a:pt x="1639" y="522"/>
                      <a:pt x="1622" y="495"/>
                    </a:cubicBezTo>
                    <a:cubicBezTo>
                      <a:pt x="1619" y="491"/>
                      <a:pt x="1617" y="486"/>
                      <a:pt x="1614" y="482"/>
                    </a:cubicBezTo>
                    <a:cubicBezTo>
                      <a:pt x="1605" y="470"/>
                      <a:pt x="1598" y="458"/>
                      <a:pt x="1589" y="446"/>
                    </a:cubicBezTo>
                    <a:cubicBezTo>
                      <a:pt x="1582" y="435"/>
                      <a:pt x="1574" y="425"/>
                      <a:pt x="1566" y="414"/>
                    </a:cubicBezTo>
                    <a:cubicBezTo>
                      <a:pt x="1552" y="395"/>
                      <a:pt x="1537" y="376"/>
                      <a:pt x="1523" y="359"/>
                    </a:cubicBezTo>
                    <a:cubicBezTo>
                      <a:pt x="1507" y="341"/>
                      <a:pt x="1492" y="322"/>
                      <a:pt x="1474" y="304"/>
                    </a:cubicBezTo>
                    <a:cubicBezTo>
                      <a:pt x="1464" y="292"/>
                      <a:pt x="1453" y="279"/>
                      <a:pt x="1440" y="268"/>
                    </a:cubicBezTo>
                    <a:cubicBezTo>
                      <a:pt x="1440" y="268"/>
                      <a:pt x="1439" y="267"/>
                      <a:pt x="1439" y="266"/>
                    </a:cubicBezTo>
                    <a:cubicBezTo>
                      <a:pt x="1417" y="244"/>
                      <a:pt x="1396" y="224"/>
                      <a:pt x="1373" y="205"/>
                    </a:cubicBezTo>
                    <a:cubicBezTo>
                      <a:pt x="1300" y="140"/>
                      <a:pt x="1220" y="83"/>
                      <a:pt x="1137" y="34"/>
                    </a:cubicBezTo>
                    <a:cubicBezTo>
                      <a:pt x="1115" y="23"/>
                      <a:pt x="1094" y="10"/>
                      <a:pt x="1072" y="0"/>
                    </a:cubicBezTo>
                    <a:close/>
                  </a:path>
                </a:pathLst>
              </a:custGeom>
              <a:solidFill>
                <a:srgbClr val="FFFFFF">
                  <a:alpha val="72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66" name="Google Shape;1466;p47">
              <a:extLst>
                <a:ext uri="{FF2B5EF4-FFF2-40B4-BE49-F238E27FC236}">
                  <a16:creationId xmlns:a16="http://schemas.microsoft.com/office/drawing/2014/main" id="{1A71FAC3-E05B-DC74-2018-AF7D2C4417D1}"/>
                </a:ext>
              </a:extLst>
            </p:cNvPr>
            <p:cNvSpPr/>
            <p:nvPr/>
          </p:nvSpPr>
          <p:spPr>
            <a:xfrm>
              <a:off x="4102693" y="1091561"/>
              <a:ext cx="123969" cy="45518"/>
            </a:xfrm>
            <a:custGeom>
              <a:avLst/>
              <a:gdLst/>
              <a:ahLst/>
              <a:cxnLst/>
              <a:rect l="l" t="t" r="r" b="b"/>
              <a:pathLst>
                <a:path w="1054" h="387" extrusionOk="0">
                  <a:moveTo>
                    <a:pt x="854" y="1"/>
                  </a:moveTo>
                  <a:cubicBezTo>
                    <a:pt x="825" y="1"/>
                    <a:pt x="795" y="2"/>
                    <a:pt x="764" y="5"/>
                  </a:cubicBezTo>
                  <a:cubicBezTo>
                    <a:pt x="693" y="13"/>
                    <a:pt x="622" y="25"/>
                    <a:pt x="564" y="39"/>
                  </a:cubicBezTo>
                  <a:cubicBezTo>
                    <a:pt x="506" y="54"/>
                    <a:pt x="462" y="66"/>
                    <a:pt x="446" y="70"/>
                  </a:cubicBezTo>
                  <a:cubicBezTo>
                    <a:pt x="296" y="94"/>
                    <a:pt x="148" y="126"/>
                    <a:pt x="0" y="166"/>
                  </a:cubicBezTo>
                  <a:cubicBezTo>
                    <a:pt x="87" y="246"/>
                    <a:pt x="179" y="319"/>
                    <a:pt x="276" y="386"/>
                  </a:cubicBezTo>
                  <a:cubicBezTo>
                    <a:pt x="350" y="356"/>
                    <a:pt x="427" y="327"/>
                    <a:pt x="503" y="300"/>
                  </a:cubicBezTo>
                  <a:cubicBezTo>
                    <a:pt x="519" y="297"/>
                    <a:pt x="562" y="287"/>
                    <a:pt x="617" y="276"/>
                  </a:cubicBezTo>
                  <a:cubicBezTo>
                    <a:pt x="672" y="264"/>
                    <a:pt x="740" y="252"/>
                    <a:pt x="804" y="233"/>
                  </a:cubicBezTo>
                  <a:cubicBezTo>
                    <a:pt x="852" y="221"/>
                    <a:pt x="899" y="208"/>
                    <a:pt x="939" y="191"/>
                  </a:cubicBezTo>
                  <a:cubicBezTo>
                    <a:pt x="1007" y="163"/>
                    <a:pt x="1054" y="129"/>
                    <a:pt x="1049" y="81"/>
                  </a:cubicBezTo>
                  <a:cubicBezTo>
                    <a:pt x="1044" y="22"/>
                    <a:pt x="958" y="1"/>
                    <a:pt x="854" y="1"/>
                  </a:cubicBezTo>
                  <a:close/>
                </a:path>
              </a:pathLst>
            </a:custGeom>
            <a:solidFill>
              <a:srgbClr val="BE860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47">
              <a:extLst>
                <a:ext uri="{FF2B5EF4-FFF2-40B4-BE49-F238E27FC236}">
                  <a16:creationId xmlns:a16="http://schemas.microsoft.com/office/drawing/2014/main" id="{8EA91C17-DB02-7A05-6574-6D3CD99A7E56}"/>
                </a:ext>
              </a:extLst>
            </p:cNvPr>
            <p:cNvSpPr/>
            <p:nvPr/>
          </p:nvSpPr>
          <p:spPr>
            <a:xfrm>
              <a:off x="4317653" y="1099735"/>
              <a:ext cx="228648" cy="98328"/>
            </a:xfrm>
            <a:custGeom>
              <a:avLst/>
              <a:gdLst/>
              <a:ahLst/>
              <a:cxnLst/>
              <a:rect l="l" t="t" r="r" b="b"/>
              <a:pathLst>
                <a:path w="1944" h="836" extrusionOk="0">
                  <a:moveTo>
                    <a:pt x="1944" y="0"/>
                  </a:moveTo>
                  <a:lnTo>
                    <a:pt x="1944" y="0"/>
                  </a:lnTo>
                  <a:cubicBezTo>
                    <a:pt x="1920" y="7"/>
                    <a:pt x="1903" y="13"/>
                    <a:pt x="1893" y="17"/>
                  </a:cubicBezTo>
                  <a:cubicBezTo>
                    <a:pt x="1520" y="122"/>
                    <a:pt x="1151" y="253"/>
                    <a:pt x="790" y="403"/>
                  </a:cubicBezTo>
                  <a:cubicBezTo>
                    <a:pt x="521" y="536"/>
                    <a:pt x="258" y="680"/>
                    <a:pt x="1" y="835"/>
                  </a:cubicBezTo>
                  <a:cubicBezTo>
                    <a:pt x="77" y="835"/>
                    <a:pt x="154" y="833"/>
                    <a:pt x="231" y="826"/>
                  </a:cubicBezTo>
                  <a:cubicBezTo>
                    <a:pt x="432" y="726"/>
                    <a:pt x="635" y="633"/>
                    <a:pt x="840" y="545"/>
                  </a:cubicBezTo>
                  <a:cubicBezTo>
                    <a:pt x="1158" y="390"/>
                    <a:pt x="1482" y="250"/>
                    <a:pt x="1812" y="131"/>
                  </a:cubicBezTo>
                  <a:cubicBezTo>
                    <a:pt x="1858" y="90"/>
                    <a:pt x="1903" y="45"/>
                    <a:pt x="1944" y="0"/>
                  </a:cubicBezTo>
                  <a:close/>
                </a:path>
              </a:pathLst>
            </a:custGeom>
            <a:solidFill>
              <a:srgbClr val="F9C97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68" name="Google Shape;1468;p47">
            <a:extLst>
              <a:ext uri="{FF2B5EF4-FFF2-40B4-BE49-F238E27FC236}">
                <a16:creationId xmlns:a16="http://schemas.microsoft.com/office/drawing/2014/main" id="{7EDED858-218D-8A2C-C327-CC30090DB06D}"/>
              </a:ext>
            </a:extLst>
          </p:cNvPr>
          <p:cNvGrpSpPr/>
          <p:nvPr/>
        </p:nvGrpSpPr>
        <p:grpSpPr>
          <a:xfrm flipH="1">
            <a:off x="6853958" y="3242021"/>
            <a:ext cx="2929911" cy="1305061"/>
            <a:chOff x="-649600" y="630889"/>
            <a:chExt cx="4549551" cy="2026493"/>
          </a:xfrm>
        </p:grpSpPr>
        <p:grpSp>
          <p:nvGrpSpPr>
            <p:cNvPr id="1469" name="Google Shape;1469;p47">
              <a:extLst>
                <a:ext uri="{FF2B5EF4-FFF2-40B4-BE49-F238E27FC236}">
                  <a16:creationId xmlns:a16="http://schemas.microsoft.com/office/drawing/2014/main" id="{7C518963-04B0-7F98-7658-FD7A905D50FA}"/>
                </a:ext>
              </a:extLst>
            </p:cNvPr>
            <p:cNvGrpSpPr/>
            <p:nvPr/>
          </p:nvGrpSpPr>
          <p:grpSpPr>
            <a:xfrm>
              <a:off x="1696151" y="1342825"/>
              <a:ext cx="2203799" cy="1216978"/>
              <a:chOff x="1590501" y="1562650"/>
              <a:chExt cx="2203799" cy="1216978"/>
            </a:xfrm>
          </p:grpSpPr>
          <p:sp>
            <p:nvSpPr>
              <p:cNvPr id="1470" name="Google Shape;1470;p47">
                <a:extLst>
                  <a:ext uri="{FF2B5EF4-FFF2-40B4-BE49-F238E27FC236}">
                    <a16:creationId xmlns:a16="http://schemas.microsoft.com/office/drawing/2014/main" id="{9413161C-67AE-14FB-3092-984C9FF95073}"/>
                  </a:ext>
                </a:extLst>
              </p:cNvPr>
              <p:cNvSpPr/>
              <p:nvPr/>
            </p:nvSpPr>
            <p:spPr>
              <a:xfrm flipH="1">
                <a:off x="2660908" y="1562650"/>
                <a:ext cx="698586" cy="793404"/>
              </a:xfrm>
              <a:custGeom>
                <a:avLst/>
                <a:gdLst/>
                <a:ahLst/>
                <a:cxnLst/>
                <a:rect l="l" t="t" r="r" b="b"/>
                <a:pathLst>
                  <a:path w="8517" h="9673" extrusionOk="0">
                    <a:moveTo>
                      <a:pt x="4561" y="0"/>
                    </a:moveTo>
                    <a:cubicBezTo>
                      <a:pt x="4100" y="0"/>
                      <a:pt x="3628" y="86"/>
                      <a:pt x="3160" y="279"/>
                    </a:cubicBezTo>
                    <a:cubicBezTo>
                      <a:pt x="554" y="1353"/>
                      <a:pt x="1" y="6429"/>
                      <a:pt x="1321" y="7221"/>
                    </a:cubicBezTo>
                    <a:cubicBezTo>
                      <a:pt x="2642" y="8013"/>
                      <a:pt x="3398" y="8793"/>
                      <a:pt x="3332" y="9104"/>
                    </a:cubicBezTo>
                    <a:cubicBezTo>
                      <a:pt x="3285" y="9331"/>
                      <a:pt x="3313" y="9673"/>
                      <a:pt x="3420" y="9673"/>
                    </a:cubicBezTo>
                    <a:cubicBezTo>
                      <a:pt x="3460" y="9673"/>
                      <a:pt x="3511" y="9625"/>
                      <a:pt x="3573" y="9506"/>
                    </a:cubicBezTo>
                    <a:cubicBezTo>
                      <a:pt x="3573" y="9506"/>
                      <a:pt x="5355" y="6689"/>
                      <a:pt x="5739" y="6662"/>
                    </a:cubicBezTo>
                    <a:cubicBezTo>
                      <a:pt x="5748" y="6662"/>
                      <a:pt x="5757" y="6661"/>
                      <a:pt x="5766" y="6661"/>
                    </a:cubicBezTo>
                    <a:cubicBezTo>
                      <a:pt x="6154" y="6661"/>
                      <a:pt x="6990" y="7203"/>
                      <a:pt x="7256" y="7203"/>
                    </a:cubicBezTo>
                    <a:cubicBezTo>
                      <a:pt x="7263" y="7203"/>
                      <a:pt x="7269" y="7202"/>
                      <a:pt x="7275" y="7202"/>
                    </a:cubicBezTo>
                    <a:cubicBezTo>
                      <a:pt x="7525" y="7173"/>
                      <a:pt x="7290" y="6744"/>
                      <a:pt x="7172" y="6666"/>
                    </a:cubicBezTo>
                    <a:cubicBezTo>
                      <a:pt x="7053" y="6587"/>
                      <a:pt x="6936" y="6373"/>
                      <a:pt x="6936" y="6373"/>
                    </a:cubicBezTo>
                    <a:cubicBezTo>
                      <a:pt x="6936" y="6373"/>
                      <a:pt x="8313" y="5094"/>
                      <a:pt x="8425" y="3279"/>
                    </a:cubicBezTo>
                    <a:cubicBezTo>
                      <a:pt x="8516" y="1789"/>
                      <a:pt x="6667" y="0"/>
                      <a:pt x="456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47">
                <a:extLst>
                  <a:ext uri="{FF2B5EF4-FFF2-40B4-BE49-F238E27FC236}">
                    <a16:creationId xmlns:a16="http://schemas.microsoft.com/office/drawing/2014/main" id="{A7611DB0-56A8-DF25-CAD4-4085389B64BF}"/>
                  </a:ext>
                </a:extLst>
              </p:cNvPr>
              <p:cNvSpPr/>
              <p:nvPr/>
            </p:nvSpPr>
            <p:spPr>
              <a:xfrm flipH="1">
                <a:off x="1985124" y="2087847"/>
                <a:ext cx="1249613" cy="640924"/>
              </a:xfrm>
              <a:custGeom>
                <a:avLst/>
                <a:gdLst/>
                <a:ahLst/>
                <a:cxnLst/>
                <a:rect l="l" t="t" r="r" b="b"/>
                <a:pathLst>
                  <a:path w="15235" h="7814" extrusionOk="0">
                    <a:moveTo>
                      <a:pt x="3987" y="1"/>
                    </a:moveTo>
                    <a:cubicBezTo>
                      <a:pt x="3544" y="32"/>
                      <a:pt x="541" y="960"/>
                      <a:pt x="541" y="960"/>
                    </a:cubicBezTo>
                    <a:cubicBezTo>
                      <a:pt x="541" y="960"/>
                      <a:pt x="0" y="3530"/>
                      <a:pt x="6126" y="6439"/>
                    </a:cubicBezTo>
                    <a:cubicBezTo>
                      <a:pt x="8315" y="7479"/>
                      <a:pt x="10103" y="7814"/>
                      <a:pt x="11496" y="7814"/>
                    </a:cubicBezTo>
                    <a:cubicBezTo>
                      <a:pt x="14002" y="7814"/>
                      <a:pt x="15234" y="6733"/>
                      <a:pt x="15234" y="6733"/>
                    </a:cubicBezTo>
                    <a:lnTo>
                      <a:pt x="14850" y="3221"/>
                    </a:lnTo>
                    <a:cubicBezTo>
                      <a:pt x="14733" y="3243"/>
                      <a:pt x="14597" y="3253"/>
                      <a:pt x="14444" y="3253"/>
                    </a:cubicBezTo>
                    <a:cubicBezTo>
                      <a:pt x="11744" y="3253"/>
                      <a:pt x="3987" y="1"/>
                      <a:pt x="398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47">
                <a:extLst>
                  <a:ext uri="{FF2B5EF4-FFF2-40B4-BE49-F238E27FC236}">
                    <a16:creationId xmlns:a16="http://schemas.microsoft.com/office/drawing/2014/main" id="{F1FFBFC7-0BC0-5E62-3F6E-D2214DBDC722}"/>
                  </a:ext>
                </a:extLst>
              </p:cNvPr>
              <p:cNvSpPr/>
              <p:nvPr/>
            </p:nvSpPr>
            <p:spPr>
              <a:xfrm flipH="1">
                <a:off x="2842424" y="1586519"/>
                <a:ext cx="513543" cy="529865"/>
              </a:xfrm>
              <a:custGeom>
                <a:avLst/>
                <a:gdLst/>
                <a:ahLst/>
                <a:cxnLst/>
                <a:rect l="l" t="t" r="r" b="b"/>
                <a:pathLst>
                  <a:path w="6261" h="6460" extrusionOk="0">
                    <a:moveTo>
                      <a:pt x="3341" y="1"/>
                    </a:moveTo>
                    <a:cubicBezTo>
                      <a:pt x="3339" y="1"/>
                      <a:pt x="3337" y="1"/>
                      <a:pt x="3335" y="1"/>
                    </a:cubicBezTo>
                    <a:cubicBezTo>
                      <a:pt x="3335" y="1"/>
                      <a:pt x="1399" y="85"/>
                      <a:pt x="505" y="2701"/>
                    </a:cubicBezTo>
                    <a:cubicBezTo>
                      <a:pt x="0" y="4178"/>
                      <a:pt x="471" y="6086"/>
                      <a:pt x="1145" y="6260"/>
                    </a:cubicBezTo>
                    <a:cubicBezTo>
                      <a:pt x="1431" y="6334"/>
                      <a:pt x="1905" y="6460"/>
                      <a:pt x="2444" y="6460"/>
                    </a:cubicBezTo>
                    <a:cubicBezTo>
                      <a:pt x="3471" y="6460"/>
                      <a:pt x="4732" y="6002"/>
                      <a:pt x="5367" y="3853"/>
                    </a:cubicBezTo>
                    <a:cubicBezTo>
                      <a:pt x="6261" y="825"/>
                      <a:pt x="3780" y="1"/>
                      <a:pt x="3341" y="1"/>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47">
                <a:extLst>
                  <a:ext uri="{FF2B5EF4-FFF2-40B4-BE49-F238E27FC236}">
                    <a16:creationId xmlns:a16="http://schemas.microsoft.com/office/drawing/2014/main" id="{B99D7982-EC21-1EEC-15B1-2D1141E8698D}"/>
                  </a:ext>
                </a:extLst>
              </p:cNvPr>
              <p:cNvSpPr/>
              <p:nvPr/>
            </p:nvSpPr>
            <p:spPr>
              <a:xfrm flipH="1">
                <a:off x="2875968" y="2349092"/>
                <a:ext cx="207845" cy="125494"/>
              </a:xfrm>
              <a:custGeom>
                <a:avLst/>
                <a:gdLst/>
                <a:ahLst/>
                <a:cxnLst/>
                <a:rect l="l" t="t" r="r" b="b"/>
                <a:pathLst>
                  <a:path w="2534" h="1530" extrusionOk="0">
                    <a:moveTo>
                      <a:pt x="1717" y="1"/>
                    </a:moveTo>
                    <a:cubicBezTo>
                      <a:pt x="998" y="1"/>
                      <a:pt x="1" y="261"/>
                      <a:pt x="186" y="496"/>
                    </a:cubicBezTo>
                    <a:cubicBezTo>
                      <a:pt x="492" y="883"/>
                      <a:pt x="1261" y="1530"/>
                      <a:pt x="1261" y="1530"/>
                    </a:cubicBezTo>
                    <a:cubicBezTo>
                      <a:pt x="1660" y="1323"/>
                      <a:pt x="2369" y="406"/>
                      <a:pt x="2369" y="406"/>
                    </a:cubicBezTo>
                    <a:cubicBezTo>
                      <a:pt x="2533" y="110"/>
                      <a:pt x="2184" y="1"/>
                      <a:pt x="171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47">
                <a:extLst>
                  <a:ext uri="{FF2B5EF4-FFF2-40B4-BE49-F238E27FC236}">
                    <a16:creationId xmlns:a16="http://schemas.microsoft.com/office/drawing/2014/main" id="{DA5768E6-CEDB-0AE9-483F-8CE5A66305BE}"/>
                  </a:ext>
                </a:extLst>
              </p:cNvPr>
              <p:cNvSpPr/>
              <p:nvPr/>
            </p:nvSpPr>
            <p:spPr>
              <a:xfrm flipH="1">
                <a:off x="2649345" y="2105810"/>
                <a:ext cx="845652" cy="315951"/>
              </a:xfrm>
              <a:custGeom>
                <a:avLst/>
                <a:gdLst/>
                <a:ahLst/>
                <a:cxnLst/>
                <a:rect l="l" t="t" r="r" b="b"/>
                <a:pathLst>
                  <a:path w="10310" h="3852" extrusionOk="0">
                    <a:moveTo>
                      <a:pt x="259" y="1"/>
                    </a:moveTo>
                    <a:cubicBezTo>
                      <a:pt x="259" y="1"/>
                      <a:pt x="1" y="2515"/>
                      <a:pt x="78" y="2667"/>
                    </a:cubicBezTo>
                    <a:cubicBezTo>
                      <a:pt x="132" y="2773"/>
                      <a:pt x="2590" y="3851"/>
                      <a:pt x="4963" y="3851"/>
                    </a:cubicBezTo>
                    <a:cubicBezTo>
                      <a:pt x="5929" y="3851"/>
                      <a:pt x="6881" y="3673"/>
                      <a:pt x="7651" y="3177"/>
                    </a:cubicBezTo>
                    <a:cubicBezTo>
                      <a:pt x="10310" y="1465"/>
                      <a:pt x="6305" y="191"/>
                      <a:pt x="6305" y="191"/>
                    </a:cubicBezTo>
                    <a:cubicBezTo>
                      <a:pt x="6305" y="191"/>
                      <a:pt x="5136" y="250"/>
                      <a:pt x="3774" y="250"/>
                    </a:cubicBezTo>
                    <a:cubicBezTo>
                      <a:pt x="2509" y="250"/>
                      <a:pt x="1077" y="199"/>
                      <a:pt x="25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47">
                <a:extLst>
                  <a:ext uri="{FF2B5EF4-FFF2-40B4-BE49-F238E27FC236}">
                    <a16:creationId xmlns:a16="http://schemas.microsoft.com/office/drawing/2014/main" id="{34E1DD0B-8B1A-7134-75B1-F2362FCB4FCB}"/>
                  </a:ext>
                </a:extLst>
              </p:cNvPr>
              <p:cNvSpPr/>
              <p:nvPr/>
            </p:nvSpPr>
            <p:spPr>
              <a:xfrm flipH="1">
                <a:off x="3329561" y="1989583"/>
                <a:ext cx="464739" cy="408964"/>
              </a:xfrm>
              <a:custGeom>
                <a:avLst/>
                <a:gdLst/>
                <a:ahLst/>
                <a:cxnLst/>
                <a:rect l="l" t="t" r="r" b="b"/>
                <a:pathLst>
                  <a:path w="5666" h="4986" extrusionOk="0">
                    <a:moveTo>
                      <a:pt x="1063" y="1"/>
                    </a:moveTo>
                    <a:cubicBezTo>
                      <a:pt x="943" y="1"/>
                      <a:pt x="931" y="81"/>
                      <a:pt x="1051" y="170"/>
                    </a:cubicBezTo>
                    <a:cubicBezTo>
                      <a:pt x="1323" y="369"/>
                      <a:pt x="1935" y="965"/>
                      <a:pt x="1932" y="965"/>
                    </a:cubicBezTo>
                    <a:cubicBezTo>
                      <a:pt x="1932" y="965"/>
                      <a:pt x="1920" y="954"/>
                      <a:pt x="1894" y="929"/>
                    </a:cubicBezTo>
                    <a:cubicBezTo>
                      <a:pt x="1700" y="743"/>
                      <a:pt x="869" y="212"/>
                      <a:pt x="520" y="212"/>
                    </a:cubicBezTo>
                    <a:cubicBezTo>
                      <a:pt x="482" y="212"/>
                      <a:pt x="450" y="218"/>
                      <a:pt x="425" y="232"/>
                    </a:cubicBezTo>
                    <a:cubicBezTo>
                      <a:pt x="177" y="367"/>
                      <a:pt x="650" y="685"/>
                      <a:pt x="679" y="705"/>
                    </a:cubicBezTo>
                    <a:lnTo>
                      <a:pt x="679" y="705"/>
                    </a:lnTo>
                    <a:cubicBezTo>
                      <a:pt x="658" y="691"/>
                      <a:pt x="410" y="530"/>
                      <a:pt x="247" y="530"/>
                    </a:cubicBezTo>
                    <a:cubicBezTo>
                      <a:pt x="167" y="530"/>
                      <a:pt x="107" y="569"/>
                      <a:pt x="104" y="681"/>
                    </a:cubicBezTo>
                    <a:cubicBezTo>
                      <a:pt x="94" y="1035"/>
                      <a:pt x="828" y="1545"/>
                      <a:pt x="828" y="1545"/>
                    </a:cubicBezTo>
                    <a:cubicBezTo>
                      <a:pt x="611" y="1404"/>
                      <a:pt x="274" y="1250"/>
                      <a:pt x="123" y="1250"/>
                    </a:cubicBezTo>
                    <a:cubicBezTo>
                      <a:pt x="16" y="1250"/>
                      <a:pt x="0" y="1326"/>
                      <a:pt x="183" y="1539"/>
                    </a:cubicBezTo>
                    <a:cubicBezTo>
                      <a:pt x="624" y="2051"/>
                      <a:pt x="1663" y="2948"/>
                      <a:pt x="2153" y="3536"/>
                    </a:cubicBezTo>
                    <a:cubicBezTo>
                      <a:pt x="2644" y="4123"/>
                      <a:pt x="5208" y="4986"/>
                      <a:pt x="5208" y="4986"/>
                    </a:cubicBezTo>
                    <a:lnTo>
                      <a:pt x="5665" y="1431"/>
                    </a:lnTo>
                    <a:cubicBezTo>
                      <a:pt x="5134" y="1293"/>
                      <a:pt x="3989" y="1202"/>
                      <a:pt x="3480" y="1202"/>
                    </a:cubicBezTo>
                    <a:cubicBezTo>
                      <a:pt x="3373" y="1202"/>
                      <a:pt x="3294" y="1206"/>
                      <a:pt x="3255" y="1214"/>
                    </a:cubicBezTo>
                    <a:cubicBezTo>
                      <a:pt x="3247" y="1216"/>
                      <a:pt x="3240" y="1217"/>
                      <a:pt x="3232" y="1217"/>
                    </a:cubicBezTo>
                    <a:cubicBezTo>
                      <a:pt x="3004" y="1217"/>
                      <a:pt x="2585" y="525"/>
                      <a:pt x="2375" y="480"/>
                    </a:cubicBezTo>
                    <a:cubicBezTo>
                      <a:pt x="2364" y="478"/>
                      <a:pt x="2354" y="477"/>
                      <a:pt x="2345" y="477"/>
                    </a:cubicBezTo>
                    <a:cubicBezTo>
                      <a:pt x="2176" y="477"/>
                      <a:pt x="2328" y="859"/>
                      <a:pt x="2328" y="859"/>
                    </a:cubicBezTo>
                    <a:cubicBezTo>
                      <a:pt x="1701" y="196"/>
                      <a:pt x="1250" y="1"/>
                      <a:pt x="106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47">
                <a:extLst>
                  <a:ext uri="{FF2B5EF4-FFF2-40B4-BE49-F238E27FC236}">
                    <a16:creationId xmlns:a16="http://schemas.microsoft.com/office/drawing/2014/main" id="{14D3BBCC-A0A2-E5C5-3B40-63007E39E89B}"/>
                  </a:ext>
                </a:extLst>
              </p:cNvPr>
              <p:cNvSpPr/>
              <p:nvPr/>
            </p:nvSpPr>
            <p:spPr>
              <a:xfrm flipH="1">
                <a:off x="2735544" y="1806506"/>
                <a:ext cx="190784" cy="206615"/>
              </a:xfrm>
              <a:custGeom>
                <a:avLst/>
                <a:gdLst/>
                <a:ahLst/>
                <a:cxnLst/>
                <a:rect l="l" t="t" r="r" b="b"/>
                <a:pathLst>
                  <a:path w="2326" h="2519" extrusionOk="0">
                    <a:moveTo>
                      <a:pt x="860" y="0"/>
                    </a:moveTo>
                    <a:cubicBezTo>
                      <a:pt x="860" y="0"/>
                      <a:pt x="536" y="1385"/>
                      <a:pt x="170" y="2051"/>
                    </a:cubicBezTo>
                    <a:cubicBezTo>
                      <a:pt x="1" y="2359"/>
                      <a:pt x="304" y="2518"/>
                      <a:pt x="712" y="2518"/>
                    </a:cubicBezTo>
                    <a:cubicBezTo>
                      <a:pt x="1188" y="2518"/>
                      <a:pt x="1807" y="2302"/>
                      <a:pt x="1989" y="1853"/>
                    </a:cubicBezTo>
                    <a:cubicBezTo>
                      <a:pt x="2325" y="1019"/>
                      <a:pt x="1793" y="325"/>
                      <a:pt x="86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47">
                <a:extLst>
                  <a:ext uri="{FF2B5EF4-FFF2-40B4-BE49-F238E27FC236}">
                    <a16:creationId xmlns:a16="http://schemas.microsoft.com/office/drawing/2014/main" id="{09430D11-85BC-BA0C-36B7-A39901401B80}"/>
                  </a:ext>
                </a:extLst>
              </p:cNvPr>
              <p:cNvSpPr/>
              <p:nvPr/>
            </p:nvSpPr>
            <p:spPr>
              <a:xfrm flipH="1">
                <a:off x="2775406" y="2251566"/>
                <a:ext cx="94572" cy="112945"/>
              </a:xfrm>
              <a:custGeom>
                <a:avLst/>
                <a:gdLst/>
                <a:ahLst/>
                <a:cxnLst/>
                <a:rect l="l" t="t" r="r" b="b"/>
                <a:pathLst>
                  <a:path w="1153" h="1377" extrusionOk="0">
                    <a:moveTo>
                      <a:pt x="1003" y="0"/>
                    </a:moveTo>
                    <a:cubicBezTo>
                      <a:pt x="913" y="0"/>
                      <a:pt x="783" y="119"/>
                      <a:pt x="725" y="246"/>
                    </a:cubicBezTo>
                    <a:cubicBezTo>
                      <a:pt x="725" y="246"/>
                      <a:pt x="394" y="1050"/>
                      <a:pt x="88" y="1276"/>
                    </a:cubicBezTo>
                    <a:cubicBezTo>
                      <a:pt x="1" y="1341"/>
                      <a:pt x="17" y="1377"/>
                      <a:pt x="90" y="1377"/>
                    </a:cubicBezTo>
                    <a:cubicBezTo>
                      <a:pt x="274" y="1377"/>
                      <a:pt x="821" y="1149"/>
                      <a:pt x="1013" y="565"/>
                    </a:cubicBezTo>
                    <a:cubicBezTo>
                      <a:pt x="1153" y="141"/>
                      <a:pt x="1102" y="0"/>
                      <a:pt x="100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47">
                <a:extLst>
                  <a:ext uri="{FF2B5EF4-FFF2-40B4-BE49-F238E27FC236}">
                    <a16:creationId xmlns:a16="http://schemas.microsoft.com/office/drawing/2014/main" id="{8D047D59-0824-9B40-6ECD-21472F2D6609}"/>
                  </a:ext>
                </a:extLst>
              </p:cNvPr>
              <p:cNvSpPr/>
              <p:nvPr/>
            </p:nvSpPr>
            <p:spPr>
              <a:xfrm flipH="1">
                <a:off x="2522284" y="2207191"/>
                <a:ext cx="297824" cy="419053"/>
              </a:xfrm>
              <a:custGeom>
                <a:avLst/>
                <a:gdLst/>
                <a:ahLst/>
                <a:cxnLst/>
                <a:rect l="l" t="t" r="r" b="b"/>
                <a:pathLst>
                  <a:path w="3631" h="5109" extrusionOk="0">
                    <a:moveTo>
                      <a:pt x="2672" y="1"/>
                    </a:moveTo>
                    <a:cubicBezTo>
                      <a:pt x="2072" y="1167"/>
                      <a:pt x="1" y="4414"/>
                      <a:pt x="1" y="4414"/>
                    </a:cubicBezTo>
                    <a:cubicBezTo>
                      <a:pt x="246" y="4627"/>
                      <a:pt x="1308" y="5108"/>
                      <a:pt x="1308" y="5108"/>
                    </a:cubicBezTo>
                    <a:cubicBezTo>
                      <a:pt x="2264" y="4243"/>
                      <a:pt x="3630" y="363"/>
                      <a:pt x="3630" y="363"/>
                    </a:cubicBezTo>
                    <a:lnTo>
                      <a:pt x="2672"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47">
                <a:extLst>
                  <a:ext uri="{FF2B5EF4-FFF2-40B4-BE49-F238E27FC236}">
                    <a16:creationId xmlns:a16="http://schemas.microsoft.com/office/drawing/2014/main" id="{0A127B28-B85D-0CCE-49A6-2F08187CD219}"/>
                  </a:ext>
                </a:extLst>
              </p:cNvPr>
              <p:cNvSpPr/>
              <p:nvPr/>
            </p:nvSpPr>
            <p:spPr>
              <a:xfrm flipH="1">
                <a:off x="3259836" y="2148052"/>
                <a:ext cx="54381" cy="92931"/>
              </a:xfrm>
              <a:custGeom>
                <a:avLst/>
                <a:gdLst/>
                <a:ahLst/>
                <a:cxnLst/>
                <a:rect l="l" t="t" r="r" b="b"/>
                <a:pathLst>
                  <a:path w="663" h="1133" extrusionOk="0">
                    <a:moveTo>
                      <a:pt x="352" y="1"/>
                    </a:moveTo>
                    <a:cubicBezTo>
                      <a:pt x="352" y="1"/>
                      <a:pt x="0" y="1057"/>
                      <a:pt x="341" y="1129"/>
                    </a:cubicBezTo>
                    <a:cubicBezTo>
                      <a:pt x="351" y="1131"/>
                      <a:pt x="360" y="1132"/>
                      <a:pt x="369" y="1132"/>
                    </a:cubicBezTo>
                    <a:cubicBezTo>
                      <a:pt x="663" y="1132"/>
                      <a:pt x="352" y="1"/>
                      <a:pt x="35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47">
                <a:extLst>
                  <a:ext uri="{FF2B5EF4-FFF2-40B4-BE49-F238E27FC236}">
                    <a16:creationId xmlns:a16="http://schemas.microsoft.com/office/drawing/2014/main" id="{3D7FE50E-2132-E6CF-1863-AB1C99972407}"/>
                  </a:ext>
                </a:extLst>
              </p:cNvPr>
              <p:cNvSpPr/>
              <p:nvPr/>
            </p:nvSpPr>
            <p:spPr>
              <a:xfrm flipH="1">
                <a:off x="3202748" y="2154860"/>
                <a:ext cx="70703" cy="130990"/>
              </a:xfrm>
              <a:custGeom>
                <a:avLst/>
                <a:gdLst/>
                <a:ahLst/>
                <a:cxnLst/>
                <a:rect l="l" t="t" r="r" b="b"/>
                <a:pathLst>
                  <a:path w="862" h="1597" extrusionOk="0">
                    <a:moveTo>
                      <a:pt x="272" y="1"/>
                    </a:moveTo>
                    <a:cubicBezTo>
                      <a:pt x="272" y="1"/>
                      <a:pt x="0" y="918"/>
                      <a:pt x="527" y="1480"/>
                    </a:cubicBezTo>
                    <a:cubicBezTo>
                      <a:pt x="603" y="1561"/>
                      <a:pt x="653" y="1596"/>
                      <a:pt x="683" y="1596"/>
                    </a:cubicBezTo>
                    <a:cubicBezTo>
                      <a:pt x="862" y="1596"/>
                      <a:pt x="325" y="339"/>
                      <a:pt x="272" y="1"/>
                    </a:cubicBezTo>
                    <a:close/>
                  </a:path>
                </a:pathLst>
              </a:custGeom>
              <a:solidFill>
                <a:srgbClr val="E3D7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47">
                <a:extLst>
                  <a:ext uri="{FF2B5EF4-FFF2-40B4-BE49-F238E27FC236}">
                    <a16:creationId xmlns:a16="http://schemas.microsoft.com/office/drawing/2014/main" id="{7D0BE5CF-7BE5-A2C3-0B95-A0B35207A4DE}"/>
                  </a:ext>
                </a:extLst>
              </p:cNvPr>
              <p:cNvSpPr/>
              <p:nvPr/>
            </p:nvSpPr>
            <p:spPr>
              <a:xfrm flipH="1">
                <a:off x="3402148" y="2096541"/>
                <a:ext cx="184961" cy="41011"/>
              </a:xfrm>
              <a:custGeom>
                <a:avLst/>
                <a:gdLst/>
                <a:ahLst/>
                <a:cxnLst/>
                <a:rect l="l" t="t" r="r" b="b"/>
                <a:pathLst>
                  <a:path w="2255" h="500" extrusionOk="0">
                    <a:moveTo>
                      <a:pt x="1001" y="0"/>
                    </a:moveTo>
                    <a:cubicBezTo>
                      <a:pt x="1000" y="0"/>
                      <a:pt x="1" y="145"/>
                      <a:pt x="587" y="430"/>
                    </a:cubicBezTo>
                    <a:cubicBezTo>
                      <a:pt x="687" y="479"/>
                      <a:pt x="810" y="499"/>
                      <a:pt x="936" y="499"/>
                    </a:cubicBezTo>
                    <a:cubicBezTo>
                      <a:pt x="1549" y="499"/>
                      <a:pt x="2254" y="24"/>
                      <a:pt x="1001" y="0"/>
                    </a:cubicBezTo>
                    <a:close/>
                  </a:path>
                </a:pathLst>
              </a:custGeom>
              <a:solidFill>
                <a:srgbClr val="E6E7E8">
                  <a:alpha val="95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47">
                <a:extLst>
                  <a:ext uri="{FF2B5EF4-FFF2-40B4-BE49-F238E27FC236}">
                    <a16:creationId xmlns:a16="http://schemas.microsoft.com/office/drawing/2014/main" id="{C07DEA6F-8B9C-AB33-85CE-B64108E31147}"/>
                  </a:ext>
                </a:extLst>
              </p:cNvPr>
              <p:cNvSpPr/>
              <p:nvPr/>
            </p:nvSpPr>
            <p:spPr>
              <a:xfrm flipH="1">
                <a:off x="3690624" y="2039535"/>
                <a:ext cx="95146" cy="47819"/>
              </a:xfrm>
              <a:custGeom>
                <a:avLst/>
                <a:gdLst/>
                <a:ahLst/>
                <a:cxnLst/>
                <a:rect l="l" t="t" r="r" b="b"/>
                <a:pathLst>
                  <a:path w="1160" h="583" extrusionOk="0">
                    <a:moveTo>
                      <a:pt x="298" y="1"/>
                    </a:moveTo>
                    <a:cubicBezTo>
                      <a:pt x="1" y="1"/>
                      <a:pt x="866" y="583"/>
                      <a:pt x="1094" y="583"/>
                    </a:cubicBezTo>
                    <a:cubicBezTo>
                      <a:pt x="1139" y="583"/>
                      <a:pt x="1159" y="560"/>
                      <a:pt x="1141" y="507"/>
                    </a:cubicBezTo>
                    <a:cubicBezTo>
                      <a:pt x="1030" y="172"/>
                      <a:pt x="325" y="2"/>
                      <a:pt x="325" y="2"/>
                    </a:cubicBezTo>
                    <a:cubicBezTo>
                      <a:pt x="315" y="1"/>
                      <a:pt x="306" y="1"/>
                      <a:pt x="29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47">
                <a:extLst>
                  <a:ext uri="{FF2B5EF4-FFF2-40B4-BE49-F238E27FC236}">
                    <a16:creationId xmlns:a16="http://schemas.microsoft.com/office/drawing/2014/main" id="{81A805E0-F8D6-081D-C5DE-FBB466C9ECC2}"/>
                  </a:ext>
                </a:extLst>
              </p:cNvPr>
              <p:cNvSpPr/>
              <p:nvPr/>
            </p:nvSpPr>
            <p:spPr>
              <a:xfrm flipH="1">
                <a:off x="3692428" y="2010007"/>
                <a:ext cx="71114" cy="33137"/>
              </a:xfrm>
              <a:custGeom>
                <a:avLst/>
                <a:gdLst/>
                <a:ahLst/>
                <a:cxnLst/>
                <a:rect l="l" t="t" r="r" b="b"/>
                <a:pathLst>
                  <a:path w="867" h="404" extrusionOk="0">
                    <a:moveTo>
                      <a:pt x="232" y="0"/>
                    </a:moveTo>
                    <a:cubicBezTo>
                      <a:pt x="98" y="0"/>
                      <a:pt x="0" y="60"/>
                      <a:pt x="156" y="180"/>
                    </a:cubicBezTo>
                    <a:cubicBezTo>
                      <a:pt x="306" y="295"/>
                      <a:pt x="602" y="403"/>
                      <a:pt x="759" y="403"/>
                    </a:cubicBezTo>
                    <a:cubicBezTo>
                      <a:pt x="825" y="403"/>
                      <a:pt x="866" y="385"/>
                      <a:pt x="863" y="340"/>
                    </a:cubicBezTo>
                    <a:cubicBezTo>
                      <a:pt x="852" y="187"/>
                      <a:pt x="383" y="24"/>
                      <a:pt x="383" y="24"/>
                    </a:cubicBezTo>
                    <a:cubicBezTo>
                      <a:pt x="335" y="8"/>
                      <a:pt x="281" y="0"/>
                      <a:pt x="23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47">
                <a:extLst>
                  <a:ext uri="{FF2B5EF4-FFF2-40B4-BE49-F238E27FC236}">
                    <a16:creationId xmlns:a16="http://schemas.microsoft.com/office/drawing/2014/main" id="{4C3B1106-E001-9DD4-4763-91C44F037BB2}"/>
                  </a:ext>
                </a:extLst>
              </p:cNvPr>
              <p:cNvSpPr/>
              <p:nvPr/>
            </p:nvSpPr>
            <p:spPr>
              <a:xfrm flipH="1">
                <a:off x="3651826" y="1994914"/>
                <a:ext cx="48639" cy="35680"/>
              </a:xfrm>
              <a:custGeom>
                <a:avLst/>
                <a:gdLst/>
                <a:ahLst/>
                <a:cxnLst/>
                <a:rect l="l" t="t" r="r" b="b"/>
                <a:pathLst>
                  <a:path w="593" h="435" extrusionOk="0">
                    <a:moveTo>
                      <a:pt x="57" y="1"/>
                    </a:moveTo>
                    <a:cubicBezTo>
                      <a:pt x="12" y="1"/>
                      <a:pt x="0" y="26"/>
                      <a:pt x="29" y="70"/>
                    </a:cubicBezTo>
                    <a:cubicBezTo>
                      <a:pt x="29" y="70"/>
                      <a:pt x="329" y="326"/>
                      <a:pt x="440" y="413"/>
                    </a:cubicBezTo>
                    <a:cubicBezTo>
                      <a:pt x="458" y="428"/>
                      <a:pt x="475" y="434"/>
                      <a:pt x="491" y="434"/>
                    </a:cubicBezTo>
                    <a:cubicBezTo>
                      <a:pt x="569" y="434"/>
                      <a:pt x="592" y="268"/>
                      <a:pt x="370" y="131"/>
                    </a:cubicBezTo>
                    <a:cubicBezTo>
                      <a:pt x="222" y="40"/>
                      <a:pt x="113" y="1"/>
                      <a:pt x="5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47">
                <a:extLst>
                  <a:ext uri="{FF2B5EF4-FFF2-40B4-BE49-F238E27FC236}">
                    <a16:creationId xmlns:a16="http://schemas.microsoft.com/office/drawing/2014/main" id="{C6F27037-BB3E-FB16-F5B7-98D1724AAD69}"/>
                  </a:ext>
                </a:extLst>
              </p:cNvPr>
              <p:cNvSpPr/>
              <p:nvPr/>
            </p:nvSpPr>
            <p:spPr>
              <a:xfrm flipH="1">
                <a:off x="3571197" y="2038305"/>
                <a:ext cx="26001" cy="25345"/>
              </a:xfrm>
              <a:custGeom>
                <a:avLst/>
                <a:gdLst/>
                <a:ahLst/>
                <a:cxnLst/>
                <a:rect l="l" t="t" r="r" b="b"/>
                <a:pathLst>
                  <a:path w="317" h="309" extrusionOk="0">
                    <a:moveTo>
                      <a:pt x="48" y="1"/>
                    </a:moveTo>
                    <a:cubicBezTo>
                      <a:pt x="33" y="1"/>
                      <a:pt x="19" y="9"/>
                      <a:pt x="8" y="27"/>
                    </a:cubicBezTo>
                    <a:cubicBezTo>
                      <a:pt x="8" y="27"/>
                      <a:pt x="0" y="218"/>
                      <a:pt x="187" y="300"/>
                    </a:cubicBezTo>
                    <a:cubicBezTo>
                      <a:pt x="202" y="306"/>
                      <a:pt x="213" y="309"/>
                      <a:pt x="222" y="309"/>
                    </a:cubicBezTo>
                    <a:cubicBezTo>
                      <a:pt x="316" y="309"/>
                      <a:pt x="147" y="1"/>
                      <a:pt x="4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47">
                <a:extLst>
                  <a:ext uri="{FF2B5EF4-FFF2-40B4-BE49-F238E27FC236}">
                    <a16:creationId xmlns:a16="http://schemas.microsoft.com/office/drawing/2014/main" id="{C6B44D7D-6CE1-7D39-E6A4-54AC9ED8E6C6}"/>
                  </a:ext>
                </a:extLst>
              </p:cNvPr>
              <p:cNvSpPr/>
              <p:nvPr/>
            </p:nvSpPr>
            <p:spPr>
              <a:xfrm flipH="1">
                <a:off x="3696283" y="2104416"/>
                <a:ext cx="67833" cy="44620"/>
              </a:xfrm>
              <a:custGeom>
                <a:avLst/>
                <a:gdLst/>
                <a:ahLst/>
                <a:cxnLst/>
                <a:rect l="l" t="t" r="r" b="b"/>
                <a:pathLst>
                  <a:path w="827" h="544" extrusionOk="0">
                    <a:moveTo>
                      <a:pt x="132" y="1"/>
                    </a:moveTo>
                    <a:cubicBezTo>
                      <a:pt x="1" y="1"/>
                      <a:pt x="149" y="349"/>
                      <a:pt x="488" y="493"/>
                    </a:cubicBezTo>
                    <a:cubicBezTo>
                      <a:pt x="574" y="529"/>
                      <a:pt x="638" y="544"/>
                      <a:pt x="684" y="544"/>
                    </a:cubicBezTo>
                    <a:cubicBezTo>
                      <a:pt x="826" y="544"/>
                      <a:pt x="787" y="395"/>
                      <a:pt x="675" y="274"/>
                    </a:cubicBezTo>
                    <a:cubicBezTo>
                      <a:pt x="675" y="274"/>
                      <a:pt x="316" y="37"/>
                      <a:pt x="152" y="3"/>
                    </a:cubicBezTo>
                    <a:cubicBezTo>
                      <a:pt x="145" y="2"/>
                      <a:pt x="138" y="1"/>
                      <a:pt x="13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47">
                <a:extLst>
                  <a:ext uri="{FF2B5EF4-FFF2-40B4-BE49-F238E27FC236}">
                    <a16:creationId xmlns:a16="http://schemas.microsoft.com/office/drawing/2014/main" id="{799F6D80-D9F6-B059-DE39-53CACC48B9A7}"/>
                  </a:ext>
                </a:extLst>
              </p:cNvPr>
              <p:cNvSpPr/>
              <p:nvPr/>
            </p:nvSpPr>
            <p:spPr>
              <a:xfrm flipH="1">
                <a:off x="3340383" y="2113274"/>
                <a:ext cx="73410" cy="23951"/>
              </a:xfrm>
              <a:custGeom>
                <a:avLst/>
                <a:gdLst/>
                <a:ahLst/>
                <a:cxnLst/>
                <a:rect l="l" t="t" r="r" b="b"/>
                <a:pathLst>
                  <a:path w="895" h="292" extrusionOk="0">
                    <a:moveTo>
                      <a:pt x="312" y="0"/>
                    </a:moveTo>
                    <a:cubicBezTo>
                      <a:pt x="154" y="0"/>
                      <a:pt x="1" y="32"/>
                      <a:pt x="155" y="183"/>
                    </a:cubicBezTo>
                    <a:cubicBezTo>
                      <a:pt x="235" y="261"/>
                      <a:pt x="348" y="291"/>
                      <a:pt x="453" y="291"/>
                    </a:cubicBezTo>
                    <a:cubicBezTo>
                      <a:pt x="696" y="291"/>
                      <a:pt x="895" y="128"/>
                      <a:pt x="544" y="17"/>
                    </a:cubicBezTo>
                    <a:cubicBezTo>
                      <a:pt x="544" y="17"/>
                      <a:pt x="427" y="0"/>
                      <a:pt x="312" y="0"/>
                    </a:cubicBezTo>
                    <a:close/>
                  </a:path>
                </a:pathLst>
              </a:custGeom>
              <a:solidFill>
                <a:srgbClr val="E6E7E8">
                  <a:alpha val="95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47">
                <a:extLst>
                  <a:ext uri="{FF2B5EF4-FFF2-40B4-BE49-F238E27FC236}">
                    <a16:creationId xmlns:a16="http://schemas.microsoft.com/office/drawing/2014/main" id="{11933CB3-6391-2BF0-C3E4-7BD975B1E2BB}"/>
                  </a:ext>
                </a:extLst>
              </p:cNvPr>
              <p:cNvSpPr/>
              <p:nvPr/>
            </p:nvSpPr>
            <p:spPr>
              <a:xfrm flipH="1">
                <a:off x="2755885" y="1813724"/>
                <a:ext cx="94244" cy="118523"/>
              </a:xfrm>
              <a:custGeom>
                <a:avLst/>
                <a:gdLst/>
                <a:ahLst/>
                <a:cxnLst/>
                <a:rect l="l" t="t" r="r" b="b"/>
                <a:pathLst>
                  <a:path w="1149" h="1445" extrusionOk="0">
                    <a:moveTo>
                      <a:pt x="0" y="0"/>
                    </a:moveTo>
                    <a:cubicBezTo>
                      <a:pt x="0" y="0"/>
                      <a:pt x="148" y="525"/>
                      <a:pt x="98" y="762"/>
                    </a:cubicBezTo>
                    <a:cubicBezTo>
                      <a:pt x="61" y="940"/>
                      <a:pt x="610" y="1445"/>
                      <a:pt x="907" y="1445"/>
                    </a:cubicBezTo>
                    <a:cubicBezTo>
                      <a:pt x="1003" y="1445"/>
                      <a:pt x="1073" y="1392"/>
                      <a:pt x="1088" y="1259"/>
                    </a:cubicBezTo>
                    <a:cubicBezTo>
                      <a:pt x="1149" y="714"/>
                      <a:pt x="729" y="208"/>
                      <a:pt x="0" y="0"/>
                    </a:cubicBezTo>
                    <a:close/>
                  </a:path>
                </a:pathLst>
              </a:custGeom>
              <a:solidFill>
                <a:srgbClr val="E6E7E8">
                  <a:alpha val="95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47">
                <a:extLst>
                  <a:ext uri="{FF2B5EF4-FFF2-40B4-BE49-F238E27FC236}">
                    <a16:creationId xmlns:a16="http://schemas.microsoft.com/office/drawing/2014/main" id="{A5D7A60A-7AED-C6E6-1663-00E14B8AE443}"/>
                  </a:ext>
                </a:extLst>
              </p:cNvPr>
              <p:cNvSpPr/>
              <p:nvPr/>
            </p:nvSpPr>
            <p:spPr>
              <a:xfrm flipH="1">
                <a:off x="2808055" y="2141244"/>
                <a:ext cx="369101" cy="86534"/>
              </a:xfrm>
              <a:custGeom>
                <a:avLst/>
                <a:gdLst/>
                <a:ahLst/>
                <a:cxnLst/>
                <a:rect l="l" t="t" r="r" b="b"/>
                <a:pathLst>
                  <a:path w="4500" h="1055" extrusionOk="0">
                    <a:moveTo>
                      <a:pt x="1217" y="1"/>
                    </a:moveTo>
                    <a:cubicBezTo>
                      <a:pt x="468" y="1"/>
                      <a:pt x="0" y="803"/>
                      <a:pt x="1718" y="1019"/>
                    </a:cubicBezTo>
                    <a:cubicBezTo>
                      <a:pt x="1910" y="1043"/>
                      <a:pt x="2092" y="1054"/>
                      <a:pt x="2265" y="1054"/>
                    </a:cubicBezTo>
                    <a:cubicBezTo>
                      <a:pt x="3760" y="1054"/>
                      <a:pt x="4500" y="235"/>
                      <a:pt x="3959" y="149"/>
                    </a:cubicBezTo>
                    <a:cubicBezTo>
                      <a:pt x="3355" y="54"/>
                      <a:pt x="1399" y="16"/>
                      <a:pt x="1399" y="16"/>
                    </a:cubicBezTo>
                    <a:cubicBezTo>
                      <a:pt x="1337" y="6"/>
                      <a:pt x="1276" y="1"/>
                      <a:pt x="121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47">
                <a:extLst>
                  <a:ext uri="{FF2B5EF4-FFF2-40B4-BE49-F238E27FC236}">
                    <a16:creationId xmlns:a16="http://schemas.microsoft.com/office/drawing/2014/main" id="{E79E2ECF-211E-F59B-01A7-0456F9E7C868}"/>
                  </a:ext>
                </a:extLst>
              </p:cNvPr>
              <p:cNvSpPr/>
              <p:nvPr/>
            </p:nvSpPr>
            <p:spPr>
              <a:xfrm flipH="1">
                <a:off x="3170759" y="2148462"/>
                <a:ext cx="82679" cy="34696"/>
              </a:xfrm>
              <a:custGeom>
                <a:avLst/>
                <a:gdLst/>
                <a:ahLst/>
                <a:cxnLst/>
                <a:rect l="l" t="t" r="r" b="b"/>
                <a:pathLst>
                  <a:path w="1008" h="423" extrusionOk="0">
                    <a:moveTo>
                      <a:pt x="656" y="0"/>
                    </a:moveTo>
                    <a:cubicBezTo>
                      <a:pt x="447" y="0"/>
                      <a:pt x="1" y="31"/>
                      <a:pt x="283" y="309"/>
                    </a:cubicBezTo>
                    <a:cubicBezTo>
                      <a:pt x="366" y="391"/>
                      <a:pt x="452" y="423"/>
                      <a:pt x="532" y="423"/>
                    </a:cubicBezTo>
                    <a:cubicBezTo>
                      <a:pt x="805" y="423"/>
                      <a:pt x="1007" y="56"/>
                      <a:pt x="754" y="3"/>
                    </a:cubicBezTo>
                    <a:cubicBezTo>
                      <a:pt x="754" y="3"/>
                      <a:pt x="714" y="0"/>
                      <a:pt x="65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47">
                <a:extLst>
                  <a:ext uri="{FF2B5EF4-FFF2-40B4-BE49-F238E27FC236}">
                    <a16:creationId xmlns:a16="http://schemas.microsoft.com/office/drawing/2014/main" id="{F790DBF5-8A75-E34B-C405-8CFFC4F7D59F}"/>
                  </a:ext>
                </a:extLst>
              </p:cNvPr>
              <p:cNvSpPr/>
              <p:nvPr/>
            </p:nvSpPr>
            <p:spPr>
              <a:xfrm flipH="1">
                <a:off x="2240862" y="2650118"/>
                <a:ext cx="270346" cy="79398"/>
              </a:xfrm>
              <a:custGeom>
                <a:avLst/>
                <a:gdLst/>
                <a:ahLst/>
                <a:cxnLst/>
                <a:rect l="l" t="t" r="r" b="b"/>
                <a:pathLst>
                  <a:path w="3296" h="968" extrusionOk="0">
                    <a:moveTo>
                      <a:pt x="1191" y="0"/>
                    </a:moveTo>
                    <a:cubicBezTo>
                      <a:pt x="307" y="0"/>
                      <a:pt x="1" y="559"/>
                      <a:pt x="1" y="559"/>
                    </a:cubicBezTo>
                    <a:cubicBezTo>
                      <a:pt x="863" y="890"/>
                      <a:pt x="1744" y="967"/>
                      <a:pt x="2377" y="967"/>
                    </a:cubicBezTo>
                    <a:cubicBezTo>
                      <a:pt x="2931" y="967"/>
                      <a:pt x="3296" y="908"/>
                      <a:pt x="3296" y="908"/>
                    </a:cubicBezTo>
                    <a:cubicBezTo>
                      <a:pt x="3296" y="908"/>
                      <a:pt x="2435" y="103"/>
                      <a:pt x="1395" y="10"/>
                    </a:cubicBezTo>
                    <a:cubicBezTo>
                      <a:pt x="1323" y="3"/>
                      <a:pt x="1255" y="0"/>
                      <a:pt x="119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47">
                <a:extLst>
                  <a:ext uri="{FF2B5EF4-FFF2-40B4-BE49-F238E27FC236}">
                    <a16:creationId xmlns:a16="http://schemas.microsoft.com/office/drawing/2014/main" id="{E6163B78-9B6F-B709-165A-7A5845AA1B00}"/>
                  </a:ext>
                </a:extLst>
              </p:cNvPr>
              <p:cNvSpPr/>
              <p:nvPr/>
            </p:nvSpPr>
            <p:spPr>
              <a:xfrm flipH="1">
                <a:off x="2156872" y="2599264"/>
                <a:ext cx="445874" cy="119097"/>
              </a:xfrm>
              <a:custGeom>
                <a:avLst/>
                <a:gdLst/>
                <a:ahLst/>
                <a:cxnLst/>
                <a:rect l="l" t="t" r="r" b="b"/>
                <a:pathLst>
                  <a:path w="5436" h="1452" extrusionOk="0">
                    <a:moveTo>
                      <a:pt x="2282" y="0"/>
                    </a:moveTo>
                    <a:cubicBezTo>
                      <a:pt x="728" y="0"/>
                      <a:pt x="12" y="796"/>
                      <a:pt x="0" y="850"/>
                    </a:cubicBezTo>
                    <a:lnTo>
                      <a:pt x="286" y="973"/>
                    </a:lnTo>
                    <a:cubicBezTo>
                      <a:pt x="286" y="973"/>
                      <a:pt x="883" y="99"/>
                      <a:pt x="2108" y="99"/>
                    </a:cubicBezTo>
                    <a:cubicBezTo>
                      <a:pt x="2351" y="99"/>
                      <a:pt x="2618" y="133"/>
                      <a:pt x="2910" y="215"/>
                    </a:cubicBezTo>
                    <a:cubicBezTo>
                      <a:pt x="4676" y="711"/>
                      <a:pt x="5082" y="1451"/>
                      <a:pt x="5082" y="1451"/>
                    </a:cubicBezTo>
                    <a:lnTo>
                      <a:pt x="5436" y="1401"/>
                    </a:lnTo>
                    <a:cubicBezTo>
                      <a:pt x="5436" y="1401"/>
                      <a:pt x="4598" y="196"/>
                      <a:pt x="2732" y="22"/>
                    </a:cubicBezTo>
                    <a:cubicBezTo>
                      <a:pt x="2575" y="7"/>
                      <a:pt x="2425" y="0"/>
                      <a:pt x="228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47">
                <a:extLst>
                  <a:ext uri="{FF2B5EF4-FFF2-40B4-BE49-F238E27FC236}">
                    <a16:creationId xmlns:a16="http://schemas.microsoft.com/office/drawing/2014/main" id="{BD1B3CAC-24EE-2D4C-B016-09E2D5869DEA}"/>
                  </a:ext>
                </a:extLst>
              </p:cNvPr>
              <p:cNvSpPr/>
              <p:nvPr/>
            </p:nvSpPr>
            <p:spPr>
              <a:xfrm flipH="1">
                <a:off x="1590501" y="2334574"/>
                <a:ext cx="550699" cy="445054"/>
              </a:xfrm>
              <a:custGeom>
                <a:avLst/>
                <a:gdLst/>
                <a:ahLst/>
                <a:cxnLst/>
                <a:rect l="l" t="t" r="r" b="b"/>
                <a:pathLst>
                  <a:path w="6714" h="5426" extrusionOk="0">
                    <a:moveTo>
                      <a:pt x="4702" y="1"/>
                    </a:moveTo>
                    <a:cubicBezTo>
                      <a:pt x="4250" y="1"/>
                      <a:pt x="2850" y="131"/>
                      <a:pt x="736" y="131"/>
                    </a:cubicBezTo>
                    <a:cubicBezTo>
                      <a:pt x="599" y="131"/>
                      <a:pt x="458" y="131"/>
                      <a:pt x="314" y="129"/>
                    </a:cubicBezTo>
                    <a:cubicBezTo>
                      <a:pt x="314" y="129"/>
                      <a:pt x="0" y="4642"/>
                      <a:pt x="71" y="4683"/>
                    </a:cubicBezTo>
                    <a:cubicBezTo>
                      <a:pt x="76" y="4686"/>
                      <a:pt x="107" y="4688"/>
                      <a:pt x="158" y="4688"/>
                    </a:cubicBezTo>
                    <a:cubicBezTo>
                      <a:pt x="793" y="4688"/>
                      <a:pt x="4642" y="4462"/>
                      <a:pt x="4991" y="4315"/>
                    </a:cubicBezTo>
                    <a:cubicBezTo>
                      <a:pt x="4991" y="4315"/>
                      <a:pt x="5292" y="5146"/>
                      <a:pt x="6057" y="5413"/>
                    </a:cubicBezTo>
                    <a:cubicBezTo>
                      <a:pt x="6081" y="5421"/>
                      <a:pt x="6103" y="5425"/>
                      <a:pt x="6122" y="5425"/>
                    </a:cubicBezTo>
                    <a:cubicBezTo>
                      <a:pt x="6713" y="5425"/>
                      <a:pt x="5090" y="1584"/>
                      <a:pt x="5090" y="1584"/>
                    </a:cubicBezTo>
                    <a:lnTo>
                      <a:pt x="5219" y="1346"/>
                    </a:lnTo>
                    <a:cubicBezTo>
                      <a:pt x="5219" y="1346"/>
                      <a:pt x="4840" y="128"/>
                      <a:pt x="4861" y="27"/>
                    </a:cubicBezTo>
                    <a:cubicBezTo>
                      <a:pt x="4865" y="8"/>
                      <a:pt x="4811" y="1"/>
                      <a:pt x="470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47">
                <a:extLst>
                  <a:ext uri="{FF2B5EF4-FFF2-40B4-BE49-F238E27FC236}">
                    <a16:creationId xmlns:a16="http://schemas.microsoft.com/office/drawing/2014/main" id="{3EF30F7E-05AC-FCEC-75CA-A4A9829F4356}"/>
                  </a:ext>
                </a:extLst>
              </p:cNvPr>
              <p:cNvSpPr/>
              <p:nvPr/>
            </p:nvSpPr>
            <p:spPr>
              <a:xfrm flipH="1">
                <a:off x="2892458" y="1586519"/>
                <a:ext cx="436688" cy="381241"/>
              </a:xfrm>
              <a:custGeom>
                <a:avLst/>
                <a:gdLst/>
                <a:ahLst/>
                <a:cxnLst/>
                <a:rect l="l" t="t" r="r" b="b"/>
                <a:pathLst>
                  <a:path w="5324" h="4648" extrusionOk="0">
                    <a:moveTo>
                      <a:pt x="3014" y="1"/>
                    </a:moveTo>
                    <a:cubicBezTo>
                      <a:pt x="3012" y="1"/>
                      <a:pt x="3010" y="1"/>
                      <a:pt x="3008" y="1"/>
                    </a:cubicBezTo>
                    <a:cubicBezTo>
                      <a:pt x="3008" y="1"/>
                      <a:pt x="1072" y="84"/>
                      <a:pt x="178" y="2700"/>
                    </a:cubicBezTo>
                    <a:cubicBezTo>
                      <a:pt x="92" y="2956"/>
                      <a:pt x="33" y="3219"/>
                      <a:pt x="0" y="3486"/>
                    </a:cubicBezTo>
                    <a:cubicBezTo>
                      <a:pt x="272" y="3999"/>
                      <a:pt x="831" y="4648"/>
                      <a:pt x="1928" y="4648"/>
                    </a:cubicBezTo>
                    <a:cubicBezTo>
                      <a:pt x="2007" y="4648"/>
                      <a:pt x="2089" y="4644"/>
                      <a:pt x="2173" y="4637"/>
                    </a:cubicBezTo>
                    <a:cubicBezTo>
                      <a:pt x="4200" y="4470"/>
                      <a:pt x="5324" y="2544"/>
                      <a:pt x="4720" y="1016"/>
                    </a:cubicBezTo>
                    <a:cubicBezTo>
                      <a:pt x="4144" y="259"/>
                      <a:pt x="3259" y="1"/>
                      <a:pt x="3014" y="1"/>
                    </a:cubicBezTo>
                    <a:close/>
                  </a:path>
                </a:pathLst>
              </a:custGeom>
              <a:solidFill>
                <a:srgbClr val="001C4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47">
                <a:extLst>
                  <a:ext uri="{FF2B5EF4-FFF2-40B4-BE49-F238E27FC236}">
                    <a16:creationId xmlns:a16="http://schemas.microsoft.com/office/drawing/2014/main" id="{742FAEE3-6EF5-5AF3-1D9C-77EA1BAD7BB3}"/>
                  </a:ext>
                </a:extLst>
              </p:cNvPr>
              <p:cNvSpPr/>
              <p:nvPr/>
            </p:nvSpPr>
            <p:spPr>
              <a:xfrm flipH="1">
                <a:off x="1788093" y="2365743"/>
                <a:ext cx="349006" cy="69227"/>
              </a:xfrm>
              <a:custGeom>
                <a:avLst/>
                <a:gdLst/>
                <a:ahLst/>
                <a:cxnLst/>
                <a:rect l="l" t="t" r="r" b="b"/>
                <a:pathLst>
                  <a:path w="4255" h="844" extrusionOk="0">
                    <a:moveTo>
                      <a:pt x="621" y="0"/>
                    </a:moveTo>
                    <a:lnTo>
                      <a:pt x="621" y="0"/>
                    </a:lnTo>
                    <a:cubicBezTo>
                      <a:pt x="0" y="205"/>
                      <a:pt x="1305" y="844"/>
                      <a:pt x="2735" y="844"/>
                    </a:cubicBezTo>
                    <a:cubicBezTo>
                      <a:pt x="2772" y="844"/>
                      <a:pt x="2808" y="844"/>
                      <a:pt x="2845" y="843"/>
                    </a:cubicBezTo>
                    <a:cubicBezTo>
                      <a:pt x="4254" y="811"/>
                      <a:pt x="4224" y="19"/>
                      <a:pt x="3631" y="19"/>
                    </a:cubicBezTo>
                    <a:cubicBezTo>
                      <a:pt x="3604" y="19"/>
                      <a:pt x="3577" y="20"/>
                      <a:pt x="3548" y="24"/>
                    </a:cubicBezTo>
                    <a:cubicBezTo>
                      <a:pt x="3362" y="45"/>
                      <a:pt x="3055" y="53"/>
                      <a:pt x="2708" y="53"/>
                    </a:cubicBezTo>
                    <a:cubicBezTo>
                      <a:pt x="1801" y="53"/>
                      <a:pt x="621" y="0"/>
                      <a:pt x="621" y="0"/>
                    </a:cubicBezTo>
                    <a:close/>
                  </a:path>
                </a:pathLst>
              </a:custGeom>
              <a:solidFill>
                <a:srgbClr val="E6E7E8">
                  <a:alpha val="95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96" name="Google Shape;1496;p47">
              <a:extLst>
                <a:ext uri="{FF2B5EF4-FFF2-40B4-BE49-F238E27FC236}">
                  <a16:creationId xmlns:a16="http://schemas.microsoft.com/office/drawing/2014/main" id="{53C09449-2EF5-5855-8BB0-8ED2E879DEAF}"/>
                </a:ext>
              </a:extLst>
            </p:cNvPr>
            <p:cNvSpPr/>
            <p:nvPr/>
          </p:nvSpPr>
          <p:spPr>
            <a:xfrm rot="-9617128" flipH="1">
              <a:off x="-579898" y="1153511"/>
              <a:ext cx="3269061" cy="981247"/>
            </a:xfrm>
            <a:custGeom>
              <a:avLst/>
              <a:gdLst/>
              <a:ahLst/>
              <a:cxnLst/>
              <a:rect l="l" t="t" r="r" b="b"/>
              <a:pathLst>
                <a:path w="40625" h="25351" extrusionOk="0">
                  <a:moveTo>
                    <a:pt x="20434" y="5671"/>
                  </a:moveTo>
                  <a:cubicBezTo>
                    <a:pt x="20717" y="5671"/>
                    <a:pt x="21000" y="5727"/>
                    <a:pt x="21265" y="5834"/>
                  </a:cubicBezTo>
                  <a:cubicBezTo>
                    <a:pt x="21800" y="6049"/>
                    <a:pt x="22265" y="6418"/>
                    <a:pt x="22681" y="6834"/>
                  </a:cubicBezTo>
                  <a:cubicBezTo>
                    <a:pt x="23967" y="8156"/>
                    <a:pt x="24765" y="9978"/>
                    <a:pt x="24896" y="11835"/>
                  </a:cubicBezTo>
                  <a:cubicBezTo>
                    <a:pt x="25015" y="13669"/>
                    <a:pt x="24503" y="15502"/>
                    <a:pt x="23658" y="17121"/>
                  </a:cubicBezTo>
                  <a:cubicBezTo>
                    <a:pt x="22384" y="17110"/>
                    <a:pt x="21098" y="16990"/>
                    <a:pt x="19872" y="16633"/>
                  </a:cubicBezTo>
                  <a:cubicBezTo>
                    <a:pt x="18657" y="16276"/>
                    <a:pt x="17431" y="15633"/>
                    <a:pt x="16693" y="14585"/>
                  </a:cubicBezTo>
                  <a:cubicBezTo>
                    <a:pt x="15764" y="13252"/>
                    <a:pt x="15835" y="11514"/>
                    <a:pt x="16240" y="9966"/>
                  </a:cubicBezTo>
                  <a:cubicBezTo>
                    <a:pt x="16324" y="9656"/>
                    <a:pt x="16419" y="9335"/>
                    <a:pt x="16550" y="9037"/>
                  </a:cubicBezTo>
                  <a:cubicBezTo>
                    <a:pt x="16955" y="8120"/>
                    <a:pt x="17598" y="7275"/>
                    <a:pt x="18371" y="6608"/>
                  </a:cubicBezTo>
                  <a:cubicBezTo>
                    <a:pt x="18871" y="6191"/>
                    <a:pt x="19431" y="5834"/>
                    <a:pt x="20062" y="5703"/>
                  </a:cubicBezTo>
                  <a:cubicBezTo>
                    <a:pt x="20185" y="5682"/>
                    <a:pt x="20310" y="5671"/>
                    <a:pt x="20434" y="5671"/>
                  </a:cubicBezTo>
                  <a:close/>
                  <a:moveTo>
                    <a:pt x="3798" y="0"/>
                  </a:moveTo>
                  <a:lnTo>
                    <a:pt x="3739" y="24"/>
                  </a:lnTo>
                  <a:cubicBezTo>
                    <a:pt x="3108" y="441"/>
                    <a:pt x="2643" y="1024"/>
                    <a:pt x="2274" y="1655"/>
                  </a:cubicBezTo>
                  <a:cubicBezTo>
                    <a:pt x="1703" y="2643"/>
                    <a:pt x="1381" y="3715"/>
                    <a:pt x="1072" y="4787"/>
                  </a:cubicBezTo>
                  <a:cubicBezTo>
                    <a:pt x="857" y="5501"/>
                    <a:pt x="655" y="6227"/>
                    <a:pt x="500" y="6965"/>
                  </a:cubicBezTo>
                  <a:cubicBezTo>
                    <a:pt x="298" y="7858"/>
                    <a:pt x="143" y="8763"/>
                    <a:pt x="95" y="9680"/>
                  </a:cubicBezTo>
                  <a:cubicBezTo>
                    <a:pt x="0" y="11061"/>
                    <a:pt x="155" y="12454"/>
                    <a:pt x="488" y="13800"/>
                  </a:cubicBezTo>
                  <a:cubicBezTo>
                    <a:pt x="1084" y="16133"/>
                    <a:pt x="2167" y="18348"/>
                    <a:pt x="3631" y="20265"/>
                  </a:cubicBezTo>
                  <a:cubicBezTo>
                    <a:pt x="4846" y="21836"/>
                    <a:pt x="6358" y="23241"/>
                    <a:pt x="8144" y="24182"/>
                  </a:cubicBezTo>
                  <a:cubicBezTo>
                    <a:pt x="9575" y="24926"/>
                    <a:pt x="11171" y="25351"/>
                    <a:pt x="12783" y="25351"/>
                  </a:cubicBezTo>
                  <a:cubicBezTo>
                    <a:pt x="12848" y="25351"/>
                    <a:pt x="12913" y="25350"/>
                    <a:pt x="12978" y="25349"/>
                  </a:cubicBezTo>
                  <a:cubicBezTo>
                    <a:pt x="14680" y="25301"/>
                    <a:pt x="16359" y="24801"/>
                    <a:pt x="17883" y="24027"/>
                  </a:cubicBezTo>
                  <a:cubicBezTo>
                    <a:pt x="20348" y="22789"/>
                    <a:pt x="22491" y="20836"/>
                    <a:pt x="23979" y="18526"/>
                  </a:cubicBezTo>
                  <a:cubicBezTo>
                    <a:pt x="24694" y="18526"/>
                    <a:pt x="25408" y="18491"/>
                    <a:pt x="26134" y="18431"/>
                  </a:cubicBezTo>
                  <a:cubicBezTo>
                    <a:pt x="28670" y="18193"/>
                    <a:pt x="31206" y="17598"/>
                    <a:pt x="33600" y="16669"/>
                  </a:cubicBezTo>
                  <a:lnTo>
                    <a:pt x="33611" y="16669"/>
                  </a:lnTo>
                  <a:cubicBezTo>
                    <a:pt x="33921" y="16538"/>
                    <a:pt x="34219" y="16419"/>
                    <a:pt x="34516" y="16288"/>
                  </a:cubicBezTo>
                  <a:lnTo>
                    <a:pt x="34540" y="16276"/>
                  </a:lnTo>
                  <a:cubicBezTo>
                    <a:pt x="34826" y="16145"/>
                    <a:pt x="35124" y="16002"/>
                    <a:pt x="35409" y="15859"/>
                  </a:cubicBezTo>
                  <a:cubicBezTo>
                    <a:pt x="36016" y="15538"/>
                    <a:pt x="36612" y="15193"/>
                    <a:pt x="37159" y="14800"/>
                  </a:cubicBezTo>
                  <a:cubicBezTo>
                    <a:pt x="38076" y="14145"/>
                    <a:pt x="38945" y="13383"/>
                    <a:pt x="39600" y="12454"/>
                  </a:cubicBezTo>
                  <a:cubicBezTo>
                    <a:pt x="39600" y="12454"/>
                    <a:pt x="39612" y="12442"/>
                    <a:pt x="39612" y="12430"/>
                  </a:cubicBezTo>
                  <a:cubicBezTo>
                    <a:pt x="39624" y="12418"/>
                    <a:pt x="39636" y="12407"/>
                    <a:pt x="39636" y="12395"/>
                  </a:cubicBezTo>
                  <a:cubicBezTo>
                    <a:pt x="40255" y="11454"/>
                    <a:pt x="40624" y="10204"/>
                    <a:pt x="40279" y="9156"/>
                  </a:cubicBezTo>
                  <a:lnTo>
                    <a:pt x="40207" y="9061"/>
                  </a:lnTo>
                  <a:lnTo>
                    <a:pt x="40148" y="9037"/>
                  </a:lnTo>
                  <a:lnTo>
                    <a:pt x="40100" y="9037"/>
                  </a:lnTo>
                  <a:lnTo>
                    <a:pt x="40041" y="9061"/>
                  </a:lnTo>
                  <a:lnTo>
                    <a:pt x="40005" y="9097"/>
                  </a:lnTo>
                  <a:lnTo>
                    <a:pt x="39981" y="9216"/>
                  </a:lnTo>
                  <a:cubicBezTo>
                    <a:pt x="39993" y="9394"/>
                    <a:pt x="40005" y="9585"/>
                    <a:pt x="39993" y="9763"/>
                  </a:cubicBezTo>
                  <a:cubicBezTo>
                    <a:pt x="39922" y="10609"/>
                    <a:pt x="39469" y="11323"/>
                    <a:pt x="38910" y="11906"/>
                  </a:cubicBezTo>
                  <a:cubicBezTo>
                    <a:pt x="38302" y="12573"/>
                    <a:pt x="37564" y="13109"/>
                    <a:pt x="36790" y="13561"/>
                  </a:cubicBezTo>
                  <a:cubicBezTo>
                    <a:pt x="36612" y="13657"/>
                    <a:pt x="36386" y="13776"/>
                    <a:pt x="36386" y="13776"/>
                  </a:cubicBezTo>
                  <a:cubicBezTo>
                    <a:pt x="35766" y="14133"/>
                    <a:pt x="35124" y="14443"/>
                    <a:pt x="34469" y="14740"/>
                  </a:cubicBezTo>
                  <a:cubicBezTo>
                    <a:pt x="34219" y="14847"/>
                    <a:pt x="33921" y="14966"/>
                    <a:pt x="33921" y="14966"/>
                  </a:cubicBezTo>
                  <a:cubicBezTo>
                    <a:pt x="32849" y="15419"/>
                    <a:pt x="31718" y="15824"/>
                    <a:pt x="30563" y="16133"/>
                  </a:cubicBezTo>
                  <a:cubicBezTo>
                    <a:pt x="28635" y="16669"/>
                    <a:pt x="26730" y="17002"/>
                    <a:pt x="24789" y="17098"/>
                  </a:cubicBezTo>
                  <a:lnTo>
                    <a:pt x="24789" y="17074"/>
                  </a:lnTo>
                  <a:cubicBezTo>
                    <a:pt x="25563" y="15502"/>
                    <a:pt x="26003" y="13788"/>
                    <a:pt x="25968" y="12061"/>
                  </a:cubicBezTo>
                  <a:cubicBezTo>
                    <a:pt x="25932" y="10109"/>
                    <a:pt x="25229" y="8192"/>
                    <a:pt x="24027" y="6656"/>
                  </a:cubicBezTo>
                  <a:cubicBezTo>
                    <a:pt x="23146" y="5513"/>
                    <a:pt x="21919" y="4537"/>
                    <a:pt x="20574" y="4477"/>
                  </a:cubicBezTo>
                  <a:cubicBezTo>
                    <a:pt x="20529" y="4475"/>
                    <a:pt x="20484" y="4474"/>
                    <a:pt x="20439" y="4474"/>
                  </a:cubicBezTo>
                  <a:cubicBezTo>
                    <a:pt x="19690" y="4474"/>
                    <a:pt x="18977" y="4750"/>
                    <a:pt x="18348" y="5132"/>
                  </a:cubicBezTo>
                  <a:cubicBezTo>
                    <a:pt x="16955" y="5977"/>
                    <a:pt x="15704" y="7454"/>
                    <a:pt x="15181" y="9109"/>
                  </a:cubicBezTo>
                  <a:cubicBezTo>
                    <a:pt x="14800" y="10275"/>
                    <a:pt x="14573" y="11525"/>
                    <a:pt x="14692" y="12764"/>
                  </a:cubicBezTo>
                  <a:cubicBezTo>
                    <a:pt x="14788" y="13788"/>
                    <a:pt x="15157" y="14776"/>
                    <a:pt x="15776" y="15586"/>
                  </a:cubicBezTo>
                  <a:cubicBezTo>
                    <a:pt x="16407" y="16419"/>
                    <a:pt x="17300" y="17050"/>
                    <a:pt x="18264" y="17491"/>
                  </a:cubicBezTo>
                  <a:cubicBezTo>
                    <a:pt x="19669" y="18122"/>
                    <a:pt x="21205" y="18395"/>
                    <a:pt x="22741" y="18491"/>
                  </a:cubicBezTo>
                  <a:cubicBezTo>
                    <a:pt x="22777" y="18491"/>
                    <a:pt x="22801" y="18491"/>
                    <a:pt x="22824" y="18503"/>
                  </a:cubicBezTo>
                  <a:cubicBezTo>
                    <a:pt x="21824" y="19967"/>
                    <a:pt x="20574" y="21229"/>
                    <a:pt x="19145" y="22241"/>
                  </a:cubicBezTo>
                  <a:cubicBezTo>
                    <a:pt x="17288" y="23563"/>
                    <a:pt x="15133" y="24491"/>
                    <a:pt x="12895" y="24563"/>
                  </a:cubicBezTo>
                  <a:cubicBezTo>
                    <a:pt x="12814" y="24565"/>
                    <a:pt x="12734" y="24566"/>
                    <a:pt x="12654" y="24566"/>
                  </a:cubicBezTo>
                  <a:cubicBezTo>
                    <a:pt x="11854" y="24566"/>
                    <a:pt x="11056" y="24458"/>
                    <a:pt x="10287" y="24241"/>
                  </a:cubicBezTo>
                  <a:cubicBezTo>
                    <a:pt x="8394" y="23717"/>
                    <a:pt x="6739" y="22622"/>
                    <a:pt x="5370" y="21253"/>
                  </a:cubicBezTo>
                  <a:cubicBezTo>
                    <a:pt x="2881" y="18788"/>
                    <a:pt x="1107" y="15395"/>
                    <a:pt x="643" y="11835"/>
                  </a:cubicBezTo>
                  <a:cubicBezTo>
                    <a:pt x="441" y="10359"/>
                    <a:pt x="560" y="8870"/>
                    <a:pt x="834" y="7418"/>
                  </a:cubicBezTo>
                  <a:cubicBezTo>
                    <a:pt x="1119" y="5930"/>
                    <a:pt x="1488" y="4441"/>
                    <a:pt x="2024" y="3013"/>
                  </a:cubicBezTo>
                  <a:cubicBezTo>
                    <a:pt x="2405" y="2012"/>
                    <a:pt x="2953" y="977"/>
                    <a:pt x="3846" y="334"/>
                  </a:cubicBezTo>
                  <a:cubicBezTo>
                    <a:pt x="3882" y="298"/>
                    <a:pt x="3929" y="274"/>
                    <a:pt x="3953" y="238"/>
                  </a:cubicBezTo>
                  <a:cubicBezTo>
                    <a:pt x="4001" y="167"/>
                    <a:pt x="3953" y="72"/>
                    <a:pt x="3953" y="72"/>
                  </a:cubicBezTo>
                  <a:cubicBezTo>
                    <a:pt x="3917" y="24"/>
                    <a:pt x="3917" y="24"/>
                    <a:pt x="385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7387115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78">
          <a:extLst>
            <a:ext uri="{FF2B5EF4-FFF2-40B4-BE49-F238E27FC236}">
              <a16:creationId xmlns:a16="http://schemas.microsoft.com/office/drawing/2014/main" id="{DABB41BE-985D-ED54-2167-E1FE68A616EF}"/>
            </a:ext>
          </a:extLst>
        </p:cNvPr>
        <p:cNvGrpSpPr/>
        <p:nvPr/>
      </p:nvGrpSpPr>
      <p:grpSpPr>
        <a:xfrm>
          <a:off x="0" y="0"/>
          <a:ext cx="0" cy="0"/>
          <a:chOff x="0" y="0"/>
          <a:chExt cx="0" cy="0"/>
        </a:xfrm>
      </p:grpSpPr>
      <p:sp>
        <p:nvSpPr>
          <p:cNvPr id="1979" name="Google Shape;1979;p53">
            <a:extLst>
              <a:ext uri="{FF2B5EF4-FFF2-40B4-BE49-F238E27FC236}">
                <a16:creationId xmlns:a16="http://schemas.microsoft.com/office/drawing/2014/main" id="{58E3CF78-7A0D-0448-CFE1-57F3E031BDDF}"/>
              </a:ext>
            </a:extLst>
          </p:cNvPr>
          <p:cNvSpPr txBox="1">
            <a:spLocks noGrp="1"/>
          </p:cNvSpPr>
          <p:nvPr>
            <p:ph type="title"/>
          </p:nvPr>
        </p:nvSpPr>
        <p:spPr>
          <a:xfrm>
            <a:off x="1062503" y="486368"/>
            <a:ext cx="6576000" cy="828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000" dirty="0"/>
              <a:t>93 attendees</a:t>
            </a:r>
            <a:endParaRPr sz="4000" dirty="0"/>
          </a:p>
        </p:txBody>
      </p:sp>
      <p:sp>
        <p:nvSpPr>
          <p:cNvPr id="1980" name="Google Shape;1980;p53">
            <a:extLst>
              <a:ext uri="{FF2B5EF4-FFF2-40B4-BE49-F238E27FC236}">
                <a16:creationId xmlns:a16="http://schemas.microsoft.com/office/drawing/2014/main" id="{2F91044B-77BE-4ED1-9DCD-D6839EF0B04A}"/>
              </a:ext>
            </a:extLst>
          </p:cNvPr>
          <p:cNvSpPr txBox="1">
            <a:spLocks noGrp="1"/>
          </p:cNvSpPr>
          <p:nvPr>
            <p:ph type="subTitle" idx="1"/>
          </p:nvPr>
        </p:nvSpPr>
        <p:spPr>
          <a:xfrm>
            <a:off x="1062503" y="1124165"/>
            <a:ext cx="6576000" cy="445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Average attendance to </a:t>
            </a:r>
            <a:r>
              <a:rPr lang="en" dirty="0"/>
              <a:t>three community forums in Fall 2023</a:t>
            </a:r>
            <a:endParaRPr dirty="0"/>
          </a:p>
        </p:txBody>
      </p:sp>
      <p:sp>
        <p:nvSpPr>
          <p:cNvPr id="1981" name="Google Shape;1981;p53">
            <a:extLst>
              <a:ext uri="{FF2B5EF4-FFF2-40B4-BE49-F238E27FC236}">
                <a16:creationId xmlns:a16="http://schemas.microsoft.com/office/drawing/2014/main" id="{52F94859-DE15-1648-1E83-B6FC25BB5A18}"/>
              </a:ext>
            </a:extLst>
          </p:cNvPr>
          <p:cNvSpPr txBox="1">
            <a:spLocks noGrp="1"/>
          </p:cNvSpPr>
          <p:nvPr>
            <p:ph type="title" idx="2"/>
          </p:nvPr>
        </p:nvSpPr>
        <p:spPr>
          <a:xfrm>
            <a:off x="1090857" y="2331060"/>
            <a:ext cx="6576000" cy="828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000" dirty="0"/>
              <a:t>35 interviewees</a:t>
            </a:r>
            <a:endParaRPr sz="4000" dirty="0"/>
          </a:p>
        </p:txBody>
      </p:sp>
      <p:sp>
        <p:nvSpPr>
          <p:cNvPr id="1982" name="Google Shape;1982;p53">
            <a:extLst>
              <a:ext uri="{FF2B5EF4-FFF2-40B4-BE49-F238E27FC236}">
                <a16:creationId xmlns:a16="http://schemas.microsoft.com/office/drawing/2014/main" id="{3E7C0B90-AA88-58E4-FABA-6843D373AE27}"/>
              </a:ext>
            </a:extLst>
          </p:cNvPr>
          <p:cNvSpPr txBox="1">
            <a:spLocks noGrp="1"/>
          </p:cNvSpPr>
          <p:nvPr>
            <p:ph type="subTitle" idx="3"/>
          </p:nvPr>
        </p:nvSpPr>
        <p:spPr>
          <a:xfrm>
            <a:off x="1062503" y="2930149"/>
            <a:ext cx="6576000" cy="445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Qualitative Research Study Spring 2023</a:t>
            </a:r>
            <a:endParaRPr dirty="0"/>
          </a:p>
        </p:txBody>
      </p:sp>
      <p:sp>
        <p:nvSpPr>
          <p:cNvPr id="1983" name="Google Shape;1983;p53">
            <a:extLst>
              <a:ext uri="{FF2B5EF4-FFF2-40B4-BE49-F238E27FC236}">
                <a16:creationId xmlns:a16="http://schemas.microsoft.com/office/drawing/2014/main" id="{6F6156A1-78D3-1742-01A4-CFE028138538}"/>
              </a:ext>
            </a:extLst>
          </p:cNvPr>
          <p:cNvSpPr txBox="1">
            <a:spLocks noGrp="1"/>
          </p:cNvSpPr>
          <p:nvPr>
            <p:ph type="title" idx="4"/>
          </p:nvPr>
        </p:nvSpPr>
        <p:spPr>
          <a:xfrm>
            <a:off x="1034150" y="3248563"/>
            <a:ext cx="6576000" cy="828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000" dirty="0"/>
              <a:t>26 pilot testers</a:t>
            </a:r>
            <a:endParaRPr sz="4000" dirty="0"/>
          </a:p>
        </p:txBody>
      </p:sp>
      <p:sp>
        <p:nvSpPr>
          <p:cNvPr id="1984" name="Google Shape;1984;p53">
            <a:extLst>
              <a:ext uri="{FF2B5EF4-FFF2-40B4-BE49-F238E27FC236}">
                <a16:creationId xmlns:a16="http://schemas.microsoft.com/office/drawing/2014/main" id="{06B8125A-F1AB-720C-6C0D-8B71E035FAC5}"/>
              </a:ext>
            </a:extLst>
          </p:cNvPr>
          <p:cNvSpPr txBox="1">
            <a:spLocks noGrp="1"/>
          </p:cNvSpPr>
          <p:nvPr>
            <p:ph type="subTitle" idx="5"/>
          </p:nvPr>
        </p:nvSpPr>
        <p:spPr>
          <a:xfrm>
            <a:off x="1034150" y="3897031"/>
            <a:ext cx="6576000" cy="445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Completed the Foundations curriculum Fall 2023</a:t>
            </a:r>
            <a:endParaRPr dirty="0"/>
          </a:p>
        </p:txBody>
      </p:sp>
      <p:grpSp>
        <p:nvGrpSpPr>
          <p:cNvPr id="1985" name="Google Shape;1985;p53">
            <a:extLst>
              <a:ext uri="{FF2B5EF4-FFF2-40B4-BE49-F238E27FC236}">
                <a16:creationId xmlns:a16="http://schemas.microsoft.com/office/drawing/2014/main" id="{D6CC809B-6F16-652D-65FB-6DF2BA7F5FA7}"/>
              </a:ext>
            </a:extLst>
          </p:cNvPr>
          <p:cNvGrpSpPr/>
          <p:nvPr/>
        </p:nvGrpSpPr>
        <p:grpSpPr>
          <a:xfrm>
            <a:off x="6479475" y="906950"/>
            <a:ext cx="1074024" cy="3435282"/>
            <a:chOff x="6479475" y="906950"/>
            <a:chExt cx="1074024" cy="3435282"/>
          </a:xfrm>
        </p:grpSpPr>
        <p:sp>
          <p:nvSpPr>
            <p:cNvPr id="1986" name="Google Shape;1986;p53">
              <a:extLst>
                <a:ext uri="{FF2B5EF4-FFF2-40B4-BE49-F238E27FC236}">
                  <a16:creationId xmlns:a16="http://schemas.microsoft.com/office/drawing/2014/main" id="{15841456-F498-BE7A-EC0A-C1242DAFA250}"/>
                </a:ext>
              </a:extLst>
            </p:cNvPr>
            <p:cNvSpPr/>
            <p:nvPr/>
          </p:nvSpPr>
          <p:spPr>
            <a:xfrm>
              <a:off x="6744436" y="3064692"/>
              <a:ext cx="545046" cy="1277539"/>
            </a:xfrm>
            <a:custGeom>
              <a:avLst/>
              <a:gdLst/>
              <a:ahLst/>
              <a:cxnLst/>
              <a:rect l="l" t="t" r="r" b="b"/>
              <a:pathLst>
                <a:path w="2306" h="5405" extrusionOk="0">
                  <a:moveTo>
                    <a:pt x="531" y="0"/>
                  </a:moveTo>
                  <a:cubicBezTo>
                    <a:pt x="201" y="212"/>
                    <a:pt x="0" y="577"/>
                    <a:pt x="0" y="969"/>
                  </a:cubicBezTo>
                  <a:cubicBezTo>
                    <a:pt x="0" y="1732"/>
                    <a:pt x="122" y="3286"/>
                    <a:pt x="1151" y="5405"/>
                  </a:cubicBezTo>
                  <a:cubicBezTo>
                    <a:pt x="2137" y="3377"/>
                    <a:pt x="2289" y="1870"/>
                    <a:pt x="2300" y="1074"/>
                  </a:cubicBezTo>
                  <a:cubicBezTo>
                    <a:pt x="2303" y="1040"/>
                    <a:pt x="2305" y="1005"/>
                    <a:pt x="2305" y="969"/>
                  </a:cubicBezTo>
                  <a:cubicBezTo>
                    <a:pt x="2305" y="577"/>
                    <a:pt x="2105" y="212"/>
                    <a:pt x="177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53">
              <a:extLst>
                <a:ext uri="{FF2B5EF4-FFF2-40B4-BE49-F238E27FC236}">
                  <a16:creationId xmlns:a16="http://schemas.microsoft.com/office/drawing/2014/main" id="{EB017286-976C-FEF5-7341-36185B4EDB50}"/>
                </a:ext>
              </a:extLst>
            </p:cNvPr>
            <p:cNvSpPr/>
            <p:nvPr/>
          </p:nvSpPr>
          <p:spPr>
            <a:xfrm>
              <a:off x="6856707" y="3069183"/>
              <a:ext cx="320031" cy="749978"/>
            </a:xfrm>
            <a:custGeom>
              <a:avLst/>
              <a:gdLst/>
              <a:ahLst/>
              <a:cxnLst/>
              <a:rect l="l" t="t" r="r" b="b"/>
              <a:pathLst>
                <a:path w="1354" h="3173" extrusionOk="0">
                  <a:moveTo>
                    <a:pt x="313" y="0"/>
                  </a:moveTo>
                  <a:cubicBezTo>
                    <a:pt x="119" y="125"/>
                    <a:pt x="1" y="339"/>
                    <a:pt x="1" y="569"/>
                  </a:cubicBezTo>
                  <a:cubicBezTo>
                    <a:pt x="1" y="1017"/>
                    <a:pt x="73" y="1928"/>
                    <a:pt x="677" y="3173"/>
                  </a:cubicBezTo>
                  <a:cubicBezTo>
                    <a:pt x="1254" y="1982"/>
                    <a:pt x="1344" y="1097"/>
                    <a:pt x="1351" y="631"/>
                  </a:cubicBezTo>
                  <a:cubicBezTo>
                    <a:pt x="1353" y="610"/>
                    <a:pt x="1354" y="590"/>
                    <a:pt x="1354" y="569"/>
                  </a:cubicBezTo>
                  <a:cubicBezTo>
                    <a:pt x="1354" y="339"/>
                    <a:pt x="1237" y="125"/>
                    <a:pt x="1043" y="0"/>
                  </a:cubicBezTo>
                  <a:close/>
                </a:path>
              </a:pathLst>
            </a:custGeom>
            <a:solidFill>
              <a:srgbClr val="E5E4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53">
              <a:extLst>
                <a:ext uri="{FF2B5EF4-FFF2-40B4-BE49-F238E27FC236}">
                  <a16:creationId xmlns:a16="http://schemas.microsoft.com/office/drawing/2014/main" id="{7F4DA822-B355-D76A-08CB-76D87459E7A6}"/>
                </a:ext>
              </a:extLst>
            </p:cNvPr>
            <p:cNvSpPr/>
            <p:nvPr/>
          </p:nvSpPr>
          <p:spPr>
            <a:xfrm>
              <a:off x="6479475" y="2425808"/>
              <a:ext cx="304904" cy="776687"/>
            </a:xfrm>
            <a:custGeom>
              <a:avLst/>
              <a:gdLst/>
              <a:ahLst/>
              <a:cxnLst/>
              <a:rect l="l" t="t" r="r" b="b"/>
              <a:pathLst>
                <a:path w="1290" h="3286" extrusionOk="0">
                  <a:moveTo>
                    <a:pt x="1289" y="1"/>
                  </a:moveTo>
                  <a:lnTo>
                    <a:pt x="71" y="2291"/>
                  </a:lnTo>
                  <a:cubicBezTo>
                    <a:pt x="25" y="2378"/>
                    <a:pt x="0" y="2475"/>
                    <a:pt x="0" y="2573"/>
                  </a:cubicBezTo>
                  <a:lnTo>
                    <a:pt x="0" y="3186"/>
                  </a:lnTo>
                  <a:cubicBezTo>
                    <a:pt x="0" y="3245"/>
                    <a:pt x="49" y="3286"/>
                    <a:pt x="101" y="3286"/>
                  </a:cubicBezTo>
                  <a:cubicBezTo>
                    <a:pt x="121" y="3286"/>
                    <a:pt x="142" y="3280"/>
                    <a:pt x="160" y="3266"/>
                  </a:cubicBezTo>
                  <a:lnTo>
                    <a:pt x="1289" y="2429"/>
                  </a:lnTo>
                  <a:lnTo>
                    <a:pt x="1289"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53">
              <a:extLst>
                <a:ext uri="{FF2B5EF4-FFF2-40B4-BE49-F238E27FC236}">
                  <a16:creationId xmlns:a16="http://schemas.microsoft.com/office/drawing/2014/main" id="{F1FD086B-3DC3-7A72-83F7-859B3807CCC8}"/>
                </a:ext>
              </a:extLst>
            </p:cNvPr>
            <p:cNvSpPr/>
            <p:nvPr/>
          </p:nvSpPr>
          <p:spPr>
            <a:xfrm>
              <a:off x="7248594" y="2425808"/>
              <a:ext cx="304904" cy="776687"/>
            </a:xfrm>
            <a:custGeom>
              <a:avLst/>
              <a:gdLst/>
              <a:ahLst/>
              <a:cxnLst/>
              <a:rect l="l" t="t" r="r" b="b"/>
              <a:pathLst>
                <a:path w="1290" h="3286" extrusionOk="0">
                  <a:moveTo>
                    <a:pt x="0" y="1"/>
                  </a:moveTo>
                  <a:lnTo>
                    <a:pt x="0" y="2429"/>
                  </a:lnTo>
                  <a:lnTo>
                    <a:pt x="1129" y="3266"/>
                  </a:lnTo>
                  <a:cubicBezTo>
                    <a:pt x="1148" y="3280"/>
                    <a:pt x="1168" y="3286"/>
                    <a:pt x="1188" y="3286"/>
                  </a:cubicBezTo>
                  <a:cubicBezTo>
                    <a:pt x="1240" y="3286"/>
                    <a:pt x="1289" y="3245"/>
                    <a:pt x="1289" y="3186"/>
                  </a:cubicBezTo>
                  <a:lnTo>
                    <a:pt x="1289" y="2573"/>
                  </a:lnTo>
                  <a:cubicBezTo>
                    <a:pt x="1289" y="2475"/>
                    <a:pt x="1265" y="2378"/>
                    <a:pt x="1218" y="2291"/>
                  </a:cubicBezTo>
                  <a:lnTo>
                    <a:pt x="0"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53">
              <a:extLst>
                <a:ext uri="{FF2B5EF4-FFF2-40B4-BE49-F238E27FC236}">
                  <a16:creationId xmlns:a16="http://schemas.microsoft.com/office/drawing/2014/main" id="{E39780AB-1F40-AEFA-1959-F9249B6A05B7}"/>
                </a:ext>
              </a:extLst>
            </p:cNvPr>
            <p:cNvSpPr/>
            <p:nvPr/>
          </p:nvSpPr>
          <p:spPr>
            <a:xfrm>
              <a:off x="6784145" y="906950"/>
              <a:ext cx="465629" cy="2158226"/>
            </a:xfrm>
            <a:custGeom>
              <a:avLst/>
              <a:gdLst/>
              <a:ahLst/>
              <a:cxnLst/>
              <a:rect l="l" t="t" r="r" b="b"/>
              <a:pathLst>
                <a:path w="1970" h="9131" extrusionOk="0">
                  <a:moveTo>
                    <a:pt x="965" y="1"/>
                  </a:moveTo>
                  <a:cubicBezTo>
                    <a:pt x="794" y="1"/>
                    <a:pt x="624" y="85"/>
                    <a:pt x="527" y="254"/>
                  </a:cubicBezTo>
                  <a:lnTo>
                    <a:pt x="512" y="279"/>
                  </a:lnTo>
                  <a:cubicBezTo>
                    <a:pt x="177" y="864"/>
                    <a:pt x="0" y="1526"/>
                    <a:pt x="0" y="2200"/>
                  </a:cubicBezTo>
                  <a:lnTo>
                    <a:pt x="0" y="9130"/>
                  </a:lnTo>
                  <a:lnTo>
                    <a:pt x="1969" y="9130"/>
                  </a:lnTo>
                  <a:lnTo>
                    <a:pt x="1969" y="2266"/>
                  </a:lnTo>
                  <a:cubicBezTo>
                    <a:pt x="1969" y="1550"/>
                    <a:pt x="1770" y="849"/>
                    <a:pt x="1394" y="240"/>
                  </a:cubicBezTo>
                  <a:cubicBezTo>
                    <a:pt x="1295" y="80"/>
                    <a:pt x="1130" y="1"/>
                    <a:pt x="965" y="1"/>
                  </a:cubicBezTo>
                  <a:close/>
                </a:path>
              </a:pathLst>
            </a:custGeom>
            <a:solidFill>
              <a:srgbClr val="FCFBF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53">
              <a:extLst>
                <a:ext uri="{FF2B5EF4-FFF2-40B4-BE49-F238E27FC236}">
                  <a16:creationId xmlns:a16="http://schemas.microsoft.com/office/drawing/2014/main" id="{3F956A1E-6D8A-0238-ED5D-B1D2445DB6C8}"/>
                </a:ext>
              </a:extLst>
            </p:cNvPr>
            <p:cNvSpPr/>
            <p:nvPr/>
          </p:nvSpPr>
          <p:spPr>
            <a:xfrm>
              <a:off x="6810617" y="1146620"/>
              <a:ext cx="411975" cy="316962"/>
            </a:xfrm>
            <a:custGeom>
              <a:avLst/>
              <a:gdLst/>
              <a:ahLst/>
              <a:cxnLst/>
              <a:rect l="l" t="t" r="r" b="b"/>
              <a:pathLst>
                <a:path w="1743" h="1341" extrusionOk="0">
                  <a:moveTo>
                    <a:pt x="853" y="0"/>
                  </a:moveTo>
                  <a:cubicBezTo>
                    <a:pt x="682" y="0"/>
                    <a:pt x="512" y="85"/>
                    <a:pt x="415" y="254"/>
                  </a:cubicBezTo>
                  <a:lnTo>
                    <a:pt x="400" y="279"/>
                  </a:lnTo>
                  <a:cubicBezTo>
                    <a:pt x="220" y="594"/>
                    <a:pt x="85" y="934"/>
                    <a:pt x="0" y="1286"/>
                  </a:cubicBezTo>
                  <a:cubicBezTo>
                    <a:pt x="88" y="1074"/>
                    <a:pt x="198" y="871"/>
                    <a:pt x="324" y="679"/>
                  </a:cubicBezTo>
                  <a:lnTo>
                    <a:pt x="342" y="654"/>
                  </a:lnTo>
                  <a:cubicBezTo>
                    <a:pt x="454" y="485"/>
                    <a:pt x="652" y="401"/>
                    <a:pt x="850" y="401"/>
                  </a:cubicBezTo>
                  <a:cubicBezTo>
                    <a:pt x="1041" y="401"/>
                    <a:pt x="1233" y="480"/>
                    <a:pt x="1348" y="640"/>
                  </a:cubicBezTo>
                  <a:cubicBezTo>
                    <a:pt x="1504" y="858"/>
                    <a:pt x="1637" y="1093"/>
                    <a:pt x="1742" y="1341"/>
                  </a:cubicBezTo>
                  <a:cubicBezTo>
                    <a:pt x="1647" y="952"/>
                    <a:pt x="1492" y="580"/>
                    <a:pt x="1282" y="240"/>
                  </a:cubicBezTo>
                  <a:cubicBezTo>
                    <a:pt x="1183" y="80"/>
                    <a:pt x="1018" y="0"/>
                    <a:pt x="85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53">
              <a:extLst>
                <a:ext uri="{FF2B5EF4-FFF2-40B4-BE49-F238E27FC236}">
                  <a16:creationId xmlns:a16="http://schemas.microsoft.com/office/drawing/2014/main" id="{E17BA4A7-973D-8A5B-14E3-0029A8C9DCFB}"/>
                </a:ext>
              </a:extLst>
            </p:cNvPr>
            <p:cNvSpPr/>
            <p:nvPr/>
          </p:nvSpPr>
          <p:spPr>
            <a:xfrm>
              <a:off x="6887907" y="1550325"/>
              <a:ext cx="258341" cy="1468520"/>
            </a:xfrm>
            <a:custGeom>
              <a:avLst/>
              <a:gdLst/>
              <a:ahLst/>
              <a:cxnLst/>
              <a:rect l="l" t="t" r="r" b="b"/>
              <a:pathLst>
                <a:path w="1093" h="6213" extrusionOk="0">
                  <a:moveTo>
                    <a:pt x="546" y="1"/>
                  </a:moveTo>
                  <a:cubicBezTo>
                    <a:pt x="244" y="1"/>
                    <a:pt x="0" y="245"/>
                    <a:pt x="0" y="547"/>
                  </a:cubicBezTo>
                  <a:lnTo>
                    <a:pt x="0" y="6212"/>
                  </a:lnTo>
                  <a:lnTo>
                    <a:pt x="1093" y="6212"/>
                  </a:lnTo>
                  <a:lnTo>
                    <a:pt x="1093" y="547"/>
                  </a:lnTo>
                  <a:cubicBezTo>
                    <a:pt x="1092" y="245"/>
                    <a:pt x="847" y="1"/>
                    <a:pt x="546" y="1"/>
                  </a:cubicBezTo>
                  <a:close/>
                </a:path>
              </a:pathLst>
            </a:custGeom>
            <a:solidFill>
              <a:srgbClr val="DAD8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53">
              <a:extLst>
                <a:ext uri="{FF2B5EF4-FFF2-40B4-BE49-F238E27FC236}">
                  <a16:creationId xmlns:a16="http://schemas.microsoft.com/office/drawing/2014/main" id="{156150E4-88AD-6696-C329-877D9C333900}"/>
                </a:ext>
              </a:extLst>
            </p:cNvPr>
            <p:cNvSpPr/>
            <p:nvPr/>
          </p:nvSpPr>
          <p:spPr>
            <a:xfrm>
              <a:off x="6725763" y="2772550"/>
              <a:ext cx="210360" cy="177272"/>
            </a:xfrm>
            <a:custGeom>
              <a:avLst/>
              <a:gdLst/>
              <a:ahLst/>
              <a:cxnLst/>
              <a:rect l="l" t="t" r="r" b="b"/>
              <a:pathLst>
                <a:path w="890" h="750" extrusionOk="0">
                  <a:moveTo>
                    <a:pt x="1" y="0"/>
                  </a:moveTo>
                  <a:lnTo>
                    <a:pt x="1" y="749"/>
                  </a:lnTo>
                  <a:lnTo>
                    <a:pt x="890" y="749"/>
                  </a:lnTo>
                  <a:lnTo>
                    <a:pt x="890" y="0"/>
                  </a:lnTo>
                  <a:close/>
                </a:path>
              </a:pathLst>
            </a:custGeom>
            <a:solidFill>
              <a:srgbClr val="DAD8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53">
              <a:extLst>
                <a:ext uri="{FF2B5EF4-FFF2-40B4-BE49-F238E27FC236}">
                  <a16:creationId xmlns:a16="http://schemas.microsoft.com/office/drawing/2014/main" id="{C09E1D82-E0A6-089C-28CB-A9D29C4EF9C6}"/>
                </a:ext>
              </a:extLst>
            </p:cNvPr>
            <p:cNvSpPr/>
            <p:nvPr/>
          </p:nvSpPr>
          <p:spPr>
            <a:xfrm>
              <a:off x="6725763" y="2737332"/>
              <a:ext cx="210360" cy="35454"/>
            </a:xfrm>
            <a:custGeom>
              <a:avLst/>
              <a:gdLst/>
              <a:ahLst/>
              <a:cxnLst/>
              <a:rect l="l" t="t" r="r" b="b"/>
              <a:pathLst>
                <a:path w="890" h="150" extrusionOk="0">
                  <a:moveTo>
                    <a:pt x="1" y="1"/>
                  </a:moveTo>
                  <a:lnTo>
                    <a:pt x="1" y="149"/>
                  </a:lnTo>
                  <a:lnTo>
                    <a:pt x="890" y="149"/>
                  </a:lnTo>
                  <a:lnTo>
                    <a:pt x="890" y="1"/>
                  </a:lnTo>
                  <a:close/>
                </a:path>
              </a:pathLst>
            </a:custGeom>
            <a:solidFill>
              <a:srgbClr val="6F65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53">
              <a:extLst>
                <a:ext uri="{FF2B5EF4-FFF2-40B4-BE49-F238E27FC236}">
                  <a16:creationId xmlns:a16="http://schemas.microsoft.com/office/drawing/2014/main" id="{35708C7C-5F73-F7D4-7282-D053C8EADB0D}"/>
                </a:ext>
              </a:extLst>
            </p:cNvPr>
            <p:cNvSpPr/>
            <p:nvPr/>
          </p:nvSpPr>
          <p:spPr>
            <a:xfrm>
              <a:off x="6725763" y="2984566"/>
              <a:ext cx="210360" cy="205399"/>
            </a:xfrm>
            <a:custGeom>
              <a:avLst/>
              <a:gdLst/>
              <a:ahLst/>
              <a:cxnLst/>
              <a:rect l="l" t="t" r="r" b="b"/>
              <a:pathLst>
                <a:path w="890" h="869" extrusionOk="0">
                  <a:moveTo>
                    <a:pt x="1" y="0"/>
                  </a:moveTo>
                  <a:lnTo>
                    <a:pt x="1" y="869"/>
                  </a:lnTo>
                  <a:lnTo>
                    <a:pt x="890" y="869"/>
                  </a:lnTo>
                  <a:lnTo>
                    <a:pt x="890" y="0"/>
                  </a:lnTo>
                  <a:close/>
                </a:path>
              </a:pathLst>
            </a:custGeom>
            <a:solidFill>
              <a:srgbClr val="DAD8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6" name="Google Shape;1996;p53">
              <a:extLst>
                <a:ext uri="{FF2B5EF4-FFF2-40B4-BE49-F238E27FC236}">
                  <a16:creationId xmlns:a16="http://schemas.microsoft.com/office/drawing/2014/main" id="{BCAE155B-8C90-C554-9365-125FBB7C7098}"/>
                </a:ext>
              </a:extLst>
            </p:cNvPr>
            <p:cNvSpPr/>
            <p:nvPr/>
          </p:nvSpPr>
          <p:spPr>
            <a:xfrm>
              <a:off x="6725763" y="2949584"/>
              <a:ext cx="210360" cy="35218"/>
            </a:xfrm>
            <a:custGeom>
              <a:avLst/>
              <a:gdLst/>
              <a:ahLst/>
              <a:cxnLst/>
              <a:rect l="l" t="t" r="r" b="b"/>
              <a:pathLst>
                <a:path w="890" h="149" extrusionOk="0">
                  <a:moveTo>
                    <a:pt x="1" y="0"/>
                  </a:moveTo>
                  <a:lnTo>
                    <a:pt x="1" y="148"/>
                  </a:lnTo>
                  <a:lnTo>
                    <a:pt x="890" y="148"/>
                  </a:lnTo>
                  <a:lnTo>
                    <a:pt x="890" y="0"/>
                  </a:lnTo>
                  <a:close/>
                </a:path>
              </a:pathLst>
            </a:custGeom>
            <a:solidFill>
              <a:srgbClr val="6F65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7" name="Google Shape;1997;p53">
              <a:extLst>
                <a:ext uri="{FF2B5EF4-FFF2-40B4-BE49-F238E27FC236}">
                  <a16:creationId xmlns:a16="http://schemas.microsoft.com/office/drawing/2014/main" id="{DEE3DE48-3FDB-1023-B620-84FAE3B5162F}"/>
                </a:ext>
              </a:extLst>
            </p:cNvPr>
            <p:cNvSpPr/>
            <p:nvPr/>
          </p:nvSpPr>
          <p:spPr>
            <a:xfrm>
              <a:off x="6725763" y="2560297"/>
              <a:ext cx="210360" cy="177272"/>
            </a:xfrm>
            <a:custGeom>
              <a:avLst/>
              <a:gdLst/>
              <a:ahLst/>
              <a:cxnLst/>
              <a:rect l="l" t="t" r="r" b="b"/>
              <a:pathLst>
                <a:path w="890" h="750" extrusionOk="0">
                  <a:moveTo>
                    <a:pt x="1" y="1"/>
                  </a:moveTo>
                  <a:lnTo>
                    <a:pt x="1" y="750"/>
                  </a:lnTo>
                  <a:lnTo>
                    <a:pt x="890" y="750"/>
                  </a:lnTo>
                  <a:lnTo>
                    <a:pt x="890" y="1"/>
                  </a:lnTo>
                  <a:close/>
                </a:path>
              </a:pathLst>
            </a:custGeom>
            <a:solidFill>
              <a:srgbClr val="DAD8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8" name="Google Shape;1998;p53">
              <a:extLst>
                <a:ext uri="{FF2B5EF4-FFF2-40B4-BE49-F238E27FC236}">
                  <a16:creationId xmlns:a16="http://schemas.microsoft.com/office/drawing/2014/main" id="{066739E5-4CA5-225F-EC51-57981F174A71}"/>
                </a:ext>
              </a:extLst>
            </p:cNvPr>
            <p:cNvSpPr/>
            <p:nvPr/>
          </p:nvSpPr>
          <p:spPr>
            <a:xfrm>
              <a:off x="6725763" y="2525552"/>
              <a:ext cx="210360" cy="34982"/>
            </a:xfrm>
            <a:custGeom>
              <a:avLst/>
              <a:gdLst/>
              <a:ahLst/>
              <a:cxnLst/>
              <a:rect l="l" t="t" r="r" b="b"/>
              <a:pathLst>
                <a:path w="890" h="148" extrusionOk="0">
                  <a:moveTo>
                    <a:pt x="1" y="0"/>
                  </a:moveTo>
                  <a:lnTo>
                    <a:pt x="1" y="148"/>
                  </a:lnTo>
                  <a:lnTo>
                    <a:pt x="890" y="148"/>
                  </a:lnTo>
                  <a:lnTo>
                    <a:pt x="890" y="0"/>
                  </a:lnTo>
                  <a:close/>
                </a:path>
              </a:pathLst>
            </a:custGeom>
            <a:solidFill>
              <a:srgbClr val="6F65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9" name="Google Shape;1999;p53">
              <a:extLst>
                <a:ext uri="{FF2B5EF4-FFF2-40B4-BE49-F238E27FC236}">
                  <a16:creationId xmlns:a16="http://schemas.microsoft.com/office/drawing/2014/main" id="{F427E390-118B-549A-206F-5864F49D4A11}"/>
                </a:ext>
              </a:extLst>
            </p:cNvPr>
            <p:cNvSpPr/>
            <p:nvPr/>
          </p:nvSpPr>
          <p:spPr>
            <a:xfrm>
              <a:off x="6725763" y="2356554"/>
              <a:ext cx="210360" cy="169236"/>
            </a:xfrm>
            <a:custGeom>
              <a:avLst/>
              <a:gdLst/>
              <a:ahLst/>
              <a:cxnLst/>
              <a:rect l="l" t="t" r="r" b="b"/>
              <a:pathLst>
                <a:path w="890" h="716" extrusionOk="0">
                  <a:moveTo>
                    <a:pt x="446" y="1"/>
                  </a:moveTo>
                  <a:cubicBezTo>
                    <a:pt x="203" y="1"/>
                    <a:pt x="5" y="196"/>
                    <a:pt x="1" y="439"/>
                  </a:cubicBezTo>
                  <a:lnTo>
                    <a:pt x="1" y="715"/>
                  </a:lnTo>
                  <a:lnTo>
                    <a:pt x="890" y="715"/>
                  </a:lnTo>
                  <a:lnTo>
                    <a:pt x="890" y="439"/>
                  </a:lnTo>
                  <a:cubicBezTo>
                    <a:pt x="886" y="196"/>
                    <a:pt x="689" y="1"/>
                    <a:pt x="446" y="1"/>
                  </a:cubicBezTo>
                  <a:close/>
                </a:path>
              </a:pathLst>
            </a:custGeom>
            <a:solidFill>
              <a:srgbClr val="DAD8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53">
              <a:extLst>
                <a:ext uri="{FF2B5EF4-FFF2-40B4-BE49-F238E27FC236}">
                  <a16:creationId xmlns:a16="http://schemas.microsoft.com/office/drawing/2014/main" id="{C2B14623-2001-BFD1-EBF7-9AE72C48D23F}"/>
                </a:ext>
              </a:extLst>
            </p:cNvPr>
            <p:cNvSpPr/>
            <p:nvPr/>
          </p:nvSpPr>
          <p:spPr>
            <a:xfrm>
              <a:off x="7097559" y="2772550"/>
              <a:ext cx="210124" cy="177272"/>
            </a:xfrm>
            <a:custGeom>
              <a:avLst/>
              <a:gdLst/>
              <a:ahLst/>
              <a:cxnLst/>
              <a:rect l="l" t="t" r="r" b="b"/>
              <a:pathLst>
                <a:path w="889" h="750" extrusionOk="0">
                  <a:moveTo>
                    <a:pt x="0" y="0"/>
                  </a:moveTo>
                  <a:lnTo>
                    <a:pt x="0" y="749"/>
                  </a:lnTo>
                  <a:lnTo>
                    <a:pt x="889" y="749"/>
                  </a:lnTo>
                  <a:lnTo>
                    <a:pt x="889" y="0"/>
                  </a:lnTo>
                  <a:close/>
                </a:path>
              </a:pathLst>
            </a:custGeom>
            <a:solidFill>
              <a:srgbClr val="DAD8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53">
              <a:extLst>
                <a:ext uri="{FF2B5EF4-FFF2-40B4-BE49-F238E27FC236}">
                  <a16:creationId xmlns:a16="http://schemas.microsoft.com/office/drawing/2014/main" id="{C43EFC90-B4A7-DD29-4BDD-9799E0612E44}"/>
                </a:ext>
              </a:extLst>
            </p:cNvPr>
            <p:cNvSpPr/>
            <p:nvPr/>
          </p:nvSpPr>
          <p:spPr>
            <a:xfrm>
              <a:off x="7097559" y="2737332"/>
              <a:ext cx="210124" cy="35454"/>
            </a:xfrm>
            <a:custGeom>
              <a:avLst/>
              <a:gdLst/>
              <a:ahLst/>
              <a:cxnLst/>
              <a:rect l="l" t="t" r="r" b="b"/>
              <a:pathLst>
                <a:path w="889" h="150" extrusionOk="0">
                  <a:moveTo>
                    <a:pt x="0" y="1"/>
                  </a:moveTo>
                  <a:lnTo>
                    <a:pt x="0" y="149"/>
                  </a:lnTo>
                  <a:lnTo>
                    <a:pt x="889" y="149"/>
                  </a:lnTo>
                  <a:lnTo>
                    <a:pt x="889" y="1"/>
                  </a:lnTo>
                  <a:close/>
                </a:path>
              </a:pathLst>
            </a:custGeom>
            <a:solidFill>
              <a:srgbClr val="6F65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53">
              <a:extLst>
                <a:ext uri="{FF2B5EF4-FFF2-40B4-BE49-F238E27FC236}">
                  <a16:creationId xmlns:a16="http://schemas.microsoft.com/office/drawing/2014/main" id="{F7D07072-A0EC-C59C-CA2C-9D52F5890D63}"/>
                </a:ext>
              </a:extLst>
            </p:cNvPr>
            <p:cNvSpPr/>
            <p:nvPr/>
          </p:nvSpPr>
          <p:spPr>
            <a:xfrm>
              <a:off x="7097559" y="2984566"/>
              <a:ext cx="210124" cy="205399"/>
            </a:xfrm>
            <a:custGeom>
              <a:avLst/>
              <a:gdLst/>
              <a:ahLst/>
              <a:cxnLst/>
              <a:rect l="l" t="t" r="r" b="b"/>
              <a:pathLst>
                <a:path w="889" h="869" extrusionOk="0">
                  <a:moveTo>
                    <a:pt x="0" y="0"/>
                  </a:moveTo>
                  <a:lnTo>
                    <a:pt x="0" y="869"/>
                  </a:lnTo>
                  <a:lnTo>
                    <a:pt x="889" y="869"/>
                  </a:lnTo>
                  <a:lnTo>
                    <a:pt x="889" y="0"/>
                  </a:lnTo>
                  <a:close/>
                </a:path>
              </a:pathLst>
            </a:custGeom>
            <a:solidFill>
              <a:srgbClr val="DAD8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53">
              <a:extLst>
                <a:ext uri="{FF2B5EF4-FFF2-40B4-BE49-F238E27FC236}">
                  <a16:creationId xmlns:a16="http://schemas.microsoft.com/office/drawing/2014/main" id="{79FC9638-0F57-F66F-7FB5-41E7BB37D698}"/>
                </a:ext>
              </a:extLst>
            </p:cNvPr>
            <p:cNvSpPr/>
            <p:nvPr/>
          </p:nvSpPr>
          <p:spPr>
            <a:xfrm>
              <a:off x="7097559" y="2949584"/>
              <a:ext cx="210124" cy="35218"/>
            </a:xfrm>
            <a:custGeom>
              <a:avLst/>
              <a:gdLst/>
              <a:ahLst/>
              <a:cxnLst/>
              <a:rect l="l" t="t" r="r" b="b"/>
              <a:pathLst>
                <a:path w="889" h="149" extrusionOk="0">
                  <a:moveTo>
                    <a:pt x="0" y="0"/>
                  </a:moveTo>
                  <a:lnTo>
                    <a:pt x="0" y="148"/>
                  </a:lnTo>
                  <a:lnTo>
                    <a:pt x="889" y="148"/>
                  </a:lnTo>
                  <a:lnTo>
                    <a:pt x="889" y="0"/>
                  </a:lnTo>
                  <a:close/>
                </a:path>
              </a:pathLst>
            </a:custGeom>
            <a:solidFill>
              <a:srgbClr val="6F65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53">
              <a:extLst>
                <a:ext uri="{FF2B5EF4-FFF2-40B4-BE49-F238E27FC236}">
                  <a16:creationId xmlns:a16="http://schemas.microsoft.com/office/drawing/2014/main" id="{F131C3E9-F148-7417-A114-3A81A5BB776F}"/>
                </a:ext>
              </a:extLst>
            </p:cNvPr>
            <p:cNvSpPr/>
            <p:nvPr/>
          </p:nvSpPr>
          <p:spPr>
            <a:xfrm>
              <a:off x="7097559" y="2560297"/>
              <a:ext cx="210124" cy="177272"/>
            </a:xfrm>
            <a:custGeom>
              <a:avLst/>
              <a:gdLst/>
              <a:ahLst/>
              <a:cxnLst/>
              <a:rect l="l" t="t" r="r" b="b"/>
              <a:pathLst>
                <a:path w="889" h="750" extrusionOk="0">
                  <a:moveTo>
                    <a:pt x="0" y="1"/>
                  </a:moveTo>
                  <a:lnTo>
                    <a:pt x="0" y="750"/>
                  </a:lnTo>
                  <a:lnTo>
                    <a:pt x="889" y="750"/>
                  </a:lnTo>
                  <a:lnTo>
                    <a:pt x="889" y="1"/>
                  </a:lnTo>
                  <a:close/>
                </a:path>
              </a:pathLst>
            </a:custGeom>
            <a:solidFill>
              <a:srgbClr val="DAD8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53">
              <a:extLst>
                <a:ext uri="{FF2B5EF4-FFF2-40B4-BE49-F238E27FC236}">
                  <a16:creationId xmlns:a16="http://schemas.microsoft.com/office/drawing/2014/main" id="{2691C66E-9BE4-EA56-608D-2DDBF25F4D63}"/>
                </a:ext>
              </a:extLst>
            </p:cNvPr>
            <p:cNvSpPr/>
            <p:nvPr/>
          </p:nvSpPr>
          <p:spPr>
            <a:xfrm>
              <a:off x="7097559" y="2525552"/>
              <a:ext cx="210124" cy="34982"/>
            </a:xfrm>
            <a:custGeom>
              <a:avLst/>
              <a:gdLst/>
              <a:ahLst/>
              <a:cxnLst/>
              <a:rect l="l" t="t" r="r" b="b"/>
              <a:pathLst>
                <a:path w="889" h="148" extrusionOk="0">
                  <a:moveTo>
                    <a:pt x="0" y="0"/>
                  </a:moveTo>
                  <a:lnTo>
                    <a:pt x="0" y="148"/>
                  </a:lnTo>
                  <a:lnTo>
                    <a:pt x="889" y="148"/>
                  </a:lnTo>
                  <a:lnTo>
                    <a:pt x="889" y="0"/>
                  </a:lnTo>
                  <a:close/>
                </a:path>
              </a:pathLst>
            </a:custGeom>
            <a:solidFill>
              <a:srgbClr val="6F657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53">
              <a:extLst>
                <a:ext uri="{FF2B5EF4-FFF2-40B4-BE49-F238E27FC236}">
                  <a16:creationId xmlns:a16="http://schemas.microsoft.com/office/drawing/2014/main" id="{C2C4090A-A382-120D-351D-855FC37752AB}"/>
                </a:ext>
              </a:extLst>
            </p:cNvPr>
            <p:cNvSpPr/>
            <p:nvPr/>
          </p:nvSpPr>
          <p:spPr>
            <a:xfrm>
              <a:off x="7097559" y="2354899"/>
              <a:ext cx="210124" cy="170890"/>
            </a:xfrm>
            <a:custGeom>
              <a:avLst/>
              <a:gdLst/>
              <a:ahLst/>
              <a:cxnLst/>
              <a:rect l="l" t="t" r="r" b="b"/>
              <a:pathLst>
                <a:path w="889" h="723" extrusionOk="0">
                  <a:moveTo>
                    <a:pt x="445" y="1"/>
                  </a:moveTo>
                  <a:cubicBezTo>
                    <a:pt x="199" y="1"/>
                    <a:pt x="0" y="200"/>
                    <a:pt x="0" y="446"/>
                  </a:cubicBezTo>
                  <a:lnTo>
                    <a:pt x="0" y="722"/>
                  </a:lnTo>
                  <a:lnTo>
                    <a:pt x="889" y="722"/>
                  </a:lnTo>
                  <a:lnTo>
                    <a:pt x="889" y="446"/>
                  </a:lnTo>
                  <a:cubicBezTo>
                    <a:pt x="889" y="200"/>
                    <a:pt x="691" y="1"/>
                    <a:pt x="445" y="1"/>
                  </a:cubicBezTo>
                  <a:close/>
                </a:path>
              </a:pathLst>
            </a:custGeom>
            <a:solidFill>
              <a:srgbClr val="DAD8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53">
              <a:extLst>
                <a:ext uri="{FF2B5EF4-FFF2-40B4-BE49-F238E27FC236}">
                  <a16:creationId xmlns:a16="http://schemas.microsoft.com/office/drawing/2014/main" id="{204EBAF6-DAEA-3C96-429F-7ACA3037CE54}"/>
                </a:ext>
              </a:extLst>
            </p:cNvPr>
            <p:cNvSpPr/>
            <p:nvPr/>
          </p:nvSpPr>
          <p:spPr>
            <a:xfrm>
              <a:off x="6988833" y="2525552"/>
              <a:ext cx="55072" cy="794887"/>
            </a:xfrm>
            <a:custGeom>
              <a:avLst/>
              <a:gdLst/>
              <a:ahLst/>
              <a:cxnLst/>
              <a:rect l="l" t="t" r="r" b="b"/>
              <a:pathLst>
                <a:path w="233" h="3363" extrusionOk="0">
                  <a:moveTo>
                    <a:pt x="117" y="0"/>
                  </a:moveTo>
                  <a:cubicBezTo>
                    <a:pt x="53" y="0"/>
                    <a:pt x="1" y="52"/>
                    <a:pt x="1" y="115"/>
                  </a:cubicBezTo>
                  <a:lnTo>
                    <a:pt x="1" y="3246"/>
                  </a:lnTo>
                  <a:cubicBezTo>
                    <a:pt x="0" y="3310"/>
                    <a:pt x="53" y="3362"/>
                    <a:pt x="117" y="3362"/>
                  </a:cubicBezTo>
                  <a:cubicBezTo>
                    <a:pt x="180" y="3362"/>
                    <a:pt x="233" y="3310"/>
                    <a:pt x="233" y="3246"/>
                  </a:cubicBezTo>
                  <a:lnTo>
                    <a:pt x="233" y="115"/>
                  </a:lnTo>
                  <a:cubicBezTo>
                    <a:pt x="232" y="52"/>
                    <a:pt x="180" y="0"/>
                    <a:pt x="11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Google Shape;1981;p53">
            <a:extLst>
              <a:ext uri="{FF2B5EF4-FFF2-40B4-BE49-F238E27FC236}">
                <a16:creationId xmlns:a16="http://schemas.microsoft.com/office/drawing/2014/main" id="{A8133271-703C-1B1B-2087-0A21E8CCA1F7}"/>
              </a:ext>
            </a:extLst>
          </p:cNvPr>
          <p:cNvSpPr txBox="1">
            <a:spLocks/>
          </p:cNvSpPr>
          <p:nvPr/>
        </p:nvSpPr>
        <p:spPr>
          <a:xfrm>
            <a:off x="1034150" y="1405363"/>
            <a:ext cx="6576000" cy="8283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6200"/>
              <a:buFont typeface="Righteous"/>
              <a:buNone/>
              <a:defRPr sz="5500" b="0" i="0" u="none" strike="noStrike" cap="none">
                <a:solidFill>
                  <a:schemeClr val="dk1"/>
                </a:solidFill>
                <a:latin typeface="Righteous"/>
                <a:ea typeface="Righteous"/>
                <a:cs typeface="Righteous"/>
                <a:sym typeface="Righteous"/>
              </a:defRPr>
            </a:lvl1pPr>
            <a:lvl2pPr marR="0" lvl="1" algn="ctr" rtl="0">
              <a:lnSpc>
                <a:spcPct val="100000"/>
              </a:lnSpc>
              <a:spcBef>
                <a:spcPts val="0"/>
              </a:spcBef>
              <a:spcAft>
                <a:spcPts val="0"/>
              </a:spcAft>
              <a:buClr>
                <a:schemeClr val="dk1"/>
              </a:buClr>
              <a:buSzPts val="6200"/>
              <a:buFont typeface="Righteous"/>
              <a:buNone/>
              <a:defRPr sz="6200" b="0" i="0" u="none" strike="noStrike" cap="none">
                <a:solidFill>
                  <a:schemeClr val="dk1"/>
                </a:solidFill>
                <a:latin typeface="Righteous"/>
                <a:ea typeface="Righteous"/>
                <a:cs typeface="Righteous"/>
                <a:sym typeface="Righteous"/>
              </a:defRPr>
            </a:lvl2pPr>
            <a:lvl3pPr marR="0" lvl="2" algn="ctr" rtl="0">
              <a:lnSpc>
                <a:spcPct val="100000"/>
              </a:lnSpc>
              <a:spcBef>
                <a:spcPts val="0"/>
              </a:spcBef>
              <a:spcAft>
                <a:spcPts val="0"/>
              </a:spcAft>
              <a:buClr>
                <a:schemeClr val="dk1"/>
              </a:buClr>
              <a:buSzPts val="6200"/>
              <a:buFont typeface="Righteous"/>
              <a:buNone/>
              <a:defRPr sz="6200" b="0" i="0" u="none" strike="noStrike" cap="none">
                <a:solidFill>
                  <a:schemeClr val="dk1"/>
                </a:solidFill>
                <a:latin typeface="Righteous"/>
                <a:ea typeface="Righteous"/>
                <a:cs typeface="Righteous"/>
                <a:sym typeface="Righteous"/>
              </a:defRPr>
            </a:lvl3pPr>
            <a:lvl4pPr marR="0" lvl="3" algn="ctr" rtl="0">
              <a:lnSpc>
                <a:spcPct val="100000"/>
              </a:lnSpc>
              <a:spcBef>
                <a:spcPts val="0"/>
              </a:spcBef>
              <a:spcAft>
                <a:spcPts val="0"/>
              </a:spcAft>
              <a:buClr>
                <a:schemeClr val="dk1"/>
              </a:buClr>
              <a:buSzPts val="6200"/>
              <a:buFont typeface="Righteous"/>
              <a:buNone/>
              <a:defRPr sz="6200" b="0" i="0" u="none" strike="noStrike" cap="none">
                <a:solidFill>
                  <a:schemeClr val="dk1"/>
                </a:solidFill>
                <a:latin typeface="Righteous"/>
                <a:ea typeface="Righteous"/>
                <a:cs typeface="Righteous"/>
                <a:sym typeface="Righteous"/>
              </a:defRPr>
            </a:lvl4pPr>
            <a:lvl5pPr marR="0" lvl="4" algn="ctr" rtl="0">
              <a:lnSpc>
                <a:spcPct val="100000"/>
              </a:lnSpc>
              <a:spcBef>
                <a:spcPts val="0"/>
              </a:spcBef>
              <a:spcAft>
                <a:spcPts val="0"/>
              </a:spcAft>
              <a:buClr>
                <a:schemeClr val="dk1"/>
              </a:buClr>
              <a:buSzPts val="6200"/>
              <a:buFont typeface="Righteous"/>
              <a:buNone/>
              <a:defRPr sz="6200" b="0" i="0" u="none" strike="noStrike" cap="none">
                <a:solidFill>
                  <a:schemeClr val="dk1"/>
                </a:solidFill>
                <a:latin typeface="Righteous"/>
                <a:ea typeface="Righteous"/>
                <a:cs typeface="Righteous"/>
                <a:sym typeface="Righteous"/>
              </a:defRPr>
            </a:lvl5pPr>
            <a:lvl6pPr marR="0" lvl="5" algn="ctr" rtl="0">
              <a:lnSpc>
                <a:spcPct val="100000"/>
              </a:lnSpc>
              <a:spcBef>
                <a:spcPts val="0"/>
              </a:spcBef>
              <a:spcAft>
                <a:spcPts val="0"/>
              </a:spcAft>
              <a:buClr>
                <a:schemeClr val="dk1"/>
              </a:buClr>
              <a:buSzPts val="6200"/>
              <a:buFont typeface="Righteous"/>
              <a:buNone/>
              <a:defRPr sz="6200" b="0" i="0" u="none" strike="noStrike" cap="none">
                <a:solidFill>
                  <a:schemeClr val="dk1"/>
                </a:solidFill>
                <a:latin typeface="Righteous"/>
                <a:ea typeface="Righteous"/>
                <a:cs typeface="Righteous"/>
                <a:sym typeface="Righteous"/>
              </a:defRPr>
            </a:lvl6pPr>
            <a:lvl7pPr marR="0" lvl="6" algn="ctr" rtl="0">
              <a:lnSpc>
                <a:spcPct val="100000"/>
              </a:lnSpc>
              <a:spcBef>
                <a:spcPts val="0"/>
              </a:spcBef>
              <a:spcAft>
                <a:spcPts val="0"/>
              </a:spcAft>
              <a:buClr>
                <a:schemeClr val="dk1"/>
              </a:buClr>
              <a:buSzPts val="6200"/>
              <a:buFont typeface="Righteous"/>
              <a:buNone/>
              <a:defRPr sz="6200" b="0" i="0" u="none" strike="noStrike" cap="none">
                <a:solidFill>
                  <a:schemeClr val="dk1"/>
                </a:solidFill>
                <a:latin typeface="Righteous"/>
                <a:ea typeface="Righteous"/>
                <a:cs typeface="Righteous"/>
                <a:sym typeface="Righteous"/>
              </a:defRPr>
            </a:lvl7pPr>
            <a:lvl8pPr marR="0" lvl="7" algn="ctr" rtl="0">
              <a:lnSpc>
                <a:spcPct val="100000"/>
              </a:lnSpc>
              <a:spcBef>
                <a:spcPts val="0"/>
              </a:spcBef>
              <a:spcAft>
                <a:spcPts val="0"/>
              </a:spcAft>
              <a:buClr>
                <a:schemeClr val="dk1"/>
              </a:buClr>
              <a:buSzPts val="6200"/>
              <a:buFont typeface="Righteous"/>
              <a:buNone/>
              <a:defRPr sz="6200" b="0" i="0" u="none" strike="noStrike" cap="none">
                <a:solidFill>
                  <a:schemeClr val="dk1"/>
                </a:solidFill>
                <a:latin typeface="Righteous"/>
                <a:ea typeface="Righteous"/>
                <a:cs typeface="Righteous"/>
                <a:sym typeface="Righteous"/>
              </a:defRPr>
            </a:lvl8pPr>
            <a:lvl9pPr marR="0" lvl="8" algn="ctr" rtl="0">
              <a:lnSpc>
                <a:spcPct val="100000"/>
              </a:lnSpc>
              <a:spcBef>
                <a:spcPts val="0"/>
              </a:spcBef>
              <a:spcAft>
                <a:spcPts val="0"/>
              </a:spcAft>
              <a:buClr>
                <a:schemeClr val="dk1"/>
              </a:buClr>
              <a:buSzPts val="6200"/>
              <a:buFont typeface="Righteous"/>
              <a:buNone/>
              <a:defRPr sz="6200" b="0" i="0" u="none" strike="noStrike" cap="none">
                <a:solidFill>
                  <a:schemeClr val="dk1"/>
                </a:solidFill>
                <a:latin typeface="Righteous"/>
                <a:ea typeface="Righteous"/>
                <a:cs typeface="Righteous"/>
                <a:sym typeface="Righteous"/>
              </a:defRPr>
            </a:lvl9pPr>
          </a:lstStyle>
          <a:p>
            <a:r>
              <a:rPr lang="en-US" sz="4000" dirty="0"/>
              <a:t>20 library workers</a:t>
            </a:r>
          </a:p>
        </p:txBody>
      </p:sp>
      <p:sp>
        <p:nvSpPr>
          <p:cNvPr id="3" name="Google Shape;1982;p53">
            <a:extLst>
              <a:ext uri="{FF2B5EF4-FFF2-40B4-BE49-F238E27FC236}">
                <a16:creationId xmlns:a16="http://schemas.microsoft.com/office/drawing/2014/main" id="{F3E28CD9-1997-F2F5-2510-13B3BC94E2E2}"/>
              </a:ext>
            </a:extLst>
          </p:cNvPr>
          <p:cNvSpPr txBox="1">
            <a:spLocks/>
          </p:cNvSpPr>
          <p:nvPr/>
        </p:nvSpPr>
        <p:spPr>
          <a:xfrm>
            <a:off x="1034150" y="2033282"/>
            <a:ext cx="6576000" cy="445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lt1"/>
              </a:buClr>
              <a:buSzPts val="1400"/>
              <a:buFont typeface="Comfortaa"/>
              <a:buNone/>
              <a:defRPr sz="1400" b="0" i="0" u="none" strike="noStrike" cap="none">
                <a:solidFill>
                  <a:schemeClr val="lt1"/>
                </a:solidFill>
                <a:latin typeface="Comfortaa"/>
                <a:ea typeface="Comfortaa"/>
                <a:cs typeface="Comfortaa"/>
                <a:sym typeface="Comfortaa"/>
              </a:defRPr>
            </a:lvl1pPr>
            <a:lvl2pPr marL="914400" marR="0" lvl="1" indent="-317500" algn="ctr" rtl="0">
              <a:lnSpc>
                <a:spcPct val="100000"/>
              </a:lnSpc>
              <a:spcBef>
                <a:spcPts val="0"/>
              </a:spcBef>
              <a:spcAft>
                <a:spcPts val="0"/>
              </a:spcAft>
              <a:buClr>
                <a:schemeClr val="lt1"/>
              </a:buClr>
              <a:buSzPts val="1400"/>
              <a:buFont typeface="Comfortaa"/>
              <a:buNone/>
              <a:defRPr sz="1400" b="0" i="0" u="none" strike="noStrike" cap="none">
                <a:solidFill>
                  <a:schemeClr val="lt1"/>
                </a:solidFill>
                <a:latin typeface="Comfortaa"/>
                <a:ea typeface="Comfortaa"/>
                <a:cs typeface="Comfortaa"/>
                <a:sym typeface="Comfortaa"/>
              </a:defRPr>
            </a:lvl2pPr>
            <a:lvl3pPr marL="1371600" marR="0" lvl="2" indent="-317500" algn="ctr" rtl="0">
              <a:lnSpc>
                <a:spcPct val="100000"/>
              </a:lnSpc>
              <a:spcBef>
                <a:spcPts val="0"/>
              </a:spcBef>
              <a:spcAft>
                <a:spcPts val="0"/>
              </a:spcAft>
              <a:buClr>
                <a:schemeClr val="lt1"/>
              </a:buClr>
              <a:buSzPts val="1400"/>
              <a:buFont typeface="Comfortaa"/>
              <a:buNone/>
              <a:defRPr sz="1400" b="0" i="0" u="none" strike="noStrike" cap="none">
                <a:solidFill>
                  <a:schemeClr val="lt1"/>
                </a:solidFill>
                <a:latin typeface="Comfortaa"/>
                <a:ea typeface="Comfortaa"/>
                <a:cs typeface="Comfortaa"/>
                <a:sym typeface="Comfortaa"/>
              </a:defRPr>
            </a:lvl3pPr>
            <a:lvl4pPr marL="1828800" marR="0" lvl="3" indent="-317500" algn="ctr" rtl="0">
              <a:lnSpc>
                <a:spcPct val="100000"/>
              </a:lnSpc>
              <a:spcBef>
                <a:spcPts val="0"/>
              </a:spcBef>
              <a:spcAft>
                <a:spcPts val="0"/>
              </a:spcAft>
              <a:buClr>
                <a:schemeClr val="lt1"/>
              </a:buClr>
              <a:buSzPts val="1400"/>
              <a:buFont typeface="Comfortaa"/>
              <a:buNone/>
              <a:defRPr sz="1400" b="0" i="0" u="none" strike="noStrike" cap="none">
                <a:solidFill>
                  <a:schemeClr val="lt1"/>
                </a:solidFill>
                <a:latin typeface="Comfortaa"/>
                <a:ea typeface="Comfortaa"/>
                <a:cs typeface="Comfortaa"/>
                <a:sym typeface="Comfortaa"/>
              </a:defRPr>
            </a:lvl4pPr>
            <a:lvl5pPr marL="2286000" marR="0" lvl="4" indent="-317500" algn="ctr" rtl="0">
              <a:lnSpc>
                <a:spcPct val="100000"/>
              </a:lnSpc>
              <a:spcBef>
                <a:spcPts val="0"/>
              </a:spcBef>
              <a:spcAft>
                <a:spcPts val="0"/>
              </a:spcAft>
              <a:buClr>
                <a:schemeClr val="lt1"/>
              </a:buClr>
              <a:buSzPts val="1400"/>
              <a:buFont typeface="Comfortaa"/>
              <a:buNone/>
              <a:defRPr sz="1400" b="0" i="0" u="none" strike="noStrike" cap="none">
                <a:solidFill>
                  <a:schemeClr val="lt1"/>
                </a:solidFill>
                <a:latin typeface="Comfortaa"/>
                <a:ea typeface="Comfortaa"/>
                <a:cs typeface="Comfortaa"/>
                <a:sym typeface="Comfortaa"/>
              </a:defRPr>
            </a:lvl5pPr>
            <a:lvl6pPr marL="2743200" marR="0" lvl="5" indent="-317500" algn="ctr" rtl="0">
              <a:lnSpc>
                <a:spcPct val="100000"/>
              </a:lnSpc>
              <a:spcBef>
                <a:spcPts val="0"/>
              </a:spcBef>
              <a:spcAft>
                <a:spcPts val="0"/>
              </a:spcAft>
              <a:buClr>
                <a:schemeClr val="lt1"/>
              </a:buClr>
              <a:buSzPts val="1400"/>
              <a:buFont typeface="Comfortaa"/>
              <a:buNone/>
              <a:defRPr sz="1400" b="0" i="0" u="none" strike="noStrike" cap="none">
                <a:solidFill>
                  <a:schemeClr val="lt1"/>
                </a:solidFill>
                <a:latin typeface="Comfortaa"/>
                <a:ea typeface="Comfortaa"/>
                <a:cs typeface="Comfortaa"/>
                <a:sym typeface="Comfortaa"/>
              </a:defRPr>
            </a:lvl6pPr>
            <a:lvl7pPr marL="3200400" marR="0" lvl="6" indent="-317500" algn="ctr" rtl="0">
              <a:lnSpc>
                <a:spcPct val="100000"/>
              </a:lnSpc>
              <a:spcBef>
                <a:spcPts val="0"/>
              </a:spcBef>
              <a:spcAft>
                <a:spcPts val="0"/>
              </a:spcAft>
              <a:buClr>
                <a:schemeClr val="lt1"/>
              </a:buClr>
              <a:buSzPts val="1400"/>
              <a:buFont typeface="Comfortaa"/>
              <a:buNone/>
              <a:defRPr sz="1400" b="0" i="0" u="none" strike="noStrike" cap="none">
                <a:solidFill>
                  <a:schemeClr val="lt1"/>
                </a:solidFill>
                <a:latin typeface="Comfortaa"/>
                <a:ea typeface="Comfortaa"/>
                <a:cs typeface="Comfortaa"/>
                <a:sym typeface="Comfortaa"/>
              </a:defRPr>
            </a:lvl7pPr>
            <a:lvl8pPr marL="3657600" marR="0" lvl="7" indent="-317500" algn="ctr" rtl="0">
              <a:lnSpc>
                <a:spcPct val="100000"/>
              </a:lnSpc>
              <a:spcBef>
                <a:spcPts val="0"/>
              </a:spcBef>
              <a:spcAft>
                <a:spcPts val="0"/>
              </a:spcAft>
              <a:buClr>
                <a:schemeClr val="lt1"/>
              </a:buClr>
              <a:buSzPts val="1400"/>
              <a:buFont typeface="Comfortaa"/>
              <a:buNone/>
              <a:defRPr sz="1400" b="0" i="0" u="none" strike="noStrike" cap="none">
                <a:solidFill>
                  <a:schemeClr val="lt1"/>
                </a:solidFill>
                <a:latin typeface="Comfortaa"/>
                <a:ea typeface="Comfortaa"/>
                <a:cs typeface="Comfortaa"/>
                <a:sym typeface="Comfortaa"/>
              </a:defRPr>
            </a:lvl8pPr>
            <a:lvl9pPr marL="4114800" marR="0" lvl="8" indent="-317500" algn="ctr" rtl="0">
              <a:lnSpc>
                <a:spcPct val="100000"/>
              </a:lnSpc>
              <a:spcBef>
                <a:spcPts val="0"/>
              </a:spcBef>
              <a:spcAft>
                <a:spcPts val="0"/>
              </a:spcAft>
              <a:buClr>
                <a:schemeClr val="lt1"/>
              </a:buClr>
              <a:buSzPts val="1400"/>
              <a:buFont typeface="Comfortaa"/>
              <a:buNone/>
              <a:defRPr sz="1400" b="0" i="0" u="none" strike="noStrike" cap="none">
                <a:solidFill>
                  <a:schemeClr val="lt1"/>
                </a:solidFill>
                <a:latin typeface="Comfortaa"/>
                <a:ea typeface="Comfortaa"/>
                <a:cs typeface="Comfortaa"/>
                <a:sym typeface="Comfortaa"/>
              </a:defRPr>
            </a:lvl9pPr>
          </a:lstStyle>
          <a:p>
            <a:pPr marL="0" indent="0"/>
            <a:r>
              <a:rPr lang="en-US" dirty="0"/>
              <a:t>Participated in Curriculum Planning Workshop Nov 2023</a:t>
            </a:r>
          </a:p>
        </p:txBody>
      </p:sp>
    </p:spTree>
    <p:extLst>
      <p:ext uri="{BB962C8B-B14F-4D97-AF65-F5344CB8AC3E}">
        <p14:creationId xmlns:p14="http://schemas.microsoft.com/office/powerpoint/2010/main" val="419701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307">
          <a:extLst>
            <a:ext uri="{FF2B5EF4-FFF2-40B4-BE49-F238E27FC236}">
              <a16:creationId xmlns:a16="http://schemas.microsoft.com/office/drawing/2014/main" id="{58A8D512-72EB-BA69-38BA-B51EA7959607}"/>
            </a:ext>
          </a:extLst>
        </p:cNvPr>
        <p:cNvGrpSpPr/>
        <p:nvPr/>
      </p:nvGrpSpPr>
      <p:grpSpPr>
        <a:xfrm>
          <a:off x="0" y="0"/>
          <a:ext cx="0" cy="0"/>
          <a:chOff x="0" y="0"/>
          <a:chExt cx="0" cy="0"/>
        </a:xfrm>
      </p:grpSpPr>
      <p:sp>
        <p:nvSpPr>
          <p:cNvPr id="3308" name="Google Shape;3308;p74">
            <a:extLst>
              <a:ext uri="{FF2B5EF4-FFF2-40B4-BE49-F238E27FC236}">
                <a16:creationId xmlns:a16="http://schemas.microsoft.com/office/drawing/2014/main" id="{77FCFAAF-39FA-5F80-F6C0-0C1DB201E44A}"/>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PROJECT TIMELINE</a:t>
            </a:r>
            <a:endParaRPr dirty="0"/>
          </a:p>
        </p:txBody>
      </p:sp>
      <p:cxnSp>
        <p:nvCxnSpPr>
          <p:cNvPr id="3309" name="Google Shape;3309;p74">
            <a:extLst>
              <a:ext uri="{FF2B5EF4-FFF2-40B4-BE49-F238E27FC236}">
                <a16:creationId xmlns:a16="http://schemas.microsoft.com/office/drawing/2014/main" id="{232E5AC1-9FFB-0D93-1E7F-92B7BFF619D5}"/>
              </a:ext>
            </a:extLst>
          </p:cNvPr>
          <p:cNvCxnSpPr/>
          <p:nvPr/>
        </p:nvCxnSpPr>
        <p:spPr>
          <a:xfrm rot="10800000" flipH="1">
            <a:off x="1945888" y="2719000"/>
            <a:ext cx="5255100" cy="16800"/>
          </a:xfrm>
          <a:prstGeom prst="straightConnector1">
            <a:avLst/>
          </a:prstGeom>
          <a:noFill/>
          <a:ln w="19050" cap="flat" cmpd="sng">
            <a:solidFill>
              <a:schemeClr val="dk1"/>
            </a:solidFill>
            <a:prstDash val="solid"/>
            <a:round/>
            <a:headEnd type="none" w="med" len="med"/>
            <a:tailEnd type="none" w="med" len="med"/>
          </a:ln>
        </p:spPr>
      </p:cxnSp>
      <p:cxnSp>
        <p:nvCxnSpPr>
          <p:cNvPr id="3310" name="Google Shape;3310;p74">
            <a:extLst>
              <a:ext uri="{FF2B5EF4-FFF2-40B4-BE49-F238E27FC236}">
                <a16:creationId xmlns:a16="http://schemas.microsoft.com/office/drawing/2014/main" id="{0BE5F2DA-A0F7-C5A9-A47E-5225FE9F0CAB}"/>
              </a:ext>
            </a:extLst>
          </p:cNvPr>
          <p:cNvCxnSpPr>
            <a:endCxn id="3311" idx="0"/>
          </p:cNvCxnSpPr>
          <p:nvPr/>
        </p:nvCxnSpPr>
        <p:spPr>
          <a:xfrm>
            <a:off x="7174280" y="3065863"/>
            <a:ext cx="0" cy="751200"/>
          </a:xfrm>
          <a:prstGeom prst="straightConnector1">
            <a:avLst/>
          </a:prstGeom>
          <a:noFill/>
          <a:ln w="19050" cap="flat" cmpd="sng">
            <a:solidFill>
              <a:schemeClr val="dk1"/>
            </a:solidFill>
            <a:prstDash val="solid"/>
            <a:round/>
            <a:headEnd type="none" w="med" len="med"/>
            <a:tailEnd type="oval" w="med" len="med"/>
          </a:ln>
        </p:spPr>
      </p:cxnSp>
      <p:cxnSp>
        <p:nvCxnSpPr>
          <p:cNvPr id="3312" name="Google Shape;3312;p74">
            <a:extLst>
              <a:ext uri="{FF2B5EF4-FFF2-40B4-BE49-F238E27FC236}">
                <a16:creationId xmlns:a16="http://schemas.microsoft.com/office/drawing/2014/main" id="{D1B91A19-F022-EFAD-1118-2C55C7058CF6}"/>
              </a:ext>
            </a:extLst>
          </p:cNvPr>
          <p:cNvCxnSpPr>
            <a:cxnSpLocks/>
            <a:endCxn id="3313" idx="2"/>
          </p:cNvCxnSpPr>
          <p:nvPr/>
        </p:nvCxnSpPr>
        <p:spPr>
          <a:xfrm flipV="1">
            <a:off x="5420421" y="1668783"/>
            <a:ext cx="0" cy="666000"/>
          </a:xfrm>
          <a:prstGeom prst="straightConnector1">
            <a:avLst/>
          </a:prstGeom>
          <a:noFill/>
          <a:ln w="19050" cap="flat" cmpd="sng">
            <a:solidFill>
              <a:schemeClr val="dk1"/>
            </a:solidFill>
            <a:prstDash val="solid"/>
            <a:round/>
            <a:headEnd type="none" w="med" len="med"/>
            <a:tailEnd type="oval" w="med" len="med"/>
          </a:ln>
        </p:spPr>
      </p:cxnSp>
      <p:cxnSp>
        <p:nvCxnSpPr>
          <p:cNvPr id="3314" name="Google Shape;3314;p74">
            <a:extLst>
              <a:ext uri="{FF2B5EF4-FFF2-40B4-BE49-F238E27FC236}">
                <a16:creationId xmlns:a16="http://schemas.microsoft.com/office/drawing/2014/main" id="{038541EF-7E50-6CE7-1517-ABDB773F501D}"/>
              </a:ext>
            </a:extLst>
          </p:cNvPr>
          <p:cNvCxnSpPr/>
          <p:nvPr/>
        </p:nvCxnSpPr>
        <p:spPr>
          <a:xfrm>
            <a:off x="3704578" y="2890776"/>
            <a:ext cx="0" cy="899700"/>
          </a:xfrm>
          <a:prstGeom prst="straightConnector1">
            <a:avLst/>
          </a:prstGeom>
          <a:noFill/>
          <a:ln w="19050" cap="flat" cmpd="sng">
            <a:solidFill>
              <a:schemeClr val="dk1"/>
            </a:solidFill>
            <a:prstDash val="solid"/>
            <a:round/>
            <a:headEnd type="none" w="med" len="med"/>
            <a:tailEnd type="oval" w="med" len="med"/>
          </a:ln>
        </p:spPr>
      </p:cxnSp>
      <p:cxnSp>
        <p:nvCxnSpPr>
          <p:cNvPr id="3315" name="Google Shape;3315;p74">
            <a:extLst>
              <a:ext uri="{FF2B5EF4-FFF2-40B4-BE49-F238E27FC236}">
                <a16:creationId xmlns:a16="http://schemas.microsoft.com/office/drawing/2014/main" id="{21D40AAB-30A5-6568-F311-D78C2B1A1DD0}"/>
              </a:ext>
            </a:extLst>
          </p:cNvPr>
          <p:cNvCxnSpPr>
            <a:cxnSpLocks/>
            <a:endCxn id="3316" idx="2"/>
          </p:cNvCxnSpPr>
          <p:nvPr/>
        </p:nvCxnSpPr>
        <p:spPr>
          <a:xfrm flipH="1" flipV="1">
            <a:off x="1969713" y="1669325"/>
            <a:ext cx="300" cy="631200"/>
          </a:xfrm>
          <a:prstGeom prst="straightConnector1">
            <a:avLst/>
          </a:prstGeom>
          <a:noFill/>
          <a:ln w="19050" cap="flat" cmpd="sng">
            <a:solidFill>
              <a:schemeClr val="dk1"/>
            </a:solidFill>
            <a:prstDash val="solid"/>
            <a:round/>
            <a:headEnd type="none" w="med" len="med"/>
            <a:tailEnd type="oval" w="med" len="med"/>
          </a:ln>
        </p:spPr>
      </p:cxnSp>
      <p:sp>
        <p:nvSpPr>
          <p:cNvPr id="3317" name="Google Shape;3317;p74">
            <a:extLst>
              <a:ext uri="{FF2B5EF4-FFF2-40B4-BE49-F238E27FC236}">
                <a16:creationId xmlns:a16="http://schemas.microsoft.com/office/drawing/2014/main" id="{818F392C-B8B9-9877-294E-45F8D5569911}"/>
              </a:ext>
            </a:extLst>
          </p:cNvPr>
          <p:cNvSpPr txBox="1"/>
          <p:nvPr/>
        </p:nvSpPr>
        <p:spPr>
          <a:xfrm>
            <a:off x="1283898" y="3430525"/>
            <a:ext cx="1371600" cy="3234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2500" dirty="0">
                <a:solidFill>
                  <a:schemeClr val="dk1"/>
                </a:solidFill>
                <a:latin typeface="Righteous"/>
                <a:ea typeface="Righteous"/>
                <a:cs typeface="Righteous"/>
                <a:sym typeface="Righteous"/>
              </a:rPr>
              <a:t>AUG ‘22 – Sep ‘23</a:t>
            </a:r>
            <a:endParaRPr sz="2500" dirty="0">
              <a:solidFill>
                <a:schemeClr val="dk1"/>
              </a:solidFill>
              <a:latin typeface="Righteous"/>
              <a:ea typeface="Righteous"/>
              <a:cs typeface="Righteous"/>
              <a:sym typeface="Righteous"/>
            </a:endParaRPr>
          </a:p>
        </p:txBody>
      </p:sp>
      <p:sp>
        <p:nvSpPr>
          <p:cNvPr id="3318" name="Google Shape;3318;p74">
            <a:extLst>
              <a:ext uri="{FF2B5EF4-FFF2-40B4-BE49-F238E27FC236}">
                <a16:creationId xmlns:a16="http://schemas.microsoft.com/office/drawing/2014/main" id="{98ADC1CB-5BE9-4911-26F5-E0E297D28980}"/>
              </a:ext>
            </a:extLst>
          </p:cNvPr>
          <p:cNvSpPr txBox="1"/>
          <p:nvPr/>
        </p:nvSpPr>
        <p:spPr>
          <a:xfrm>
            <a:off x="6353180" y="1632596"/>
            <a:ext cx="1642200" cy="3234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2500" dirty="0">
                <a:solidFill>
                  <a:schemeClr val="dk1"/>
                </a:solidFill>
                <a:latin typeface="Righteous"/>
                <a:ea typeface="Righteous"/>
                <a:cs typeface="Righteous"/>
                <a:sym typeface="Righteous"/>
              </a:rPr>
              <a:t>FALL 2024</a:t>
            </a:r>
            <a:endParaRPr sz="2500" dirty="0">
              <a:solidFill>
                <a:schemeClr val="dk1"/>
              </a:solidFill>
              <a:latin typeface="Righteous"/>
              <a:ea typeface="Righteous"/>
              <a:cs typeface="Righteous"/>
              <a:sym typeface="Righteous"/>
            </a:endParaRPr>
          </a:p>
        </p:txBody>
      </p:sp>
      <p:sp>
        <p:nvSpPr>
          <p:cNvPr id="3316" name="Google Shape;3316;p74">
            <a:extLst>
              <a:ext uri="{FF2B5EF4-FFF2-40B4-BE49-F238E27FC236}">
                <a16:creationId xmlns:a16="http://schemas.microsoft.com/office/drawing/2014/main" id="{96322372-93C8-B442-EAE1-071F381555D5}"/>
              </a:ext>
            </a:extLst>
          </p:cNvPr>
          <p:cNvSpPr txBox="1"/>
          <p:nvPr/>
        </p:nvSpPr>
        <p:spPr>
          <a:xfrm>
            <a:off x="1148613" y="1030045"/>
            <a:ext cx="1642200" cy="639280"/>
          </a:xfrm>
          <a:prstGeom prst="rect">
            <a:avLst/>
          </a:prstGeom>
          <a:noFill/>
          <a:ln>
            <a:noFill/>
          </a:ln>
        </p:spPr>
        <p:txBody>
          <a:bodyPr spcFirstLastPara="1" wrap="square" lIns="91425" tIns="0" rIns="91425" bIns="0" anchor="t" anchorCtr="0">
            <a:noAutofit/>
          </a:bodyPr>
          <a:lstStyle/>
          <a:p>
            <a:pPr marL="0" lvl="0" indent="0" algn="ctr" rtl="0">
              <a:spcBef>
                <a:spcPts val="0"/>
              </a:spcBef>
              <a:spcAft>
                <a:spcPts val="1600"/>
              </a:spcAft>
              <a:buNone/>
            </a:pPr>
            <a:r>
              <a:rPr lang="en" dirty="0">
                <a:solidFill>
                  <a:schemeClr val="lt1"/>
                </a:solidFill>
                <a:latin typeface="Comfortaa"/>
                <a:ea typeface="Comfortaa"/>
                <a:cs typeface="Comfortaa"/>
                <a:sym typeface="Comfortaa"/>
              </a:rPr>
              <a:t>Planning &amp; Creation of Foundations</a:t>
            </a:r>
            <a:endParaRPr dirty="0">
              <a:solidFill>
                <a:schemeClr val="lt1"/>
              </a:solidFill>
              <a:latin typeface="Comfortaa"/>
              <a:ea typeface="Comfortaa"/>
              <a:cs typeface="Comfortaa"/>
              <a:sym typeface="Comfortaa"/>
            </a:endParaRPr>
          </a:p>
        </p:txBody>
      </p:sp>
      <p:sp>
        <p:nvSpPr>
          <p:cNvPr id="3319" name="Google Shape;3319;p74">
            <a:extLst>
              <a:ext uri="{FF2B5EF4-FFF2-40B4-BE49-F238E27FC236}">
                <a16:creationId xmlns:a16="http://schemas.microsoft.com/office/drawing/2014/main" id="{474CD4C7-A578-48A0-B719-C0954A4DD46A}"/>
              </a:ext>
            </a:extLst>
          </p:cNvPr>
          <p:cNvSpPr txBox="1"/>
          <p:nvPr/>
        </p:nvSpPr>
        <p:spPr>
          <a:xfrm>
            <a:off x="2883478" y="3817063"/>
            <a:ext cx="1642200" cy="535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1600"/>
              </a:spcAft>
              <a:buNone/>
            </a:pPr>
            <a:r>
              <a:rPr lang="en" dirty="0">
                <a:solidFill>
                  <a:schemeClr val="lt1"/>
                </a:solidFill>
                <a:latin typeface="Comfortaa"/>
                <a:ea typeface="Comfortaa"/>
                <a:cs typeface="Comfortaa"/>
                <a:sym typeface="Comfortaa"/>
              </a:rPr>
              <a:t>Pilot Test</a:t>
            </a:r>
            <a:endParaRPr dirty="0">
              <a:solidFill>
                <a:schemeClr val="lt1"/>
              </a:solidFill>
              <a:latin typeface="Comfortaa"/>
              <a:ea typeface="Comfortaa"/>
              <a:cs typeface="Comfortaa"/>
              <a:sym typeface="Comfortaa"/>
            </a:endParaRPr>
          </a:p>
        </p:txBody>
      </p:sp>
      <p:sp>
        <p:nvSpPr>
          <p:cNvPr id="3311" name="Google Shape;3311;p74">
            <a:extLst>
              <a:ext uri="{FF2B5EF4-FFF2-40B4-BE49-F238E27FC236}">
                <a16:creationId xmlns:a16="http://schemas.microsoft.com/office/drawing/2014/main" id="{A2BAE990-EE9F-BBCB-5AFB-86DD0B74F51A}"/>
              </a:ext>
            </a:extLst>
          </p:cNvPr>
          <p:cNvSpPr txBox="1"/>
          <p:nvPr/>
        </p:nvSpPr>
        <p:spPr>
          <a:xfrm>
            <a:off x="6353180" y="3817063"/>
            <a:ext cx="1642200" cy="535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1600"/>
              </a:spcAft>
              <a:buNone/>
            </a:pPr>
            <a:r>
              <a:rPr lang="en" dirty="0">
                <a:solidFill>
                  <a:schemeClr val="lt1"/>
                </a:solidFill>
                <a:latin typeface="Comfortaa"/>
                <a:ea typeface="Comfortaa"/>
                <a:cs typeface="Comfortaa"/>
                <a:sym typeface="Comfortaa"/>
              </a:rPr>
              <a:t>Strategies Module &amp; Issues</a:t>
            </a:r>
            <a:endParaRPr dirty="0">
              <a:solidFill>
                <a:schemeClr val="lt1"/>
              </a:solidFill>
              <a:latin typeface="Comfortaa"/>
              <a:ea typeface="Comfortaa"/>
              <a:cs typeface="Comfortaa"/>
              <a:sym typeface="Comfortaa"/>
            </a:endParaRPr>
          </a:p>
        </p:txBody>
      </p:sp>
      <p:sp>
        <p:nvSpPr>
          <p:cNvPr id="3313" name="Google Shape;3313;p74">
            <a:extLst>
              <a:ext uri="{FF2B5EF4-FFF2-40B4-BE49-F238E27FC236}">
                <a16:creationId xmlns:a16="http://schemas.microsoft.com/office/drawing/2014/main" id="{CA23150F-84C3-87C0-6A4E-786E44398E3F}"/>
              </a:ext>
            </a:extLst>
          </p:cNvPr>
          <p:cNvSpPr txBox="1"/>
          <p:nvPr/>
        </p:nvSpPr>
        <p:spPr>
          <a:xfrm>
            <a:off x="4599321" y="1208753"/>
            <a:ext cx="1642200" cy="460030"/>
          </a:xfrm>
          <a:prstGeom prst="rect">
            <a:avLst/>
          </a:prstGeom>
          <a:noFill/>
          <a:ln>
            <a:noFill/>
          </a:ln>
        </p:spPr>
        <p:txBody>
          <a:bodyPr spcFirstLastPara="1" wrap="square" lIns="91425" tIns="0" rIns="91425" bIns="0" anchor="t" anchorCtr="0">
            <a:noAutofit/>
          </a:bodyPr>
          <a:lstStyle/>
          <a:p>
            <a:pPr marL="0" lvl="0" indent="0" algn="ctr" rtl="0">
              <a:spcBef>
                <a:spcPts val="0"/>
              </a:spcBef>
              <a:spcAft>
                <a:spcPts val="1600"/>
              </a:spcAft>
              <a:buNone/>
            </a:pPr>
            <a:r>
              <a:rPr lang="en" dirty="0">
                <a:solidFill>
                  <a:schemeClr val="lt1"/>
                </a:solidFill>
                <a:latin typeface="Comfortaa"/>
                <a:ea typeface="Comfortaa"/>
                <a:cs typeface="Comfortaa"/>
                <a:sym typeface="Comfortaa"/>
              </a:rPr>
              <a:t>Foundations Module Launch</a:t>
            </a:r>
          </a:p>
        </p:txBody>
      </p:sp>
      <p:grpSp>
        <p:nvGrpSpPr>
          <p:cNvPr id="3320" name="Google Shape;3320;p74">
            <a:extLst>
              <a:ext uri="{FF2B5EF4-FFF2-40B4-BE49-F238E27FC236}">
                <a16:creationId xmlns:a16="http://schemas.microsoft.com/office/drawing/2014/main" id="{9C06E2B5-850C-4762-3EA9-F26F62777DD0}"/>
              </a:ext>
            </a:extLst>
          </p:cNvPr>
          <p:cNvGrpSpPr/>
          <p:nvPr/>
        </p:nvGrpSpPr>
        <p:grpSpPr>
          <a:xfrm>
            <a:off x="1505362" y="2262794"/>
            <a:ext cx="6133220" cy="929786"/>
            <a:chOff x="1505362" y="2262794"/>
            <a:chExt cx="6133220" cy="929786"/>
          </a:xfrm>
        </p:grpSpPr>
        <p:grpSp>
          <p:nvGrpSpPr>
            <p:cNvPr id="3321" name="Google Shape;3321;p74">
              <a:extLst>
                <a:ext uri="{FF2B5EF4-FFF2-40B4-BE49-F238E27FC236}">
                  <a16:creationId xmlns:a16="http://schemas.microsoft.com/office/drawing/2014/main" id="{34F33A68-7112-E23D-19A5-C54F82896238}"/>
                </a:ext>
              </a:extLst>
            </p:cNvPr>
            <p:cNvGrpSpPr/>
            <p:nvPr/>
          </p:nvGrpSpPr>
          <p:grpSpPr>
            <a:xfrm>
              <a:off x="6709912" y="2262794"/>
              <a:ext cx="928668" cy="929786"/>
              <a:chOff x="1340650" y="2438550"/>
              <a:chExt cx="928668" cy="929786"/>
            </a:xfrm>
          </p:grpSpPr>
          <p:sp>
            <p:nvSpPr>
              <p:cNvPr id="3322" name="Google Shape;3322;p74">
                <a:extLst>
                  <a:ext uri="{FF2B5EF4-FFF2-40B4-BE49-F238E27FC236}">
                    <a16:creationId xmlns:a16="http://schemas.microsoft.com/office/drawing/2014/main" id="{62DFF696-E2DE-57C5-912F-C891C340F90F}"/>
                  </a:ext>
                </a:extLst>
              </p:cNvPr>
              <p:cNvSpPr/>
              <p:nvPr/>
            </p:nvSpPr>
            <p:spPr>
              <a:xfrm>
                <a:off x="1340650" y="2439856"/>
                <a:ext cx="928484" cy="928391"/>
              </a:xfrm>
              <a:custGeom>
                <a:avLst/>
                <a:gdLst/>
                <a:ahLst/>
                <a:cxnLst/>
                <a:rect l="l" t="t" r="r" b="b"/>
                <a:pathLst>
                  <a:path w="9954" h="9953" extrusionOk="0">
                    <a:moveTo>
                      <a:pt x="4978" y="0"/>
                    </a:moveTo>
                    <a:cubicBezTo>
                      <a:pt x="3657" y="0"/>
                      <a:pt x="2392" y="524"/>
                      <a:pt x="1459" y="1457"/>
                    </a:cubicBezTo>
                    <a:cubicBezTo>
                      <a:pt x="525" y="2391"/>
                      <a:pt x="1" y="3656"/>
                      <a:pt x="1" y="4976"/>
                    </a:cubicBezTo>
                    <a:cubicBezTo>
                      <a:pt x="1" y="6296"/>
                      <a:pt x="525" y="7562"/>
                      <a:pt x="1459" y="8495"/>
                    </a:cubicBezTo>
                    <a:cubicBezTo>
                      <a:pt x="2392" y="9428"/>
                      <a:pt x="3657" y="9952"/>
                      <a:pt x="4978" y="9952"/>
                    </a:cubicBezTo>
                    <a:cubicBezTo>
                      <a:pt x="6297" y="9952"/>
                      <a:pt x="7563" y="9428"/>
                      <a:pt x="8496" y="8495"/>
                    </a:cubicBezTo>
                    <a:cubicBezTo>
                      <a:pt x="9430" y="7562"/>
                      <a:pt x="9953" y="6296"/>
                      <a:pt x="9953" y="4976"/>
                    </a:cubicBezTo>
                    <a:cubicBezTo>
                      <a:pt x="9953" y="3656"/>
                      <a:pt x="9430" y="2391"/>
                      <a:pt x="8496" y="1457"/>
                    </a:cubicBezTo>
                    <a:cubicBezTo>
                      <a:pt x="7563" y="524"/>
                      <a:pt x="6297" y="0"/>
                      <a:pt x="4978" y="0"/>
                    </a:cubicBezTo>
                    <a:close/>
                  </a:path>
                </a:pathLst>
              </a:custGeom>
              <a:solidFill>
                <a:srgbClr val="E7E8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3" name="Google Shape;3323;p74">
                <a:extLst>
                  <a:ext uri="{FF2B5EF4-FFF2-40B4-BE49-F238E27FC236}">
                    <a16:creationId xmlns:a16="http://schemas.microsoft.com/office/drawing/2014/main" id="{21949959-AEEA-E692-FAA0-D8B54DEF85B8}"/>
                  </a:ext>
                </a:extLst>
              </p:cNvPr>
              <p:cNvSpPr/>
              <p:nvPr/>
            </p:nvSpPr>
            <p:spPr>
              <a:xfrm>
                <a:off x="1860288" y="2924050"/>
                <a:ext cx="228623" cy="228623"/>
              </a:xfrm>
              <a:custGeom>
                <a:avLst/>
                <a:gdLst/>
                <a:ahLst/>
                <a:cxnLst/>
                <a:rect l="l" t="t" r="r" b="b"/>
                <a:pathLst>
                  <a:path w="2451" h="2451" extrusionOk="0">
                    <a:moveTo>
                      <a:pt x="1226" y="1"/>
                    </a:moveTo>
                    <a:cubicBezTo>
                      <a:pt x="549" y="1"/>
                      <a:pt x="0" y="549"/>
                      <a:pt x="0" y="1226"/>
                    </a:cubicBezTo>
                    <a:cubicBezTo>
                      <a:pt x="0" y="1903"/>
                      <a:pt x="549" y="2451"/>
                      <a:pt x="1226" y="2451"/>
                    </a:cubicBezTo>
                    <a:cubicBezTo>
                      <a:pt x="1902" y="2451"/>
                      <a:pt x="2450" y="1903"/>
                      <a:pt x="2450" y="1226"/>
                    </a:cubicBezTo>
                    <a:cubicBezTo>
                      <a:pt x="2450" y="550"/>
                      <a:pt x="1902" y="1"/>
                      <a:pt x="1226"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4" name="Google Shape;3324;p74">
                <a:extLst>
                  <a:ext uri="{FF2B5EF4-FFF2-40B4-BE49-F238E27FC236}">
                    <a16:creationId xmlns:a16="http://schemas.microsoft.com/office/drawing/2014/main" id="{E6BE7940-FB91-44F8-C757-59BDCE359E79}"/>
                  </a:ext>
                </a:extLst>
              </p:cNvPr>
              <p:cNvSpPr/>
              <p:nvPr/>
            </p:nvSpPr>
            <p:spPr>
              <a:xfrm>
                <a:off x="1948713" y="2626407"/>
                <a:ext cx="128630" cy="128630"/>
              </a:xfrm>
              <a:custGeom>
                <a:avLst/>
                <a:gdLst/>
                <a:ahLst/>
                <a:cxnLst/>
                <a:rect l="l" t="t" r="r" b="b"/>
                <a:pathLst>
                  <a:path w="1379" h="1379" extrusionOk="0">
                    <a:moveTo>
                      <a:pt x="689" y="0"/>
                    </a:moveTo>
                    <a:cubicBezTo>
                      <a:pt x="309" y="0"/>
                      <a:pt x="0" y="309"/>
                      <a:pt x="0" y="690"/>
                    </a:cubicBezTo>
                    <a:cubicBezTo>
                      <a:pt x="0" y="1070"/>
                      <a:pt x="309" y="1379"/>
                      <a:pt x="689" y="1379"/>
                    </a:cubicBezTo>
                    <a:cubicBezTo>
                      <a:pt x="1070" y="1379"/>
                      <a:pt x="1378" y="1070"/>
                      <a:pt x="1378" y="690"/>
                    </a:cubicBezTo>
                    <a:cubicBezTo>
                      <a:pt x="1378" y="309"/>
                      <a:pt x="1070" y="0"/>
                      <a:pt x="689" y="0"/>
                    </a:cubicBezTo>
                    <a:close/>
                  </a:path>
                </a:pathLst>
              </a:custGeom>
              <a:solidFill>
                <a:srgbClr val="A7A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5" name="Google Shape;3325;p74">
                <a:extLst>
                  <a:ext uri="{FF2B5EF4-FFF2-40B4-BE49-F238E27FC236}">
                    <a16:creationId xmlns:a16="http://schemas.microsoft.com/office/drawing/2014/main" id="{9C6598EE-D090-6E0D-136E-60B67468B5A6}"/>
                  </a:ext>
                </a:extLst>
              </p:cNvPr>
              <p:cNvSpPr/>
              <p:nvPr/>
            </p:nvSpPr>
            <p:spPr>
              <a:xfrm>
                <a:off x="2120433" y="2781338"/>
                <a:ext cx="148871" cy="314252"/>
              </a:xfrm>
              <a:custGeom>
                <a:avLst/>
                <a:gdLst/>
                <a:ahLst/>
                <a:cxnLst/>
                <a:rect l="l" t="t" r="r" b="b"/>
                <a:pathLst>
                  <a:path w="1596" h="3369" extrusionOk="0">
                    <a:moveTo>
                      <a:pt x="1418" y="1"/>
                    </a:moveTo>
                    <a:cubicBezTo>
                      <a:pt x="610" y="159"/>
                      <a:pt x="1" y="869"/>
                      <a:pt x="1" y="1723"/>
                    </a:cubicBezTo>
                    <a:cubicBezTo>
                      <a:pt x="1" y="2479"/>
                      <a:pt x="480" y="3122"/>
                      <a:pt x="1151" y="3369"/>
                    </a:cubicBezTo>
                    <a:cubicBezTo>
                      <a:pt x="1435" y="2743"/>
                      <a:pt x="1595" y="2048"/>
                      <a:pt x="1595" y="1316"/>
                    </a:cubicBezTo>
                    <a:cubicBezTo>
                      <a:pt x="1595" y="861"/>
                      <a:pt x="1532" y="420"/>
                      <a:pt x="1418"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6" name="Google Shape;3326;p74">
                <a:extLst>
                  <a:ext uri="{FF2B5EF4-FFF2-40B4-BE49-F238E27FC236}">
                    <a16:creationId xmlns:a16="http://schemas.microsoft.com/office/drawing/2014/main" id="{4D3CB213-7F9C-6A80-8542-CF2143FC1802}"/>
                  </a:ext>
                </a:extLst>
              </p:cNvPr>
              <p:cNvSpPr/>
              <p:nvPr/>
            </p:nvSpPr>
            <p:spPr>
              <a:xfrm>
                <a:off x="1442040" y="2995965"/>
                <a:ext cx="51862" cy="51862"/>
              </a:xfrm>
              <a:custGeom>
                <a:avLst/>
                <a:gdLst/>
                <a:ahLst/>
                <a:cxnLst/>
                <a:rect l="l" t="t" r="r" b="b"/>
                <a:pathLst>
                  <a:path w="556" h="556" extrusionOk="0">
                    <a:moveTo>
                      <a:pt x="278" y="1"/>
                    </a:moveTo>
                    <a:cubicBezTo>
                      <a:pt x="125" y="1"/>
                      <a:pt x="0" y="125"/>
                      <a:pt x="0" y="278"/>
                    </a:cubicBezTo>
                    <a:cubicBezTo>
                      <a:pt x="0" y="432"/>
                      <a:pt x="125" y="555"/>
                      <a:pt x="278" y="555"/>
                    </a:cubicBezTo>
                    <a:cubicBezTo>
                      <a:pt x="432" y="555"/>
                      <a:pt x="556" y="432"/>
                      <a:pt x="556" y="278"/>
                    </a:cubicBezTo>
                    <a:cubicBezTo>
                      <a:pt x="556" y="125"/>
                      <a:pt x="432" y="1"/>
                      <a:pt x="278"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7" name="Google Shape;3327;p74">
                <a:extLst>
                  <a:ext uri="{FF2B5EF4-FFF2-40B4-BE49-F238E27FC236}">
                    <a16:creationId xmlns:a16="http://schemas.microsoft.com/office/drawing/2014/main" id="{2F23AF4D-BA8B-DF53-FC9F-7071C618AC92}"/>
                  </a:ext>
                </a:extLst>
              </p:cNvPr>
              <p:cNvSpPr/>
              <p:nvPr/>
            </p:nvSpPr>
            <p:spPr>
              <a:xfrm>
                <a:off x="2051316" y="2801859"/>
                <a:ext cx="51862" cy="51769"/>
              </a:xfrm>
              <a:custGeom>
                <a:avLst/>
                <a:gdLst/>
                <a:ahLst/>
                <a:cxnLst/>
                <a:rect l="l" t="t" r="r" b="b"/>
                <a:pathLst>
                  <a:path w="556" h="555" extrusionOk="0">
                    <a:moveTo>
                      <a:pt x="278" y="1"/>
                    </a:moveTo>
                    <a:cubicBezTo>
                      <a:pt x="125" y="1"/>
                      <a:pt x="1" y="124"/>
                      <a:pt x="1" y="277"/>
                    </a:cubicBezTo>
                    <a:cubicBezTo>
                      <a:pt x="1" y="431"/>
                      <a:pt x="125" y="555"/>
                      <a:pt x="278" y="555"/>
                    </a:cubicBezTo>
                    <a:cubicBezTo>
                      <a:pt x="431" y="555"/>
                      <a:pt x="555" y="431"/>
                      <a:pt x="555" y="277"/>
                    </a:cubicBezTo>
                    <a:cubicBezTo>
                      <a:pt x="555" y="124"/>
                      <a:pt x="431" y="1"/>
                      <a:pt x="278"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8" name="Google Shape;3328;p74">
                <a:extLst>
                  <a:ext uri="{FF2B5EF4-FFF2-40B4-BE49-F238E27FC236}">
                    <a16:creationId xmlns:a16="http://schemas.microsoft.com/office/drawing/2014/main" id="{FCFAEC82-438A-A175-3185-6DCDEDE13C37}"/>
                  </a:ext>
                </a:extLst>
              </p:cNvPr>
              <p:cNvSpPr/>
              <p:nvPr/>
            </p:nvSpPr>
            <p:spPr>
              <a:xfrm>
                <a:off x="1520671" y="3074037"/>
                <a:ext cx="128723" cy="128630"/>
              </a:xfrm>
              <a:custGeom>
                <a:avLst/>
                <a:gdLst/>
                <a:ahLst/>
                <a:cxnLst/>
                <a:rect l="l" t="t" r="r" b="b"/>
                <a:pathLst>
                  <a:path w="1380" h="1379" extrusionOk="0">
                    <a:moveTo>
                      <a:pt x="689" y="0"/>
                    </a:moveTo>
                    <a:cubicBezTo>
                      <a:pt x="309" y="1"/>
                      <a:pt x="1" y="309"/>
                      <a:pt x="1" y="690"/>
                    </a:cubicBezTo>
                    <a:cubicBezTo>
                      <a:pt x="1" y="1070"/>
                      <a:pt x="309" y="1379"/>
                      <a:pt x="689" y="1379"/>
                    </a:cubicBezTo>
                    <a:cubicBezTo>
                      <a:pt x="1070" y="1379"/>
                      <a:pt x="1379" y="1070"/>
                      <a:pt x="1379" y="690"/>
                    </a:cubicBezTo>
                    <a:cubicBezTo>
                      <a:pt x="1379" y="309"/>
                      <a:pt x="1070" y="0"/>
                      <a:pt x="689"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9" name="Google Shape;3329;p74">
                <a:extLst>
                  <a:ext uri="{FF2B5EF4-FFF2-40B4-BE49-F238E27FC236}">
                    <a16:creationId xmlns:a16="http://schemas.microsoft.com/office/drawing/2014/main" id="{E8F65A7B-CC0F-DE90-4D7B-200FA26F2B2D}"/>
                  </a:ext>
                </a:extLst>
              </p:cNvPr>
              <p:cNvSpPr/>
              <p:nvPr/>
            </p:nvSpPr>
            <p:spPr>
              <a:xfrm>
                <a:off x="1767945" y="2552346"/>
                <a:ext cx="82084" cy="82271"/>
              </a:xfrm>
              <a:custGeom>
                <a:avLst/>
                <a:gdLst/>
                <a:ahLst/>
                <a:cxnLst/>
                <a:rect l="l" t="t" r="r" b="b"/>
                <a:pathLst>
                  <a:path w="880" h="882" extrusionOk="0">
                    <a:moveTo>
                      <a:pt x="440" y="0"/>
                    </a:moveTo>
                    <a:cubicBezTo>
                      <a:pt x="197" y="0"/>
                      <a:pt x="0" y="198"/>
                      <a:pt x="0" y="440"/>
                    </a:cubicBezTo>
                    <a:cubicBezTo>
                      <a:pt x="0" y="684"/>
                      <a:pt x="197" y="881"/>
                      <a:pt x="440" y="881"/>
                    </a:cubicBezTo>
                    <a:cubicBezTo>
                      <a:pt x="684" y="881"/>
                      <a:pt x="880" y="684"/>
                      <a:pt x="880" y="440"/>
                    </a:cubicBezTo>
                    <a:cubicBezTo>
                      <a:pt x="880" y="198"/>
                      <a:pt x="684" y="0"/>
                      <a:pt x="440"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0" name="Google Shape;3330;p74">
                <a:extLst>
                  <a:ext uri="{FF2B5EF4-FFF2-40B4-BE49-F238E27FC236}">
                    <a16:creationId xmlns:a16="http://schemas.microsoft.com/office/drawing/2014/main" id="{230BECD5-E3E9-E3C7-5F3B-FD987F7E1CA2}"/>
                  </a:ext>
                </a:extLst>
              </p:cNvPr>
              <p:cNvSpPr/>
              <p:nvPr/>
            </p:nvSpPr>
            <p:spPr>
              <a:xfrm>
                <a:off x="1635400" y="3206675"/>
                <a:ext cx="321528" cy="161650"/>
              </a:xfrm>
              <a:custGeom>
                <a:avLst/>
                <a:gdLst/>
                <a:ahLst/>
                <a:cxnLst/>
                <a:rect l="l" t="t" r="r" b="b"/>
                <a:pathLst>
                  <a:path w="3447" h="1733" extrusionOk="0">
                    <a:moveTo>
                      <a:pt x="1717" y="0"/>
                    </a:moveTo>
                    <a:cubicBezTo>
                      <a:pt x="874" y="0"/>
                      <a:pt x="170" y="596"/>
                      <a:pt x="0" y="1389"/>
                    </a:cubicBezTo>
                    <a:cubicBezTo>
                      <a:pt x="564" y="1610"/>
                      <a:pt x="1176" y="1733"/>
                      <a:pt x="1819" y="1733"/>
                    </a:cubicBezTo>
                    <a:cubicBezTo>
                      <a:pt x="2388" y="1733"/>
                      <a:pt x="2937" y="1635"/>
                      <a:pt x="3447" y="1458"/>
                    </a:cubicBezTo>
                    <a:cubicBezTo>
                      <a:pt x="3305" y="631"/>
                      <a:pt x="2586" y="0"/>
                      <a:pt x="1717" y="0"/>
                    </a:cubicBezTo>
                    <a:close/>
                  </a:path>
                </a:pathLst>
              </a:custGeom>
              <a:solidFill>
                <a:srgbClr val="A7A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1" name="Google Shape;3331;p74">
                <a:extLst>
                  <a:ext uri="{FF2B5EF4-FFF2-40B4-BE49-F238E27FC236}">
                    <a16:creationId xmlns:a16="http://schemas.microsoft.com/office/drawing/2014/main" id="{A6E5130E-7447-DB37-5D38-751B6ED93099}"/>
                  </a:ext>
                </a:extLst>
              </p:cNvPr>
              <p:cNvSpPr/>
              <p:nvPr/>
            </p:nvSpPr>
            <p:spPr>
              <a:xfrm>
                <a:off x="1455005" y="2718377"/>
                <a:ext cx="175082" cy="175082"/>
              </a:xfrm>
              <a:custGeom>
                <a:avLst/>
                <a:gdLst/>
                <a:ahLst/>
                <a:cxnLst/>
                <a:rect l="l" t="t" r="r" b="b"/>
                <a:pathLst>
                  <a:path w="1877" h="1877" extrusionOk="0">
                    <a:moveTo>
                      <a:pt x="939" y="0"/>
                    </a:moveTo>
                    <a:cubicBezTo>
                      <a:pt x="421" y="0"/>
                      <a:pt x="1" y="421"/>
                      <a:pt x="1" y="938"/>
                    </a:cubicBezTo>
                    <a:cubicBezTo>
                      <a:pt x="1" y="1456"/>
                      <a:pt x="421" y="1876"/>
                      <a:pt x="939" y="1876"/>
                    </a:cubicBezTo>
                    <a:cubicBezTo>
                      <a:pt x="1456" y="1876"/>
                      <a:pt x="1877" y="1456"/>
                      <a:pt x="1877" y="938"/>
                    </a:cubicBezTo>
                    <a:cubicBezTo>
                      <a:pt x="1877" y="421"/>
                      <a:pt x="1456" y="0"/>
                      <a:pt x="939" y="0"/>
                    </a:cubicBezTo>
                    <a:close/>
                  </a:path>
                </a:pathLst>
              </a:custGeom>
              <a:solidFill>
                <a:srgbClr val="A7A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2" name="Google Shape;3332;p74">
                <a:extLst>
                  <a:ext uri="{FF2B5EF4-FFF2-40B4-BE49-F238E27FC236}">
                    <a16:creationId xmlns:a16="http://schemas.microsoft.com/office/drawing/2014/main" id="{F9CEC59F-B77F-21CD-B8CC-FAFC1717F05C}"/>
                  </a:ext>
                </a:extLst>
              </p:cNvPr>
              <p:cNvSpPr/>
              <p:nvPr/>
            </p:nvSpPr>
            <p:spPr>
              <a:xfrm>
                <a:off x="1761602" y="2789826"/>
                <a:ext cx="51956" cy="51769"/>
              </a:xfrm>
              <a:custGeom>
                <a:avLst/>
                <a:gdLst/>
                <a:ahLst/>
                <a:cxnLst/>
                <a:rect l="l" t="t" r="r" b="b"/>
                <a:pathLst>
                  <a:path w="557" h="555" extrusionOk="0">
                    <a:moveTo>
                      <a:pt x="279" y="0"/>
                    </a:moveTo>
                    <a:cubicBezTo>
                      <a:pt x="126" y="0"/>
                      <a:pt x="1" y="124"/>
                      <a:pt x="1" y="277"/>
                    </a:cubicBezTo>
                    <a:cubicBezTo>
                      <a:pt x="1" y="431"/>
                      <a:pt x="126" y="555"/>
                      <a:pt x="279" y="555"/>
                    </a:cubicBezTo>
                    <a:cubicBezTo>
                      <a:pt x="433" y="555"/>
                      <a:pt x="556" y="431"/>
                      <a:pt x="556" y="277"/>
                    </a:cubicBezTo>
                    <a:cubicBezTo>
                      <a:pt x="556" y="124"/>
                      <a:pt x="433" y="0"/>
                      <a:pt x="279"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3" name="Google Shape;3333;p74">
                <a:extLst>
                  <a:ext uri="{FF2B5EF4-FFF2-40B4-BE49-F238E27FC236}">
                    <a16:creationId xmlns:a16="http://schemas.microsoft.com/office/drawing/2014/main" id="{27E9E43B-DE7C-C1D8-C37A-4586F8220BBD}"/>
                  </a:ext>
                </a:extLst>
              </p:cNvPr>
              <p:cNvSpPr/>
              <p:nvPr/>
            </p:nvSpPr>
            <p:spPr>
              <a:xfrm>
                <a:off x="1690153" y="2999603"/>
                <a:ext cx="82271" cy="82084"/>
              </a:xfrm>
              <a:custGeom>
                <a:avLst/>
                <a:gdLst/>
                <a:ahLst/>
                <a:cxnLst/>
                <a:rect l="l" t="t" r="r" b="b"/>
                <a:pathLst>
                  <a:path w="882" h="880" extrusionOk="0">
                    <a:moveTo>
                      <a:pt x="442" y="0"/>
                    </a:moveTo>
                    <a:cubicBezTo>
                      <a:pt x="198" y="0"/>
                      <a:pt x="1" y="196"/>
                      <a:pt x="1" y="440"/>
                    </a:cubicBezTo>
                    <a:cubicBezTo>
                      <a:pt x="1" y="684"/>
                      <a:pt x="198" y="880"/>
                      <a:pt x="442" y="880"/>
                    </a:cubicBezTo>
                    <a:cubicBezTo>
                      <a:pt x="684" y="880"/>
                      <a:pt x="882" y="683"/>
                      <a:pt x="882" y="440"/>
                    </a:cubicBezTo>
                    <a:cubicBezTo>
                      <a:pt x="882" y="196"/>
                      <a:pt x="684" y="0"/>
                      <a:pt x="442"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4" name="Google Shape;3334;p74">
                <a:extLst>
                  <a:ext uri="{FF2B5EF4-FFF2-40B4-BE49-F238E27FC236}">
                    <a16:creationId xmlns:a16="http://schemas.microsoft.com/office/drawing/2014/main" id="{3B9C24DD-E953-0748-56D0-FFC7E3776E53}"/>
                  </a:ext>
                </a:extLst>
              </p:cNvPr>
              <p:cNvSpPr/>
              <p:nvPr/>
            </p:nvSpPr>
            <p:spPr>
              <a:xfrm>
                <a:off x="1463867" y="2630884"/>
                <a:ext cx="805451" cy="737452"/>
              </a:xfrm>
              <a:custGeom>
                <a:avLst/>
                <a:gdLst/>
                <a:ahLst/>
                <a:cxnLst/>
                <a:rect l="l" t="t" r="r" b="b"/>
                <a:pathLst>
                  <a:path w="8635" h="7906" extrusionOk="0">
                    <a:moveTo>
                      <a:pt x="7680" y="1"/>
                    </a:moveTo>
                    <a:cubicBezTo>
                      <a:pt x="6310" y="2087"/>
                      <a:pt x="3209" y="6199"/>
                      <a:pt x="1" y="6303"/>
                    </a:cubicBezTo>
                    <a:cubicBezTo>
                      <a:pt x="910" y="7288"/>
                      <a:pt x="2211" y="7906"/>
                      <a:pt x="3658" y="7906"/>
                    </a:cubicBezTo>
                    <a:cubicBezTo>
                      <a:pt x="6405" y="7906"/>
                      <a:pt x="8633" y="5677"/>
                      <a:pt x="8633" y="2929"/>
                    </a:cubicBezTo>
                    <a:cubicBezTo>
                      <a:pt x="8634" y="1835"/>
                      <a:pt x="8279" y="823"/>
                      <a:pt x="7680" y="1"/>
                    </a:cubicBezTo>
                    <a:close/>
                  </a:path>
                </a:pathLst>
              </a:custGeom>
              <a:solidFill>
                <a:srgbClr val="DAD8DB">
                  <a:alpha val="296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5" name="Google Shape;3335;p74">
                <a:extLst>
                  <a:ext uri="{FF2B5EF4-FFF2-40B4-BE49-F238E27FC236}">
                    <a16:creationId xmlns:a16="http://schemas.microsoft.com/office/drawing/2014/main" id="{1C8F2013-84B9-5FA5-E4BF-459753546E5E}"/>
                  </a:ext>
                </a:extLst>
              </p:cNvPr>
              <p:cNvSpPr/>
              <p:nvPr/>
            </p:nvSpPr>
            <p:spPr>
              <a:xfrm>
                <a:off x="1520765" y="2875919"/>
                <a:ext cx="748552" cy="492412"/>
              </a:xfrm>
              <a:custGeom>
                <a:avLst/>
                <a:gdLst/>
                <a:ahLst/>
                <a:cxnLst/>
                <a:rect l="l" t="t" r="r" b="b"/>
                <a:pathLst>
                  <a:path w="8025" h="5279" extrusionOk="0">
                    <a:moveTo>
                      <a:pt x="8014" y="0"/>
                    </a:moveTo>
                    <a:cubicBezTo>
                      <a:pt x="6689" y="1783"/>
                      <a:pt x="4237" y="4319"/>
                      <a:pt x="1014" y="4319"/>
                    </a:cubicBezTo>
                    <a:cubicBezTo>
                      <a:pt x="684" y="4319"/>
                      <a:pt x="346" y="4292"/>
                      <a:pt x="1" y="4236"/>
                    </a:cubicBezTo>
                    <a:lnTo>
                      <a:pt x="1" y="4236"/>
                    </a:lnTo>
                    <a:cubicBezTo>
                      <a:pt x="843" y="4888"/>
                      <a:pt x="1899" y="5279"/>
                      <a:pt x="3048" y="5279"/>
                    </a:cubicBezTo>
                    <a:cubicBezTo>
                      <a:pt x="5796" y="5279"/>
                      <a:pt x="8024" y="3050"/>
                      <a:pt x="8024" y="302"/>
                    </a:cubicBezTo>
                    <a:cubicBezTo>
                      <a:pt x="8024" y="201"/>
                      <a:pt x="8020" y="101"/>
                      <a:pt x="8014" y="0"/>
                    </a:cubicBezTo>
                    <a:close/>
                  </a:path>
                </a:pathLst>
              </a:custGeom>
              <a:solidFill>
                <a:srgbClr val="DAD8DB">
                  <a:alpha val="296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6" name="Google Shape;3336;p74">
                <a:extLst>
                  <a:ext uri="{FF2B5EF4-FFF2-40B4-BE49-F238E27FC236}">
                    <a16:creationId xmlns:a16="http://schemas.microsoft.com/office/drawing/2014/main" id="{B6F8E5EF-C031-E973-0661-11F6576CDEAC}"/>
                  </a:ext>
                </a:extLst>
              </p:cNvPr>
              <p:cNvSpPr/>
              <p:nvPr/>
            </p:nvSpPr>
            <p:spPr>
              <a:xfrm>
                <a:off x="1372270" y="2438550"/>
                <a:ext cx="640070" cy="539517"/>
              </a:xfrm>
              <a:custGeom>
                <a:avLst/>
                <a:gdLst/>
                <a:ahLst/>
                <a:cxnLst/>
                <a:rect l="l" t="t" r="r" b="b"/>
                <a:pathLst>
                  <a:path w="6862" h="5784" extrusionOk="0">
                    <a:moveTo>
                      <a:pt x="6204" y="1209"/>
                    </a:moveTo>
                    <a:cubicBezTo>
                      <a:pt x="6861" y="2293"/>
                      <a:pt x="6153" y="3924"/>
                      <a:pt x="4622" y="4855"/>
                    </a:cubicBezTo>
                    <a:cubicBezTo>
                      <a:pt x="3091" y="5784"/>
                      <a:pt x="1316" y="5660"/>
                      <a:pt x="659" y="4576"/>
                    </a:cubicBezTo>
                    <a:cubicBezTo>
                      <a:pt x="1" y="3493"/>
                      <a:pt x="709" y="1860"/>
                      <a:pt x="2240" y="931"/>
                    </a:cubicBezTo>
                    <a:cubicBezTo>
                      <a:pt x="3771" y="1"/>
                      <a:pt x="5546" y="126"/>
                      <a:pt x="6204" y="1209"/>
                    </a:cubicBezTo>
                    <a:close/>
                  </a:path>
                </a:pathLst>
              </a:custGeom>
              <a:solidFill>
                <a:srgbClr val="FFFFFF">
                  <a:alpha val="781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7" name="Google Shape;3337;p74">
                <a:extLst>
                  <a:ext uri="{FF2B5EF4-FFF2-40B4-BE49-F238E27FC236}">
                    <a16:creationId xmlns:a16="http://schemas.microsoft.com/office/drawing/2014/main" id="{A702E209-AA6E-6703-01A6-4D1E2D345981}"/>
                  </a:ext>
                </a:extLst>
              </p:cNvPr>
              <p:cNvSpPr/>
              <p:nvPr/>
            </p:nvSpPr>
            <p:spPr>
              <a:xfrm>
                <a:off x="1444838" y="2492650"/>
                <a:ext cx="410234" cy="299421"/>
              </a:xfrm>
              <a:custGeom>
                <a:avLst/>
                <a:gdLst/>
                <a:ahLst/>
                <a:cxnLst/>
                <a:rect l="l" t="t" r="r" b="b"/>
                <a:pathLst>
                  <a:path w="4398" h="3210" extrusionOk="0">
                    <a:moveTo>
                      <a:pt x="2914" y="0"/>
                    </a:moveTo>
                    <a:cubicBezTo>
                      <a:pt x="2471" y="0"/>
                      <a:pt x="1964" y="144"/>
                      <a:pt x="1487" y="434"/>
                    </a:cubicBezTo>
                    <a:cubicBezTo>
                      <a:pt x="489" y="1039"/>
                      <a:pt x="0" y="2055"/>
                      <a:pt x="392" y="2702"/>
                    </a:cubicBezTo>
                    <a:cubicBezTo>
                      <a:pt x="598" y="3039"/>
                      <a:pt x="1002" y="3210"/>
                      <a:pt x="1484" y="3210"/>
                    </a:cubicBezTo>
                    <a:cubicBezTo>
                      <a:pt x="1926" y="3210"/>
                      <a:pt x="2433" y="3066"/>
                      <a:pt x="2911" y="2777"/>
                    </a:cubicBezTo>
                    <a:cubicBezTo>
                      <a:pt x="3907" y="2172"/>
                      <a:pt x="4397" y="1156"/>
                      <a:pt x="4005" y="508"/>
                    </a:cubicBezTo>
                    <a:cubicBezTo>
                      <a:pt x="3800" y="171"/>
                      <a:pt x="3395" y="0"/>
                      <a:pt x="2914" y="0"/>
                    </a:cubicBezTo>
                    <a:close/>
                  </a:path>
                </a:pathLst>
              </a:custGeom>
              <a:solidFill>
                <a:srgbClr val="FFFFFF">
                  <a:alpha val="781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38" name="Google Shape;3338;p74">
              <a:extLst>
                <a:ext uri="{FF2B5EF4-FFF2-40B4-BE49-F238E27FC236}">
                  <a16:creationId xmlns:a16="http://schemas.microsoft.com/office/drawing/2014/main" id="{FA8673D4-D8F3-C195-CE29-225433A619BA}"/>
                </a:ext>
              </a:extLst>
            </p:cNvPr>
            <p:cNvGrpSpPr/>
            <p:nvPr/>
          </p:nvGrpSpPr>
          <p:grpSpPr>
            <a:xfrm>
              <a:off x="3240212" y="2262794"/>
              <a:ext cx="928668" cy="929786"/>
              <a:chOff x="1340650" y="2438550"/>
              <a:chExt cx="928668" cy="929786"/>
            </a:xfrm>
          </p:grpSpPr>
          <p:sp>
            <p:nvSpPr>
              <p:cNvPr id="3339" name="Google Shape;3339;p74">
                <a:extLst>
                  <a:ext uri="{FF2B5EF4-FFF2-40B4-BE49-F238E27FC236}">
                    <a16:creationId xmlns:a16="http://schemas.microsoft.com/office/drawing/2014/main" id="{ED5A05E7-0C5F-DC75-E42F-EE62231C1874}"/>
                  </a:ext>
                </a:extLst>
              </p:cNvPr>
              <p:cNvSpPr/>
              <p:nvPr/>
            </p:nvSpPr>
            <p:spPr>
              <a:xfrm>
                <a:off x="1340650" y="2439856"/>
                <a:ext cx="928484" cy="928391"/>
              </a:xfrm>
              <a:custGeom>
                <a:avLst/>
                <a:gdLst/>
                <a:ahLst/>
                <a:cxnLst/>
                <a:rect l="l" t="t" r="r" b="b"/>
                <a:pathLst>
                  <a:path w="9954" h="9953" extrusionOk="0">
                    <a:moveTo>
                      <a:pt x="4978" y="0"/>
                    </a:moveTo>
                    <a:cubicBezTo>
                      <a:pt x="3657" y="0"/>
                      <a:pt x="2392" y="524"/>
                      <a:pt x="1459" y="1457"/>
                    </a:cubicBezTo>
                    <a:cubicBezTo>
                      <a:pt x="525" y="2391"/>
                      <a:pt x="1" y="3656"/>
                      <a:pt x="1" y="4976"/>
                    </a:cubicBezTo>
                    <a:cubicBezTo>
                      <a:pt x="1" y="6296"/>
                      <a:pt x="525" y="7562"/>
                      <a:pt x="1459" y="8495"/>
                    </a:cubicBezTo>
                    <a:cubicBezTo>
                      <a:pt x="2392" y="9428"/>
                      <a:pt x="3657" y="9952"/>
                      <a:pt x="4978" y="9952"/>
                    </a:cubicBezTo>
                    <a:cubicBezTo>
                      <a:pt x="6297" y="9952"/>
                      <a:pt x="7563" y="9428"/>
                      <a:pt x="8496" y="8495"/>
                    </a:cubicBezTo>
                    <a:cubicBezTo>
                      <a:pt x="9430" y="7562"/>
                      <a:pt x="9953" y="6296"/>
                      <a:pt x="9953" y="4976"/>
                    </a:cubicBezTo>
                    <a:cubicBezTo>
                      <a:pt x="9953" y="3656"/>
                      <a:pt x="9430" y="2391"/>
                      <a:pt x="8496" y="1457"/>
                    </a:cubicBezTo>
                    <a:cubicBezTo>
                      <a:pt x="7563" y="524"/>
                      <a:pt x="6297" y="0"/>
                      <a:pt x="4978" y="0"/>
                    </a:cubicBezTo>
                    <a:close/>
                  </a:path>
                </a:pathLst>
              </a:custGeom>
              <a:solidFill>
                <a:srgbClr val="E7E8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0" name="Google Shape;3340;p74">
                <a:extLst>
                  <a:ext uri="{FF2B5EF4-FFF2-40B4-BE49-F238E27FC236}">
                    <a16:creationId xmlns:a16="http://schemas.microsoft.com/office/drawing/2014/main" id="{1764F9F3-BC3C-6C63-84E5-10EE2BF7B055}"/>
                  </a:ext>
                </a:extLst>
              </p:cNvPr>
              <p:cNvSpPr/>
              <p:nvPr/>
            </p:nvSpPr>
            <p:spPr>
              <a:xfrm>
                <a:off x="1860288" y="2924050"/>
                <a:ext cx="228623" cy="228623"/>
              </a:xfrm>
              <a:custGeom>
                <a:avLst/>
                <a:gdLst/>
                <a:ahLst/>
                <a:cxnLst/>
                <a:rect l="l" t="t" r="r" b="b"/>
                <a:pathLst>
                  <a:path w="2451" h="2451" extrusionOk="0">
                    <a:moveTo>
                      <a:pt x="1226" y="1"/>
                    </a:moveTo>
                    <a:cubicBezTo>
                      <a:pt x="549" y="1"/>
                      <a:pt x="0" y="549"/>
                      <a:pt x="0" y="1226"/>
                    </a:cubicBezTo>
                    <a:cubicBezTo>
                      <a:pt x="0" y="1903"/>
                      <a:pt x="549" y="2451"/>
                      <a:pt x="1226" y="2451"/>
                    </a:cubicBezTo>
                    <a:cubicBezTo>
                      <a:pt x="1902" y="2451"/>
                      <a:pt x="2450" y="1903"/>
                      <a:pt x="2450" y="1226"/>
                    </a:cubicBezTo>
                    <a:cubicBezTo>
                      <a:pt x="2450" y="550"/>
                      <a:pt x="1902" y="1"/>
                      <a:pt x="1226"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1" name="Google Shape;3341;p74">
                <a:extLst>
                  <a:ext uri="{FF2B5EF4-FFF2-40B4-BE49-F238E27FC236}">
                    <a16:creationId xmlns:a16="http://schemas.microsoft.com/office/drawing/2014/main" id="{08B0BE4B-4471-0E34-9147-0EEA7B183A7C}"/>
                  </a:ext>
                </a:extLst>
              </p:cNvPr>
              <p:cNvSpPr/>
              <p:nvPr/>
            </p:nvSpPr>
            <p:spPr>
              <a:xfrm>
                <a:off x="1948713" y="2626407"/>
                <a:ext cx="128630" cy="128630"/>
              </a:xfrm>
              <a:custGeom>
                <a:avLst/>
                <a:gdLst/>
                <a:ahLst/>
                <a:cxnLst/>
                <a:rect l="l" t="t" r="r" b="b"/>
                <a:pathLst>
                  <a:path w="1379" h="1379" extrusionOk="0">
                    <a:moveTo>
                      <a:pt x="689" y="0"/>
                    </a:moveTo>
                    <a:cubicBezTo>
                      <a:pt x="309" y="0"/>
                      <a:pt x="0" y="309"/>
                      <a:pt x="0" y="690"/>
                    </a:cubicBezTo>
                    <a:cubicBezTo>
                      <a:pt x="0" y="1070"/>
                      <a:pt x="309" y="1379"/>
                      <a:pt x="689" y="1379"/>
                    </a:cubicBezTo>
                    <a:cubicBezTo>
                      <a:pt x="1070" y="1379"/>
                      <a:pt x="1378" y="1070"/>
                      <a:pt x="1378" y="690"/>
                    </a:cubicBezTo>
                    <a:cubicBezTo>
                      <a:pt x="1378" y="309"/>
                      <a:pt x="1070" y="0"/>
                      <a:pt x="689" y="0"/>
                    </a:cubicBezTo>
                    <a:close/>
                  </a:path>
                </a:pathLst>
              </a:custGeom>
              <a:solidFill>
                <a:srgbClr val="A7A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2" name="Google Shape;3342;p74">
                <a:extLst>
                  <a:ext uri="{FF2B5EF4-FFF2-40B4-BE49-F238E27FC236}">
                    <a16:creationId xmlns:a16="http://schemas.microsoft.com/office/drawing/2014/main" id="{38BBD4B9-5FD9-36E4-5B0B-30E76E9C48D1}"/>
                  </a:ext>
                </a:extLst>
              </p:cNvPr>
              <p:cNvSpPr/>
              <p:nvPr/>
            </p:nvSpPr>
            <p:spPr>
              <a:xfrm>
                <a:off x="2120433" y="2781338"/>
                <a:ext cx="148871" cy="314252"/>
              </a:xfrm>
              <a:custGeom>
                <a:avLst/>
                <a:gdLst/>
                <a:ahLst/>
                <a:cxnLst/>
                <a:rect l="l" t="t" r="r" b="b"/>
                <a:pathLst>
                  <a:path w="1596" h="3369" extrusionOk="0">
                    <a:moveTo>
                      <a:pt x="1418" y="1"/>
                    </a:moveTo>
                    <a:cubicBezTo>
                      <a:pt x="610" y="159"/>
                      <a:pt x="1" y="869"/>
                      <a:pt x="1" y="1723"/>
                    </a:cubicBezTo>
                    <a:cubicBezTo>
                      <a:pt x="1" y="2479"/>
                      <a:pt x="480" y="3122"/>
                      <a:pt x="1151" y="3369"/>
                    </a:cubicBezTo>
                    <a:cubicBezTo>
                      <a:pt x="1435" y="2743"/>
                      <a:pt x="1595" y="2048"/>
                      <a:pt x="1595" y="1316"/>
                    </a:cubicBezTo>
                    <a:cubicBezTo>
                      <a:pt x="1595" y="861"/>
                      <a:pt x="1532" y="420"/>
                      <a:pt x="1418"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3" name="Google Shape;3343;p74">
                <a:extLst>
                  <a:ext uri="{FF2B5EF4-FFF2-40B4-BE49-F238E27FC236}">
                    <a16:creationId xmlns:a16="http://schemas.microsoft.com/office/drawing/2014/main" id="{D5F53E30-7EDD-F38F-019F-0013190AEC5C}"/>
                  </a:ext>
                </a:extLst>
              </p:cNvPr>
              <p:cNvSpPr/>
              <p:nvPr/>
            </p:nvSpPr>
            <p:spPr>
              <a:xfrm>
                <a:off x="1442040" y="2995965"/>
                <a:ext cx="51862" cy="51862"/>
              </a:xfrm>
              <a:custGeom>
                <a:avLst/>
                <a:gdLst/>
                <a:ahLst/>
                <a:cxnLst/>
                <a:rect l="l" t="t" r="r" b="b"/>
                <a:pathLst>
                  <a:path w="556" h="556" extrusionOk="0">
                    <a:moveTo>
                      <a:pt x="278" y="1"/>
                    </a:moveTo>
                    <a:cubicBezTo>
                      <a:pt x="125" y="1"/>
                      <a:pt x="0" y="125"/>
                      <a:pt x="0" y="278"/>
                    </a:cubicBezTo>
                    <a:cubicBezTo>
                      <a:pt x="0" y="432"/>
                      <a:pt x="125" y="555"/>
                      <a:pt x="278" y="555"/>
                    </a:cubicBezTo>
                    <a:cubicBezTo>
                      <a:pt x="432" y="555"/>
                      <a:pt x="556" y="432"/>
                      <a:pt x="556" y="278"/>
                    </a:cubicBezTo>
                    <a:cubicBezTo>
                      <a:pt x="556" y="125"/>
                      <a:pt x="432" y="1"/>
                      <a:pt x="278"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4" name="Google Shape;3344;p74">
                <a:extLst>
                  <a:ext uri="{FF2B5EF4-FFF2-40B4-BE49-F238E27FC236}">
                    <a16:creationId xmlns:a16="http://schemas.microsoft.com/office/drawing/2014/main" id="{844BB12B-85BE-8BA2-45F7-3C52E1146BAF}"/>
                  </a:ext>
                </a:extLst>
              </p:cNvPr>
              <p:cNvSpPr/>
              <p:nvPr/>
            </p:nvSpPr>
            <p:spPr>
              <a:xfrm>
                <a:off x="2051316" y="2801859"/>
                <a:ext cx="51862" cy="51769"/>
              </a:xfrm>
              <a:custGeom>
                <a:avLst/>
                <a:gdLst/>
                <a:ahLst/>
                <a:cxnLst/>
                <a:rect l="l" t="t" r="r" b="b"/>
                <a:pathLst>
                  <a:path w="556" h="555" extrusionOk="0">
                    <a:moveTo>
                      <a:pt x="278" y="1"/>
                    </a:moveTo>
                    <a:cubicBezTo>
                      <a:pt x="125" y="1"/>
                      <a:pt x="1" y="124"/>
                      <a:pt x="1" y="277"/>
                    </a:cubicBezTo>
                    <a:cubicBezTo>
                      <a:pt x="1" y="431"/>
                      <a:pt x="125" y="555"/>
                      <a:pt x="278" y="555"/>
                    </a:cubicBezTo>
                    <a:cubicBezTo>
                      <a:pt x="431" y="555"/>
                      <a:pt x="555" y="431"/>
                      <a:pt x="555" y="277"/>
                    </a:cubicBezTo>
                    <a:cubicBezTo>
                      <a:pt x="555" y="124"/>
                      <a:pt x="431" y="1"/>
                      <a:pt x="278"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5" name="Google Shape;3345;p74">
                <a:extLst>
                  <a:ext uri="{FF2B5EF4-FFF2-40B4-BE49-F238E27FC236}">
                    <a16:creationId xmlns:a16="http://schemas.microsoft.com/office/drawing/2014/main" id="{BF6F9AF3-5910-C536-5F15-CACE261BE28C}"/>
                  </a:ext>
                </a:extLst>
              </p:cNvPr>
              <p:cNvSpPr/>
              <p:nvPr/>
            </p:nvSpPr>
            <p:spPr>
              <a:xfrm>
                <a:off x="1520671" y="3074037"/>
                <a:ext cx="128723" cy="128630"/>
              </a:xfrm>
              <a:custGeom>
                <a:avLst/>
                <a:gdLst/>
                <a:ahLst/>
                <a:cxnLst/>
                <a:rect l="l" t="t" r="r" b="b"/>
                <a:pathLst>
                  <a:path w="1380" h="1379" extrusionOk="0">
                    <a:moveTo>
                      <a:pt x="689" y="0"/>
                    </a:moveTo>
                    <a:cubicBezTo>
                      <a:pt x="309" y="1"/>
                      <a:pt x="1" y="309"/>
                      <a:pt x="1" y="690"/>
                    </a:cubicBezTo>
                    <a:cubicBezTo>
                      <a:pt x="1" y="1070"/>
                      <a:pt x="309" y="1379"/>
                      <a:pt x="689" y="1379"/>
                    </a:cubicBezTo>
                    <a:cubicBezTo>
                      <a:pt x="1070" y="1379"/>
                      <a:pt x="1379" y="1070"/>
                      <a:pt x="1379" y="690"/>
                    </a:cubicBezTo>
                    <a:cubicBezTo>
                      <a:pt x="1379" y="309"/>
                      <a:pt x="1070" y="0"/>
                      <a:pt x="689"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6" name="Google Shape;3346;p74">
                <a:extLst>
                  <a:ext uri="{FF2B5EF4-FFF2-40B4-BE49-F238E27FC236}">
                    <a16:creationId xmlns:a16="http://schemas.microsoft.com/office/drawing/2014/main" id="{71A08B8C-C028-A906-3838-3DC98CD08537}"/>
                  </a:ext>
                </a:extLst>
              </p:cNvPr>
              <p:cNvSpPr/>
              <p:nvPr/>
            </p:nvSpPr>
            <p:spPr>
              <a:xfrm>
                <a:off x="1767945" y="2552346"/>
                <a:ext cx="82084" cy="82271"/>
              </a:xfrm>
              <a:custGeom>
                <a:avLst/>
                <a:gdLst/>
                <a:ahLst/>
                <a:cxnLst/>
                <a:rect l="l" t="t" r="r" b="b"/>
                <a:pathLst>
                  <a:path w="880" h="882" extrusionOk="0">
                    <a:moveTo>
                      <a:pt x="440" y="0"/>
                    </a:moveTo>
                    <a:cubicBezTo>
                      <a:pt x="197" y="0"/>
                      <a:pt x="0" y="198"/>
                      <a:pt x="0" y="440"/>
                    </a:cubicBezTo>
                    <a:cubicBezTo>
                      <a:pt x="0" y="684"/>
                      <a:pt x="197" y="881"/>
                      <a:pt x="440" y="881"/>
                    </a:cubicBezTo>
                    <a:cubicBezTo>
                      <a:pt x="684" y="881"/>
                      <a:pt x="880" y="684"/>
                      <a:pt x="880" y="440"/>
                    </a:cubicBezTo>
                    <a:cubicBezTo>
                      <a:pt x="880" y="198"/>
                      <a:pt x="684" y="0"/>
                      <a:pt x="440"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7" name="Google Shape;3347;p74">
                <a:extLst>
                  <a:ext uri="{FF2B5EF4-FFF2-40B4-BE49-F238E27FC236}">
                    <a16:creationId xmlns:a16="http://schemas.microsoft.com/office/drawing/2014/main" id="{D0560B38-39E7-18BD-5395-B84D28FE6914}"/>
                  </a:ext>
                </a:extLst>
              </p:cNvPr>
              <p:cNvSpPr/>
              <p:nvPr/>
            </p:nvSpPr>
            <p:spPr>
              <a:xfrm>
                <a:off x="1635400" y="3206675"/>
                <a:ext cx="321528" cy="161650"/>
              </a:xfrm>
              <a:custGeom>
                <a:avLst/>
                <a:gdLst/>
                <a:ahLst/>
                <a:cxnLst/>
                <a:rect l="l" t="t" r="r" b="b"/>
                <a:pathLst>
                  <a:path w="3447" h="1733" extrusionOk="0">
                    <a:moveTo>
                      <a:pt x="1717" y="0"/>
                    </a:moveTo>
                    <a:cubicBezTo>
                      <a:pt x="874" y="0"/>
                      <a:pt x="170" y="596"/>
                      <a:pt x="0" y="1389"/>
                    </a:cubicBezTo>
                    <a:cubicBezTo>
                      <a:pt x="564" y="1610"/>
                      <a:pt x="1176" y="1733"/>
                      <a:pt x="1819" y="1733"/>
                    </a:cubicBezTo>
                    <a:cubicBezTo>
                      <a:pt x="2388" y="1733"/>
                      <a:pt x="2937" y="1635"/>
                      <a:pt x="3447" y="1458"/>
                    </a:cubicBezTo>
                    <a:cubicBezTo>
                      <a:pt x="3305" y="631"/>
                      <a:pt x="2586" y="0"/>
                      <a:pt x="1717" y="0"/>
                    </a:cubicBezTo>
                    <a:close/>
                  </a:path>
                </a:pathLst>
              </a:custGeom>
              <a:solidFill>
                <a:srgbClr val="A7A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8" name="Google Shape;3348;p74">
                <a:extLst>
                  <a:ext uri="{FF2B5EF4-FFF2-40B4-BE49-F238E27FC236}">
                    <a16:creationId xmlns:a16="http://schemas.microsoft.com/office/drawing/2014/main" id="{C2E43D41-75D1-CED1-6A46-D8A984AF0C2D}"/>
                  </a:ext>
                </a:extLst>
              </p:cNvPr>
              <p:cNvSpPr/>
              <p:nvPr/>
            </p:nvSpPr>
            <p:spPr>
              <a:xfrm>
                <a:off x="1455005" y="2718377"/>
                <a:ext cx="175082" cy="175082"/>
              </a:xfrm>
              <a:custGeom>
                <a:avLst/>
                <a:gdLst/>
                <a:ahLst/>
                <a:cxnLst/>
                <a:rect l="l" t="t" r="r" b="b"/>
                <a:pathLst>
                  <a:path w="1877" h="1877" extrusionOk="0">
                    <a:moveTo>
                      <a:pt x="939" y="0"/>
                    </a:moveTo>
                    <a:cubicBezTo>
                      <a:pt x="421" y="0"/>
                      <a:pt x="1" y="421"/>
                      <a:pt x="1" y="938"/>
                    </a:cubicBezTo>
                    <a:cubicBezTo>
                      <a:pt x="1" y="1456"/>
                      <a:pt x="421" y="1876"/>
                      <a:pt x="939" y="1876"/>
                    </a:cubicBezTo>
                    <a:cubicBezTo>
                      <a:pt x="1456" y="1876"/>
                      <a:pt x="1877" y="1456"/>
                      <a:pt x="1877" y="938"/>
                    </a:cubicBezTo>
                    <a:cubicBezTo>
                      <a:pt x="1877" y="421"/>
                      <a:pt x="1456" y="0"/>
                      <a:pt x="939" y="0"/>
                    </a:cubicBezTo>
                    <a:close/>
                  </a:path>
                </a:pathLst>
              </a:custGeom>
              <a:solidFill>
                <a:srgbClr val="A7A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9" name="Google Shape;3349;p74">
                <a:extLst>
                  <a:ext uri="{FF2B5EF4-FFF2-40B4-BE49-F238E27FC236}">
                    <a16:creationId xmlns:a16="http://schemas.microsoft.com/office/drawing/2014/main" id="{79B91A1B-F287-C243-DEA2-4DE2A350A94E}"/>
                  </a:ext>
                </a:extLst>
              </p:cNvPr>
              <p:cNvSpPr/>
              <p:nvPr/>
            </p:nvSpPr>
            <p:spPr>
              <a:xfrm>
                <a:off x="1761602" y="2789826"/>
                <a:ext cx="51956" cy="51769"/>
              </a:xfrm>
              <a:custGeom>
                <a:avLst/>
                <a:gdLst/>
                <a:ahLst/>
                <a:cxnLst/>
                <a:rect l="l" t="t" r="r" b="b"/>
                <a:pathLst>
                  <a:path w="557" h="555" extrusionOk="0">
                    <a:moveTo>
                      <a:pt x="279" y="0"/>
                    </a:moveTo>
                    <a:cubicBezTo>
                      <a:pt x="126" y="0"/>
                      <a:pt x="1" y="124"/>
                      <a:pt x="1" y="277"/>
                    </a:cubicBezTo>
                    <a:cubicBezTo>
                      <a:pt x="1" y="431"/>
                      <a:pt x="126" y="555"/>
                      <a:pt x="279" y="555"/>
                    </a:cubicBezTo>
                    <a:cubicBezTo>
                      <a:pt x="433" y="555"/>
                      <a:pt x="556" y="431"/>
                      <a:pt x="556" y="277"/>
                    </a:cubicBezTo>
                    <a:cubicBezTo>
                      <a:pt x="556" y="124"/>
                      <a:pt x="433" y="0"/>
                      <a:pt x="279"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0" name="Google Shape;3350;p74">
                <a:extLst>
                  <a:ext uri="{FF2B5EF4-FFF2-40B4-BE49-F238E27FC236}">
                    <a16:creationId xmlns:a16="http://schemas.microsoft.com/office/drawing/2014/main" id="{2107C5BF-198F-C122-EC5B-684237B9B6B6}"/>
                  </a:ext>
                </a:extLst>
              </p:cNvPr>
              <p:cNvSpPr/>
              <p:nvPr/>
            </p:nvSpPr>
            <p:spPr>
              <a:xfrm>
                <a:off x="1690153" y="2999603"/>
                <a:ext cx="82271" cy="82084"/>
              </a:xfrm>
              <a:custGeom>
                <a:avLst/>
                <a:gdLst/>
                <a:ahLst/>
                <a:cxnLst/>
                <a:rect l="l" t="t" r="r" b="b"/>
                <a:pathLst>
                  <a:path w="882" h="880" extrusionOk="0">
                    <a:moveTo>
                      <a:pt x="442" y="0"/>
                    </a:moveTo>
                    <a:cubicBezTo>
                      <a:pt x="198" y="0"/>
                      <a:pt x="1" y="196"/>
                      <a:pt x="1" y="440"/>
                    </a:cubicBezTo>
                    <a:cubicBezTo>
                      <a:pt x="1" y="684"/>
                      <a:pt x="198" y="880"/>
                      <a:pt x="442" y="880"/>
                    </a:cubicBezTo>
                    <a:cubicBezTo>
                      <a:pt x="684" y="880"/>
                      <a:pt x="882" y="683"/>
                      <a:pt x="882" y="440"/>
                    </a:cubicBezTo>
                    <a:cubicBezTo>
                      <a:pt x="882" y="196"/>
                      <a:pt x="684" y="0"/>
                      <a:pt x="442"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1" name="Google Shape;3351;p74">
                <a:extLst>
                  <a:ext uri="{FF2B5EF4-FFF2-40B4-BE49-F238E27FC236}">
                    <a16:creationId xmlns:a16="http://schemas.microsoft.com/office/drawing/2014/main" id="{E39BE973-3108-0F21-64BF-676F00E967DB}"/>
                  </a:ext>
                </a:extLst>
              </p:cNvPr>
              <p:cNvSpPr/>
              <p:nvPr/>
            </p:nvSpPr>
            <p:spPr>
              <a:xfrm>
                <a:off x="1463867" y="2630884"/>
                <a:ext cx="805451" cy="737452"/>
              </a:xfrm>
              <a:custGeom>
                <a:avLst/>
                <a:gdLst/>
                <a:ahLst/>
                <a:cxnLst/>
                <a:rect l="l" t="t" r="r" b="b"/>
                <a:pathLst>
                  <a:path w="8635" h="7906" extrusionOk="0">
                    <a:moveTo>
                      <a:pt x="7680" y="1"/>
                    </a:moveTo>
                    <a:cubicBezTo>
                      <a:pt x="6310" y="2087"/>
                      <a:pt x="3209" y="6199"/>
                      <a:pt x="1" y="6303"/>
                    </a:cubicBezTo>
                    <a:cubicBezTo>
                      <a:pt x="910" y="7288"/>
                      <a:pt x="2211" y="7906"/>
                      <a:pt x="3658" y="7906"/>
                    </a:cubicBezTo>
                    <a:cubicBezTo>
                      <a:pt x="6405" y="7906"/>
                      <a:pt x="8633" y="5677"/>
                      <a:pt x="8633" y="2929"/>
                    </a:cubicBezTo>
                    <a:cubicBezTo>
                      <a:pt x="8634" y="1835"/>
                      <a:pt x="8279" y="823"/>
                      <a:pt x="7680" y="1"/>
                    </a:cubicBezTo>
                    <a:close/>
                  </a:path>
                </a:pathLst>
              </a:custGeom>
              <a:solidFill>
                <a:srgbClr val="DAD8DB">
                  <a:alpha val="296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2" name="Google Shape;3352;p74">
                <a:extLst>
                  <a:ext uri="{FF2B5EF4-FFF2-40B4-BE49-F238E27FC236}">
                    <a16:creationId xmlns:a16="http://schemas.microsoft.com/office/drawing/2014/main" id="{C1455EC4-2A5E-F260-E5A2-A6356FF46C58}"/>
                  </a:ext>
                </a:extLst>
              </p:cNvPr>
              <p:cNvSpPr/>
              <p:nvPr/>
            </p:nvSpPr>
            <p:spPr>
              <a:xfrm>
                <a:off x="1520765" y="2875919"/>
                <a:ext cx="748552" cy="492412"/>
              </a:xfrm>
              <a:custGeom>
                <a:avLst/>
                <a:gdLst/>
                <a:ahLst/>
                <a:cxnLst/>
                <a:rect l="l" t="t" r="r" b="b"/>
                <a:pathLst>
                  <a:path w="8025" h="5279" extrusionOk="0">
                    <a:moveTo>
                      <a:pt x="8014" y="0"/>
                    </a:moveTo>
                    <a:cubicBezTo>
                      <a:pt x="6689" y="1783"/>
                      <a:pt x="4237" y="4319"/>
                      <a:pt x="1014" y="4319"/>
                    </a:cubicBezTo>
                    <a:cubicBezTo>
                      <a:pt x="684" y="4319"/>
                      <a:pt x="346" y="4292"/>
                      <a:pt x="1" y="4236"/>
                    </a:cubicBezTo>
                    <a:lnTo>
                      <a:pt x="1" y="4236"/>
                    </a:lnTo>
                    <a:cubicBezTo>
                      <a:pt x="843" y="4888"/>
                      <a:pt x="1899" y="5279"/>
                      <a:pt x="3048" y="5279"/>
                    </a:cubicBezTo>
                    <a:cubicBezTo>
                      <a:pt x="5796" y="5279"/>
                      <a:pt x="8024" y="3050"/>
                      <a:pt x="8024" y="302"/>
                    </a:cubicBezTo>
                    <a:cubicBezTo>
                      <a:pt x="8024" y="201"/>
                      <a:pt x="8020" y="101"/>
                      <a:pt x="8014" y="0"/>
                    </a:cubicBezTo>
                    <a:close/>
                  </a:path>
                </a:pathLst>
              </a:custGeom>
              <a:solidFill>
                <a:srgbClr val="DAD8DB">
                  <a:alpha val="296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3" name="Google Shape;3353;p74">
                <a:extLst>
                  <a:ext uri="{FF2B5EF4-FFF2-40B4-BE49-F238E27FC236}">
                    <a16:creationId xmlns:a16="http://schemas.microsoft.com/office/drawing/2014/main" id="{C1C16F5F-56A9-D776-DB81-E4DF87CE2545}"/>
                  </a:ext>
                </a:extLst>
              </p:cNvPr>
              <p:cNvSpPr/>
              <p:nvPr/>
            </p:nvSpPr>
            <p:spPr>
              <a:xfrm>
                <a:off x="1372270" y="2438550"/>
                <a:ext cx="640070" cy="539517"/>
              </a:xfrm>
              <a:custGeom>
                <a:avLst/>
                <a:gdLst/>
                <a:ahLst/>
                <a:cxnLst/>
                <a:rect l="l" t="t" r="r" b="b"/>
                <a:pathLst>
                  <a:path w="6862" h="5784" extrusionOk="0">
                    <a:moveTo>
                      <a:pt x="6204" y="1209"/>
                    </a:moveTo>
                    <a:cubicBezTo>
                      <a:pt x="6861" y="2293"/>
                      <a:pt x="6153" y="3924"/>
                      <a:pt x="4622" y="4855"/>
                    </a:cubicBezTo>
                    <a:cubicBezTo>
                      <a:pt x="3091" y="5784"/>
                      <a:pt x="1316" y="5660"/>
                      <a:pt x="659" y="4576"/>
                    </a:cubicBezTo>
                    <a:cubicBezTo>
                      <a:pt x="1" y="3493"/>
                      <a:pt x="709" y="1860"/>
                      <a:pt x="2240" y="931"/>
                    </a:cubicBezTo>
                    <a:cubicBezTo>
                      <a:pt x="3771" y="1"/>
                      <a:pt x="5546" y="126"/>
                      <a:pt x="6204" y="1209"/>
                    </a:cubicBezTo>
                    <a:close/>
                  </a:path>
                </a:pathLst>
              </a:custGeom>
              <a:solidFill>
                <a:srgbClr val="FFFFFF">
                  <a:alpha val="781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4" name="Google Shape;3354;p74">
                <a:extLst>
                  <a:ext uri="{FF2B5EF4-FFF2-40B4-BE49-F238E27FC236}">
                    <a16:creationId xmlns:a16="http://schemas.microsoft.com/office/drawing/2014/main" id="{6657526B-E946-6DB9-B708-78BE22D69BA5}"/>
                  </a:ext>
                </a:extLst>
              </p:cNvPr>
              <p:cNvSpPr/>
              <p:nvPr/>
            </p:nvSpPr>
            <p:spPr>
              <a:xfrm>
                <a:off x="1444838" y="2492650"/>
                <a:ext cx="410234" cy="299421"/>
              </a:xfrm>
              <a:custGeom>
                <a:avLst/>
                <a:gdLst/>
                <a:ahLst/>
                <a:cxnLst/>
                <a:rect l="l" t="t" r="r" b="b"/>
                <a:pathLst>
                  <a:path w="4398" h="3210" extrusionOk="0">
                    <a:moveTo>
                      <a:pt x="2914" y="0"/>
                    </a:moveTo>
                    <a:cubicBezTo>
                      <a:pt x="2471" y="0"/>
                      <a:pt x="1964" y="144"/>
                      <a:pt x="1487" y="434"/>
                    </a:cubicBezTo>
                    <a:cubicBezTo>
                      <a:pt x="489" y="1039"/>
                      <a:pt x="0" y="2055"/>
                      <a:pt x="392" y="2702"/>
                    </a:cubicBezTo>
                    <a:cubicBezTo>
                      <a:pt x="598" y="3039"/>
                      <a:pt x="1002" y="3210"/>
                      <a:pt x="1484" y="3210"/>
                    </a:cubicBezTo>
                    <a:cubicBezTo>
                      <a:pt x="1926" y="3210"/>
                      <a:pt x="2433" y="3066"/>
                      <a:pt x="2911" y="2777"/>
                    </a:cubicBezTo>
                    <a:cubicBezTo>
                      <a:pt x="3907" y="2172"/>
                      <a:pt x="4397" y="1156"/>
                      <a:pt x="4005" y="508"/>
                    </a:cubicBezTo>
                    <a:cubicBezTo>
                      <a:pt x="3800" y="171"/>
                      <a:pt x="3395" y="0"/>
                      <a:pt x="2914" y="0"/>
                    </a:cubicBezTo>
                    <a:close/>
                  </a:path>
                </a:pathLst>
              </a:custGeom>
              <a:solidFill>
                <a:srgbClr val="FFFFFF">
                  <a:alpha val="781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355" name="Google Shape;3355;p74">
              <a:extLst>
                <a:ext uri="{FF2B5EF4-FFF2-40B4-BE49-F238E27FC236}">
                  <a16:creationId xmlns:a16="http://schemas.microsoft.com/office/drawing/2014/main" id="{5E60EC1E-37B6-9D97-45C6-F896BFF13D64}"/>
                </a:ext>
              </a:extLst>
            </p:cNvPr>
            <p:cNvGrpSpPr/>
            <p:nvPr/>
          </p:nvGrpSpPr>
          <p:grpSpPr>
            <a:xfrm>
              <a:off x="1505362" y="2262794"/>
              <a:ext cx="928668" cy="929786"/>
              <a:chOff x="1340650" y="2438550"/>
              <a:chExt cx="928668" cy="929786"/>
            </a:xfrm>
          </p:grpSpPr>
          <p:sp>
            <p:nvSpPr>
              <p:cNvPr id="3356" name="Google Shape;3356;p74">
                <a:extLst>
                  <a:ext uri="{FF2B5EF4-FFF2-40B4-BE49-F238E27FC236}">
                    <a16:creationId xmlns:a16="http://schemas.microsoft.com/office/drawing/2014/main" id="{8808FCC7-0F56-9041-70AB-58DDB1CC1B88}"/>
                  </a:ext>
                </a:extLst>
              </p:cNvPr>
              <p:cNvSpPr/>
              <p:nvPr/>
            </p:nvSpPr>
            <p:spPr>
              <a:xfrm>
                <a:off x="1340650" y="2439856"/>
                <a:ext cx="928484" cy="928391"/>
              </a:xfrm>
              <a:custGeom>
                <a:avLst/>
                <a:gdLst/>
                <a:ahLst/>
                <a:cxnLst/>
                <a:rect l="l" t="t" r="r" b="b"/>
                <a:pathLst>
                  <a:path w="9954" h="9953" extrusionOk="0">
                    <a:moveTo>
                      <a:pt x="4978" y="0"/>
                    </a:moveTo>
                    <a:cubicBezTo>
                      <a:pt x="3657" y="0"/>
                      <a:pt x="2392" y="524"/>
                      <a:pt x="1459" y="1457"/>
                    </a:cubicBezTo>
                    <a:cubicBezTo>
                      <a:pt x="525" y="2391"/>
                      <a:pt x="1" y="3656"/>
                      <a:pt x="1" y="4976"/>
                    </a:cubicBezTo>
                    <a:cubicBezTo>
                      <a:pt x="1" y="6296"/>
                      <a:pt x="525" y="7562"/>
                      <a:pt x="1459" y="8495"/>
                    </a:cubicBezTo>
                    <a:cubicBezTo>
                      <a:pt x="2392" y="9428"/>
                      <a:pt x="3657" y="9952"/>
                      <a:pt x="4978" y="9952"/>
                    </a:cubicBezTo>
                    <a:cubicBezTo>
                      <a:pt x="6297" y="9952"/>
                      <a:pt x="7563" y="9428"/>
                      <a:pt x="8496" y="8495"/>
                    </a:cubicBezTo>
                    <a:cubicBezTo>
                      <a:pt x="9430" y="7562"/>
                      <a:pt x="9953" y="6296"/>
                      <a:pt x="9953" y="4976"/>
                    </a:cubicBezTo>
                    <a:cubicBezTo>
                      <a:pt x="9953" y="3656"/>
                      <a:pt x="9430" y="2391"/>
                      <a:pt x="8496" y="1457"/>
                    </a:cubicBezTo>
                    <a:cubicBezTo>
                      <a:pt x="7563" y="524"/>
                      <a:pt x="6297" y="0"/>
                      <a:pt x="4978" y="0"/>
                    </a:cubicBezTo>
                    <a:close/>
                  </a:path>
                </a:pathLst>
              </a:custGeom>
              <a:solidFill>
                <a:srgbClr val="E7E8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7" name="Google Shape;3357;p74">
                <a:extLst>
                  <a:ext uri="{FF2B5EF4-FFF2-40B4-BE49-F238E27FC236}">
                    <a16:creationId xmlns:a16="http://schemas.microsoft.com/office/drawing/2014/main" id="{1CFAA947-2013-1FA7-F5F9-7792903311E5}"/>
                  </a:ext>
                </a:extLst>
              </p:cNvPr>
              <p:cNvSpPr/>
              <p:nvPr/>
            </p:nvSpPr>
            <p:spPr>
              <a:xfrm>
                <a:off x="1860288" y="2924050"/>
                <a:ext cx="228623" cy="228623"/>
              </a:xfrm>
              <a:custGeom>
                <a:avLst/>
                <a:gdLst/>
                <a:ahLst/>
                <a:cxnLst/>
                <a:rect l="l" t="t" r="r" b="b"/>
                <a:pathLst>
                  <a:path w="2451" h="2451" extrusionOk="0">
                    <a:moveTo>
                      <a:pt x="1226" y="1"/>
                    </a:moveTo>
                    <a:cubicBezTo>
                      <a:pt x="549" y="1"/>
                      <a:pt x="0" y="549"/>
                      <a:pt x="0" y="1226"/>
                    </a:cubicBezTo>
                    <a:cubicBezTo>
                      <a:pt x="0" y="1903"/>
                      <a:pt x="549" y="2451"/>
                      <a:pt x="1226" y="2451"/>
                    </a:cubicBezTo>
                    <a:cubicBezTo>
                      <a:pt x="1902" y="2451"/>
                      <a:pt x="2450" y="1903"/>
                      <a:pt x="2450" y="1226"/>
                    </a:cubicBezTo>
                    <a:cubicBezTo>
                      <a:pt x="2450" y="550"/>
                      <a:pt x="1902" y="1"/>
                      <a:pt x="1226"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8" name="Google Shape;3358;p74">
                <a:extLst>
                  <a:ext uri="{FF2B5EF4-FFF2-40B4-BE49-F238E27FC236}">
                    <a16:creationId xmlns:a16="http://schemas.microsoft.com/office/drawing/2014/main" id="{5002E493-841B-4EC1-B934-66DAB00E7B83}"/>
                  </a:ext>
                </a:extLst>
              </p:cNvPr>
              <p:cNvSpPr/>
              <p:nvPr/>
            </p:nvSpPr>
            <p:spPr>
              <a:xfrm>
                <a:off x="1948713" y="2626407"/>
                <a:ext cx="128630" cy="128630"/>
              </a:xfrm>
              <a:custGeom>
                <a:avLst/>
                <a:gdLst/>
                <a:ahLst/>
                <a:cxnLst/>
                <a:rect l="l" t="t" r="r" b="b"/>
                <a:pathLst>
                  <a:path w="1379" h="1379" extrusionOk="0">
                    <a:moveTo>
                      <a:pt x="689" y="0"/>
                    </a:moveTo>
                    <a:cubicBezTo>
                      <a:pt x="309" y="0"/>
                      <a:pt x="0" y="309"/>
                      <a:pt x="0" y="690"/>
                    </a:cubicBezTo>
                    <a:cubicBezTo>
                      <a:pt x="0" y="1070"/>
                      <a:pt x="309" y="1379"/>
                      <a:pt x="689" y="1379"/>
                    </a:cubicBezTo>
                    <a:cubicBezTo>
                      <a:pt x="1070" y="1379"/>
                      <a:pt x="1378" y="1070"/>
                      <a:pt x="1378" y="690"/>
                    </a:cubicBezTo>
                    <a:cubicBezTo>
                      <a:pt x="1378" y="309"/>
                      <a:pt x="1070" y="0"/>
                      <a:pt x="689" y="0"/>
                    </a:cubicBezTo>
                    <a:close/>
                  </a:path>
                </a:pathLst>
              </a:custGeom>
              <a:solidFill>
                <a:srgbClr val="A7A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9" name="Google Shape;3359;p74">
                <a:extLst>
                  <a:ext uri="{FF2B5EF4-FFF2-40B4-BE49-F238E27FC236}">
                    <a16:creationId xmlns:a16="http://schemas.microsoft.com/office/drawing/2014/main" id="{3C42438D-1335-51F3-CA23-B03048DA5280}"/>
                  </a:ext>
                </a:extLst>
              </p:cNvPr>
              <p:cNvSpPr/>
              <p:nvPr/>
            </p:nvSpPr>
            <p:spPr>
              <a:xfrm>
                <a:off x="2120433" y="2781338"/>
                <a:ext cx="148871" cy="314252"/>
              </a:xfrm>
              <a:custGeom>
                <a:avLst/>
                <a:gdLst/>
                <a:ahLst/>
                <a:cxnLst/>
                <a:rect l="l" t="t" r="r" b="b"/>
                <a:pathLst>
                  <a:path w="1596" h="3369" extrusionOk="0">
                    <a:moveTo>
                      <a:pt x="1418" y="1"/>
                    </a:moveTo>
                    <a:cubicBezTo>
                      <a:pt x="610" y="159"/>
                      <a:pt x="1" y="869"/>
                      <a:pt x="1" y="1723"/>
                    </a:cubicBezTo>
                    <a:cubicBezTo>
                      <a:pt x="1" y="2479"/>
                      <a:pt x="480" y="3122"/>
                      <a:pt x="1151" y="3369"/>
                    </a:cubicBezTo>
                    <a:cubicBezTo>
                      <a:pt x="1435" y="2743"/>
                      <a:pt x="1595" y="2048"/>
                      <a:pt x="1595" y="1316"/>
                    </a:cubicBezTo>
                    <a:cubicBezTo>
                      <a:pt x="1595" y="861"/>
                      <a:pt x="1532" y="420"/>
                      <a:pt x="1418"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0" name="Google Shape;3360;p74">
                <a:extLst>
                  <a:ext uri="{FF2B5EF4-FFF2-40B4-BE49-F238E27FC236}">
                    <a16:creationId xmlns:a16="http://schemas.microsoft.com/office/drawing/2014/main" id="{C3672270-8881-2BE8-E203-69DF7CFA5CC0}"/>
                  </a:ext>
                </a:extLst>
              </p:cNvPr>
              <p:cNvSpPr/>
              <p:nvPr/>
            </p:nvSpPr>
            <p:spPr>
              <a:xfrm>
                <a:off x="1442040" y="2995965"/>
                <a:ext cx="51862" cy="51862"/>
              </a:xfrm>
              <a:custGeom>
                <a:avLst/>
                <a:gdLst/>
                <a:ahLst/>
                <a:cxnLst/>
                <a:rect l="l" t="t" r="r" b="b"/>
                <a:pathLst>
                  <a:path w="556" h="556" extrusionOk="0">
                    <a:moveTo>
                      <a:pt x="278" y="1"/>
                    </a:moveTo>
                    <a:cubicBezTo>
                      <a:pt x="125" y="1"/>
                      <a:pt x="0" y="125"/>
                      <a:pt x="0" y="278"/>
                    </a:cubicBezTo>
                    <a:cubicBezTo>
                      <a:pt x="0" y="432"/>
                      <a:pt x="125" y="555"/>
                      <a:pt x="278" y="555"/>
                    </a:cubicBezTo>
                    <a:cubicBezTo>
                      <a:pt x="432" y="555"/>
                      <a:pt x="556" y="432"/>
                      <a:pt x="556" y="278"/>
                    </a:cubicBezTo>
                    <a:cubicBezTo>
                      <a:pt x="556" y="125"/>
                      <a:pt x="432" y="1"/>
                      <a:pt x="278"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1" name="Google Shape;3361;p74">
                <a:extLst>
                  <a:ext uri="{FF2B5EF4-FFF2-40B4-BE49-F238E27FC236}">
                    <a16:creationId xmlns:a16="http://schemas.microsoft.com/office/drawing/2014/main" id="{2604F597-C731-B892-0A59-A47ED89E488D}"/>
                  </a:ext>
                </a:extLst>
              </p:cNvPr>
              <p:cNvSpPr/>
              <p:nvPr/>
            </p:nvSpPr>
            <p:spPr>
              <a:xfrm>
                <a:off x="2051316" y="2801859"/>
                <a:ext cx="51862" cy="51769"/>
              </a:xfrm>
              <a:custGeom>
                <a:avLst/>
                <a:gdLst/>
                <a:ahLst/>
                <a:cxnLst/>
                <a:rect l="l" t="t" r="r" b="b"/>
                <a:pathLst>
                  <a:path w="556" h="555" extrusionOk="0">
                    <a:moveTo>
                      <a:pt x="278" y="1"/>
                    </a:moveTo>
                    <a:cubicBezTo>
                      <a:pt x="125" y="1"/>
                      <a:pt x="1" y="124"/>
                      <a:pt x="1" y="277"/>
                    </a:cubicBezTo>
                    <a:cubicBezTo>
                      <a:pt x="1" y="431"/>
                      <a:pt x="125" y="555"/>
                      <a:pt x="278" y="555"/>
                    </a:cubicBezTo>
                    <a:cubicBezTo>
                      <a:pt x="431" y="555"/>
                      <a:pt x="555" y="431"/>
                      <a:pt x="555" y="277"/>
                    </a:cubicBezTo>
                    <a:cubicBezTo>
                      <a:pt x="555" y="124"/>
                      <a:pt x="431" y="1"/>
                      <a:pt x="278"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2" name="Google Shape;3362;p74">
                <a:extLst>
                  <a:ext uri="{FF2B5EF4-FFF2-40B4-BE49-F238E27FC236}">
                    <a16:creationId xmlns:a16="http://schemas.microsoft.com/office/drawing/2014/main" id="{8295FA63-4952-76D8-E2C1-2124B4F5B67F}"/>
                  </a:ext>
                </a:extLst>
              </p:cNvPr>
              <p:cNvSpPr/>
              <p:nvPr/>
            </p:nvSpPr>
            <p:spPr>
              <a:xfrm>
                <a:off x="1520671" y="3074037"/>
                <a:ext cx="128723" cy="128630"/>
              </a:xfrm>
              <a:custGeom>
                <a:avLst/>
                <a:gdLst/>
                <a:ahLst/>
                <a:cxnLst/>
                <a:rect l="l" t="t" r="r" b="b"/>
                <a:pathLst>
                  <a:path w="1380" h="1379" extrusionOk="0">
                    <a:moveTo>
                      <a:pt x="689" y="0"/>
                    </a:moveTo>
                    <a:cubicBezTo>
                      <a:pt x="309" y="1"/>
                      <a:pt x="1" y="309"/>
                      <a:pt x="1" y="690"/>
                    </a:cubicBezTo>
                    <a:cubicBezTo>
                      <a:pt x="1" y="1070"/>
                      <a:pt x="309" y="1379"/>
                      <a:pt x="689" y="1379"/>
                    </a:cubicBezTo>
                    <a:cubicBezTo>
                      <a:pt x="1070" y="1379"/>
                      <a:pt x="1379" y="1070"/>
                      <a:pt x="1379" y="690"/>
                    </a:cubicBezTo>
                    <a:cubicBezTo>
                      <a:pt x="1379" y="309"/>
                      <a:pt x="1070" y="0"/>
                      <a:pt x="689"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3" name="Google Shape;3363;p74">
                <a:extLst>
                  <a:ext uri="{FF2B5EF4-FFF2-40B4-BE49-F238E27FC236}">
                    <a16:creationId xmlns:a16="http://schemas.microsoft.com/office/drawing/2014/main" id="{4768A508-848B-F2E1-272B-EDB0CE292FD1}"/>
                  </a:ext>
                </a:extLst>
              </p:cNvPr>
              <p:cNvSpPr/>
              <p:nvPr/>
            </p:nvSpPr>
            <p:spPr>
              <a:xfrm>
                <a:off x="1767945" y="2552346"/>
                <a:ext cx="82084" cy="82271"/>
              </a:xfrm>
              <a:custGeom>
                <a:avLst/>
                <a:gdLst/>
                <a:ahLst/>
                <a:cxnLst/>
                <a:rect l="l" t="t" r="r" b="b"/>
                <a:pathLst>
                  <a:path w="880" h="882" extrusionOk="0">
                    <a:moveTo>
                      <a:pt x="440" y="0"/>
                    </a:moveTo>
                    <a:cubicBezTo>
                      <a:pt x="197" y="0"/>
                      <a:pt x="0" y="198"/>
                      <a:pt x="0" y="440"/>
                    </a:cubicBezTo>
                    <a:cubicBezTo>
                      <a:pt x="0" y="684"/>
                      <a:pt x="197" y="881"/>
                      <a:pt x="440" y="881"/>
                    </a:cubicBezTo>
                    <a:cubicBezTo>
                      <a:pt x="684" y="881"/>
                      <a:pt x="880" y="684"/>
                      <a:pt x="880" y="440"/>
                    </a:cubicBezTo>
                    <a:cubicBezTo>
                      <a:pt x="880" y="198"/>
                      <a:pt x="684" y="0"/>
                      <a:pt x="440"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4" name="Google Shape;3364;p74">
                <a:extLst>
                  <a:ext uri="{FF2B5EF4-FFF2-40B4-BE49-F238E27FC236}">
                    <a16:creationId xmlns:a16="http://schemas.microsoft.com/office/drawing/2014/main" id="{B6C64D84-7952-F43B-5FF1-4E37042801F1}"/>
                  </a:ext>
                </a:extLst>
              </p:cNvPr>
              <p:cNvSpPr/>
              <p:nvPr/>
            </p:nvSpPr>
            <p:spPr>
              <a:xfrm>
                <a:off x="1635400" y="3206675"/>
                <a:ext cx="321528" cy="161650"/>
              </a:xfrm>
              <a:custGeom>
                <a:avLst/>
                <a:gdLst/>
                <a:ahLst/>
                <a:cxnLst/>
                <a:rect l="l" t="t" r="r" b="b"/>
                <a:pathLst>
                  <a:path w="3447" h="1733" extrusionOk="0">
                    <a:moveTo>
                      <a:pt x="1717" y="0"/>
                    </a:moveTo>
                    <a:cubicBezTo>
                      <a:pt x="874" y="0"/>
                      <a:pt x="170" y="596"/>
                      <a:pt x="0" y="1389"/>
                    </a:cubicBezTo>
                    <a:cubicBezTo>
                      <a:pt x="564" y="1610"/>
                      <a:pt x="1176" y="1733"/>
                      <a:pt x="1819" y="1733"/>
                    </a:cubicBezTo>
                    <a:cubicBezTo>
                      <a:pt x="2388" y="1733"/>
                      <a:pt x="2937" y="1635"/>
                      <a:pt x="3447" y="1458"/>
                    </a:cubicBezTo>
                    <a:cubicBezTo>
                      <a:pt x="3305" y="631"/>
                      <a:pt x="2586" y="0"/>
                      <a:pt x="1717" y="0"/>
                    </a:cubicBezTo>
                    <a:close/>
                  </a:path>
                </a:pathLst>
              </a:custGeom>
              <a:solidFill>
                <a:srgbClr val="A7A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5" name="Google Shape;3365;p74">
                <a:extLst>
                  <a:ext uri="{FF2B5EF4-FFF2-40B4-BE49-F238E27FC236}">
                    <a16:creationId xmlns:a16="http://schemas.microsoft.com/office/drawing/2014/main" id="{A38BDD3F-69DC-5893-0476-A3093D677C37}"/>
                  </a:ext>
                </a:extLst>
              </p:cNvPr>
              <p:cNvSpPr/>
              <p:nvPr/>
            </p:nvSpPr>
            <p:spPr>
              <a:xfrm>
                <a:off x="1455005" y="2718377"/>
                <a:ext cx="175082" cy="175082"/>
              </a:xfrm>
              <a:custGeom>
                <a:avLst/>
                <a:gdLst/>
                <a:ahLst/>
                <a:cxnLst/>
                <a:rect l="l" t="t" r="r" b="b"/>
                <a:pathLst>
                  <a:path w="1877" h="1877" extrusionOk="0">
                    <a:moveTo>
                      <a:pt x="939" y="0"/>
                    </a:moveTo>
                    <a:cubicBezTo>
                      <a:pt x="421" y="0"/>
                      <a:pt x="1" y="421"/>
                      <a:pt x="1" y="938"/>
                    </a:cubicBezTo>
                    <a:cubicBezTo>
                      <a:pt x="1" y="1456"/>
                      <a:pt x="421" y="1876"/>
                      <a:pt x="939" y="1876"/>
                    </a:cubicBezTo>
                    <a:cubicBezTo>
                      <a:pt x="1456" y="1876"/>
                      <a:pt x="1877" y="1456"/>
                      <a:pt x="1877" y="938"/>
                    </a:cubicBezTo>
                    <a:cubicBezTo>
                      <a:pt x="1877" y="421"/>
                      <a:pt x="1456" y="0"/>
                      <a:pt x="939" y="0"/>
                    </a:cubicBezTo>
                    <a:close/>
                  </a:path>
                </a:pathLst>
              </a:custGeom>
              <a:solidFill>
                <a:srgbClr val="A7A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6" name="Google Shape;3366;p74">
                <a:extLst>
                  <a:ext uri="{FF2B5EF4-FFF2-40B4-BE49-F238E27FC236}">
                    <a16:creationId xmlns:a16="http://schemas.microsoft.com/office/drawing/2014/main" id="{E49CEC45-3443-101B-E75C-6D17DD4DFADF}"/>
                  </a:ext>
                </a:extLst>
              </p:cNvPr>
              <p:cNvSpPr/>
              <p:nvPr/>
            </p:nvSpPr>
            <p:spPr>
              <a:xfrm>
                <a:off x="1761602" y="2789826"/>
                <a:ext cx="51956" cy="51769"/>
              </a:xfrm>
              <a:custGeom>
                <a:avLst/>
                <a:gdLst/>
                <a:ahLst/>
                <a:cxnLst/>
                <a:rect l="l" t="t" r="r" b="b"/>
                <a:pathLst>
                  <a:path w="557" h="555" extrusionOk="0">
                    <a:moveTo>
                      <a:pt x="279" y="0"/>
                    </a:moveTo>
                    <a:cubicBezTo>
                      <a:pt x="126" y="0"/>
                      <a:pt x="1" y="124"/>
                      <a:pt x="1" y="277"/>
                    </a:cubicBezTo>
                    <a:cubicBezTo>
                      <a:pt x="1" y="431"/>
                      <a:pt x="126" y="555"/>
                      <a:pt x="279" y="555"/>
                    </a:cubicBezTo>
                    <a:cubicBezTo>
                      <a:pt x="433" y="555"/>
                      <a:pt x="556" y="431"/>
                      <a:pt x="556" y="277"/>
                    </a:cubicBezTo>
                    <a:cubicBezTo>
                      <a:pt x="556" y="124"/>
                      <a:pt x="433" y="0"/>
                      <a:pt x="279"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7" name="Google Shape;3367;p74">
                <a:extLst>
                  <a:ext uri="{FF2B5EF4-FFF2-40B4-BE49-F238E27FC236}">
                    <a16:creationId xmlns:a16="http://schemas.microsoft.com/office/drawing/2014/main" id="{32606765-42B2-04A7-0544-3F994C029E95}"/>
                  </a:ext>
                </a:extLst>
              </p:cNvPr>
              <p:cNvSpPr/>
              <p:nvPr/>
            </p:nvSpPr>
            <p:spPr>
              <a:xfrm>
                <a:off x="1690153" y="2999603"/>
                <a:ext cx="82271" cy="82084"/>
              </a:xfrm>
              <a:custGeom>
                <a:avLst/>
                <a:gdLst/>
                <a:ahLst/>
                <a:cxnLst/>
                <a:rect l="l" t="t" r="r" b="b"/>
                <a:pathLst>
                  <a:path w="882" h="880" extrusionOk="0">
                    <a:moveTo>
                      <a:pt x="442" y="0"/>
                    </a:moveTo>
                    <a:cubicBezTo>
                      <a:pt x="198" y="0"/>
                      <a:pt x="1" y="196"/>
                      <a:pt x="1" y="440"/>
                    </a:cubicBezTo>
                    <a:cubicBezTo>
                      <a:pt x="1" y="684"/>
                      <a:pt x="198" y="880"/>
                      <a:pt x="442" y="880"/>
                    </a:cubicBezTo>
                    <a:cubicBezTo>
                      <a:pt x="684" y="880"/>
                      <a:pt x="882" y="683"/>
                      <a:pt x="882" y="440"/>
                    </a:cubicBezTo>
                    <a:cubicBezTo>
                      <a:pt x="882" y="196"/>
                      <a:pt x="684" y="0"/>
                      <a:pt x="442"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8" name="Google Shape;3368;p74">
                <a:extLst>
                  <a:ext uri="{FF2B5EF4-FFF2-40B4-BE49-F238E27FC236}">
                    <a16:creationId xmlns:a16="http://schemas.microsoft.com/office/drawing/2014/main" id="{C05F5321-06FF-FC00-6EFA-877CAE5EAC7D}"/>
                  </a:ext>
                </a:extLst>
              </p:cNvPr>
              <p:cNvSpPr/>
              <p:nvPr/>
            </p:nvSpPr>
            <p:spPr>
              <a:xfrm>
                <a:off x="1463867" y="2630884"/>
                <a:ext cx="805451" cy="737452"/>
              </a:xfrm>
              <a:custGeom>
                <a:avLst/>
                <a:gdLst/>
                <a:ahLst/>
                <a:cxnLst/>
                <a:rect l="l" t="t" r="r" b="b"/>
                <a:pathLst>
                  <a:path w="8635" h="7906" extrusionOk="0">
                    <a:moveTo>
                      <a:pt x="7680" y="1"/>
                    </a:moveTo>
                    <a:cubicBezTo>
                      <a:pt x="6310" y="2087"/>
                      <a:pt x="3209" y="6199"/>
                      <a:pt x="1" y="6303"/>
                    </a:cubicBezTo>
                    <a:cubicBezTo>
                      <a:pt x="910" y="7288"/>
                      <a:pt x="2211" y="7906"/>
                      <a:pt x="3658" y="7906"/>
                    </a:cubicBezTo>
                    <a:cubicBezTo>
                      <a:pt x="6405" y="7906"/>
                      <a:pt x="8633" y="5677"/>
                      <a:pt x="8633" y="2929"/>
                    </a:cubicBezTo>
                    <a:cubicBezTo>
                      <a:pt x="8634" y="1835"/>
                      <a:pt x="8279" y="823"/>
                      <a:pt x="7680" y="1"/>
                    </a:cubicBezTo>
                    <a:close/>
                  </a:path>
                </a:pathLst>
              </a:custGeom>
              <a:solidFill>
                <a:srgbClr val="DAD8DB">
                  <a:alpha val="296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9" name="Google Shape;3369;p74">
                <a:extLst>
                  <a:ext uri="{FF2B5EF4-FFF2-40B4-BE49-F238E27FC236}">
                    <a16:creationId xmlns:a16="http://schemas.microsoft.com/office/drawing/2014/main" id="{EE6AF7C4-2F6C-78D4-3144-CD57465EBF77}"/>
                  </a:ext>
                </a:extLst>
              </p:cNvPr>
              <p:cNvSpPr/>
              <p:nvPr/>
            </p:nvSpPr>
            <p:spPr>
              <a:xfrm>
                <a:off x="1520765" y="2875919"/>
                <a:ext cx="748552" cy="492412"/>
              </a:xfrm>
              <a:custGeom>
                <a:avLst/>
                <a:gdLst/>
                <a:ahLst/>
                <a:cxnLst/>
                <a:rect l="l" t="t" r="r" b="b"/>
                <a:pathLst>
                  <a:path w="8025" h="5279" extrusionOk="0">
                    <a:moveTo>
                      <a:pt x="8014" y="0"/>
                    </a:moveTo>
                    <a:cubicBezTo>
                      <a:pt x="6689" y="1783"/>
                      <a:pt x="4237" y="4319"/>
                      <a:pt x="1014" y="4319"/>
                    </a:cubicBezTo>
                    <a:cubicBezTo>
                      <a:pt x="684" y="4319"/>
                      <a:pt x="346" y="4292"/>
                      <a:pt x="1" y="4236"/>
                    </a:cubicBezTo>
                    <a:lnTo>
                      <a:pt x="1" y="4236"/>
                    </a:lnTo>
                    <a:cubicBezTo>
                      <a:pt x="843" y="4888"/>
                      <a:pt x="1899" y="5279"/>
                      <a:pt x="3048" y="5279"/>
                    </a:cubicBezTo>
                    <a:cubicBezTo>
                      <a:pt x="5796" y="5279"/>
                      <a:pt x="8024" y="3050"/>
                      <a:pt x="8024" y="302"/>
                    </a:cubicBezTo>
                    <a:cubicBezTo>
                      <a:pt x="8024" y="201"/>
                      <a:pt x="8020" y="101"/>
                      <a:pt x="8014" y="0"/>
                    </a:cubicBezTo>
                    <a:close/>
                  </a:path>
                </a:pathLst>
              </a:custGeom>
              <a:solidFill>
                <a:srgbClr val="DAD8DB">
                  <a:alpha val="296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0" name="Google Shape;3370;p74">
                <a:extLst>
                  <a:ext uri="{FF2B5EF4-FFF2-40B4-BE49-F238E27FC236}">
                    <a16:creationId xmlns:a16="http://schemas.microsoft.com/office/drawing/2014/main" id="{A0E09946-7743-F11F-418C-E41668F228A9}"/>
                  </a:ext>
                </a:extLst>
              </p:cNvPr>
              <p:cNvSpPr/>
              <p:nvPr/>
            </p:nvSpPr>
            <p:spPr>
              <a:xfrm>
                <a:off x="1372270" y="2438550"/>
                <a:ext cx="640070" cy="539517"/>
              </a:xfrm>
              <a:custGeom>
                <a:avLst/>
                <a:gdLst/>
                <a:ahLst/>
                <a:cxnLst/>
                <a:rect l="l" t="t" r="r" b="b"/>
                <a:pathLst>
                  <a:path w="6862" h="5784" extrusionOk="0">
                    <a:moveTo>
                      <a:pt x="6204" y="1209"/>
                    </a:moveTo>
                    <a:cubicBezTo>
                      <a:pt x="6861" y="2293"/>
                      <a:pt x="6153" y="3924"/>
                      <a:pt x="4622" y="4855"/>
                    </a:cubicBezTo>
                    <a:cubicBezTo>
                      <a:pt x="3091" y="5784"/>
                      <a:pt x="1316" y="5660"/>
                      <a:pt x="659" y="4576"/>
                    </a:cubicBezTo>
                    <a:cubicBezTo>
                      <a:pt x="1" y="3493"/>
                      <a:pt x="709" y="1860"/>
                      <a:pt x="2240" y="931"/>
                    </a:cubicBezTo>
                    <a:cubicBezTo>
                      <a:pt x="3771" y="1"/>
                      <a:pt x="5546" y="126"/>
                      <a:pt x="6204" y="1209"/>
                    </a:cubicBezTo>
                    <a:close/>
                  </a:path>
                </a:pathLst>
              </a:custGeom>
              <a:solidFill>
                <a:srgbClr val="FFFFFF">
                  <a:alpha val="781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1" name="Google Shape;3371;p74">
                <a:extLst>
                  <a:ext uri="{FF2B5EF4-FFF2-40B4-BE49-F238E27FC236}">
                    <a16:creationId xmlns:a16="http://schemas.microsoft.com/office/drawing/2014/main" id="{B3536152-861E-9F9F-7C3C-4E0F68AABA45}"/>
                  </a:ext>
                </a:extLst>
              </p:cNvPr>
              <p:cNvSpPr/>
              <p:nvPr/>
            </p:nvSpPr>
            <p:spPr>
              <a:xfrm>
                <a:off x="1444838" y="2492650"/>
                <a:ext cx="410234" cy="299421"/>
              </a:xfrm>
              <a:custGeom>
                <a:avLst/>
                <a:gdLst/>
                <a:ahLst/>
                <a:cxnLst/>
                <a:rect l="l" t="t" r="r" b="b"/>
                <a:pathLst>
                  <a:path w="4398" h="3210" extrusionOk="0">
                    <a:moveTo>
                      <a:pt x="2914" y="0"/>
                    </a:moveTo>
                    <a:cubicBezTo>
                      <a:pt x="2471" y="0"/>
                      <a:pt x="1964" y="144"/>
                      <a:pt x="1487" y="434"/>
                    </a:cubicBezTo>
                    <a:cubicBezTo>
                      <a:pt x="489" y="1039"/>
                      <a:pt x="0" y="2055"/>
                      <a:pt x="392" y="2702"/>
                    </a:cubicBezTo>
                    <a:cubicBezTo>
                      <a:pt x="598" y="3039"/>
                      <a:pt x="1002" y="3210"/>
                      <a:pt x="1484" y="3210"/>
                    </a:cubicBezTo>
                    <a:cubicBezTo>
                      <a:pt x="1926" y="3210"/>
                      <a:pt x="2433" y="3066"/>
                      <a:pt x="2911" y="2777"/>
                    </a:cubicBezTo>
                    <a:cubicBezTo>
                      <a:pt x="3907" y="2172"/>
                      <a:pt x="4397" y="1156"/>
                      <a:pt x="4005" y="508"/>
                    </a:cubicBezTo>
                    <a:cubicBezTo>
                      <a:pt x="3800" y="171"/>
                      <a:pt x="3395" y="0"/>
                      <a:pt x="2914" y="0"/>
                    </a:cubicBezTo>
                    <a:close/>
                  </a:path>
                </a:pathLst>
              </a:custGeom>
              <a:solidFill>
                <a:srgbClr val="FFFFFF">
                  <a:alpha val="781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72" name="Google Shape;3372;p74">
              <a:extLst>
                <a:ext uri="{FF2B5EF4-FFF2-40B4-BE49-F238E27FC236}">
                  <a16:creationId xmlns:a16="http://schemas.microsoft.com/office/drawing/2014/main" id="{7DC02705-1213-A2C2-AE2B-06FDEEF6166D}"/>
                </a:ext>
              </a:extLst>
            </p:cNvPr>
            <p:cNvSpPr/>
            <p:nvPr/>
          </p:nvSpPr>
          <p:spPr>
            <a:xfrm rot="10800000">
              <a:off x="3253660" y="2276668"/>
              <a:ext cx="451060" cy="902037"/>
            </a:xfrm>
            <a:custGeom>
              <a:avLst/>
              <a:gdLst/>
              <a:ahLst/>
              <a:cxnLst/>
              <a:rect l="l" t="t" r="r" b="b"/>
              <a:pathLst>
                <a:path w="10884" h="21766" extrusionOk="0">
                  <a:moveTo>
                    <a:pt x="1" y="1"/>
                  </a:moveTo>
                  <a:lnTo>
                    <a:pt x="1" y="21765"/>
                  </a:lnTo>
                  <a:cubicBezTo>
                    <a:pt x="6014" y="21765"/>
                    <a:pt x="10883" y="16896"/>
                    <a:pt x="10883" y="10883"/>
                  </a:cubicBezTo>
                  <a:cubicBezTo>
                    <a:pt x="10883" y="4870"/>
                    <a:pt x="6014" y="1"/>
                    <a:pt x="1" y="1"/>
                  </a:cubicBezTo>
                  <a:close/>
                </a:path>
              </a:pathLst>
            </a:custGeom>
            <a:solidFill>
              <a:srgbClr val="5D5360">
                <a:alpha val="59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3" name="Google Shape;3373;p74">
              <a:extLst>
                <a:ext uri="{FF2B5EF4-FFF2-40B4-BE49-F238E27FC236}">
                  <a16:creationId xmlns:a16="http://schemas.microsoft.com/office/drawing/2014/main" id="{C91B3E77-64FF-FEA5-882F-9B21D97669EB}"/>
                </a:ext>
              </a:extLst>
            </p:cNvPr>
            <p:cNvSpPr/>
            <p:nvPr/>
          </p:nvSpPr>
          <p:spPr>
            <a:xfrm>
              <a:off x="1518438" y="2276420"/>
              <a:ext cx="902535" cy="902535"/>
            </a:xfrm>
            <a:custGeom>
              <a:avLst/>
              <a:gdLst/>
              <a:ahLst/>
              <a:cxnLst/>
              <a:rect l="l" t="t" r="r" b="b"/>
              <a:pathLst>
                <a:path w="21778" h="21778" extrusionOk="0">
                  <a:moveTo>
                    <a:pt x="10895" y="1"/>
                  </a:moveTo>
                  <a:cubicBezTo>
                    <a:pt x="4882" y="1"/>
                    <a:pt x="1" y="4882"/>
                    <a:pt x="1" y="10895"/>
                  </a:cubicBezTo>
                  <a:cubicBezTo>
                    <a:pt x="1" y="16908"/>
                    <a:pt x="4882" y="21777"/>
                    <a:pt x="10895" y="21777"/>
                  </a:cubicBezTo>
                  <a:cubicBezTo>
                    <a:pt x="16908" y="21777"/>
                    <a:pt x="21777" y="16908"/>
                    <a:pt x="21777" y="10895"/>
                  </a:cubicBezTo>
                  <a:cubicBezTo>
                    <a:pt x="21777" y="4882"/>
                    <a:pt x="16908" y="1"/>
                    <a:pt x="10895" y="1"/>
                  </a:cubicBezTo>
                  <a:close/>
                </a:path>
              </a:pathLst>
            </a:custGeom>
            <a:solidFill>
              <a:srgbClr val="5D5360">
                <a:alpha val="59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4" name="Google Shape;3374;p74">
              <a:extLst>
                <a:ext uri="{FF2B5EF4-FFF2-40B4-BE49-F238E27FC236}">
                  <a16:creationId xmlns:a16="http://schemas.microsoft.com/office/drawing/2014/main" id="{855BC764-8EC5-605A-BC99-709AFEF5C7C6}"/>
                </a:ext>
              </a:extLst>
            </p:cNvPr>
            <p:cNvSpPr/>
            <p:nvPr/>
          </p:nvSpPr>
          <p:spPr>
            <a:xfrm>
              <a:off x="7187522" y="2276668"/>
              <a:ext cx="451060" cy="902037"/>
            </a:xfrm>
            <a:custGeom>
              <a:avLst/>
              <a:gdLst/>
              <a:ahLst/>
              <a:cxnLst/>
              <a:rect l="l" t="t" r="r" b="b"/>
              <a:pathLst>
                <a:path w="10884" h="21766" extrusionOk="0">
                  <a:moveTo>
                    <a:pt x="1" y="1"/>
                  </a:moveTo>
                  <a:lnTo>
                    <a:pt x="1" y="21765"/>
                  </a:lnTo>
                  <a:cubicBezTo>
                    <a:pt x="6014" y="21765"/>
                    <a:pt x="10883" y="16896"/>
                    <a:pt x="10883" y="10883"/>
                  </a:cubicBezTo>
                  <a:cubicBezTo>
                    <a:pt x="10883" y="4870"/>
                    <a:pt x="6014" y="1"/>
                    <a:pt x="1" y="1"/>
                  </a:cubicBezTo>
                  <a:close/>
                </a:path>
              </a:pathLst>
            </a:custGeom>
            <a:solidFill>
              <a:srgbClr val="5D5360">
                <a:alpha val="59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375" name="Google Shape;3375;p74">
              <a:extLst>
                <a:ext uri="{FF2B5EF4-FFF2-40B4-BE49-F238E27FC236}">
                  <a16:creationId xmlns:a16="http://schemas.microsoft.com/office/drawing/2014/main" id="{C5AD1F48-3404-9492-9528-BACAB85DA092}"/>
                </a:ext>
              </a:extLst>
            </p:cNvPr>
            <p:cNvGrpSpPr/>
            <p:nvPr/>
          </p:nvGrpSpPr>
          <p:grpSpPr>
            <a:xfrm>
              <a:off x="4975075" y="2262794"/>
              <a:ext cx="928668" cy="929786"/>
              <a:chOff x="1340650" y="2438550"/>
              <a:chExt cx="928668" cy="929786"/>
            </a:xfrm>
          </p:grpSpPr>
          <p:sp>
            <p:nvSpPr>
              <p:cNvPr id="3376" name="Google Shape;3376;p74">
                <a:extLst>
                  <a:ext uri="{FF2B5EF4-FFF2-40B4-BE49-F238E27FC236}">
                    <a16:creationId xmlns:a16="http://schemas.microsoft.com/office/drawing/2014/main" id="{F828D2A9-4737-4364-EAF0-992154E22C74}"/>
                  </a:ext>
                </a:extLst>
              </p:cNvPr>
              <p:cNvSpPr/>
              <p:nvPr/>
            </p:nvSpPr>
            <p:spPr>
              <a:xfrm>
                <a:off x="1340650" y="2439856"/>
                <a:ext cx="928484" cy="928391"/>
              </a:xfrm>
              <a:custGeom>
                <a:avLst/>
                <a:gdLst/>
                <a:ahLst/>
                <a:cxnLst/>
                <a:rect l="l" t="t" r="r" b="b"/>
                <a:pathLst>
                  <a:path w="9954" h="9953" extrusionOk="0">
                    <a:moveTo>
                      <a:pt x="4978" y="0"/>
                    </a:moveTo>
                    <a:cubicBezTo>
                      <a:pt x="3657" y="0"/>
                      <a:pt x="2392" y="524"/>
                      <a:pt x="1459" y="1457"/>
                    </a:cubicBezTo>
                    <a:cubicBezTo>
                      <a:pt x="525" y="2391"/>
                      <a:pt x="1" y="3656"/>
                      <a:pt x="1" y="4976"/>
                    </a:cubicBezTo>
                    <a:cubicBezTo>
                      <a:pt x="1" y="6296"/>
                      <a:pt x="525" y="7562"/>
                      <a:pt x="1459" y="8495"/>
                    </a:cubicBezTo>
                    <a:cubicBezTo>
                      <a:pt x="2392" y="9428"/>
                      <a:pt x="3657" y="9952"/>
                      <a:pt x="4978" y="9952"/>
                    </a:cubicBezTo>
                    <a:cubicBezTo>
                      <a:pt x="6297" y="9952"/>
                      <a:pt x="7563" y="9428"/>
                      <a:pt x="8496" y="8495"/>
                    </a:cubicBezTo>
                    <a:cubicBezTo>
                      <a:pt x="9430" y="7562"/>
                      <a:pt x="9953" y="6296"/>
                      <a:pt x="9953" y="4976"/>
                    </a:cubicBezTo>
                    <a:cubicBezTo>
                      <a:pt x="9953" y="3656"/>
                      <a:pt x="9430" y="2391"/>
                      <a:pt x="8496" y="1457"/>
                    </a:cubicBezTo>
                    <a:cubicBezTo>
                      <a:pt x="7563" y="524"/>
                      <a:pt x="6297" y="0"/>
                      <a:pt x="4978" y="0"/>
                    </a:cubicBezTo>
                    <a:close/>
                  </a:path>
                </a:pathLst>
              </a:custGeom>
              <a:solidFill>
                <a:srgbClr val="E7E8E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7" name="Google Shape;3377;p74">
                <a:extLst>
                  <a:ext uri="{FF2B5EF4-FFF2-40B4-BE49-F238E27FC236}">
                    <a16:creationId xmlns:a16="http://schemas.microsoft.com/office/drawing/2014/main" id="{0ED39A05-730F-EA87-9922-218ACB91B18F}"/>
                  </a:ext>
                </a:extLst>
              </p:cNvPr>
              <p:cNvSpPr/>
              <p:nvPr/>
            </p:nvSpPr>
            <p:spPr>
              <a:xfrm>
                <a:off x="1860288" y="2924050"/>
                <a:ext cx="228623" cy="228623"/>
              </a:xfrm>
              <a:custGeom>
                <a:avLst/>
                <a:gdLst/>
                <a:ahLst/>
                <a:cxnLst/>
                <a:rect l="l" t="t" r="r" b="b"/>
                <a:pathLst>
                  <a:path w="2451" h="2451" extrusionOk="0">
                    <a:moveTo>
                      <a:pt x="1226" y="1"/>
                    </a:moveTo>
                    <a:cubicBezTo>
                      <a:pt x="549" y="1"/>
                      <a:pt x="0" y="549"/>
                      <a:pt x="0" y="1226"/>
                    </a:cubicBezTo>
                    <a:cubicBezTo>
                      <a:pt x="0" y="1903"/>
                      <a:pt x="549" y="2451"/>
                      <a:pt x="1226" y="2451"/>
                    </a:cubicBezTo>
                    <a:cubicBezTo>
                      <a:pt x="1902" y="2451"/>
                      <a:pt x="2450" y="1903"/>
                      <a:pt x="2450" y="1226"/>
                    </a:cubicBezTo>
                    <a:cubicBezTo>
                      <a:pt x="2450" y="550"/>
                      <a:pt x="1902" y="1"/>
                      <a:pt x="1226"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8" name="Google Shape;3378;p74">
                <a:extLst>
                  <a:ext uri="{FF2B5EF4-FFF2-40B4-BE49-F238E27FC236}">
                    <a16:creationId xmlns:a16="http://schemas.microsoft.com/office/drawing/2014/main" id="{1447D8D8-49BC-8F7D-B356-4BD7F96004BF}"/>
                  </a:ext>
                </a:extLst>
              </p:cNvPr>
              <p:cNvSpPr/>
              <p:nvPr/>
            </p:nvSpPr>
            <p:spPr>
              <a:xfrm>
                <a:off x="1948713" y="2626407"/>
                <a:ext cx="128630" cy="128630"/>
              </a:xfrm>
              <a:custGeom>
                <a:avLst/>
                <a:gdLst/>
                <a:ahLst/>
                <a:cxnLst/>
                <a:rect l="l" t="t" r="r" b="b"/>
                <a:pathLst>
                  <a:path w="1379" h="1379" extrusionOk="0">
                    <a:moveTo>
                      <a:pt x="689" y="0"/>
                    </a:moveTo>
                    <a:cubicBezTo>
                      <a:pt x="309" y="0"/>
                      <a:pt x="0" y="309"/>
                      <a:pt x="0" y="690"/>
                    </a:cubicBezTo>
                    <a:cubicBezTo>
                      <a:pt x="0" y="1070"/>
                      <a:pt x="309" y="1379"/>
                      <a:pt x="689" y="1379"/>
                    </a:cubicBezTo>
                    <a:cubicBezTo>
                      <a:pt x="1070" y="1379"/>
                      <a:pt x="1378" y="1070"/>
                      <a:pt x="1378" y="690"/>
                    </a:cubicBezTo>
                    <a:cubicBezTo>
                      <a:pt x="1378" y="309"/>
                      <a:pt x="1070" y="0"/>
                      <a:pt x="689" y="0"/>
                    </a:cubicBezTo>
                    <a:close/>
                  </a:path>
                </a:pathLst>
              </a:custGeom>
              <a:solidFill>
                <a:srgbClr val="A7A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9" name="Google Shape;3379;p74">
                <a:extLst>
                  <a:ext uri="{FF2B5EF4-FFF2-40B4-BE49-F238E27FC236}">
                    <a16:creationId xmlns:a16="http://schemas.microsoft.com/office/drawing/2014/main" id="{EF29E827-0E8D-5771-EE72-CCB9C1FF90EB}"/>
                  </a:ext>
                </a:extLst>
              </p:cNvPr>
              <p:cNvSpPr/>
              <p:nvPr/>
            </p:nvSpPr>
            <p:spPr>
              <a:xfrm>
                <a:off x="2120433" y="2781338"/>
                <a:ext cx="148871" cy="314252"/>
              </a:xfrm>
              <a:custGeom>
                <a:avLst/>
                <a:gdLst/>
                <a:ahLst/>
                <a:cxnLst/>
                <a:rect l="l" t="t" r="r" b="b"/>
                <a:pathLst>
                  <a:path w="1596" h="3369" extrusionOk="0">
                    <a:moveTo>
                      <a:pt x="1418" y="1"/>
                    </a:moveTo>
                    <a:cubicBezTo>
                      <a:pt x="610" y="159"/>
                      <a:pt x="1" y="869"/>
                      <a:pt x="1" y="1723"/>
                    </a:cubicBezTo>
                    <a:cubicBezTo>
                      <a:pt x="1" y="2479"/>
                      <a:pt x="480" y="3122"/>
                      <a:pt x="1151" y="3369"/>
                    </a:cubicBezTo>
                    <a:cubicBezTo>
                      <a:pt x="1435" y="2743"/>
                      <a:pt x="1595" y="2048"/>
                      <a:pt x="1595" y="1316"/>
                    </a:cubicBezTo>
                    <a:cubicBezTo>
                      <a:pt x="1595" y="861"/>
                      <a:pt x="1532" y="420"/>
                      <a:pt x="1418"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0" name="Google Shape;3380;p74">
                <a:extLst>
                  <a:ext uri="{FF2B5EF4-FFF2-40B4-BE49-F238E27FC236}">
                    <a16:creationId xmlns:a16="http://schemas.microsoft.com/office/drawing/2014/main" id="{319159D7-5CBF-0BF5-BDA0-4A5550DFFB71}"/>
                  </a:ext>
                </a:extLst>
              </p:cNvPr>
              <p:cNvSpPr/>
              <p:nvPr/>
            </p:nvSpPr>
            <p:spPr>
              <a:xfrm>
                <a:off x="1442040" y="2995965"/>
                <a:ext cx="51862" cy="51862"/>
              </a:xfrm>
              <a:custGeom>
                <a:avLst/>
                <a:gdLst/>
                <a:ahLst/>
                <a:cxnLst/>
                <a:rect l="l" t="t" r="r" b="b"/>
                <a:pathLst>
                  <a:path w="556" h="556" extrusionOk="0">
                    <a:moveTo>
                      <a:pt x="278" y="1"/>
                    </a:moveTo>
                    <a:cubicBezTo>
                      <a:pt x="125" y="1"/>
                      <a:pt x="0" y="125"/>
                      <a:pt x="0" y="278"/>
                    </a:cubicBezTo>
                    <a:cubicBezTo>
                      <a:pt x="0" y="432"/>
                      <a:pt x="125" y="555"/>
                      <a:pt x="278" y="555"/>
                    </a:cubicBezTo>
                    <a:cubicBezTo>
                      <a:pt x="432" y="555"/>
                      <a:pt x="556" y="432"/>
                      <a:pt x="556" y="278"/>
                    </a:cubicBezTo>
                    <a:cubicBezTo>
                      <a:pt x="556" y="125"/>
                      <a:pt x="432" y="1"/>
                      <a:pt x="278"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1" name="Google Shape;3381;p74">
                <a:extLst>
                  <a:ext uri="{FF2B5EF4-FFF2-40B4-BE49-F238E27FC236}">
                    <a16:creationId xmlns:a16="http://schemas.microsoft.com/office/drawing/2014/main" id="{284F3505-E4B2-C4D9-BE3C-D8804315E1B0}"/>
                  </a:ext>
                </a:extLst>
              </p:cNvPr>
              <p:cNvSpPr/>
              <p:nvPr/>
            </p:nvSpPr>
            <p:spPr>
              <a:xfrm>
                <a:off x="2051316" y="2801859"/>
                <a:ext cx="51862" cy="51769"/>
              </a:xfrm>
              <a:custGeom>
                <a:avLst/>
                <a:gdLst/>
                <a:ahLst/>
                <a:cxnLst/>
                <a:rect l="l" t="t" r="r" b="b"/>
                <a:pathLst>
                  <a:path w="556" h="555" extrusionOk="0">
                    <a:moveTo>
                      <a:pt x="278" y="1"/>
                    </a:moveTo>
                    <a:cubicBezTo>
                      <a:pt x="125" y="1"/>
                      <a:pt x="1" y="124"/>
                      <a:pt x="1" y="277"/>
                    </a:cubicBezTo>
                    <a:cubicBezTo>
                      <a:pt x="1" y="431"/>
                      <a:pt x="125" y="555"/>
                      <a:pt x="278" y="555"/>
                    </a:cubicBezTo>
                    <a:cubicBezTo>
                      <a:pt x="431" y="555"/>
                      <a:pt x="555" y="431"/>
                      <a:pt x="555" y="277"/>
                    </a:cubicBezTo>
                    <a:cubicBezTo>
                      <a:pt x="555" y="124"/>
                      <a:pt x="431" y="1"/>
                      <a:pt x="278" y="1"/>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2" name="Google Shape;3382;p74">
                <a:extLst>
                  <a:ext uri="{FF2B5EF4-FFF2-40B4-BE49-F238E27FC236}">
                    <a16:creationId xmlns:a16="http://schemas.microsoft.com/office/drawing/2014/main" id="{4E82A6B9-0A9D-1BA4-7025-822E1EEDDFF6}"/>
                  </a:ext>
                </a:extLst>
              </p:cNvPr>
              <p:cNvSpPr/>
              <p:nvPr/>
            </p:nvSpPr>
            <p:spPr>
              <a:xfrm>
                <a:off x="1520671" y="3074037"/>
                <a:ext cx="128723" cy="128630"/>
              </a:xfrm>
              <a:custGeom>
                <a:avLst/>
                <a:gdLst/>
                <a:ahLst/>
                <a:cxnLst/>
                <a:rect l="l" t="t" r="r" b="b"/>
                <a:pathLst>
                  <a:path w="1380" h="1379" extrusionOk="0">
                    <a:moveTo>
                      <a:pt x="689" y="0"/>
                    </a:moveTo>
                    <a:cubicBezTo>
                      <a:pt x="309" y="1"/>
                      <a:pt x="1" y="309"/>
                      <a:pt x="1" y="690"/>
                    </a:cubicBezTo>
                    <a:cubicBezTo>
                      <a:pt x="1" y="1070"/>
                      <a:pt x="309" y="1379"/>
                      <a:pt x="689" y="1379"/>
                    </a:cubicBezTo>
                    <a:cubicBezTo>
                      <a:pt x="1070" y="1379"/>
                      <a:pt x="1379" y="1070"/>
                      <a:pt x="1379" y="690"/>
                    </a:cubicBezTo>
                    <a:cubicBezTo>
                      <a:pt x="1379" y="309"/>
                      <a:pt x="1070" y="0"/>
                      <a:pt x="689"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3" name="Google Shape;3383;p74">
                <a:extLst>
                  <a:ext uri="{FF2B5EF4-FFF2-40B4-BE49-F238E27FC236}">
                    <a16:creationId xmlns:a16="http://schemas.microsoft.com/office/drawing/2014/main" id="{8E0628A8-F891-6F6F-D5FE-BB0236A7168F}"/>
                  </a:ext>
                </a:extLst>
              </p:cNvPr>
              <p:cNvSpPr/>
              <p:nvPr/>
            </p:nvSpPr>
            <p:spPr>
              <a:xfrm>
                <a:off x="1767945" y="2552346"/>
                <a:ext cx="82084" cy="82271"/>
              </a:xfrm>
              <a:custGeom>
                <a:avLst/>
                <a:gdLst/>
                <a:ahLst/>
                <a:cxnLst/>
                <a:rect l="l" t="t" r="r" b="b"/>
                <a:pathLst>
                  <a:path w="880" h="882" extrusionOk="0">
                    <a:moveTo>
                      <a:pt x="440" y="0"/>
                    </a:moveTo>
                    <a:cubicBezTo>
                      <a:pt x="197" y="0"/>
                      <a:pt x="0" y="198"/>
                      <a:pt x="0" y="440"/>
                    </a:cubicBezTo>
                    <a:cubicBezTo>
                      <a:pt x="0" y="684"/>
                      <a:pt x="197" y="881"/>
                      <a:pt x="440" y="881"/>
                    </a:cubicBezTo>
                    <a:cubicBezTo>
                      <a:pt x="684" y="881"/>
                      <a:pt x="880" y="684"/>
                      <a:pt x="880" y="440"/>
                    </a:cubicBezTo>
                    <a:cubicBezTo>
                      <a:pt x="880" y="198"/>
                      <a:pt x="684" y="0"/>
                      <a:pt x="440"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4" name="Google Shape;3384;p74">
                <a:extLst>
                  <a:ext uri="{FF2B5EF4-FFF2-40B4-BE49-F238E27FC236}">
                    <a16:creationId xmlns:a16="http://schemas.microsoft.com/office/drawing/2014/main" id="{6B8AD4E3-06C9-A1E1-A11F-F4A6D70C17D9}"/>
                  </a:ext>
                </a:extLst>
              </p:cNvPr>
              <p:cNvSpPr/>
              <p:nvPr/>
            </p:nvSpPr>
            <p:spPr>
              <a:xfrm>
                <a:off x="1635400" y="3206675"/>
                <a:ext cx="321528" cy="161650"/>
              </a:xfrm>
              <a:custGeom>
                <a:avLst/>
                <a:gdLst/>
                <a:ahLst/>
                <a:cxnLst/>
                <a:rect l="l" t="t" r="r" b="b"/>
                <a:pathLst>
                  <a:path w="3447" h="1733" extrusionOk="0">
                    <a:moveTo>
                      <a:pt x="1717" y="0"/>
                    </a:moveTo>
                    <a:cubicBezTo>
                      <a:pt x="874" y="0"/>
                      <a:pt x="170" y="596"/>
                      <a:pt x="0" y="1389"/>
                    </a:cubicBezTo>
                    <a:cubicBezTo>
                      <a:pt x="564" y="1610"/>
                      <a:pt x="1176" y="1733"/>
                      <a:pt x="1819" y="1733"/>
                    </a:cubicBezTo>
                    <a:cubicBezTo>
                      <a:pt x="2388" y="1733"/>
                      <a:pt x="2937" y="1635"/>
                      <a:pt x="3447" y="1458"/>
                    </a:cubicBezTo>
                    <a:cubicBezTo>
                      <a:pt x="3305" y="631"/>
                      <a:pt x="2586" y="0"/>
                      <a:pt x="1717" y="0"/>
                    </a:cubicBezTo>
                    <a:close/>
                  </a:path>
                </a:pathLst>
              </a:custGeom>
              <a:solidFill>
                <a:srgbClr val="A7A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5" name="Google Shape;3385;p74">
                <a:extLst>
                  <a:ext uri="{FF2B5EF4-FFF2-40B4-BE49-F238E27FC236}">
                    <a16:creationId xmlns:a16="http://schemas.microsoft.com/office/drawing/2014/main" id="{BC82C89E-54E5-8516-E275-D9E887927C7A}"/>
                  </a:ext>
                </a:extLst>
              </p:cNvPr>
              <p:cNvSpPr/>
              <p:nvPr/>
            </p:nvSpPr>
            <p:spPr>
              <a:xfrm>
                <a:off x="1455005" y="2718377"/>
                <a:ext cx="175082" cy="175082"/>
              </a:xfrm>
              <a:custGeom>
                <a:avLst/>
                <a:gdLst/>
                <a:ahLst/>
                <a:cxnLst/>
                <a:rect l="l" t="t" r="r" b="b"/>
                <a:pathLst>
                  <a:path w="1877" h="1877" extrusionOk="0">
                    <a:moveTo>
                      <a:pt x="939" y="0"/>
                    </a:moveTo>
                    <a:cubicBezTo>
                      <a:pt x="421" y="0"/>
                      <a:pt x="1" y="421"/>
                      <a:pt x="1" y="938"/>
                    </a:cubicBezTo>
                    <a:cubicBezTo>
                      <a:pt x="1" y="1456"/>
                      <a:pt x="421" y="1876"/>
                      <a:pt x="939" y="1876"/>
                    </a:cubicBezTo>
                    <a:cubicBezTo>
                      <a:pt x="1456" y="1876"/>
                      <a:pt x="1877" y="1456"/>
                      <a:pt x="1877" y="938"/>
                    </a:cubicBezTo>
                    <a:cubicBezTo>
                      <a:pt x="1877" y="421"/>
                      <a:pt x="1456" y="0"/>
                      <a:pt x="939" y="0"/>
                    </a:cubicBezTo>
                    <a:close/>
                  </a:path>
                </a:pathLst>
              </a:custGeom>
              <a:solidFill>
                <a:srgbClr val="A7A9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6" name="Google Shape;3386;p74">
                <a:extLst>
                  <a:ext uri="{FF2B5EF4-FFF2-40B4-BE49-F238E27FC236}">
                    <a16:creationId xmlns:a16="http://schemas.microsoft.com/office/drawing/2014/main" id="{CFCC20F3-B6CC-9861-B9FA-5076EBAC77A3}"/>
                  </a:ext>
                </a:extLst>
              </p:cNvPr>
              <p:cNvSpPr/>
              <p:nvPr/>
            </p:nvSpPr>
            <p:spPr>
              <a:xfrm>
                <a:off x="1761602" y="2789826"/>
                <a:ext cx="51956" cy="51769"/>
              </a:xfrm>
              <a:custGeom>
                <a:avLst/>
                <a:gdLst/>
                <a:ahLst/>
                <a:cxnLst/>
                <a:rect l="l" t="t" r="r" b="b"/>
                <a:pathLst>
                  <a:path w="557" h="555" extrusionOk="0">
                    <a:moveTo>
                      <a:pt x="279" y="0"/>
                    </a:moveTo>
                    <a:cubicBezTo>
                      <a:pt x="126" y="0"/>
                      <a:pt x="1" y="124"/>
                      <a:pt x="1" y="277"/>
                    </a:cubicBezTo>
                    <a:cubicBezTo>
                      <a:pt x="1" y="431"/>
                      <a:pt x="126" y="555"/>
                      <a:pt x="279" y="555"/>
                    </a:cubicBezTo>
                    <a:cubicBezTo>
                      <a:pt x="433" y="555"/>
                      <a:pt x="556" y="431"/>
                      <a:pt x="556" y="277"/>
                    </a:cubicBezTo>
                    <a:cubicBezTo>
                      <a:pt x="556" y="124"/>
                      <a:pt x="433" y="0"/>
                      <a:pt x="279"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7" name="Google Shape;3387;p74">
                <a:extLst>
                  <a:ext uri="{FF2B5EF4-FFF2-40B4-BE49-F238E27FC236}">
                    <a16:creationId xmlns:a16="http://schemas.microsoft.com/office/drawing/2014/main" id="{308720CA-B9BA-5E8F-AE37-AF9AD17F4C37}"/>
                  </a:ext>
                </a:extLst>
              </p:cNvPr>
              <p:cNvSpPr/>
              <p:nvPr/>
            </p:nvSpPr>
            <p:spPr>
              <a:xfrm>
                <a:off x="1690153" y="2999603"/>
                <a:ext cx="82271" cy="82084"/>
              </a:xfrm>
              <a:custGeom>
                <a:avLst/>
                <a:gdLst/>
                <a:ahLst/>
                <a:cxnLst/>
                <a:rect l="l" t="t" r="r" b="b"/>
                <a:pathLst>
                  <a:path w="882" h="880" extrusionOk="0">
                    <a:moveTo>
                      <a:pt x="442" y="0"/>
                    </a:moveTo>
                    <a:cubicBezTo>
                      <a:pt x="198" y="0"/>
                      <a:pt x="1" y="196"/>
                      <a:pt x="1" y="440"/>
                    </a:cubicBezTo>
                    <a:cubicBezTo>
                      <a:pt x="1" y="684"/>
                      <a:pt x="198" y="880"/>
                      <a:pt x="442" y="880"/>
                    </a:cubicBezTo>
                    <a:cubicBezTo>
                      <a:pt x="684" y="880"/>
                      <a:pt x="882" y="683"/>
                      <a:pt x="882" y="440"/>
                    </a:cubicBezTo>
                    <a:cubicBezTo>
                      <a:pt x="882" y="196"/>
                      <a:pt x="684" y="0"/>
                      <a:pt x="442" y="0"/>
                    </a:cubicBezTo>
                    <a:close/>
                  </a:path>
                </a:pathLst>
              </a:custGeom>
              <a:solidFill>
                <a:srgbClr val="D1D2D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8" name="Google Shape;3388;p74">
                <a:extLst>
                  <a:ext uri="{FF2B5EF4-FFF2-40B4-BE49-F238E27FC236}">
                    <a16:creationId xmlns:a16="http://schemas.microsoft.com/office/drawing/2014/main" id="{3863F86B-EC55-D010-E933-B43C3AE8F69D}"/>
                  </a:ext>
                </a:extLst>
              </p:cNvPr>
              <p:cNvSpPr/>
              <p:nvPr/>
            </p:nvSpPr>
            <p:spPr>
              <a:xfrm>
                <a:off x="1463867" y="2630884"/>
                <a:ext cx="805451" cy="737452"/>
              </a:xfrm>
              <a:custGeom>
                <a:avLst/>
                <a:gdLst/>
                <a:ahLst/>
                <a:cxnLst/>
                <a:rect l="l" t="t" r="r" b="b"/>
                <a:pathLst>
                  <a:path w="8635" h="7906" extrusionOk="0">
                    <a:moveTo>
                      <a:pt x="7680" y="1"/>
                    </a:moveTo>
                    <a:cubicBezTo>
                      <a:pt x="6310" y="2087"/>
                      <a:pt x="3209" y="6199"/>
                      <a:pt x="1" y="6303"/>
                    </a:cubicBezTo>
                    <a:cubicBezTo>
                      <a:pt x="910" y="7288"/>
                      <a:pt x="2211" y="7906"/>
                      <a:pt x="3658" y="7906"/>
                    </a:cubicBezTo>
                    <a:cubicBezTo>
                      <a:pt x="6405" y="7906"/>
                      <a:pt x="8633" y="5677"/>
                      <a:pt x="8633" y="2929"/>
                    </a:cubicBezTo>
                    <a:cubicBezTo>
                      <a:pt x="8634" y="1835"/>
                      <a:pt x="8279" y="823"/>
                      <a:pt x="7680" y="1"/>
                    </a:cubicBezTo>
                    <a:close/>
                  </a:path>
                </a:pathLst>
              </a:custGeom>
              <a:solidFill>
                <a:srgbClr val="DAD8DB">
                  <a:alpha val="296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9" name="Google Shape;3389;p74">
                <a:extLst>
                  <a:ext uri="{FF2B5EF4-FFF2-40B4-BE49-F238E27FC236}">
                    <a16:creationId xmlns:a16="http://schemas.microsoft.com/office/drawing/2014/main" id="{0FE92ED8-F5FB-76C5-8AED-33DF69F095DC}"/>
                  </a:ext>
                </a:extLst>
              </p:cNvPr>
              <p:cNvSpPr/>
              <p:nvPr/>
            </p:nvSpPr>
            <p:spPr>
              <a:xfrm>
                <a:off x="1520765" y="2875919"/>
                <a:ext cx="748552" cy="492412"/>
              </a:xfrm>
              <a:custGeom>
                <a:avLst/>
                <a:gdLst/>
                <a:ahLst/>
                <a:cxnLst/>
                <a:rect l="l" t="t" r="r" b="b"/>
                <a:pathLst>
                  <a:path w="8025" h="5279" extrusionOk="0">
                    <a:moveTo>
                      <a:pt x="8014" y="0"/>
                    </a:moveTo>
                    <a:cubicBezTo>
                      <a:pt x="6689" y="1783"/>
                      <a:pt x="4237" y="4319"/>
                      <a:pt x="1014" y="4319"/>
                    </a:cubicBezTo>
                    <a:cubicBezTo>
                      <a:pt x="684" y="4319"/>
                      <a:pt x="346" y="4292"/>
                      <a:pt x="1" y="4236"/>
                    </a:cubicBezTo>
                    <a:lnTo>
                      <a:pt x="1" y="4236"/>
                    </a:lnTo>
                    <a:cubicBezTo>
                      <a:pt x="843" y="4888"/>
                      <a:pt x="1899" y="5279"/>
                      <a:pt x="3048" y="5279"/>
                    </a:cubicBezTo>
                    <a:cubicBezTo>
                      <a:pt x="5796" y="5279"/>
                      <a:pt x="8024" y="3050"/>
                      <a:pt x="8024" y="302"/>
                    </a:cubicBezTo>
                    <a:cubicBezTo>
                      <a:pt x="8024" y="201"/>
                      <a:pt x="8020" y="101"/>
                      <a:pt x="8014" y="0"/>
                    </a:cubicBezTo>
                    <a:close/>
                  </a:path>
                </a:pathLst>
              </a:custGeom>
              <a:solidFill>
                <a:srgbClr val="DAD8DB">
                  <a:alpha val="296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0" name="Google Shape;3390;p74">
                <a:extLst>
                  <a:ext uri="{FF2B5EF4-FFF2-40B4-BE49-F238E27FC236}">
                    <a16:creationId xmlns:a16="http://schemas.microsoft.com/office/drawing/2014/main" id="{31C1350E-8A9E-1F20-B7B2-FD4E18C9846F}"/>
                  </a:ext>
                </a:extLst>
              </p:cNvPr>
              <p:cNvSpPr/>
              <p:nvPr/>
            </p:nvSpPr>
            <p:spPr>
              <a:xfrm>
                <a:off x="1372270" y="2438550"/>
                <a:ext cx="640070" cy="539517"/>
              </a:xfrm>
              <a:custGeom>
                <a:avLst/>
                <a:gdLst/>
                <a:ahLst/>
                <a:cxnLst/>
                <a:rect l="l" t="t" r="r" b="b"/>
                <a:pathLst>
                  <a:path w="6862" h="5784" extrusionOk="0">
                    <a:moveTo>
                      <a:pt x="6204" y="1209"/>
                    </a:moveTo>
                    <a:cubicBezTo>
                      <a:pt x="6861" y="2293"/>
                      <a:pt x="6153" y="3924"/>
                      <a:pt x="4622" y="4855"/>
                    </a:cubicBezTo>
                    <a:cubicBezTo>
                      <a:pt x="3091" y="5784"/>
                      <a:pt x="1316" y="5660"/>
                      <a:pt x="659" y="4576"/>
                    </a:cubicBezTo>
                    <a:cubicBezTo>
                      <a:pt x="1" y="3493"/>
                      <a:pt x="709" y="1860"/>
                      <a:pt x="2240" y="931"/>
                    </a:cubicBezTo>
                    <a:cubicBezTo>
                      <a:pt x="3771" y="1"/>
                      <a:pt x="5546" y="126"/>
                      <a:pt x="6204" y="1209"/>
                    </a:cubicBezTo>
                    <a:close/>
                  </a:path>
                </a:pathLst>
              </a:custGeom>
              <a:solidFill>
                <a:srgbClr val="FFFFFF">
                  <a:alpha val="781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1" name="Google Shape;3391;p74">
                <a:extLst>
                  <a:ext uri="{FF2B5EF4-FFF2-40B4-BE49-F238E27FC236}">
                    <a16:creationId xmlns:a16="http://schemas.microsoft.com/office/drawing/2014/main" id="{B3C0D75E-0D84-B114-8B75-1DB3F9711E6E}"/>
                  </a:ext>
                </a:extLst>
              </p:cNvPr>
              <p:cNvSpPr/>
              <p:nvPr/>
            </p:nvSpPr>
            <p:spPr>
              <a:xfrm>
                <a:off x="1444838" y="2492650"/>
                <a:ext cx="410234" cy="299421"/>
              </a:xfrm>
              <a:custGeom>
                <a:avLst/>
                <a:gdLst/>
                <a:ahLst/>
                <a:cxnLst/>
                <a:rect l="l" t="t" r="r" b="b"/>
                <a:pathLst>
                  <a:path w="4398" h="3210" extrusionOk="0">
                    <a:moveTo>
                      <a:pt x="2914" y="0"/>
                    </a:moveTo>
                    <a:cubicBezTo>
                      <a:pt x="2471" y="0"/>
                      <a:pt x="1964" y="144"/>
                      <a:pt x="1487" y="434"/>
                    </a:cubicBezTo>
                    <a:cubicBezTo>
                      <a:pt x="489" y="1039"/>
                      <a:pt x="0" y="2055"/>
                      <a:pt x="392" y="2702"/>
                    </a:cubicBezTo>
                    <a:cubicBezTo>
                      <a:pt x="598" y="3039"/>
                      <a:pt x="1002" y="3210"/>
                      <a:pt x="1484" y="3210"/>
                    </a:cubicBezTo>
                    <a:cubicBezTo>
                      <a:pt x="1926" y="3210"/>
                      <a:pt x="2433" y="3066"/>
                      <a:pt x="2911" y="2777"/>
                    </a:cubicBezTo>
                    <a:cubicBezTo>
                      <a:pt x="3907" y="2172"/>
                      <a:pt x="4397" y="1156"/>
                      <a:pt x="4005" y="508"/>
                    </a:cubicBezTo>
                    <a:cubicBezTo>
                      <a:pt x="3800" y="171"/>
                      <a:pt x="3395" y="0"/>
                      <a:pt x="2914" y="0"/>
                    </a:cubicBezTo>
                    <a:close/>
                  </a:path>
                </a:pathLst>
              </a:custGeom>
              <a:solidFill>
                <a:srgbClr val="FFFFFF">
                  <a:alpha val="781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392" name="Google Shape;3392;p74">
            <a:extLst>
              <a:ext uri="{FF2B5EF4-FFF2-40B4-BE49-F238E27FC236}">
                <a16:creationId xmlns:a16="http://schemas.microsoft.com/office/drawing/2014/main" id="{49120819-7D4F-7D03-0466-200DA7577CE1}"/>
              </a:ext>
            </a:extLst>
          </p:cNvPr>
          <p:cNvSpPr txBox="1"/>
          <p:nvPr/>
        </p:nvSpPr>
        <p:spPr>
          <a:xfrm>
            <a:off x="2790812" y="1632596"/>
            <a:ext cx="1781187" cy="3234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2500" dirty="0">
                <a:solidFill>
                  <a:schemeClr val="dk1"/>
                </a:solidFill>
                <a:latin typeface="Righteous"/>
                <a:ea typeface="Righteous"/>
                <a:cs typeface="Righteous"/>
                <a:sym typeface="Righteous"/>
              </a:rPr>
              <a:t>FALL 2023</a:t>
            </a:r>
            <a:endParaRPr sz="2500" dirty="0">
              <a:solidFill>
                <a:schemeClr val="dk1"/>
              </a:solidFill>
              <a:latin typeface="Righteous"/>
              <a:ea typeface="Righteous"/>
              <a:cs typeface="Righteous"/>
              <a:sym typeface="Righteous"/>
            </a:endParaRPr>
          </a:p>
        </p:txBody>
      </p:sp>
      <p:sp>
        <p:nvSpPr>
          <p:cNvPr id="3393" name="Google Shape;3393;p74">
            <a:extLst>
              <a:ext uri="{FF2B5EF4-FFF2-40B4-BE49-F238E27FC236}">
                <a16:creationId xmlns:a16="http://schemas.microsoft.com/office/drawing/2014/main" id="{985D142E-F037-B992-D096-7EB5F9390207}"/>
              </a:ext>
            </a:extLst>
          </p:cNvPr>
          <p:cNvSpPr txBox="1"/>
          <p:nvPr/>
        </p:nvSpPr>
        <p:spPr>
          <a:xfrm>
            <a:off x="4753648" y="3430525"/>
            <a:ext cx="1371600" cy="3234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2500" dirty="0">
                <a:solidFill>
                  <a:schemeClr val="dk1"/>
                </a:solidFill>
                <a:latin typeface="Righteous"/>
                <a:ea typeface="Righteous"/>
                <a:cs typeface="Righteous"/>
                <a:sym typeface="Righteous"/>
              </a:rPr>
              <a:t>MAR ‘24</a:t>
            </a:r>
            <a:endParaRPr sz="2500" dirty="0">
              <a:solidFill>
                <a:schemeClr val="dk1"/>
              </a:solidFill>
              <a:latin typeface="Righteous"/>
              <a:ea typeface="Righteous"/>
              <a:cs typeface="Righteous"/>
              <a:sym typeface="Righteous"/>
            </a:endParaRPr>
          </a:p>
        </p:txBody>
      </p:sp>
    </p:spTree>
    <p:extLst>
      <p:ext uri="{BB962C8B-B14F-4D97-AF65-F5344CB8AC3E}">
        <p14:creationId xmlns:p14="http://schemas.microsoft.com/office/powerpoint/2010/main" val="23654115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52">
          <a:extLst>
            <a:ext uri="{FF2B5EF4-FFF2-40B4-BE49-F238E27FC236}">
              <a16:creationId xmlns:a16="http://schemas.microsoft.com/office/drawing/2014/main" id="{1DCF6463-81ED-5934-752E-CC049B290B54}"/>
            </a:ext>
          </a:extLst>
        </p:cNvPr>
        <p:cNvGrpSpPr/>
        <p:nvPr/>
      </p:nvGrpSpPr>
      <p:grpSpPr>
        <a:xfrm>
          <a:off x="0" y="0"/>
          <a:ext cx="0" cy="0"/>
          <a:chOff x="0" y="0"/>
          <a:chExt cx="0" cy="0"/>
        </a:xfrm>
      </p:grpSpPr>
      <p:sp>
        <p:nvSpPr>
          <p:cNvPr id="1253" name="Google Shape;1253;p45">
            <a:extLst>
              <a:ext uri="{FF2B5EF4-FFF2-40B4-BE49-F238E27FC236}">
                <a16:creationId xmlns:a16="http://schemas.microsoft.com/office/drawing/2014/main" id="{36984381-2835-3F10-5297-F8DB9B64BAB9}"/>
              </a:ext>
            </a:extLst>
          </p:cNvPr>
          <p:cNvSpPr txBox="1">
            <a:spLocks noGrp="1"/>
          </p:cNvSpPr>
          <p:nvPr>
            <p:ph type="title"/>
          </p:nvPr>
        </p:nvSpPr>
        <p:spPr>
          <a:xfrm>
            <a:off x="316425" y="2152750"/>
            <a:ext cx="51180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5400" dirty="0"/>
              <a:t>EXPLORE</a:t>
            </a:r>
            <a:endParaRPr sz="5400" dirty="0"/>
          </a:p>
        </p:txBody>
      </p:sp>
      <p:sp>
        <p:nvSpPr>
          <p:cNvPr id="1254" name="Google Shape;1254;p45">
            <a:extLst>
              <a:ext uri="{FF2B5EF4-FFF2-40B4-BE49-F238E27FC236}">
                <a16:creationId xmlns:a16="http://schemas.microsoft.com/office/drawing/2014/main" id="{304ACD3D-B93F-E6A5-14BB-F58671831112}"/>
              </a:ext>
            </a:extLst>
          </p:cNvPr>
          <p:cNvSpPr txBox="1">
            <a:spLocks noGrp="1"/>
          </p:cNvSpPr>
          <p:nvPr>
            <p:ph type="title" idx="2"/>
          </p:nvPr>
        </p:nvSpPr>
        <p:spPr>
          <a:xfrm>
            <a:off x="1828806" y="1158550"/>
            <a:ext cx="20931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
        <p:nvSpPr>
          <p:cNvPr id="1255" name="Google Shape;1255;p45">
            <a:extLst>
              <a:ext uri="{FF2B5EF4-FFF2-40B4-BE49-F238E27FC236}">
                <a16:creationId xmlns:a16="http://schemas.microsoft.com/office/drawing/2014/main" id="{C07AE14E-50F7-0038-4B8C-FFA2F37954AC}"/>
              </a:ext>
            </a:extLst>
          </p:cNvPr>
          <p:cNvSpPr txBox="1">
            <a:spLocks noGrp="1"/>
          </p:cNvSpPr>
          <p:nvPr>
            <p:ph type="subTitle" idx="1"/>
          </p:nvPr>
        </p:nvSpPr>
        <p:spPr>
          <a:xfrm>
            <a:off x="957299" y="3151225"/>
            <a:ext cx="3883751" cy="432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Insights from the Inteview Study</a:t>
            </a:r>
            <a:endParaRPr dirty="0"/>
          </a:p>
        </p:txBody>
      </p:sp>
      <p:sp>
        <p:nvSpPr>
          <p:cNvPr id="1256" name="Google Shape;1256;p45">
            <a:extLst>
              <a:ext uri="{FF2B5EF4-FFF2-40B4-BE49-F238E27FC236}">
                <a16:creationId xmlns:a16="http://schemas.microsoft.com/office/drawing/2014/main" id="{283F03B0-78BD-0F84-09C4-AAB95756B4CD}"/>
              </a:ext>
            </a:extLst>
          </p:cNvPr>
          <p:cNvSpPr/>
          <p:nvPr/>
        </p:nvSpPr>
        <p:spPr>
          <a:xfrm>
            <a:off x="4488726" y="2386239"/>
            <a:ext cx="352324" cy="35277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257" name="Google Shape;1257;p45">
            <a:extLst>
              <a:ext uri="{FF2B5EF4-FFF2-40B4-BE49-F238E27FC236}">
                <a16:creationId xmlns:a16="http://schemas.microsoft.com/office/drawing/2014/main" id="{E8250070-E8E1-720D-9282-2343727387EF}"/>
              </a:ext>
            </a:extLst>
          </p:cNvPr>
          <p:cNvSpPr/>
          <p:nvPr/>
        </p:nvSpPr>
        <p:spPr>
          <a:xfrm>
            <a:off x="957299" y="2392089"/>
            <a:ext cx="352324" cy="352773"/>
          </a:xfrm>
          <a:custGeom>
            <a:avLst/>
            <a:gdLst/>
            <a:ahLst/>
            <a:cxnLst/>
            <a:rect l="l" t="t" r="r" b="b"/>
            <a:pathLst>
              <a:path w="10216" h="10229" extrusionOk="0">
                <a:moveTo>
                  <a:pt x="5108" y="1"/>
                </a:moveTo>
                <a:lnTo>
                  <a:pt x="3310" y="3311"/>
                </a:lnTo>
                <a:lnTo>
                  <a:pt x="0" y="5108"/>
                </a:lnTo>
                <a:lnTo>
                  <a:pt x="3310" y="6918"/>
                </a:lnTo>
                <a:lnTo>
                  <a:pt x="5108" y="10228"/>
                </a:lnTo>
                <a:lnTo>
                  <a:pt x="6918" y="6918"/>
                </a:lnTo>
                <a:lnTo>
                  <a:pt x="10216" y="5108"/>
                </a:lnTo>
                <a:lnTo>
                  <a:pt x="6918" y="3311"/>
                </a:lnTo>
                <a:lnTo>
                  <a:pt x="5108" y="1"/>
                </a:lnTo>
                <a:close/>
              </a:path>
            </a:pathLst>
          </a:cu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grpSp>
        <p:nvGrpSpPr>
          <p:cNvPr id="1258" name="Google Shape;1258;p45">
            <a:extLst>
              <a:ext uri="{FF2B5EF4-FFF2-40B4-BE49-F238E27FC236}">
                <a16:creationId xmlns:a16="http://schemas.microsoft.com/office/drawing/2014/main" id="{4D530D68-8A6A-A9DD-6BDE-DE00EEB1CF00}"/>
              </a:ext>
            </a:extLst>
          </p:cNvPr>
          <p:cNvGrpSpPr/>
          <p:nvPr/>
        </p:nvGrpSpPr>
        <p:grpSpPr>
          <a:xfrm>
            <a:off x="5199300" y="1289738"/>
            <a:ext cx="2671551" cy="2162606"/>
            <a:chOff x="5199300" y="1289738"/>
            <a:chExt cx="2671551" cy="2162606"/>
          </a:xfrm>
        </p:grpSpPr>
        <p:sp>
          <p:nvSpPr>
            <p:cNvPr id="1259" name="Google Shape;1259;p45">
              <a:extLst>
                <a:ext uri="{FF2B5EF4-FFF2-40B4-BE49-F238E27FC236}">
                  <a16:creationId xmlns:a16="http://schemas.microsoft.com/office/drawing/2014/main" id="{59222BAF-ECAE-7518-140B-AAC5FA99C81C}"/>
                </a:ext>
              </a:extLst>
            </p:cNvPr>
            <p:cNvSpPr/>
            <p:nvPr/>
          </p:nvSpPr>
          <p:spPr>
            <a:xfrm>
              <a:off x="6181160" y="2880395"/>
              <a:ext cx="50978" cy="43101"/>
            </a:xfrm>
            <a:custGeom>
              <a:avLst/>
              <a:gdLst/>
              <a:ahLst/>
              <a:cxnLst/>
              <a:rect l="l" t="t" r="r" b="b"/>
              <a:pathLst>
                <a:path w="1262" h="1067" extrusionOk="0">
                  <a:moveTo>
                    <a:pt x="698" y="1"/>
                  </a:moveTo>
                  <a:cubicBezTo>
                    <a:pt x="259" y="1"/>
                    <a:pt x="0" y="521"/>
                    <a:pt x="289" y="872"/>
                  </a:cubicBezTo>
                  <a:cubicBezTo>
                    <a:pt x="393" y="997"/>
                    <a:pt x="545" y="1067"/>
                    <a:pt x="702" y="1067"/>
                  </a:cubicBezTo>
                  <a:cubicBezTo>
                    <a:pt x="754" y="1067"/>
                    <a:pt x="806" y="1059"/>
                    <a:pt x="857" y="1043"/>
                  </a:cubicBezTo>
                  <a:cubicBezTo>
                    <a:pt x="1063" y="980"/>
                    <a:pt x="1211" y="799"/>
                    <a:pt x="1232" y="584"/>
                  </a:cubicBezTo>
                  <a:cubicBezTo>
                    <a:pt x="1261" y="293"/>
                    <a:pt x="1046" y="33"/>
                    <a:pt x="753" y="3"/>
                  </a:cubicBezTo>
                  <a:cubicBezTo>
                    <a:pt x="735" y="1"/>
                    <a:pt x="716" y="1"/>
                    <a:pt x="69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45">
              <a:extLst>
                <a:ext uri="{FF2B5EF4-FFF2-40B4-BE49-F238E27FC236}">
                  <a16:creationId xmlns:a16="http://schemas.microsoft.com/office/drawing/2014/main" id="{F0FC16FA-FBA3-3DA0-FE11-D694080F3329}"/>
                </a:ext>
              </a:extLst>
            </p:cNvPr>
            <p:cNvSpPr/>
            <p:nvPr/>
          </p:nvSpPr>
          <p:spPr>
            <a:xfrm>
              <a:off x="6795701" y="2240165"/>
              <a:ext cx="50898" cy="43101"/>
            </a:xfrm>
            <a:custGeom>
              <a:avLst/>
              <a:gdLst/>
              <a:ahLst/>
              <a:cxnLst/>
              <a:rect l="l" t="t" r="r" b="b"/>
              <a:pathLst>
                <a:path w="1260" h="1067" extrusionOk="0">
                  <a:moveTo>
                    <a:pt x="696" y="0"/>
                  </a:moveTo>
                  <a:cubicBezTo>
                    <a:pt x="258" y="0"/>
                    <a:pt x="0" y="519"/>
                    <a:pt x="289" y="872"/>
                  </a:cubicBezTo>
                  <a:cubicBezTo>
                    <a:pt x="392" y="997"/>
                    <a:pt x="544" y="1067"/>
                    <a:pt x="701" y="1067"/>
                  </a:cubicBezTo>
                  <a:cubicBezTo>
                    <a:pt x="753" y="1067"/>
                    <a:pt x="806" y="1059"/>
                    <a:pt x="857" y="1043"/>
                  </a:cubicBezTo>
                  <a:cubicBezTo>
                    <a:pt x="1062" y="980"/>
                    <a:pt x="1210" y="799"/>
                    <a:pt x="1232" y="584"/>
                  </a:cubicBezTo>
                  <a:cubicBezTo>
                    <a:pt x="1259" y="291"/>
                    <a:pt x="1046" y="32"/>
                    <a:pt x="753" y="3"/>
                  </a:cubicBezTo>
                  <a:cubicBezTo>
                    <a:pt x="734" y="1"/>
                    <a:pt x="715" y="0"/>
                    <a:pt x="69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45">
              <a:extLst>
                <a:ext uri="{FF2B5EF4-FFF2-40B4-BE49-F238E27FC236}">
                  <a16:creationId xmlns:a16="http://schemas.microsoft.com/office/drawing/2014/main" id="{5F72D5E1-DA3D-3AB3-6C06-188FE2D44DCD}"/>
                </a:ext>
              </a:extLst>
            </p:cNvPr>
            <p:cNvSpPr/>
            <p:nvPr/>
          </p:nvSpPr>
          <p:spPr>
            <a:xfrm>
              <a:off x="6998286" y="2856238"/>
              <a:ext cx="106239" cy="105754"/>
            </a:xfrm>
            <a:custGeom>
              <a:avLst/>
              <a:gdLst/>
              <a:ahLst/>
              <a:cxnLst/>
              <a:rect l="l" t="t" r="r" b="b"/>
              <a:pathLst>
                <a:path w="2630" h="2618" extrusionOk="0">
                  <a:moveTo>
                    <a:pt x="1312" y="1"/>
                  </a:moveTo>
                  <a:cubicBezTo>
                    <a:pt x="677" y="1"/>
                    <a:pt x="134" y="504"/>
                    <a:pt x="69" y="1179"/>
                  </a:cubicBezTo>
                  <a:cubicBezTo>
                    <a:pt x="1" y="1898"/>
                    <a:pt x="504" y="2540"/>
                    <a:pt x="1192" y="2611"/>
                  </a:cubicBezTo>
                  <a:cubicBezTo>
                    <a:pt x="1235" y="2616"/>
                    <a:pt x="1277" y="2618"/>
                    <a:pt x="1318" y="2618"/>
                  </a:cubicBezTo>
                  <a:cubicBezTo>
                    <a:pt x="1954" y="2618"/>
                    <a:pt x="2497" y="2115"/>
                    <a:pt x="2561" y="1439"/>
                  </a:cubicBezTo>
                  <a:cubicBezTo>
                    <a:pt x="2630" y="718"/>
                    <a:pt x="2128" y="79"/>
                    <a:pt x="1438" y="7"/>
                  </a:cubicBezTo>
                  <a:cubicBezTo>
                    <a:pt x="1396" y="3"/>
                    <a:pt x="1354" y="1"/>
                    <a:pt x="131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45">
              <a:extLst>
                <a:ext uri="{FF2B5EF4-FFF2-40B4-BE49-F238E27FC236}">
                  <a16:creationId xmlns:a16="http://schemas.microsoft.com/office/drawing/2014/main" id="{A98142FC-C091-B328-5540-E1A1BE4AB25F}"/>
                </a:ext>
              </a:extLst>
            </p:cNvPr>
            <p:cNvSpPr/>
            <p:nvPr/>
          </p:nvSpPr>
          <p:spPr>
            <a:xfrm>
              <a:off x="6555992" y="1858346"/>
              <a:ext cx="428672" cy="291006"/>
            </a:xfrm>
            <a:custGeom>
              <a:avLst/>
              <a:gdLst/>
              <a:ahLst/>
              <a:cxnLst/>
              <a:rect l="l" t="t" r="r" b="b"/>
              <a:pathLst>
                <a:path w="10612" h="7204" extrusionOk="0">
                  <a:moveTo>
                    <a:pt x="810" y="0"/>
                  </a:moveTo>
                  <a:cubicBezTo>
                    <a:pt x="425" y="0"/>
                    <a:pt x="143" y="99"/>
                    <a:pt x="0" y="307"/>
                  </a:cubicBezTo>
                  <a:lnTo>
                    <a:pt x="10050" y="7204"/>
                  </a:lnTo>
                  <a:cubicBezTo>
                    <a:pt x="10611" y="6385"/>
                    <a:pt x="8818" y="4175"/>
                    <a:pt x="6044" y="2272"/>
                  </a:cubicBezTo>
                  <a:cubicBezTo>
                    <a:pt x="3974" y="851"/>
                    <a:pt x="1942" y="0"/>
                    <a:pt x="810" y="0"/>
                  </a:cubicBezTo>
                  <a:close/>
                </a:path>
              </a:pathLst>
            </a:custGeom>
            <a:solidFill>
              <a:srgbClr val="B0B0B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45">
              <a:extLst>
                <a:ext uri="{FF2B5EF4-FFF2-40B4-BE49-F238E27FC236}">
                  <a16:creationId xmlns:a16="http://schemas.microsoft.com/office/drawing/2014/main" id="{CB9ACDD9-46D4-7F06-9631-9453743D95FB}"/>
                </a:ext>
              </a:extLst>
            </p:cNvPr>
            <p:cNvSpPr/>
            <p:nvPr/>
          </p:nvSpPr>
          <p:spPr>
            <a:xfrm>
              <a:off x="6533371" y="1858386"/>
              <a:ext cx="451293" cy="303366"/>
            </a:xfrm>
            <a:custGeom>
              <a:avLst/>
              <a:gdLst/>
              <a:ahLst/>
              <a:cxnLst/>
              <a:rect l="l" t="t" r="r" b="b"/>
              <a:pathLst>
                <a:path w="11172" h="7510" extrusionOk="0">
                  <a:moveTo>
                    <a:pt x="1368" y="0"/>
                  </a:moveTo>
                  <a:cubicBezTo>
                    <a:pt x="983" y="0"/>
                    <a:pt x="703" y="98"/>
                    <a:pt x="560" y="306"/>
                  </a:cubicBezTo>
                  <a:cubicBezTo>
                    <a:pt x="0" y="1125"/>
                    <a:pt x="1792" y="3334"/>
                    <a:pt x="4568" y="5238"/>
                  </a:cubicBezTo>
                  <a:cubicBezTo>
                    <a:pt x="6638" y="6659"/>
                    <a:pt x="8670" y="7509"/>
                    <a:pt x="9801" y="7509"/>
                  </a:cubicBezTo>
                  <a:cubicBezTo>
                    <a:pt x="10187" y="7509"/>
                    <a:pt x="10467" y="7411"/>
                    <a:pt x="10610" y="7203"/>
                  </a:cubicBezTo>
                  <a:cubicBezTo>
                    <a:pt x="11171" y="6384"/>
                    <a:pt x="9378" y="4175"/>
                    <a:pt x="6604" y="2271"/>
                  </a:cubicBezTo>
                  <a:cubicBezTo>
                    <a:pt x="4533" y="851"/>
                    <a:pt x="2500" y="0"/>
                    <a:pt x="1368" y="0"/>
                  </a:cubicBezTo>
                  <a:close/>
                </a:path>
              </a:pathLst>
            </a:cu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45">
              <a:extLst>
                <a:ext uri="{FF2B5EF4-FFF2-40B4-BE49-F238E27FC236}">
                  <a16:creationId xmlns:a16="http://schemas.microsoft.com/office/drawing/2014/main" id="{CEF345B1-2F6D-4484-BB80-D09506CBD6CA}"/>
                </a:ext>
              </a:extLst>
            </p:cNvPr>
            <p:cNvSpPr/>
            <p:nvPr/>
          </p:nvSpPr>
          <p:spPr>
            <a:xfrm>
              <a:off x="6555992" y="1630717"/>
              <a:ext cx="568317" cy="518631"/>
            </a:xfrm>
            <a:custGeom>
              <a:avLst/>
              <a:gdLst/>
              <a:ahLst/>
              <a:cxnLst/>
              <a:rect l="l" t="t" r="r" b="b"/>
              <a:pathLst>
                <a:path w="14069" h="12839" extrusionOk="0">
                  <a:moveTo>
                    <a:pt x="4678" y="1"/>
                  </a:moveTo>
                  <a:cubicBezTo>
                    <a:pt x="4344" y="1"/>
                    <a:pt x="4088" y="75"/>
                    <a:pt x="3933" y="231"/>
                  </a:cubicBezTo>
                  <a:lnTo>
                    <a:pt x="3925" y="224"/>
                  </a:lnTo>
                  <a:lnTo>
                    <a:pt x="0" y="5942"/>
                  </a:lnTo>
                  <a:cubicBezTo>
                    <a:pt x="143" y="5734"/>
                    <a:pt x="425" y="5635"/>
                    <a:pt x="810" y="5635"/>
                  </a:cubicBezTo>
                  <a:cubicBezTo>
                    <a:pt x="1942" y="5635"/>
                    <a:pt x="3974" y="6486"/>
                    <a:pt x="6044" y="7907"/>
                  </a:cubicBezTo>
                  <a:cubicBezTo>
                    <a:pt x="6718" y="8368"/>
                    <a:pt x="7362" y="8871"/>
                    <a:pt x="7973" y="9413"/>
                  </a:cubicBezTo>
                  <a:cubicBezTo>
                    <a:pt x="8302" y="9706"/>
                    <a:pt x="8598" y="9997"/>
                    <a:pt x="8860" y="10278"/>
                  </a:cubicBezTo>
                  <a:cubicBezTo>
                    <a:pt x="9076" y="10508"/>
                    <a:pt x="9267" y="10733"/>
                    <a:pt x="9433" y="10949"/>
                  </a:cubicBezTo>
                  <a:cubicBezTo>
                    <a:pt x="9677" y="11268"/>
                    <a:pt x="9866" y="11568"/>
                    <a:pt x="9988" y="11838"/>
                  </a:cubicBezTo>
                  <a:cubicBezTo>
                    <a:pt x="10180" y="12258"/>
                    <a:pt x="10211" y="12605"/>
                    <a:pt x="10051" y="12839"/>
                  </a:cubicBezTo>
                  <a:lnTo>
                    <a:pt x="13917" y="7204"/>
                  </a:lnTo>
                  <a:cubicBezTo>
                    <a:pt x="13919" y="7202"/>
                    <a:pt x="13919" y="7202"/>
                    <a:pt x="13919" y="7200"/>
                  </a:cubicBezTo>
                  <a:lnTo>
                    <a:pt x="13974" y="7122"/>
                  </a:lnTo>
                  <a:lnTo>
                    <a:pt x="13966" y="7116"/>
                  </a:lnTo>
                  <a:cubicBezTo>
                    <a:pt x="14069" y="6888"/>
                    <a:pt x="14025" y="6574"/>
                    <a:pt x="13855" y="6203"/>
                  </a:cubicBezTo>
                  <a:cubicBezTo>
                    <a:pt x="13733" y="5934"/>
                    <a:pt x="13545" y="5633"/>
                    <a:pt x="13299" y="5314"/>
                  </a:cubicBezTo>
                  <a:cubicBezTo>
                    <a:pt x="13134" y="5099"/>
                    <a:pt x="12942" y="4874"/>
                    <a:pt x="12727" y="4643"/>
                  </a:cubicBezTo>
                  <a:cubicBezTo>
                    <a:pt x="12465" y="4362"/>
                    <a:pt x="12168" y="4072"/>
                    <a:pt x="11840" y="3777"/>
                  </a:cubicBezTo>
                  <a:cubicBezTo>
                    <a:pt x="11230" y="3235"/>
                    <a:pt x="10585" y="2732"/>
                    <a:pt x="9911" y="2272"/>
                  </a:cubicBezTo>
                  <a:cubicBezTo>
                    <a:pt x="7841" y="851"/>
                    <a:pt x="5810" y="1"/>
                    <a:pt x="467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45">
              <a:extLst>
                <a:ext uri="{FF2B5EF4-FFF2-40B4-BE49-F238E27FC236}">
                  <a16:creationId xmlns:a16="http://schemas.microsoft.com/office/drawing/2014/main" id="{7F92A893-8AAE-A025-B5D5-0DB7D08758CE}"/>
                </a:ext>
              </a:extLst>
            </p:cNvPr>
            <p:cNvSpPr/>
            <p:nvPr/>
          </p:nvSpPr>
          <p:spPr>
            <a:xfrm>
              <a:off x="5199300" y="1289738"/>
              <a:ext cx="1241783" cy="1097128"/>
            </a:xfrm>
            <a:custGeom>
              <a:avLst/>
              <a:gdLst/>
              <a:ahLst/>
              <a:cxnLst/>
              <a:rect l="l" t="t" r="r" b="b"/>
              <a:pathLst>
                <a:path w="30741" h="27160" extrusionOk="0">
                  <a:moveTo>
                    <a:pt x="6534" y="1"/>
                  </a:moveTo>
                  <a:lnTo>
                    <a:pt x="1" y="9826"/>
                  </a:lnTo>
                  <a:lnTo>
                    <a:pt x="23342" y="27159"/>
                  </a:lnTo>
                  <a:lnTo>
                    <a:pt x="30740" y="16034"/>
                  </a:lnTo>
                  <a:lnTo>
                    <a:pt x="653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45">
              <a:extLst>
                <a:ext uri="{FF2B5EF4-FFF2-40B4-BE49-F238E27FC236}">
                  <a16:creationId xmlns:a16="http://schemas.microsoft.com/office/drawing/2014/main" id="{A83A7064-1169-B702-27DF-92209E2B4404}"/>
                </a:ext>
              </a:extLst>
            </p:cNvPr>
            <p:cNvSpPr/>
            <p:nvPr/>
          </p:nvSpPr>
          <p:spPr>
            <a:xfrm>
              <a:off x="6130625" y="1885370"/>
              <a:ext cx="811010" cy="899758"/>
            </a:xfrm>
            <a:custGeom>
              <a:avLst/>
              <a:gdLst/>
              <a:ahLst/>
              <a:cxnLst/>
              <a:rect l="l" t="t" r="r" b="b"/>
              <a:pathLst>
                <a:path w="20077" h="22274" extrusionOk="0">
                  <a:moveTo>
                    <a:pt x="11500" y="0"/>
                  </a:moveTo>
                  <a:cubicBezTo>
                    <a:pt x="11198" y="0"/>
                    <a:pt x="10980" y="76"/>
                    <a:pt x="10869" y="237"/>
                  </a:cubicBezTo>
                  <a:lnTo>
                    <a:pt x="1" y="16075"/>
                  </a:lnTo>
                  <a:lnTo>
                    <a:pt x="9031" y="22273"/>
                  </a:lnTo>
                  <a:lnTo>
                    <a:pt x="19899" y="6436"/>
                  </a:lnTo>
                  <a:cubicBezTo>
                    <a:pt x="20077" y="6175"/>
                    <a:pt x="19950" y="5734"/>
                    <a:pt x="19587" y="5194"/>
                  </a:cubicBezTo>
                  <a:cubicBezTo>
                    <a:pt x="19157" y="4554"/>
                    <a:pt x="18397" y="3773"/>
                    <a:pt x="17420" y="2988"/>
                  </a:cubicBezTo>
                  <a:cubicBezTo>
                    <a:pt x="17054" y="2690"/>
                    <a:pt x="16654" y="2394"/>
                    <a:pt x="16231" y="2103"/>
                  </a:cubicBezTo>
                  <a:cubicBezTo>
                    <a:pt x="14327" y="796"/>
                    <a:pt x="12477" y="0"/>
                    <a:pt x="1150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45">
              <a:extLst>
                <a:ext uri="{FF2B5EF4-FFF2-40B4-BE49-F238E27FC236}">
                  <a16:creationId xmlns:a16="http://schemas.microsoft.com/office/drawing/2014/main" id="{E3D62CDD-F49E-604F-7072-CD9335C40F4F}"/>
                </a:ext>
              </a:extLst>
            </p:cNvPr>
            <p:cNvSpPr/>
            <p:nvPr/>
          </p:nvSpPr>
          <p:spPr>
            <a:xfrm>
              <a:off x="6079928" y="2528226"/>
              <a:ext cx="443820" cy="295974"/>
            </a:xfrm>
            <a:custGeom>
              <a:avLst/>
              <a:gdLst/>
              <a:ahLst/>
              <a:cxnLst/>
              <a:rect l="l" t="t" r="r" b="b"/>
              <a:pathLst>
                <a:path w="10987" h="7327" extrusionOk="0">
                  <a:moveTo>
                    <a:pt x="1046" y="0"/>
                  </a:moveTo>
                  <a:cubicBezTo>
                    <a:pt x="768" y="0"/>
                    <a:pt x="569" y="69"/>
                    <a:pt x="469" y="215"/>
                  </a:cubicBezTo>
                  <a:cubicBezTo>
                    <a:pt x="1" y="897"/>
                    <a:pt x="1871" y="2992"/>
                    <a:pt x="4646" y="4898"/>
                  </a:cubicBezTo>
                  <a:cubicBezTo>
                    <a:pt x="6827" y="6394"/>
                    <a:pt x="8917" y="7327"/>
                    <a:pt x="9939" y="7327"/>
                  </a:cubicBezTo>
                  <a:cubicBezTo>
                    <a:pt x="10218" y="7327"/>
                    <a:pt x="10417" y="7257"/>
                    <a:pt x="10517" y="7111"/>
                  </a:cubicBezTo>
                  <a:cubicBezTo>
                    <a:pt x="10986" y="6431"/>
                    <a:pt x="9116" y="4336"/>
                    <a:pt x="6341" y="2430"/>
                  </a:cubicBezTo>
                  <a:cubicBezTo>
                    <a:pt x="4159" y="933"/>
                    <a:pt x="2068" y="0"/>
                    <a:pt x="1046" y="0"/>
                  </a:cubicBezTo>
                  <a:close/>
                </a:path>
              </a:pathLst>
            </a:cu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45">
              <a:extLst>
                <a:ext uri="{FF2B5EF4-FFF2-40B4-BE49-F238E27FC236}">
                  <a16:creationId xmlns:a16="http://schemas.microsoft.com/office/drawing/2014/main" id="{7FB45D9B-E605-DF7B-AADA-984594E10D75}"/>
                </a:ext>
              </a:extLst>
            </p:cNvPr>
            <p:cNvSpPr/>
            <p:nvPr/>
          </p:nvSpPr>
          <p:spPr>
            <a:xfrm>
              <a:off x="6006610" y="2528105"/>
              <a:ext cx="530750" cy="353941"/>
            </a:xfrm>
            <a:custGeom>
              <a:avLst/>
              <a:gdLst/>
              <a:ahLst/>
              <a:cxnLst/>
              <a:rect l="l" t="t" r="r" b="b"/>
              <a:pathLst>
                <a:path w="13139" h="8762" extrusionOk="0">
                  <a:moveTo>
                    <a:pt x="1251" y="0"/>
                  </a:moveTo>
                  <a:cubicBezTo>
                    <a:pt x="919" y="0"/>
                    <a:pt x="680" y="83"/>
                    <a:pt x="561" y="257"/>
                  </a:cubicBezTo>
                  <a:cubicBezTo>
                    <a:pt x="1" y="1071"/>
                    <a:pt x="2239" y="3579"/>
                    <a:pt x="5558" y="5856"/>
                  </a:cubicBezTo>
                  <a:cubicBezTo>
                    <a:pt x="8165" y="7646"/>
                    <a:pt x="10666" y="8761"/>
                    <a:pt x="11888" y="8761"/>
                  </a:cubicBezTo>
                  <a:cubicBezTo>
                    <a:pt x="12221" y="8761"/>
                    <a:pt x="12459" y="8679"/>
                    <a:pt x="12578" y="8504"/>
                  </a:cubicBezTo>
                  <a:cubicBezTo>
                    <a:pt x="13138" y="7689"/>
                    <a:pt x="10900" y="5182"/>
                    <a:pt x="7583" y="2905"/>
                  </a:cubicBezTo>
                  <a:cubicBezTo>
                    <a:pt x="4974" y="1115"/>
                    <a:pt x="2474" y="0"/>
                    <a:pt x="125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45">
              <a:extLst>
                <a:ext uri="{FF2B5EF4-FFF2-40B4-BE49-F238E27FC236}">
                  <a16:creationId xmlns:a16="http://schemas.microsoft.com/office/drawing/2014/main" id="{D572D410-FC0C-2E4C-AAE8-02FEF66FAB74}"/>
                </a:ext>
              </a:extLst>
            </p:cNvPr>
            <p:cNvSpPr/>
            <p:nvPr/>
          </p:nvSpPr>
          <p:spPr>
            <a:xfrm>
              <a:off x="6913859" y="1818273"/>
              <a:ext cx="179354" cy="254812"/>
            </a:xfrm>
            <a:custGeom>
              <a:avLst/>
              <a:gdLst/>
              <a:ahLst/>
              <a:cxnLst/>
              <a:rect l="l" t="t" r="r" b="b"/>
              <a:pathLst>
                <a:path w="4440" h="6308" extrusionOk="0">
                  <a:moveTo>
                    <a:pt x="3868" y="0"/>
                  </a:moveTo>
                  <a:lnTo>
                    <a:pt x="1" y="5635"/>
                  </a:lnTo>
                  <a:cubicBezTo>
                    <a:pt x="216" y="5867"/>
                    <a:pt x="408" y="6091"/>
                    <a:pt x="574" y="6308"/>
                  </a:cubicBezTo>
                  <a:lnTo>
                    <a:pt x="4440" y="671"/>
                  </a:lnTo>
                  <a:cubicBezTo>
                    <a:pt x="4275" y="456"/>
                    <a:pt x="4083" y="231"/>
                    <a:pt x="3868" y="0"/>
                  </a:cubicBezTo>
                  <a:close/>
                </a:path>
              </a:pathLst>
            </a:cu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45">
              <a:extLst>
                <a:ext uri="{FF2B5EF4-FFF2-40B4-BE49-F238E27FC236}">
                  <a16:creationId xmlns:a16="http://schemas.microsoft.com/office/drawing/2014/main" id="{3B6C85C9-F721-3071-1BC8-6256226F4AEE}"/>
                </a:ext>
              </a:extLst>
            </p:cNvPr>
            <p:cNvSpPr/>
            <p:nvPr/>
          </p:nvSpPr>
          <p:spPr>
            <a:xfrm>
              <a:off x="6438158" y="2042954"/>
              <a:ext cx="470804" cy="701217"/>
            </a:xfrm>
            <a:custGeom>
              <a:avLst/>
              <a:gdLst/>
              <a:ahLst/>
              <a:cxnLst/>
              <a:rect l="l" t="t" r="r" b="b"/>
              <a:pathLst>
                <a:path w="11655" h="17359" extrusionOk="0">
                  <a:moveTo>
                    <a:pt x="11082" y="0"/>
                  </a:moveTo>
                  <a:lnTo>
                    <a:pt x="0" y="16686"/>
                  </a:lnTo>
                  <a:cubicBezTo>
                    <a:pt x="215" y="16917"/>
                    <a:pt x="406" y="17142"/>
                    <a:pt x="573" y="17358"/>
                  </a:cubicBezTo>
                  <a:lnTo>
                    <a:pt x="11655" y="672"/>
                  </a:lnTo>
                  <a:cubicBezTo>
                    <a:pt x="11489" y="456"/>
                    <a:pt x="11297" y="231"/>
                    <a:pt x="11082" y="0"/>
                  </a:cubicBezTo>
                  <a:close/>
                </a:path>
              </a:pathLst>
            </a:cu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45">
              <a:extLst>
                <a:ext uri="{FF2B5EF4-FFF2-40B4-BE49-F238E27FC236}">
                  <a16:creationId xmlns:a16="http://schemas.microsoft.com/office/drawing/2014/main" id="{915F1E25-5D2E-0F92-2D19-8A8FEA09DA3C}"/>
                </a:ext>
              </a:extLst>
            </p:cNvPr>
            <p:cNvSpPr/>
            <p:nvPr/>
          </p:nvSpPr>
          <p:spPr>
            <a:xfrm>
              <a:off x="6144157" y="2682537"/>
              <a:ext cx="183716" cy="173093"/>
            </a:xfrm>
            <a:custGeom>
              <a:avLst/>
              <a:gdLst/>
              <a:ahLst/>
              <a:cxnLst/>
              <a:rect l="l" t="t" r="r" b="b"/>
              <a:pathLst>
                <a:path w="4548" h="4285" extrusionOk="0">
                  <a:moveTo>
                    <a:pt x="1262" y="0"/>
                  </a:moveTo>
                  <a:lnTo>
                    <a:pt x="1" y="1997"/>
                  </a:lnTo>
                  <a:cubicBezTo>
                    <a:pt x="49" y="1928"/>
                    <a:pt x="140" y="1896"/>
                    <a:pt x="264" y="1896"/>
                  </a:cubicBezTo>
                  <a:cubicBezTo>
                    <a:pt x="633" y="1896"/>
                    <a:pt x="1289" y="2180"/>
                    <a:pt x="1938" y="2626"/>
                  </a:cubicBezTo>
                  <a:cubicBezTo>
                    <a:pt x="2163" y="2780"/>
                    <a:pt x="2376" y="2966"/>
                    <a:pt x="2552" y="3124"/>
                  </a:cubicBezTo>
                  <a:cubicBezTo>
                    <a:pt x="2652" y="3218"/>
                    <a:pt x="2752" y="3322"/>
                    <a:pt x="2832" y="3412"/>
                  </a:cubicBezTo>
                  <a:cubicBezTo>
                    <a:pt x="2895" y="3483"/>
                    <a:pt x="2955" y="3557"/>
                    <a:pt x="3011" y="3633"/>
                  </a:cubicBezTo>
                  <a:cubicBezTo>
                    <a:pt x="3079" y="3723"/>
                    <a:pt x="3134" y="3820"/>
                    <a:pt x="3180" y="3923"/>
                  </a:cubicBezTo>
                  <a:cubicBezTo>
                    <a:pt x="3237" y="4060"/>
                    <a:pt x="3243" y="4206"/>
                    <a:pt x="3190" y="4284"/>
                  </a:cubicBezTo>
                  <a:lnTo>
                    <a:pt x="4493" y="2417"/>
                  </a:lnTo>
                  <a:lnTo>
                    <a:pt x="4513" y="2359"/>
                  </a:lnTo>
                  <a:lnTo>
                    <a:pt x="4511" y="2325"/>
                  </a:lnTo>
                  <a:cubicBezTo>
                    <a:pt x="4547" y="2248"/>
                    <a:pt x="4536" y="2145"/>
                    <a:pt x="4487" y="2025"/>
                  </a:cubicBezTo>
                  <a:cubicBezTo>
                    <a:pt x="4441" y="1924"/>
                    <a:pt x="4384" y="1828"/>
                    <a:pt x="4318" y="1739"/>
                  </a:cubicBezTo>
                  <a:cubicBezTo>
                    <a:pt x="4264" y="1664"/>
                    <a:pt x="4204" y="1594"/>
                    <a:pt x="4142" y="1525"/>
                  </a:cubicBezTo>
                  <a:cubicBezTo>
                    <a:pt x="4056" y="1428"/>
                    <a:pt x="3963" y="1336"/>
                    <a:pt x="3867" y="1249"/>
                  </a:cubicBezTo>
                  <a:cubicBezTo>
                    <a:pt x="3676" y="1078"/>
                    <a:pt x="3476" y="918"/>
                    <a:pt x="3264" y="775"/>
                  </a:cubicBezTo>
                  <a:cubicBezTo>
                    <a:pt x="2631" y="341"/>
                    <a:pt x="2005" y="85"/>
                    <a:pt x="1638" y="85"/>
                  </a:cubicBezTo>
                  <a:cubicBezTo>
                    <a:pt x="1518" y="85"/>
                    <a:pt x="1426" y="112"/>
                    <a:pt x="1370" y="169"/>
                  </a:cubicBezTo>
                  <a:lnTo>
                    <a:pt x="1328" y="168"/>
                  </a:lnTo>
                  <a:lnTo>
                    <a:pt x="1269" y="194"/>
                  </a:lnTo>
                  <a:lnTo>
                    <a:pt x="1269" y="0"/>
                  </a:lnTo>
                  <a:close/>
                </a:path>
              </a:pathLst>
            </a:cu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45">
              <a:extLst>
                <a:ext uri="{FF2B5EF4-FFF2-40B4-BE49-F238E27FC236}">
                  <a16:creationId xmlns:a16="http://schemas.microsoft.com/office/drawing/2014/main" id="{059BBC93-4504-53F9-5783-21211E363F36}"/>
                </a:ext>
              </a:extLst>
            </p:cNvPr>
            <p:cNvSpPr/>
            <p:nvPr/>
          </p:nvSpPr>
          <p:spPr>
            <a:xfrm>
              <a:off x="5607823" y="2709844"/>
              <a:ext cx="871118" cy="695481"/>
            </a:xfrm>
            <a:custGeom>
              <a:avLst/>
              <a:gdLst/>
              <a:ahLst/>
              <a:cxnLst/>
              <a:rect l="l" t="t" r="r" b="b"/>
              <a:pathLst>
                <a:path w="21565" h="17217" extrusionOk="0">
                  <a:moveTo>
                    <a:pt x="9075" y="1"/>
                  </a:moveTo>
                  <a:cubicBezTo>
                    <a:pt x="5573" y="1"/>
                    <a:pt x="2131" y="1669"/>
                    <a:pt x="1" y="4774"/>
                  </a:cubicBezTo>
                  <a:lnTo>
                    <a:pt x="18129" y="17216"/>
                  </a:lnTo>
                  <a:cubicBezTo>
                    <a:pt x="21565" y="12209"/>
                    <a:pt x="20292" y="5366"/>
                    <a:pt x="15285" y="1930"/>
                  </a:cubicBezTo>
                  <a:cubicBezTo>
                    <a:pt x="13384" y="626"/>
                    <a:pt x="11218" y="1"/>
                    <a:pt x="90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45">
              <a:extLst>
                <a:ext uri="{FF2B5EF4-FFF2-40B4-BE49-F238E27FC236}">
                  <a16:creationId xmlns:a16="http://schemas.microsoft.com/office/drawing/2014/main" id="{850CD714-2F17-99D4-29F7-747CFF23052A}"/>
                </a:ext>
              </a:extLst>
            </p:cNvPr>
            <p:cNvSpPr/>
            <p:nvPr/>
          </p:nvSpPr>
          <p:spPr>
            <a:xfrm>
              <a:off x="6203297" y="2774760"/>
              <a:ext cx="243905" cy="608712"/>
            </a:xfrm>
            <a:custGeom>
              <a:avLst/>
              <a:gdLst/>
              <a:ahLst/>
              <a:cxnLst/>
              <a:rect l="l" t="t" r="r" b="b"/>
              <a:pathLst>
                <a:path w="6038" h="15069" extrusionOk="0">
                  <a:moveTo>
                    <a:pt x="0" y="1"/>
                  </a:moveTo>
                  <a:lnTo>
                    <a:pt x="0" y="1"/>
                  </a:lnTo>
                  <a:cubicBezTo>
                    <a:pt x="3868" y="3242"/>
                    <a:pt x="4450" y="9363"/>
                    <a:pt x="1195" y="14105"/>
                  </a:cubicBezTo>
                  <a:lnTo>
                    <a:pt x="2601" y="15069"/>
                  </a:lnTo>
                  <a:cubicBezTo>
                    <a:pt x="6037" y="10062"/>
                    <a:pt x="5196" y="3517"/>
                    <a:pt x="726" y="448"/>
                  </a:cubicBezTo>
                  <a:cubicBezTo>
                    <a:pt x="492" y="287"/>
                    <a:pt x="249" y="138"/>
                    <a:pt x="0" y="1"/>
                  </a:cubicBezTo>
                  <a:close/>
                </a:path>
              </a:pathLst>
            </a:cu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45">
              <a:extLst>
                <a:ext uri="{FF2B5EF4-FFF2-40B4-BE49-F238E27FC236}">
                  <a16:creationId xmlns:a16="http://schemas.microsoft.com/office/drawing/2014/main" id="{9C5FDEAC-2304-4E4F-78A7-E7F6B9C08A89}"/>
                </a:ext>
              </a:extLst>
            </p:cNvPr>
            <p:cNvSpPr/>
            <p:nvPr/>
          </p:nvSpPr>
          <p:spPr>
            <a:xfrm>
              <a:off x="5586049" y="2895704"/>
              <a:ext cx="781562" cy="520086"/>
            </a:xfrm>
            <a:custGeom>
              <a:avLst/>
              <a:gdLst/>
              <a:ahLst/>
              <a:cxnLst/>
              <a:rect l="l" t="t" r="r" b="b"/>
              <a:pathLst>
                <a:path w="19348" h="12875" extrusionOk="0">
                  <a:moveTo>
                    <a:pt x="1014" y="0"/>
                  </a:moveTo>
                  <a:cubicBezTo>
                    <a:pt x="781" y="0"/>
                    <a:pt x="620" y="56"/>
                    <a:pt x="540" y="173"/>
                  </a:cubicBezTo>
                  <a:cubicBezTo>
                    <a:pt x="1" y="957"/>
                    <a:pt x="3347" y="4196"/>
                    <a:pt x="8092" y="7522"/>
                  </a:cubicBezTo>
                  <a:cubicBezTo>
                    <a:pt x="8278" y="7652"/>
                    <a:pt x="8465" y="7782"/>
                    <a:pt x="8655" y="7913"/>
                  </a:cubicBezTo>
                  <a:cubicBezTo>
                    <a:pt x="8703" y="7945"/>
                    <a:pt x="8750" y="7978"/>
                    <a:pt x="8797" y="8010"/>
                  </a:cubicBezTo>
                  <a:cubicBezTo>
                    <a:pt x="13061" y="10920"/>
                    <a:pt x="16940" y="12874"/>
                    <a:pt x="18319" y="12874"/>
                  </a:cubicBezTo>
                  <a:cubicBezTo>
                    <a:pt x="18553" y="12874"/>
                    <a:pt x="18715" y="12818"/>
                    <a:pt x="18794" y="12701"/>
                  </a:cubicBezTo>
                  <a:cubicBezTo>
                    <a:pt x="19348" y="11894"/>
                    <a:pt x="15790" y="8487"/>
                    <a:pt x="10822" y="5061"/>
                  </a:cubicBezTo>
                  <a:cubicBezTo>
                    <a:pt x="10775" y="5028"/>
                    <a:pt x="10727" y="4996"/>
                    <a:pt x="10680" y="4963"/>
                  </a:cubicBezTo>
                  <a:cubicBezTo>
                    <a:pt x="10490" y="4833"/>
                    <a:pt x="10301" y="4704"/>
                    <a:pt x="10114" y="4577"/>
                  </a:cubicBezTo>
                  <a:cubicBezTo>
                    <a:pt x="6018" y="1827"/>
                    <a:pt x="2347" y="0"/>
                    <a:pt x="1014" y="0"/>
                  </a:cubicBezTo>
                  <a:close/>
                </a:path>
              </a:pathLst>
            </a:cu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45">
              <a:extLst>
                <a:ext uri="{FF2B5EF4-FFF2-40B4-BE49-F238E27FC236}">
                  <a16:creationId xmlns:a16="http://schemas.microsoft.com/office/drawing/2014/main" id="{7B8882FB-E98F-A39F-A0F2-8E1BD3EDDDA7}"/>
                </a:ext>
              </a:extLst>
            </p:cNvPr>
            <p:cNvSpPr/>
            <p:nvPr/>
          </p:nvSpPr>
          <p:spPr>
            <a:xfrm>
              <a:off x="5581000" y="2903137"/>
              <a:ext cx="781562" cy="520086"/>
            </a:xfrm>
            <a:custGeom>
              <a:avLst/>
              <a:gdLst/>
              <a:ahLst/>
              <a:cxnLst/>
              <a:rect l="l" t="t" r="r" b="b"/>
              <a:pathLst>
                <a:path w="19348" h="12875" extrusionOk="0">
                  <a:moveTo>
                    <a:pt x="1013" y="0"/>
                  </a:moveTo>
                  <a:cubicBezTo>
                    <a:pt x="780" y="0"/>
                    <a:pt x="618" y="56"/>
                    <a:pt x="538" y="173"/>
                  </a:cubicBezTo>
                  <a:cubicBezTo>
                    <a:pt x="0" y="957"/>
                    <a:pt x="3345" y="4196"/>
                    <a:pt x="8092" y="7523"/>
                  </a:cubicBezTo>
                  <a:cubicBezTo>
                    <a:pt x="8277" y="7652"/>
                    <a:pt x="8465" y="7784"/>
                    <a:pt x="8655" y="7913"/>
                  </a:cubicBezTo>
                  <a:cubicBezTo>
                    <a:pt x="8702" y="7945"/>
                    <a:pt x="8749" y="7978"/>
                    <a:pt x="8797" y="8010"/>
                  </a:cubicBezTo>
                  <a:cubicBezTo>
                    <a:pt x="13059" y="10921"/>
                    <a:pt x="16938" y="12874"/>
                    <a:pt x="18318" y="12874"/>
                  </a:cubicBezTo>
                  <a:cubicBezTo>
                    <a:pt x="18552" y="12874"/>
                    <a:pt x="18714" y="12818"/>
                    <a:pt x="18794" y="12701"/>
                  </a:cubicBezTo>
                  <a:cubicBezTo>
                    <a:pt x="19348" y="11896"/>
                    <a:pt x="15788" y="8487"/>
                    <a:pt x="10822" y="5061"/>
                  </a:cubicBezTo>
                  <a:lnTo>
                    <a:pt x="10678" y="4963"/>
                  </a:lnTo>
                  <a:cubicBezTo>
                    <a:pt x="10490" y="4833"/>
                    <a:pt x="10301" y="4704"/>
                    <a:pt x="10112" y="4577"/>
                  </a:cubicBezTo>
                  <a:cubicBezTo>
                    <a:pt x="6018" y="1827"/>
                    <a:pt x="2347" y="0"/>
                    <a:pt x="1013" y="0"/>
                  </a:cubicBezTo>
                  <a:close/>
                </a:path>
              </a:pathLst>
            </a:custGeom>
            <a:solidFill>
              <a:srgbClr val="E7E6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45">
              <a:extLst>
                <a:ext uri="{FF2B5EF4-FFF2-40B4-BE49-F238E27FC236}">
                  <a16:creationId xmlns:a16="http://schemas.microsoft.com/office/drawing/2014/main" id="{619283D0-D58A-67EC-F38C-0E65B879E724}"/>
                </a:ext>
              </a:extLst>
            </p:cNvPr>
            <p:cNvSpPr/>
            <p:nvPr/>
          </p:nvSpPr>
          <p:spPr>
            <a:xfrm>
              <a:off x="5902591" y="3080595"/>
              <a:ext cx="120619" cy="153582"/>
            </a:xfrm>
            <a:custGeom>
              <a:avLst/>
              <a:gdLst/>
              <a:ahLst/>
              <a:cxnLst/>
              <a:rect l="l" t="t" r="r" b="b"/>
              <a:pathLst>
                <a:path w="2986" h="3802" extrusionOk="0">
                  <a:moveTo>
                    <a:pt x="2276" y="0"/>
                  </a:moveTo>
                  <a:lnTo>
                    <a:pt x="1" y="3316"/>
                  </a:lnTo>
                  <a:lnTo>
                    <a:pt x="709" y="3801"/>
                  </a:lnTo>
                  <a:lnTo>
                    <a:pt x="2986" y="484"/>
                  </a:lnTo>
                  <a:cubicBezTo>
                    <a:pt x="2939" y="451"/>
                    <a:pt x="2891" y="419"/>
                    <a:pt x="2843" y="385"/>
                  </a:cubicBezTo>
                  <a:cubicBezTo>
                    <a:pt x="2654" y="254"/>
                    <a:pt x="2465" y="126"/>
                    <a:pt x="227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45">
              <a:extLst>
                <a:ext uri="{FF2B5EF4-FFF2-40B4-BE49-F238E27FC236}">
                  <a16:creationId xmlns:a16="http://schemas.microsoft.com/office/drawing/2014/main" id="{A2D44E98-30BA-45B1-A803-F4EAD912E6D1}"/>
                </a:ext>
              </a:extLst>
            </p:cNvPr>
            <p:cNvSpPr/>
            <p:nvPr/>
          </p:nvSpPr>
          <p:spPr>
            <a:xfrm>
              <a:off x="5863932" y="3183281"/>
              <a:ext cx="102240" cy="93151"/>
            </a:xfrm>
            <a:custGeom>
              <a:avLst/>
              <a:gdLst/>
              <a:ahLst/>
              <a:cxnLst/>
              <a:rect l="l" t="t" r="r" b="b"/>
              <a:pathLst>
                <a:path w="2531" h="2306" extrusionOk="0">
                  <a:moveTo>
                    <a:pt x="1220" y="0"/>
                  </a:moveTo>
                  <a:cubicBezTo>
                    <a:pt x="1001" y="0"/>
                    <a:pt x="783" y="62"/>
                    <a:pt x="591" y="186"/>
                  </a:cubicBezTo>
                  <a:cubicBezTo>
                    <a:pt x="201" y="440"/>
                    <a:pt x="1" y="906"/>
                    <a:pt x="87" y="1363"/>
                  </a:cubicBezTo>
                  <a:cubicBezTo>
                    <a:pt x="171" y="1822"/>
                    <a:pt x="525" y="2184"/>
                    <a:pt x="980" y="2280"/>
                  </a:cubicBezTo>
                  <a:cubicBezTo>
                    <a:pt x="1061" y="2297"/>
                    <a:pt x="1141" y="2305"/>
                    <a:pt x="1221" y="2305"/>
                  </a:cubicBezTo>
                  <a:cubicBezTo>
                    <a:pt x="1595" y="2305"/>
                    <a:pt x="1952" y="2122"/>
                    <a:pt x="2170" y="1806"/>
                  </a:cubicBezTo>
                  <a:cubicBezTo>
                    <a:pt x="2530" y="1280"/>
                    <a:pt x="2397" y="562"/>
                    <a:pt x="1871" y="201"/>
                  </a:cubicBezTo>
                  <a:cubicBezTo>
                    <a:pt x="1675" y="67"/>
                    <a:pt x="1447" y="0"/>
                    <a:pt x="122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45">
              <a:extLst>
                <a:ext uri="{FF2B5EF4-FFF2-40B4-BE49-F238E27FC236}">
                  <a16:creationId xmlns:a16="http://schemas.microsoft.com/office/drawing/2014/main" id="{1B56760C-88FD-F3FE-6353-D38A69897E80}"/>
                </a:ext>
              </a:extLst>
            </p:cNvPr>
            <p:cNvSpPr/>
            <p:nvPr/>
          </p:nvSpPr>
          <p:spPr>
            <a:xfrm>
              <a:off x="6288168" y="2119826"/>
              <a:ext cx="117549" cy="155400"/>
            </a:xfrm>
            <a:custGeom>
              <a:avLst/>
              <a:gdLst/>
              <a:ahLst/>
              <a:cxnLst/>
              <a:rect l="l" t="t" r="r" b="b"/>
              <a:pathLst>
                <a:path w="2910" h="3847" extrusionOk="0">
                  <a:moveTo>
                    <a:pt x="2400" y="0"/>
                  </a:moveTo>
                  <a:lnTo>
                    <a:pt x="1" y="3496"/>
                  </a:lnTo>
                  <a:lnTo>
                    <a:pt x="510" y="3846"/>
                  </a:lnTo>
                  <a:lnTo>
                    <a:pt x="2909" y="348"/>
                  </a:lnTo>
                  <a:lnTo>
                    <a:pt x="240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45">
              <a:extLst>
                <a:ext uri="{FF2B5EF4-FFF2-40B4-BE49-F238E27FC236}">
                  <a16:creationId xmlns:a16="http://schemas.microsoft.com/office/drawing/2014/main" id="{FF011F3B-3F88-423D-5C26-1A23F9E5EA9C}"/>
                </a:ext>
              </a:extLst>
            </p:cNvPr>
            <p:cNvSpPr/>
            <p:nvPr/>
          </p:nvSpPr>
          <p:spPr>
            <a:xfrm>
              <a:off x="6640096" y="2269856"/>
              <a:ext cx="1230755" cy="1165315"/>
            </a:xfrm>
            <a:custGeom>
              <a:avLst/>
              <a:gdLst/>
              <a:ahLst/>
              <a:cxnLst/>
              <a:rect l="l" t="t" r="r" b="b"/>
              <a:pathLst>
                <a:path w="30468" h="28848" extrusionOk="0">
                  <a:moveTo>
                    <a:pt x="7154" y="1"/>
                  </a:moveTo>
                  <a:lnTo>
                    <a:pt x="0" y="10939"/>
                  </a:lnTo>
                  <a:lnTo>
                    <a:pt x="22389" y="28847"/>
                  </a:lnTo>
                  <a:lnTo>
                    <a:pt x="30468" y="15723"/>
                  </a:lnTo>
                  <a:lnTo>
                    <a:pt x="715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45">
              <a:extLst>
                <a:ext uri="{FF2B5EF4-FFF2-40B4-BE49-F238E27FC236}">
                  <a16:creationId xmlns:a16="http://schemas.microsoft.com/office/drawing/2014/main" id="{9B3D6EAE-A7A8-6D88-CD57-292F65326F60}"/>
                </a:ext>
              </a:extLst>
            </p:cNvPr>
            <p:cNvSpPr/>
            <p:nvPr/>
          </p:nvSpPr>
          <p:spPr>
            <a:xfrm rot="264934">
              <a:off x="6626522" y="2543981"/>
              <a:ext cx="1158324" cy="865057"/>
            </a:xfrm>
            <a:custGeom>
              <a:avLst/>
              <a:gdLst/>
              <a:ahLst/>
              <a:cxnLst/>
              <a:rect l="l" t="t" r="r" b="b"/>
              <a:pathLst>
                <a:path w="28675" h="21415" extrusionOk="0">
                  <a:moveTo>
                    <a:pt x="2859" y="1"/>
                  </a:moveTo>
                  <a:lnTo>
                    <a:pt x="1" y="5128"/>
                  </a:lnTo>
                  <a:lnTo>
                    <a:pt x="23595" y="21415"/>
                  </a:lnTo>
                  <a:lnTo>
                    <a:pt x="28675" y="11684"/>
                  </a:lnTo>
                  <a:lnTo>
                    <a:pt x="2859" y="1"/>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45">
              <a:extLst>
                <a:ext uri="{FF2B5EF4-FFF2-40B4-BE49-F238E27FC236}">
                  <a16:creationId xmlns:a16="http://schemas.microsoft.com/office/drawing/2014/main" id="{5C178DA3-271E-C0F4-10E9-1861AA25E45C}"/>
                </a:ext>
              </a:extLst>
            </p:cNvPr>
            <p:cNvSpPr/>
            <p:nvPr/>
          </p:nvSpPr>
          <p:spPr>
            <a:xfrm>
              <a:off x="5199300" y="1555662"/>
              <a:ext cx="1133807" cy="831208"/>
            </a:xfrm>
            <a:custGeom>
              <a:avLst/>
              <a:gdLst/>
              <a:ahLst/>
              <a:cxnLst/>
              <a:rect l="l" t="t" r="r" b="b"/>
              <a:pathLst>
                <a:path w="28068" h="20577" extrusionOk="0">
                  <a:moveTo>
                    <a:pt x="2156" y="0"/>
                  </a:moveTo>
                  <a:lnTo>
                    <a:pt x="1" y="3243"/>
                  </a:lnTo>
                  <a:lnTo>
                    <a:pt x="23342" y="20576"/>
                  </a:lnTo>
                  <a:lnTo>
                    <a:pt x="28067" y="13468"/>
                  </a:lnTo>
                  <a:lnTo>
                    <a:pt x="2156" y="0"/>
                  </a:lnTo>
                  <a:close/>
                </a:path>
              </a:pathLst>
            </a:custGeom>
            <a:solidFill>
              <a:srgbClr val="FFFFFF">
                <a:alpha val="3137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45">
              <a:extLst>
                <a:ext uri="{FF2B5EF4-FFF2-40B4-BE49-F238E27FC236}">
                  <a16:creationId xmlns:a16="http://schemas.microsoft.com/office/drawing/2014/main" id="{BC5375DB-3D1A-66F3-CCF5-B5853D746B18}"/>
                </a:ext>
              </a:extLst>
            </p:cNvPr>
            <p:cNvSpPr/>
            <p:nvPr/>
          </p:nvSpPr>
          <p:spPr>
            <a:xfrm>
              <a:off x="6673544" y="2384256"/>
              <a:ext cx="117549" cy="155440"/>
            </a:xfrm>
            <a:custGeom>
              <a:avLst/>
              <a:gdLst/>
              <a:ahLst/>
              <a:cxnLst/>
              <a:rect l="l" t="t" r="r" b="b"/>
              <a:pathLst>
                <a:path w="2910" h="3848" extrusionOk="0">
                  <a:moveTo>
                    <a:pt x="2400" y="1"/>
                  </a:moveTo>
                  <a:lnTo>
                    <a:pt x="1" y="3497"/>
                  </a:lnTo>
                  <a:lnTo>
                    <a:pt x="510" y="3847"/>
                  </a:lnTo>
                  <a:lnTo>
                    <a:pt x="2909" y="351"/>
                  </a:lnTo>
                  <a:lnTo>
                    <a:pt x="240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1150494"/>
      </p:ext>
    </p:extLst>
  </p:cSld>
  <p:clrMapOvr>
    <a:masterClrMapping/>
  </p:clrMapOvr>
</p:sld>
</file>

<file path=ppt/theme/theme1.xml><?xml version="1.0" encoding="utf-8"?>
<a:theme xmlns:a="http://schemas.openxmlformats.org/drawingml/2006/main" name="Space Exploration Class by Slidesgo">
  <a:themeElements>
    <a:clrScheme name="Simple Light">
      <a:dk1>
        <a:srgbClr val="FFFFFF"/>
      </a:dk1>
      <a:lt1>
        <a:srgbClr val="FDFC98"/>
      </a:lt1>
      <a:dk2>
        <a:srgbClr val="E5E48D"/>
      </a:dk2>
      <a:lt2>
        <a:srgbClr val="F49365"/>
      </a:lt2>
      <a:accent1>
        <a:srgbClr val="FFB8C9"/>
      </a:accent1>
      <a:accent2>
        <a:srgbClr val="EF7CA3"/>
      </a:accent2>
      <a:accent3>
        <a:srgbClr val="B692DF"/>
      </a:accent3>
      <a:accent4>
        <a:srgbClr val="07DEDF"/>
      </a:accent4>
      <a:accent5>
        <a:srgbClr val="3FF2BA"/>
      </a:accent5>
      <a:accent6>
        <a:srgbClr val="2C2F74"/>
      </a:accent6>
      <a:hlink>
        <a:srgbClr val="FDFC9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325</TotalTime>
  <Words>1509</Words>
  <Application>Microsoft Office PowerPoint</Application>
  <PresentationFormat>On-screen Show (16:9)</PresentationFormat>
  <Paragraphs>170</Paragraphs>
  <Slides>38</Slides>
  <Notes>35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38</vt:i4>
      </vt:variant>
    </vt:vector>
  </HeadingPairs>
  <TitlesOfParts>
    <vt:vector size="48" baseType="lpstr">
      <vt:lpstr>Courier New</vt:lpstr>
      <vt:lpstr>Arial</vt:lpstr>
      <vt:lpstr>Amatic SC</vt:lpstr>
      <vt:lpstr>Comfortaa</vt:lpstr>
      <vt:lpstr>Roboto Condensed Light</vt:lpstr>
      <vt:lpstr>Righteous</vt:lpstr>
      <vt:lpstr>Bebas Neue</vt:lpstr>
      <vt:lpstr>Wingdings</vt:lpstr>
      <vt:lpstr>Oswald</vt:lpstr>
      <vt:lpstr>Space Exploration Class by Slidesgo</vt:lpstr>
      <vt:lpstr>Launching a negotiation curriculum: </vt:lpstr>
      <vt:lpstr>PROJECT TEAM</vt:lpstr>
      <vt:lpstr>MISSION</vt:lpstr>
      <vt:lpstr>the ONEAL project</vt:lpstr>
      <vt:lpstr>Why do we need this?</vt:lpstr>
      <vt:lpstr>—John F. Kennedy</vt:lpstr>
      <vt:lpstr>93 attendees</vt:lpstr>
      <vt:lpstr>PROJECT TIMELINE</vt:lpstr>
      <vt:lpstr>EXPLORE</vt:lpstr>
      <vt:lpstr>Interview Study</vt:lpstr>
      <vt:lpstr>STUDY METHODS</vt:lpstr>
      <vt:lpstr>DEMOGRAPHICS</vt:lpstr>
      <vt:lpstr>INSTITUTIONAL CHARACTERISTS</vt:lpstr>
      <vt:lpstr>DEGREE OF URBANIZATION</vt:lpstr>
      <vt:lpstr>BUSINESS DEAL ISSUES</vt:lpstr>
      <vt:lpstr>DIFFICULT LICENSING TERMS</vt:lpstr>
      <vt:lpstr>INTERNAL STAKEHOLDER ISSUES</vt:lpstr>
      <vt:lpstr>LIBRARY ISSUES</vt:lpstr>
      <vt:lpstr>FACULTY ISSUES</vt:lpstr>
      <vt:lpstr>POSITIVE VENDOR BEHAVIORS</vt:lpstr>
      <vt:lpstr>NEGATIVE VENDOR BEHAVIORS</vt:lpstr>
      <vt:lpstr>25.7%</vt:lpstr>
      <vt:lpstr>OTHER NEGOTIATION CHALLENGES</vt:lpstr>
      <vt:lpstr>PERSONAL CHALLENGES</vt:lpstr>
      <vt:lpstr>NEGOTIATION STRATEGIES USED</vt:lpstr>
      <vt:lpstr>DESIRED TRAINING &amp; SUPPORT</vt:lpstr>
      <vt:lpstr>LAUNCH</vt:lpstr>
      <vt:lpstr>FOUNDATIONS</vt:lpstr>
      <vt:lpstr>LESSON PLANS</vt:lpstr>
      <vt:lpstr>MLS/MLIS Instructors</vt:lpstr>
      <vt:lpstr>ONLINE COMMUNITY</vt:lpstr>
      <vt:lpstr>MAILING LIST!</vt:lpstr>
      <vt:lpstr>JOIN US ON THIS ADVENTURE</vt:lpstr>
      <vt:lpstr>THANKS!</vt:lpstr>
      <vt:lpstr>APPENDIX</vt:lpstr>
      <vt:lpstr>DEMOGRAPHICS: GENDER</vt:lpstr>
      <vt:lpstr>DEMOGRAPHICS: RACE/ETHNICITY</vt:lpstr>
      <vt:lpstr>DEMOGRAPHICS: EXPERIENCE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SPACE EXPLORATION CLASS</dc:title>
  <cp:lastModifiedBy>Macy, Katharine</cp:lastModifiedBy>
  <cp:revision>3</cp:revision>
  <dcterms:modified xsi:type="dcterms:W3CDTF">2024-03-01T15:45:14Z</dcterms:modified>
</cp:coreProperties>
</file>