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7"/>
  </p:notesMasterIdLst>
  <p:sldIdLst>
    <p:sldId id="256" r:id="rId2"/>
    <p:sldId id="296" r:id="rId3"/>
    <p:sldId id="295" r:id="rId4"/>
    <p:sldId id="298" r:id="rId5"/>
    <p:sldId id="299" r:id="rId6"/>
    <p:sldId id="300" r:id="rId7"/>
    <p:sldId id="301" r:id="rId8"/>
    <p:sldId id="302" r:id="rId9"/>
    <p:sldId id="303" r:id="rId10"/>
    <p:sldId id="305" r:id="rId11"/>
    <p:sldId id="307" r:id="rId12"/>
    <p:sldId id="308" r:id="rId13"/>
    <p:sldId id="309" r:id="rId14"/>
    <p:sldId id="306" r:id="rId15"/>
    <p:sldId id="279" r:id="rId16"/>
  </p:sldIdLst>
  <p:sldSz cx="9144000" cy="5143500" type="screen16x9"/>
  <p:notesSz cx="6858000" cy="9144000"/>
  <p:embeddedFontLst>
    <p:embeddedFont>
      <p:font typeface="Dosis" pitchFamily="2" charset="0"/>
      <p:regular r:id="rId18"/>
      <p:bold r:id="rId19"/>
    </p:embeddedFont>
    <p:embeddedFont>
      <p:font typeface="Dosis ExtraLight" pitchFamily="2" charset="0"/>
      <p:regular r:id="rId20"/>
      <p:bold r:id="rId21"/>
    </p:embeddedFont>
    <p:embeddedFont>
      <p:font typeface="Oswald" pitchFamily="2" charset="0"/>
      <p:regular r:id="rId22"/>
      <p:bold r:id="rId23"/>
    </p:embeddedFont>
    <p:embeddedFont>
      <p:font typeface="Titillium Web" panose="00000500000000000000" pitchFamily="2" charset="0"/>
      <p:regular r:id="rId24"/>
      <p:bold r:id="rId25"/>
      <p:italic r:id="rId26"/>
      <p:boldItalic r:id="rId27"/>
    </p:embeddedFont>
    <p:embeddedFont>
      <p:font typeface="Titillium Web Light" panose="00000400000000000000" pitchFamily="2"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95FDCA8-8E26-48EF-B965-78019D7F3B89}" v="10" dt="2024-02-13T15:11:33.901"/>
  </p1510:revLst>
</p1510:revInfo>
</file>

<file path=ppt/tableStyles.xml><?xml version="1.0" encoding="utf-8"?>
<a:tblStyleLst xmlns:a="http://schemas.openxmlformats.org/drawingml/2006/main" def="{0F24753E-8A85-4BEE-97E2-441CDA198357}">
  <a:tblStyle styleId="{0F24753E-8A85-4BEE-97E2-441CDA198357}"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6A787F38-7B79-44E3-ACA7-109338EB0D0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57" autoAdjust="0"/>
    <p:restoredTop sz="64777" autoAdjust="0"/>
  </p:normalViewPr>
  <p:slideViewPr>
    <p:cSldViewPr snapToGrid="0">
      <p:cViewPr varScale="1">
        <p:scale>
          <a:sx n="53" d="100"/>
          <a:sy n="53" d="100"/>
        </p:scale>
        <p:origin x="888" y="3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21" Type="http://schemas.openxmlformats.org/officeDocument/2006/relationships/font" Target="fonts/font4.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D95FDCA8-8E26-48EF-B965-78019D7F3B89}"/>
    <pc:docChg chg="custSel modSld">
      <pc:chgData name="Macy, Katharine" userId="80e598a2-719b-4f78-bac7-529462b04968" providerId="ADAL" clId="{D95FDCA8-8E26-48EF-B965-78019D7F3B89}" dt="2024-02-13T15:11:41.974" v="944" actId="113"/>
      <pc:docMkLst>
        <pc:docMk/>
      </pc:docMkLst>
      <pc:sldChg chg="modNotesTx">
        <pc:chgData name="Macy, Katharine" userId="80e598a2-719b-4f78-bac7-529462b04968" providerId="ADAL" clId="{D95FDCA8-8E26-48EF-B965-78019D7F3B89}" dt="2024-02-13T14:57:50.384" v="145" actId="20577"/>
        <pc:sldMkLst>
          <pc:docMk/>
          <pc:sldMk cId="956608729" sldId="296"/>
        </pc:sldMkLst>
      </pc:sldChg>
      <pc:sldChg chg="modNotesTx">
        <pc:chgData name="Macy, Katharine" userId="80e598a2-719b-4f78-bac7-529462b04968" providerId="ADAL" clId="{D95FDCA8-8E26-48EF-B965-78019D7F3B89}" dt="2024-02-13T14:58:21.505" v="152" actId="20577"/>
        <pc:sldMkLst>
          <pc:docMk/>
          <pc:sldMk cId="1829217553" sldId="299"/>
        </pc:sldMkLst>
      </pc:sldChg>
      <pc:sldChg chg="modNotesTx">
        <pc:chgData name="Macy, Katharine" userId="80e598a2-719b-4f78-bac7-529462b04968" providerId="ADAL" clId="{D95FDCA8-8E26-48EF-B965-78019D7F3B89}" dt="2024-02-13T15:01:22.895" v="218" actId="115"/>
        <pc:sldMkLst>
          <pc:docMk/>
          <pc:sldMk cId="748492795" sldId="301"/>
        </pc:sldMkLst>
      </pc:sldChg>
      <pc:sldChg chg="modNotesTx">
        <pc:chgData name="Macy, Katharine" userId="80e598a2-719b-4f78-bac7-529462b04968" providerId="ADAL" clId="{D95FDCA8-8E26-48EF-B965-78019D7F3B89}" dt="2024-02-13T15:05:47.104" v="542" actId="115"/>
        <pc:sldMkLst>
          <pc:docMk/>
          <pc:sldMk cId="143391794" sldId="302"/>
        </pc:sldMkLst>
      </pc:sldChg>
      <pc:sldChg chg="modNotesTx">
        <pc:chgData name="Macy, Katharine" userId="80e598a2-719b-4f78-bac7-529462b04968" providerId="ADAL" clId="{D95FDCA8-8E26-48EF-B965-78019D7F3B89}" dt="2024-02-13T15:08:13.242" v="861" actId="33524"/>
        <pc:sldMkLst>
          <pc:docMk/>
          <pc:sldMk cId="942523134" sldId="303"/>
        </pc:sldMkLst>
      </pc:sldChg>
      <pc:sldChg chg="modNotesTx">
        <pc:chgData name="Macy, Katharine" userId="80e598a2-719b-4f78-bac7-529462b04968" providerId="ADAL" clId="{D95FDCA8-8E26-48EF-B965-78019D7F3B89}" dt="2024-02-13T15:10:19.768" v="927" actId="115"/>
        <pc:sldMkLst>
          <pc:docMk/>
          <pc:sldMk cId="592790761" sldId="305"/>
        </pc:sldMkLst>
      </pc:sldChg>
      <pc:sldChg chg="modSp modNotesTx">
        <pc:chgData name="Macy, Katharine" userId="80e598a2-719b-4f78-bac7-529462b04968" providerId="ADAL" clId="{D95FDCA8-8E26-48EF-B965-78019D7F3B89}" dt="2024-02-13T15:11:41.974" v="944" actId="113"/>
        <pc:sldMkLst>
          <pc:docMk/>
          <pc:sldMk cId="4021087416" sldId="306"/>
        </pc:sldMkLst>
        <pc:spChg chg="mod">
          <ac:chgData name="Macy, Katharine" userId="80e598a2-719b-4f78-bac7-529462b04968" providerId="ADAL" clId="{D95FDCA8-8E26-48EF-B965-78019D7F3B89}" dt="2024-02-13T15:11:33.901" v="942" actId="20577"/>
          <ac:spMkLst>
            <pc:docMk/>
            <pc:sldMk cId="4021087416" sldId="306"/>
            <ac:spMk id="3" creationId="{80F450B3-CDDA-3818-080C-DBB969F858CB}"/>
          </ac:spMkLst>
        </pc:spChg>
      </pc:sldChg>
      <pc:sldChg chg="modNotesTx">
        <pc:chgData name="Macy, Katharine" userId="80e598a2-719b-4f78-bac7-529462b04968" providerId="ADAL" clId="{D95FDCA8-8E26-48EF-B965-78019D7F3B89}" dt="2024-02-13T15:10:49.478" v="932" actId="115"/>
        <pc:sldMkLst>
          <pc:docMk/>
          <pc:sldMk cId="4146468875" sldId="30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2"/>
        <p:cNvGrpSpPr/>
        <p:nvPr/>
      </p:nvGrpSpPr>
      <p:grpSpPr>
        <a:xfrm>
          <a:off x="0" y="0"/>
          <a:ext cx="0" cy="0"/>
          <a:chOff x="0" y="0"/>
          <a:chExt cx="0" cy="0"/>
        </a:xfrm>
      </p:grpSpPr>
      <p:sp>
        <p:nvSpPr>
          <p:cNvPr id="3833" name="Google Shape;3833;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34" name="Google Shape;3834;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Internal analysis to support negotiation planning. This is the video that accompanies the lesson Negotiation Planning Part 2.</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1"/>
        <p:cNvGrpSpPr/>
        <p:nvPr/>
      </p:nvGrpSpPr>
      <p:grpSpPr>
        <a:xfrm>
          <a:off x="0" y="0"/>
          <a:ext cx="0" cy="0"/>
          <a:chOff x="0" y="0"/>
          <a:chExt cx="0" cy="0"/>
        </a:xfrm>
      </p:grpSpPr>
      <p:sp>
        <p:nvSpPr>
          <p:cNvPr id="3902" name="Google Shape;3902;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03" name="Google Shape;3903;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a:t>
            </a:r>
            <a:r>
              <a:rPr lang="en-US" b="0" u="none" dirty="0"/>
              <a:t>click] The level of competition among end users (that is our patrons) is </a:t>
            </a:r>
            <a:r>
              <a:rPr lang="en-US" b="0" u="none" strike="noStrike" dirty="0"/>
              <a:t>a factor in price sensitivity</a:t>
            </a:r>
            <a:r>
              <a:rPr lang="en-US" b="0" u="none" dirty="0"/>
              <a:t> because if our patrons are going to other sources outside of what we provide, </a:t>
            </a:r>
            <a:r>
              <a:rPr lang="en-US" b="0" u="none" strike="noStrike" dirty="0"/>
              <a:t>we have less need to buy that resource and still provide a quality service</a:t>
            </a:r>
            <a:r>
              <a:rPr lang="en-US" b="0" u="none" dirty="0"/>
              <a:t>. We can spend our money on other things. It improves library bargaining power since we can be more price sensitive.</a:t>
            </a:r>
          </a:p>
          <a:p>
            <a:pPr marL="0" lvl="0" indent="0" algn="l" rtl="0">
              <a:spcBef>
                <a:spcPts val="0"/>
              </a:spcBef>
              <a:spcAft>
                <a:spcPts val="0"/>
              </a:spcAft>
              <a:buNone/>
            </a:pPr>
            <a:endParaRPr lang="en-US" b="0" u="none" dirty="0"/>
          </a:p>
          <a:p>
            <a:pPr marL="0" lvl="0" indent="0" algn="l" rtl="0">
              <a:spcBef>
                <a:spcPts val="0"/>
              </a:spcBef>
              <a:spcAft>
                <a:spcPts val="0"/>
              </a:spcAft>
              <a:buNone/>
            </a:pPr>
            <a:r>
              <a:rPr lang="en-US" b="0" u="none" dirty="0"/>
              <a:t>[click] A good example in academic libraries of this factor in practice is the encyclopedia market. A competitive product is Wikipedia, which is diverting users from using library resources for this type of information. The library can take the money that they were previously spending on encyclopedias and use it to purchase something else. Another example is people turning to social media to get their news.</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[click] Metrics that help uncover this factor include:</a:t>
            </a:r>
          </a:p>
          <a:p>
            <a:pPr marL="0" lvl="0" indent="0" algn="l" rtl="0">
              <a:spcBef>
                <a:spcPts val="0"/>
              </a:spcBef>
              <a:spcAft>
                <a:spcPts val="0"/>
              </a:spcAft>
              <a:buNone/>
            </a:pPr>
            <a:r>
              <a:rPr lang="en-US" dirty="0"/>
              <a:t>Looking for competitive products and substitute products. We need to understand where our patrons are going to find information – especially if it’s not to library resources.</a:t>
            </a:r>
          </a:p>
        </p:txBody>
      </p:sp>
    </p:spTree>
    <p:extLst>
      <p:ext uri="{BB962C8B-B14F-4D97-AF65-F5344CB8AC3E}">
        <p14:creationId xmlns:p14="http://schemas.microsoft.com/office/powerpoint/2010/main" val="35152735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We have already covered a few of these analyses but I want to quickly summarize, so you can reference as you get started.</a:t>
            </a:r>
          </a:p>
          <a:p>
            <a:pPr marL="457200" indent="-317500"/>
            <a:r>
              <a:rPr lang="en-US" dirty="0"/>
              <a:t>Looking at the average annual price increase allows you to predict the upper end of the vendor’s range of acceptable agreement. This is particularly useful if you are proposing pricing to take first mover advantage.</a:t>
            </a:r>
          </a:p>
          <a:p>
            <a:r>
              <a:rPr lang="en-US" dirty="0"/>
              <a:t>Historical use – if use is dropping off, you can push the vendor’s minimum selling price down.</a:t>
            </a:r>
          </a:p>
          <a:p>
            <a:r>
              <a:rPr lang="en-US" dirty="0"/>
              <a:t>Regarding cost per use, vendors often justify increases by saying they are providing more access to additional resources and tools that they have added to the resource. If the cost/use is increasing those new resources and tools are not bringing your institution increased value. This should be pointed out and can be used as leverage in pushing down price.</a:t>
            </a:r>
          </a:p>
          <a:p>
            <a:r>
              <a:rPr lang="en-US" dirty="0"/>
              <a:t>Qualitative data on how our patrons use resources for research, teaching, and learning can be very helpful. You want to determine what resources teaching faculty embed in assignments </a:t>
            </a:r>
            <a:r>
              <a:rPr lang="en-US" strike="sngStrike" dirty="0"/>
              <a:t>and </a:t>
            </a:r>
            <a:r>
              <a:rPr lang="en-US" b="1" u="sng" strike="noStrike" dirty="0"/>
              <a:t>or </a:t>
            </a:r>
            <a:r>
              <a:rPr lang="en-US" dirty="0"/>
              <a:t>what resources are critical for a grant funded research project. You also want to understand the information needs that these different resources are meeting so you can help determine if there are other options and how hard it would be to switch. This type of data gathering can determine whether a switch is possible and if it is something that needs to be planned over a few years or if a move can be made now.</a:t>
            </a:r>
          </a:p>
          <a:p>
            <a:r>
              <a:rPr lang="en-US" dirty="0"/>
              <a:t>Where are faculty publishing and being cited? This can identify potential pain points that may require more buy-in from faculty and administrations. Understanding this can help you determine potential roadblocks as you investigate options.</a:t>
            </a:r>
          </a:p>
          <a:p>
            <a:r>
              <a:rPr lang="en-US" dirty="0"/>
              <a:t>Look at what is being used, when it was published, and if it is accessible elsewhere. Can you locate open access versions? Is it available through an aggregator? What are your perpetual access rights? What is the trend over time of folks accessing articles within the first year of publishing? Is switching to a different access model such as buying each new article on demand a viable option?</a:t>
            </a:r>
          </a:p>
          <a:p>
            <a:endParaRPr lang="en-US" dirty="0"/>
          </a:p>
        </p:txBody>
      </p:sp>
    </p:spTree>
    <p:extLst>
      <p:ext uri="{BB962C8B-B14F-4D97-AF65-F5344CB8AC3E}">
        <p14:creationId xmlns:p14="http://schemas.microsoft.com/office/powerpoint/2010/main" val="36925705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When doing internal analysis learning how to use a spreadsheet software is helpful. MS Excel is the most robust software for doing any sort of numerical analysis at the time of this video in 2024, though Google Sheets is getting better. If you are learning how to use MS Excel, I recommend going to YouTube as there is a wealth of how-to videos on the helpful analytical tools embedded in the program that I list below. </a:t>
            </a:r>
          </a:p>
          <a:p>
            <a:r>
              <a:rPr lang="en-US" dirty="0"/>
              <a:t>Pivot tables quickly summarize your data in a cross-tabular format.</a:t>
            </a:r>
          </a:p>
          <a:p>
            <a:r>
              <a:rPr lang="en-US" dirty="0"/>
              <a:t>Unpivot takes cross tabulated data such as COUNTER reports and reformats to enable joining the with other data, creating your own pivot tables, or to import into a database.</a:t>
            </a:r>
          </a:p>
          <a:p>
            <a:r>
              <a:rPr lang="en-US" dirty="0" err="1"/>
              <a:t>PowerQuery</a:t>
            </a:r>
            <a:r>
              <a:rPr lang="en-US" dirty="0"/>
              <a:t> allows you to join multiple spreadsheets, such as annual data into a large pivot table to find longitudinal trends.</a:t>
            </a:r>
          </a:p>
          <a:p>
            <a:r>
              <a:rPr lang="en-US" dirty="0" err="1"/>
              <a:t>Vlookup</a:t>
            </a:r>
            <a:r>
              <a:rPr lang="en-US" dirty="0"/>
              <a:t> allows you to easily add data to a spreadsheet by looking up a unique value within row data.</a:t>
            </a:r>
          </a:p>
        </p:txBody>
      </p:sp>
    </p:spTree>
    <p:extLst>
      <p:ext uri="{BB962C8B-B14F-4D97-AF65-F5344CB8AC3E}">
        <p14:creationId xmlns:p14="http://schemas.microsoft.com/office/powerpoint/2010/main" val="18559832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Here are two resources that can help with internal analysis. </a:t>
            </a:r>
          </a:p>
          <a:p>
            <a:r>
              <a:rPr lang="en-US" dirty="0"/>
              <a:t>The first one is free: The Data Analysis Working Group a subcommittee of the SPARC Negotiation Community of Practice created a set of Data Analysis for Negotiation resources. This resource includes short articles that discuss how-</a:t>
            </a:r>
            <a:r>
              <a:rPr lang="en-US" dirty="0" err="1"/>
              <a:t>to’s</a:t>
            </a:r>
            <a:r>
              <a:rPr lang="en-US" dirty="0"/>
              <a:t> on usage statistics, analyzing the impact of open access, </a:t>
            </a:r>
            <a:r>
              <a:rPr lang="en-US" dirty="0" err="1"/>
              <a:t>turnaways</a:t>
            </a:r>
            <a:r>
              <a:rPr lang="en-US" dirty="0"/>
              <a:t>, collecting and using qualitative data, serials transparency lists, conducting overlap analysis, and much more.</a:t>
            </a:r>
          </a:p>
          <a:p>
            <a:r>
              <a:rPr lang="en-US" b="0" u="none" dirty="0"/>
              <a:t>Another resource is UNSUB which allows a more nuanced look at cost per use that enables weighting for faculty publishing and citations, perpetual access rights, and open access availability.  UNSUB does require a subscription.</a:t>
            </a:r>
          </a:p>
        </p:txBody>
      </p:sp>
    </p:spTree>
    <p:extLst>
      <p:ext uri="{BB962C8B-B14F-4D97-AF65-F5344CB8AC3E}">
        <p14:creationId xmlns:p14="http://schemas.microsoft.com/office/powerpoint/2010/main" val="38664240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One final thought on doing your analysis is that you need to know your power position in the deal. Consider:</a:t>
            </a:r>
          </a:p>
          <a:p>
            <a:pPr marL="457200" indent="-317500"/>
            <a:r>
              <a:rPr lang="en-US" dirty="0"/>
              <a:t>Who is the target customer of the resource? Is it academic libraries or is the product’s primary user professional practice? You have more power if academia is the primary customer.</a:t>
            </a:r>
          </a:p>
          <a:p>
            <a:pPr marL="457200" indent="-317500"/>
            <a:r>
              <a:rPr lang="en-US" dirty="0"/>
              <a:t>Can you benefit from purchasing the resource via a consortia agreement? </a:t>
            </a:r>
            <a:r>
              <a:rPr lang="en-US" dirty="0" err="1"/>
              <a:t>Consortias</a:t>
            </a:r>
            <a:r>
              <a:rPr lang="en-US" dirty="0"/>
              <a:t> increase your relative bargaining power.</a:t>
            </a:r>
          </a:p>
          <a:p>
            <a:pPr marL="457200" indent="-317500"/>
            <a:r>
              <a:rPr lang="en-US" dirty="0"/>
              <a:t>What are your alternatives? – This is about figuring out your BATNA.</a:t>
            </a:r>
          </a:p>
          <a:p>
            <a:pPr marL="457200" indent="-317500"/>
            <a:r>
              <a:rPr lang="en-US" dirty="0"/>
              <a:t>What goals does this purchase help you achieve?</a:t>
            </a:r>
          </a:p>
          <a:p>
            <a:pPr marL="457200" indent="-317500"/>
            <a:r>
              <a:rPr lang="en-US" dirty="0"/>
              <a:t>And finally,</a:t>
            </a:r>
            <a:r>
              <a:rPr lang="en-US" b="0" dirty="0"/>
              <a:t> </a:t>
            </a:r>
            <a:r>
              <a:rPr lang="en-US" b="0" u="sng" strike="noStrike" dirty="0"/>
              <a:t>which of your library’s values </a:t>
            </a:r>
            <a:r>
              <a:rPr lang="en-US" dirty="0"/>
              <a:t>does it support?</a:t>
            </a:r>
          </a:p>
        </p:txBody>
      </p:sp>
    </p:spTree>
    <p:extLst>
      <p:ext uri="{BB962C8B-B14F-4D97-AF65-F5344CB8AC3E}">
        <p14:creationId xmlns:p14="http://schemas.microsoft.com/office/powerpoint/2010/main" val="18185502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3"/>
        <p:cNvGrpSpPr/>
        <p:nvPr/>
      </p:nvGrpSpPr>
      <p:grpSpPr>
        <a:xfrm>
          <a:off x="0" y="0"/>
          <a:ext cx="0" cy="0"/>
          <a:chOff x="0" y="0"/>
          <a:chExt cx="0" cy="0"/>
        </a:xfrm>
      </p:grpSpPr>
      <p:sp>
        <p:nvSpPr>
          <p:cNvPr id="4064" name="Google Shape;4064;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65" name="Google Shape;4065;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Here are the Bibliography &amp; Credits for </a:t>
            </a:r>
            <a:r>
              <a:rPr lang="en-US"/>
              <a:t>this presentation.</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0"/>
        <p:cNvGrpSpPr/>
        <p:nvPr/>
      </p:nvGrpSpPr>
      <p:grpSpPr>
        <a:xfrm>
          <a:off x="0" y="0"/>
          <a:ext cx="0" cy="0"/>
          <a:chOff x="0" y="0"/>
          <a:chExt cx="0" cy="0"/>
        </a:xfrm>
      </p:grpSpPr>
      <p:sp>
        <p:nvSpPr>
          <p:cNvPr id="3861" name="Google Shape;3861;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2" name="Google Shape;3862;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Internal analysis of historical data about your organization, your relationship with the vendor, and use of the product or service will help you determine your interests, which are the values you support and the goals you have for your agreement.</a:t>
            </a:r>
            <a:endParaRPr dirty="0"/>
          </a:p>
        </p:txBody>
      </p:sp>
    </p:spTree>
    <p:extLst>
      <p:ext uri="{BB962C8B-B14F-4D97-AF65-F5344CB8AC3E}">
        <p14:creationId xmlns:p14="http://schemas.microsoft.com/office/powerpoint/2010/main" val="594764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6"/>
        <p:cNvGrpSpPr/>
        <p:nvPr/>
      </p:nvGrpSpPr>
      <p:grpSpPr>
        <a:xfrm>
          <a:off x="0" y="0"/>
          <a:ext cx="0" cy="0"/>
          <a:chOff x="0" y="0"/>
          <a:chExt cx="0" cy="0"/>
        </a:xfrm>
      </p:grpSpPr>
      <p:sp>
        <p:nvSpPr>
          <p:cNvPr id="3867" name="Google Shape;386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8" name="Google Shape;386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What determines your interests?</a:t>
            </a:r>
          </a:p>
          <a:p>
            <a:pPr marL="0" lvl="0" indent="0" algn="l" rtl="0">
              <a:spcBef>
                <a:spcPts val="0"/>
              </a:spcBef>
              <a:spcAft>
                <a:spcPts val="0"/>
              </a:spcAft>
              <a:buNone/>
            </a:pPr>
            <a:r>
              <a:rPr lang="en-US" dirty="0"/>
              <a:t>Examining organizational values and goals. Goals can be at the department, library, school, university, and professional level. It should be noted that organizational values can also inform goals. This presentation will dive deeply into analysis that can support goal setting. In the ONEAL curriculum, Module 2: Strategies will include a lesson that covers understanding values and value alignment while doing this work.</a:t>
            </a:r>
            <a:endParaRPr dirty="0"/>
          </a:p>
        </p:txBody>
      </p:sp>
    </p:spTree>
    <p:extLst>
      <p:ext uri="{BB962C8B-B14F-4D97-AF65-F5344CB8AC3E}">
        <p14:creationId xmlns:p14="http://schemas.microsoft.com/office/powerpoint/2010/main" val="19324801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3"/>
        <p:cNvGrpSpPr/>
        <p:nvPr/>
      </p:nvGrpSpPr>
      <p:grpSpPr>
        <a:xfrm>
          <a:off x="0" y="0"/>
          <a:ext cx="0" cy="0"/>
          <a:chOff x="0" y="0"/>
          <a:chExt cx="0" cy="0"/>
        </a:xfrm>
      </p:grpSpPr>
      <p:sp>
        <p:nvSpPr>
          <p:cNvPr id="3984" name="Google Shape;3984;g35ed75ccf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85" name="Google Shape;3985;g35ed75ccf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When looking internally during negotiation preparation you need to look at price sensitivity, which informs your Zone of Possible Agreement (ZOPA), reservation price, and your BATNA, </a:t>
            </a:r>
            <a:r>
              <a:rPr lang="en-US" b="1" u="sng" dirty="0"/>
              <a:t>or </a:t>
            </a:r>
            <a:r>
              <a:rPr lang="en-US" dirty="0"/>
              <a:t>best alternative to a negotiation agreement. These can be good points to leverage when in negotiation stage.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You also need to look at your licensing requirements, so you understand preferred terms as well as library and university requirements. </a:t>
            </a:r>
            <a:endParaRPr lang="en-US" b="1" u="sng" dirty="0"/>
          </a:p>
          <a:p>
            <a:pPr marL="0" lvl="0" indent="0" algn="l" rtl="0">
              <a:spcBef>
                <a:spcPts val="0"/>
              </a:spcBef>
              <a:spcAft>
                <a:spcPts val="0"/>
              </a:spcAft>
              <a:buNone/>
            </a:pPr>
            <a:endParaRPr lang="en-US" dirty="0"/>
          </a:p>
          <a:p>
            <a:pPr marL="0" lvl="0" indent="0" algn="l" rtl="0">
              <a:spcBef>
                <a:spcPts val="0"/>
              </a:spcBef>
              <a:spcAft>
                <a:spcPts val="0"/>
              </a:spcAft>
              <a:buNone/>
            </a:pPr>
            <a:r>
              <a:rPr lang="en-US" dirty="0"/>
              <a:t>You want to understand accessibility requirements at your institution and whether the resource meets them. In the Issues module of the ONEAL curriculum, there is a lesson focused on accessibility.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You should review any documentation you have on historic negotiations with the vendor and that resource including first offers, final offers, and concessions.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Finally, you should look at past technical issues. Have there been access issues or other problems? Knowing this creates points of leverage for your negotiation.</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[click] Much of this presentation is going to be focused on understanding price sensitivity.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38848165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3"/>
        <p:cNvGrpSpPr/>
        <p:nvPr/>
      </p:nvGrpSpPr>
      <p:grpSpPr>
        <a:xfrm>
          <a:off x="0" y="0"/>
          <a:ext cx="0" cy="0"/>
          <a:chOff x="0" y="0"/>
          <a:chExt cx="0" cy="0"/>
        </a:xfrm>
      </p:grpSpPr>
      <p:sp>
        <p:nvSpPr>
          <p:cNvPr id="3874" name="Google Shape;3874;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75" name="Google Shape;3875;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Understanding your price sensitivity is critical for increasing your relative bargaining power. Price sensitivity is the extent to which buyers are sensitive to price increases.</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A simple way to explain this is to think about buying orange juice. Let’s say you like to buy orange juice that is not from concentrate that is priced at $3.50. If the price increases $4.00 and you still buy orange juice </a:t>
            </a:r>
            <a:r>
              <a:rPr lang="en-US" strike="sngStrike" dirty="0"/>
              <a:t>in a jug, </a:t>
            </a:r>
            <a:r>
              <a:rPr lang="en-US" dirty="0"/>
              <a:t>not from concentrate, you are said to be price insensitive. However, if the price increase is too much for you and switch to frozen orange juice concentrate at $1.79 then you </a:t>
            </a:r>
            <a:r>
              <a:rPr lang="en-US" b="0" u="none" strike="noStrike" dirty="0"/>
              <a:t>would be considered </a:t>
            </a:r>
            <a:r>
              <a:rPr lang="en-US" dirty="0"/>
              <a:t>price sensitive.</a:t>
            </a:r>
            <a:endParaRPr dirty="0"/>
          </a:p>
        </p:txBody>
      </p:sp>
    </p:spTree>
    <p:extLst>
      <p:ext uri="{BB962C8B-B14F-4D97-AF65-F5344CB8AC3E}">
        <p14:creationId xmlns:p14="http://schemas.microsoft.com/office/powerpoint/2010/main" val="30391800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3"/>
        <p:cNvGrpSpPr/>
        <p:nvPr/>
      </p:nvGrpSpPr>
      <p:grpSpPr>
        <a:xfrm>
          <a:off x="0" y="0"/>
          <a:ext cx="0" cy="0"/>
          <a:chOff x="0" y="0"/>
          <a:chExt cx="0" cy="0"/>
        </a:xfrm>
      </p:grpSpPr>
      <p:sp>
        <p:nvSpPr>
          <p:cNvPr id="3934" name="Google Shape;3934;g35f391192_0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35" name="Google Shape;3935;g35f391192_0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There are four factors that determine price sensitivity:</a:t>
            </a:r>
          </a:p>
          <a:p>
            <a:pPr marL="171450" lvl="0" indent="-171450" algn="l" rtl="0">
              <a:spcBef>
                <a:spcPts val="0"/>
              </a:spcBef>
              <a:spcAft>
                <a:spcPts val="0"/>
              </a:spcAft>
            </a:pPr>
            <a:r>
              <a:rPr lang="en-US" dirty="0"/>
              <a:t>The proportion of total cost</a:t>
            </a:r>
            <a:r>
              <a:rPr lang="en-US" b="1" u="sng" dirty="0"/>
              <a:t> (how much of your budget is taken up by this resource)</a:t>
            </a:r>
            <a:endParaRPr lang="en-US" dirty="0"/>
          </a:p>
          <a:p>
            <a:pPr marL="171450" lvl="0" indent="-171450" algn="l" rtl="0">
              <a:spcBef>
                <a:spcPts val="0"/>
              </a:spcBef>
              <a:spcAft>
                <a:spcPts val="0"/>
              </a:spcAft>
            </a:pPr>
            <a:r>
              <a:rPr lang="en-US" dirty="0"/>
              <a:t>The level of differentiation between products </a:t>
            </a:r>
            <a:r>
              <a:rPr lang="en-US" b="1" u="sng" dirty="0"/>
              <a:t>(how similar is this to another resource)</a:t>
            </a:r>
            <a:endParaRPr lang="en-US" u="sng" dirty="0"/>
          </a:p>
          <a:p>
            <a:pPr marL="171450" lvl="0" indent="-171450" algn="l" rtl="0">
              <a:spcBef>
                <a:spcPts val="0"/>
              </a:spcBef>
              <a:spcAft>
                <a:spcPts val="0"/>
              </a:spcAft>
            </a:pPr>
            <a:r>
              <a:rPr lang="en-US" dirty="0"/>
              <a:t>The importance of the product/service to the buyer for offering a quality service or product to their own customers (our patrons in the case of academic libraries) </a:t>
            </a:r>
            <a:r>
              <a:rPr lang="en-US" b="1" u="sng" dirty="0"/>
              <a:t>(how much do the patrons want this resource?)</a:t>
            </a:r>
            <a:endParaRPr lang="en-US" dirty="0"/>
          </a:p>
          <a:p>
            <a:pPr marL="171450" lvl="0" indent="-171450" algn="l" rtl="0">
              <a:spcBef>
                <a:spcPts val="0"/>
              </a:spcBef>
              <a:spcAft>
                <a:spcPts val="0"/>
              </a:spcAft>
            </a:pPr>
            <a:r>
              <a:rPr lang="en-US" dirty="0"/>
              <a:t>And the level of competition among end users also known as our customers or patrons. </a:t>
            </a:r>
            <a:r>
              <a:rPr lang="en-US" b="1" u="sng" dirty="0"/>
              <a:t>(can our patrons get the same or similar information somewhere else – not through the library?)</a:t>
            </a:r>
            <a:endParaRPr lang="en-US" dirty="0"/>
          </a:p>
          <a:p>
            <a:pPr marL="0" lvl="0" indent="0" algn="l" rtl="0">
              <a:spcBef>
                <a:spcPts val="0"/>
              </a:spcBef>
              <a:spcAft>
                <a:spcPts val="0"/>
              </a:spcAft>
              <a:buNone/>
            </a:pPr>
            <a:endParaRPr lang="en-US" dirty="0"/>
          </a:p>
          <a:p>
            <a:pPr marL="0" lvl="0" indent="0" algn="l" rtl="0">
              <a:spcBef>
                <a:spcPts val="0"/>
              </a:spcBef>
              <a:spcAft>
                <a:spcPts val="0"/>
              </a:spcAft>
              <a:buNone/>
            </a:pPr>
            <a:r>
              <a:rPr lang="en-US" dirty="0"/>
              <a:t>But what does this mean in libraries?</a:t>
            </a:r>
            <a:endParaRPr dirty="0"/>
          </a:p>
        </p:txBody>
      </p:sp>
    </p:spTree>
    <p:extLst>
      <p:ext uri="{BB962C8B-B14F-4D97-AF65-F5344CB8AC3E}">
        <p14:creationId xmlns:p14="http://schemas.microsoft.com/office/powerpoint/2010/main" val="30314669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1"/>
        <p:cNvGrpSpPr/>
        <p:nvPr/>
      </p:nvGrpSpPr>
      <p:grpSpPr>
        <a:xfrm>
          <a:off x="0" y="0"/>
          <a:ext cx="0" cy="0"/>
          <a:chOff x="0" y="0"/>
          <a:chExt cx="0" cy="0"/>
        </a:xfrm>
      </p:grpSpPr>
      <p:sp>
        <p:nvSpPr>
          <p:cNvPr id="3902" name="Google Shape;3902;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03" name="Google Shape;3903;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u="none" dirty="0"/>
              <a:t>[click]The proportion of the total cost means that you’re looking at how much of your budget is spent on this one resource.  Typically, the higher that proportion, the more sensitive you are to the price of the resource.  However, we don’t always see that in libraries.  The nature of scholarly publishing, which is an oligopoly, puts more importance on the other factors of price sensitivity (such as differentiation between products and the importance of the product for libraries to offer a quality service)</a:t>
            </a:r>
          </a:p>
          <a:p>
            <a:pPr marL="0" lvl="0" indent="0" algn="l" rtl="0">
              <a:spcBef>
                <a:spcPts val="0"/>
              </a:spcBef>
              <a:spcAft>
                <a:spcPts val="0"/>
              </a:spcAft>
              <a:buNone/>
            </a:pPr>
            <a:endParaRPr lang="en-US" b="1" u="none" dirty="0"/>
          </a:p>
          <a:p>
            <a:pPr marL="0" lvl="0" indent="0" algn="l" rtl="0">
              <a:spcBef>
                <a:spcPts val="0"/>
              </a:spcBef>
              <a:spcAft>
                <a:spcPts val="0"/>
              </a:spcAft>
              <a:buNone/>
            </a:pPr>
            <a:r>
              <a:rPr lang="en-US" b="0" u="none" dirty="0"/>
              <a:t>[click] What this means in the context of academic libraries is that if the price jumps considerably on a journal package deal that is a significant portion of the budget and we sign the agreement, we </a:t>
            </a:r>
            <a:r>
              <a:rPr lang="en-US" b="0" i="0" u="none" dirty="0"/>
              <a:t>appear to be p</a:t>
            </a:r>
            <a:r>
              <a:rPr lang="en-US" b="0" u="none" dirty="0"/>
              <a:t>rice insensitive</a:t>
            </a:r>
            <a:r>
              <a:rPr lang="en-US" b="0" u="none" strike="sngStrike" dirty="0"/>
              <a:t> </a:t>
            </a:r>
            <a:r>
              <a:rPr lang="en-US" b="0" u="none" strike="noStrike" dirty="0"/>
              <a:t>even though </a:t>
            </a:r>
            <a:r>
              <a:rPr lang="en-US" b="0" u="none" dirty="0"/>
              <a:t>this also means that it likely will result in the cancellation of other resources. Academic libraries will push back depending on the other price sensitivity factors, so </a:t>
            </a:r>
            <a:r>
              <a:rPr lang="en-US" dirty="0"/>
              <a:t>we don’t have to cancel other resources.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But we must remember that if we do eventually sign, we are showing we are price insensitive to the resource and many vendors are counting on that. – It is part of why they push university faculty and administrations into the idea that to be prestigious they must offer licensed access to certain journals.</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[click] Metrics that can help you understand </a:t>
            </a:r>
            <a:r>
              <a:rPr lang="en-US" b="0" u="none" strike="noStrike" dirty="0"/>
              <a:t>the proportion of total cost for a resource</a:t>
            </a:r>
            <a:r>
              <a:rPr lang="en-US" b="0" u="none" dirty="0"/>
              <a:t> </a:t>
            </a:r>
            <a:r>
              <a:rPr lang="en-US" dirty="0"/>
              <a:t>include doing an analysis of purchased subscription resources and determine the proportion each resource has to the total spend (i.e., budget). This can be done at the subject area, library, and institutional level.</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A second helpful analysis is to document the pricing history analyzing annual price increases over a 1-year, 3-year, and 5-year period. Determine how sensitive you have been to price changes. </a:t>
            </a:r>
            <a:r>
              <a:rPr lang="en-US" b="0" u="none" dirty="0"/>
              <a:t>Have you historically signed large increases or smaller ones?</a:t>
            </a:r>
            <a:endParaRPr b="0" u="none" dirty="0"/>
          </a:p>
        </p:txBody>
      </p:sp>
    </p:spTree>
    <p:extLst>
      <p:ext uri="{BB962C8B-B14F-4D97-AF65-F5344CB8AC3E}">
        <p14:creationId xmlns:p14="http://schemas.microsoft.com/office/powerpoint/2010/main" val="31980247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1"/>
        <p:cNvGrpSpPr/>
        <p:nvPr/>
      </p:nvGrpSpPr>
      <p:grpSpPr>
        <a:xfrm>
          <a:off x="0" y="0"/>
          <a:ext cx="0" cy="0"/>
          <a:chOff x="0" y="0"/>
          <a:chExt cx="0" cy="0"/>
        </a:xfrm>
      </p:grpSpPr>
      <p:sp>
        <p:nvSpPr>
          <p:cNvPr id="3902" name="Google Shape;3902;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03" name="Google Shape;3903;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u="none" dirty="0"/>
              <a:t>[click] The level of differentiation between products is </a:t>
            </a:r>
            <a:r>
              <a:rPr lang="en-US" b="0" u="none" strike="noStrike" dirty="0"/>
              <a:t>a factor in price sensitivity</a:t>
            </a:r>
            <a:r>
              <a:rPr lang="en-US" b="0" u="none" dirty="0"/>
              <a:t> because if there are competitive products that can be used as alternatives, price sensitivity increases. Alternative products means that you can switch to something less expensive, so the current provider has an incentive to keep their prices low. The library will have more bargaining power. If the resource is more unique price sensitivity decreases. The lack of an alternative product means that the vendor doesn’t have an incentive to keep prices lower and may raise them higher than you’d like to pay.</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[click] In the context of academic libraries, scholarly publishing is an oligopoly, which means that there are few major players </a:t>
            </a:r>
            <a:r>
              <a:rPr lang="en-US" b="0" u="none" dirty="0"/>
              <a:t>who dominate (a monopoly is when there is only player) where often there is only one place to access the resource.  Even comparable resources may not meet the demand of the library’s users. However, there are movements within libraries, academic institutions, and publishers that are making progress away from the dominance of the traditional publishing oligopoly. through building open infrastructure and creating </a:t>
            </a:r>
            <a:r>
              <a:rPr lang="en-US" dirty="0"/>
              <a:t>new access models such as articles on demand.</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[click] Metrics that are useful to understanding the level of differentiation include doing overlap analysis and determining unique content.</a:t>
            </a:r>
            <a:endParaRPr dirty="0"/>
          </a:p>
        </p:txBody>
      </p:sp>
    </p:spTree>
    <p:extLst>
      <p:ext uri="{BB962C8B-B14F-4D97-AF65-F5344CB8AC3E}">
        <p14:creationId xmlns:p14="http://schemas.microsoft.com/office/powerpoint/2010/main" val="39847307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1"/>
        <p:cNvGrpSpPr/>
        <p:nvPr/>
      </p:nvGrpSpPr>
      <p:grpSpPr>
        <a:xfrm>
          <a:off x="0" y="0"/>
          <a:ext cx="0" cy="0"/>
          <a:chOff x="0" y="0"/>
          <a:chExt cx="0" cy="0"/>
        </a:xfrm>
      </p:grpSpPr>
      <p:sp>
        <p:nvSpPr>
          <p:cNvPr id="3902" name="Google Shape;3902;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03" name="Google Shape;3903;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[click] Importance of the product or service to the buyer is </a:t>
            </a:r>
            <a:r>
              <a:rPr lang="en-US" b="1" u="sng" strike="noStrike" dirty="0"/>
              <a:t>a factor in price sensitivity</a:t>
            </a:r>
            <a:r>
              <a:rPr lang="en-US" dirty="0"/>
              <a:t> because if a resource is vital for providing good service to our customers, then the buyer (the library in this case) will be less price sensitive.</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[click] What this means is that, for academic libraries, if the resource is vital for supporting current research, teaching, and learning then it will be more difficult to cancel and will take effort to switch to alternatives if available.</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[click] Metrics that can help with this analysis include:</a:t>
            </a:r>
          </a:p>
          <a:p>
            <a:pPr marL="171450" lvl="0" indent="-171450" algn="l" rtl="0">
              <a:spcBef>
                <a:spcPts val="0"/>
              </a:spcBef>
              <a:spcAft>
                <a:spcPts val="0"/>
              </a:spcAft>
            </a:pPr>
            <a:r>
              <a:rPr lang="en-US" dirty="0"/>
              <a:t>Cost per use</a:t>
            </a:r>
          </a:p>
          <a:p>
            <a:pPr marL="171450" lvl="0" indent="-171450" algn="l" rtl="0">
              <a:spcBef>
                <a:spcPts val="0"/>
              </a:spcBef>
              <a:spcAft>
                <a:spcPts val="0"/>
              </a:spcAft>
            </a:pPr>
            <a:r>
              <a:rPr lang="en-US" dirty="0"/>
              <a:t>Cost per citation</a:t>
            </a:r>
          </a:p>
          <a:p>
            <a:pPr marL="171450" lvl="0" indent="-171450" algn="l" rtl="0">
              <a:spcBef>
                <a:spcPts val="0"/>
              </a:spcBef>
              <a:spcAft>
                <a:spcPts val="0"/>
              </a:spcAft>
            </a:pPr>
            <a:r>
              <a:rPr lang="en-US" dirty="0"/>
              <a:t>Stakeholder use in research and teaching – this can include qualitative data gathered on current research projects, syllabi, course guides</a:t>
            </a:r>
          </a:p>
          <a:p>
            <a:pPr marL="171450" lvl="0" indent="-171450" algn="l" rtl="0">
              <a:spcBef>
                <a:spcPts val="0"/>
              </a:spcBef>
              <a:spcAft>
                <a:spcPts val="0"/>
              </a:spcAft>
            </a:pPr>
            <a:r>
              <a:rPr lang="en-US" dirty="0"/>
              <a:t>Uniqueness within the collection</a:t>
            </a:r>
          </a:p>
          <a:p>
            <a:pPr marL="171450" lvl="0" indent="-171450" algn="l" rtl="0">
              <a:spcBef>
                <a:spcPts val="0"/>
              </a:spcBef>
              <a:spcAft>
                <a:spcPts val="0"/>
              </a:spcAft>
            </a:pPr>
            <a:r>
              <a:rPr lang="en-US" dirty="0"/>
              <a:t>Is this part of </a:t>
            </a:r>
            <a:r>
              <a:rPr lang="en-US" dirty="0" err="1"/>
              <a:t>consortial</a:t>
            </a:r>
            <a:r>
              <a:rPr lang="en-US" dirty="0"/>
              <a:t> purchase? If yes, it may be more difficult to switch, and you will be less price sensitive. (However, being part of a </a:t>
            </a:r>
            <a:r>
              <a:rPr lang="en-US" dirty="0" err="1"/>
              <a:t>corsortial</a:t>
            </a:r>
            <a:r>
              <a:rPr lang="en-US" dirty="0"/>
              <a:t> purchase may give you more power for negotiating better pricing).</a:t>
            </a:r>
          </a:p>
          <a:p>
            <a:pPr marL="171450" lvl="0" indent="-171450" algn="l" rtl="0">
              <a:spcBef>
                <a:spcPts val="0"/>
              </a:spcBef>
              <a:spcAft>
                <a:spcPts val="0"/>
              </a:spcAft>
            </a:pPr>
            <a:endParaRPr dirty="0"/>
          </a:p>
        </p:txBody>
      </p:sp>
    </p:spTree>
    <p:extLst>
      <p:ext uri="{BB962C8B-B14F-4D97-AF65-F5344CB8AC3E}">
        <p14:creationId xmlns:p14="http://schemas.microsoft.com/office/powerpoint/2010/main" val="4165790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chemeClr val="accent5"/>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762000" y="696425"/>
            <a:ext cx="5396700" cy="11598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2"/>
              </a:buClr>
              <a:buSzPts val="6000"/>
              <a:buNone/>
              <a:defRPr sz="6000">
                <a:solidFill>
                  <a:schemeClr val="accent2"/>
                </a:solidFill>
              </a:defRPr>
            </a:lvl1pPr>
            <a:lvl2pPr lvl="1">
              <a:spcBef>
                <a:spcPts val="0"/>
              </a:spcBef>
              <a:spcAft>
                <a:spcPts val="0"/>
              </a:spcAft>
              <a:buClr>
                <a:schemeClr val="accent2"/>
              </a:buClr>
              <a:buSzPts val="6000"/>
              <a:buNone/>
              <a:defRPr sz="6000">
                <a:solidFill>
                  <a:schemeClr val="accent2"/>
                </a:solidFill>
              </a:defRPr>
            </a:lvl2pPr>
            <a:lvl3pPr lvl="2">
              <a:spcBef>
                <a:spcPts val="0"/>
              </a:spcBef>
              <a:spcAft>
                <a:spcPts val="0"/>
              </a:spcAft>
              <a:buClr>
                <a:schemeClr val="accent2"/>
              </a:buClr>
              <a:buSzPts val="6000"/>
              <a:buNone/>
              <a:defRPr sz="6000">
                <a:solidFill>
                  <a:schemeClr val="accent2"/>
                </a:solidFill>
              </a:defRPr>
            </a:lvl3pPr>
            <a:lvl4pPr lvl="3">
              <a:spcBef>
                <a:spcPts val="0"/>
              </a:spcBef>
              <a:spcAft>
                <a:spcPts val="0"/>
              </a:spcAft>
              <a:buClr>
                <a:schemeClr val="accent2"/>
              </a:buClr>
              <a:buSzPts val="6000"/>
              <a:buNone/>
              <a:defRPr sz="6000">
                <a:solidFill>
                  <a:schemeClr val="accent2"/>
                </a:solidFill>
              </a:defRPr>
            </a:lvl4pPr>
            <a:lvl5pPr lvl="4">
              <a:spcBef>
                <a:spcPts val="0"/>
              </a:spcBef>
              <a:spcAft>
                <a:spcPts val="0"/>
              </a:spcAft>
              <a:buClr>
                <a:schemeClr val="accent2"/>
              </a:buClr>
              <a:buSzPts val="6000"/>
              <a:buNone/>
              <a:defRPr sz="6000">
                <a:solidFill>
                  <a:schemeClr val="accent2"/>
                </a:solidFill>
              </a:defRPr>
            </a:lvl5pPr>
            <a:lvl6pPr lvl="5">
              <a:spcBef>
                <a:spcPts val="0"/>
              </a:spcBef>
              <a:spcAft>
                <a:spcPts val="0"/>
              </a:spcAft>
              <a:buClr>
                <a:schemeClr val="accent2"/>
              </a:buClr>
              <a:buSzPts val="6000"/>
              <a:buNone/>
              <a:defRPr sz="6000">
                <a:solidFill>
                  <a:schemeClr val="accent2"/>
                </a:solidFill>
              </a:defRPr>
            </a:lvl6pPr>
            <a:lvl7pPr lvl="6">
              <a:spcBef>
                <a:spcPts val="0"/>
              </a:spcBef>
              <a:spcAft>
                <a:spcPts val="0"/>
              </a:spcAft>
              <a:buClr>
                <a:schemeClr val="accent2"/>
              </a:buClr>
              <a:buSzPts val="6000"/>
              <a:buNone/>
              <a:defRPr sz="6000">
                <a:solidFill>
                  <a:schemeClr val="accent2"/>
                </a:solidFill>
              </a:defRPr>
            </a:lvl7pPr>
            <a:lvl8pPr lvl="7">
              <a:spcBef>
                <a:spcPts val="0"/>
              </a:spcBef>
              <a:spcAft>
                <a:spcPts val="0"/>
              </a:spcAft>
              <a:buClr>
                <a:schemeClr val="accent2"/>
              </a:buClr>
              <a:buSzPts val="6000"/>
              <a:buNone/>
              <a:defRPr sz="6000">
                <a:solidFill>
                  <a:schemeClr val="accent2"/>
                </a:solidFill>
              </a:defRPr>
            </a:lvl8pPr>
            <a:lvl9pPr lvl="8">
              <a:spcBef>
                <a:spcPts val="0"/>
              </a:spcBef>
              <a:spcAft>
                <a:spcPts val="0"/>
              </a:spcAft>
              <a:buClr>
                <a:schemeClr val="accent2"/>
              </a:buClr>
              <a:buSzPts val="6000"/>
              <a:buNone/>
              <a:defRPr sz="6000">
                <a:solidFill>
                  <a:schemeClr val="accent2"/>
                </a:solidFill>
              </a:defRPr>
            </a:lvl9pPr>
          </a:lstStyle>
          <a:p>
            <a:endParaRPr/>
          </a:p>
        </p:txBody>
      </p:sp>
      <p:grpSp>
        <p:nvGrpSpPr>
          <p:cNvPr id="11" name="Google Shape;11;p2"/>
          <p:cNvGrpSpPr/>
          <p:nvPr/>
        </p:nvGrpSpPr>
        <p:grpSpPr>
          <a:xfrm rot="10800000">
            <a:off x="8705367" y="28698"/>
            <a:ext cx="410132" cy="5086302"/>
            <a:chOff x="836200" y="238125"/>
            <a:chExt cx="422425" cy="5238750"/>
          </a:xfrm>
        </p:grpSpPr>
        <p:sp>
          <p:nvSpPr>
            <p:cNvPr id="12" name="Google Shape;12;p2"/>
            <p:cNvSpPr/>
            <p:nvPr/>
          </p:nvSpPr>
          <p:spPr>
            <a:xfrm>
              <a:off x="83620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83620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83620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83620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83620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83620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83620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83620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83620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83620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83620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83620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83620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83620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83620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83620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83620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83620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83620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83620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83620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83620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83620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83620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83620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83620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83620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83620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83620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83620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83620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83620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83620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83620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83620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986700"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986700" y="53912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986700" y="8401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986700"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986700"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986700"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986700" y="18937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986700" y="21947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986700"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986700" y="24957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986700"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986700" y="294730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986700"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986700" y="35493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986700"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986700" y="38503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986700" y="41514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986700"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986700"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986700"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986700" y="49039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986700"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986700"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1137200"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1137200"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113720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1137200"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1137200"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1137200"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1137200"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1137200"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1137200"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1137200"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1137200"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1137200"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1137200"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113720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1137200"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1137200"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1137200"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113720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a:off x="1137200"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a:off x="1137200"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a:off x="113720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p:nvPr/>
          </p:nvSpPr>
          <p:spPr>
            <a:xfrm>
              <a:off x="1137200"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2" name="Google Shape;92;p2"/>
          <p:cNvGrpSpPr/>
          <p:nvPr/>
        </p:nvGrpSpPr>
        <p:grpSpPr>
          <a:xfrm rot="10800000">
            <a:off x="6659535" y="28698"/>
            <a:ext cx="2309844" cy="5086302"/>
            <a:chOff x="986700" y="238125"/>
            <a:chExt cx="2379075" cy="5238750"/>
          </a:xfrm>
        </p:grpSpPr>
        <p:sp>
          <p:nvSpPr>
            <p:cNvPr id="93" name="Google Shape;93;p2"/>
            <p:cNvSpPr/>
            <p:nvPr/>
          </p:nvSpPr>
          <p:spPr>
            <a:xfrm>
              <a:off x="986700"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
            <p:cNvSpPr/>
            <p:nvPr/>
          </p:nvSpPr>
          <p:spPr>
            <a:xfrm>
              <a:off x="986700"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
            <p:cNvSpPr/>
            <p:nvPr/>
          </p:nvSpPr>
          <p:spPr>
            <a:xfrm>
              <a:off x="986700"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a:off x="986700" y="14422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
            <p:cNvSpPr/>
            <p:nvPr/>
          </p:nvSpPr>
          <p:spPr>
            <a:xfrm>
              <a:off x="986700" y="159270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
            <p:cNvSpPr/>
            <p:nvPr/>
          </p:nvSpPr>
          <p:spPr>
            <a:xfrm>
              <a:off x="986700"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a:off x="986700" y="264627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
            <p:cNvSpPr/>
            <p:nvPr/>
          </p:nvSpPr>
          <p:spPr>
            <a:xfrm>
              <a:off x="986700" y="32483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
            <p:cNvSpPr/>
            <p:nvPr/>
          </p:nvSpPr>
          <p:spPr>
            <a:xfrm>
              <a:off x="986700" y="33988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p:nvPr/>
          </p:nvSpPr>
          <p:spPr>
            <a:xfrm>
              <a:off x="986700" y="400087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a:off x="986700" y="47534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986700"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a:off x="113720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
            <p:cNvSpPr/>
            <p:nvPr/>
          </p:nvSpPr>
          <p:spPr>
            <a:xfrm>
              <a:off x="1137200"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
            <p:cNvSpPr/>
            <p:nvPr/>
          </p:nvSpPr>
          <p:spPr>
            <a:xfrm>
              <a:off x="1137200"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p:nvPr/>
          </p:nvSpPr>
          <p:spPr>
            <a:xfrm>
              <a:off x="113720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
            <p:cNvSpPr/>
            <p:nvPr/>
          </p:nvSpPr>
          <p:spPr>
            <a:xfrm>
              <a:off x="1137200"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p:nvPr/>
          </p:nvSpPr>
          <p:spPr>
            <a:xfrm>
              <a:off x="1137200"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
            <p:cNvSpPr/>
            <p:nvPr/>
          </p:nvSpPr>
          <p:spPr>
            <a:xfrm>
              <a:off x="113720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
            <p:cNvSpPr/>
            <p:nvPr/>
          </p:nvSpPr>
          <p:spPr>
            <a:xfrm>
              <a:off x="113720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
            <p:cNvSpPr/>
            <p:nvPr/>
          </p:nvSpPr>
          <p:spPr>
            <a:xfrm>
              <a:off x="1137200"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2"/>
            <p:cNvSpPr/>
            <p:nvPr/>
          </p:nvSpPr>
          <p:spPr>
            <a:xfrm>
              <a:off x="1137200"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2"/>
            <p:cNvSpPr/>
            <p:nvPr/>
          </p:nvSpPr>
          <p:spPr>
            <a:xfrm>
              <a:off x="1137200"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
            <p:cNvSpPr/>
            <p:nvPr/>
          </p:nvSpPr>
          <p:spPr>
            <a:xfrm>
              <a:off x="113720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
            <p:cNvSpPr/>
            <p:nvPr/>
          </p:nvSpPr>
          <p:spPr>
            <a:xfrm>
              <a:off x="1137200"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
            <p:cNvSpPr/>
            <p:nvPr/>
          </p:nvSpPr>
          <p:spPr>
            <a:xfrm>
              <a:off x="128772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
            <p:cNvSpPr/>
            <p:nvPr/>
          </p:nvSpPr>
          <p:spPr>
            <a:xfrm>
              <a:off x="1287725"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2"/>
            <p:cNvSpPr/>
            <p:nvPr/>
          </p:nvSpPr>
          <p:spPr>
            <a:xfrm>
              <a:off x="1287725"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
            <p:cNvSpPr/>
            <p:nvPr/>
          </p:nvSpPr>
          <p:spPr>
            <a:xfrm>
              <a:off x="1287725"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2"/>
            <p:cNvSpPr/>
            <p:nvPr/>
          </p:nvSpPr>
          <p:spPr>
            <a:xfrm>
              <a:off x="1287725"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2"/>
            <p:cNvSpPr/>
            <p:nvPr/>
          </p:nvSpPr>
          <p:spPr>
            <a:xfrm>
              <a:off x="1287725"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2"/>
            <p:cNvSpPr/>
            <p:nvPr/>
          </p:nvSpPr>
          <p:spPr>
            <a:xfrm>
              <a:off x="1287725"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
            <p:cNvSpPr/>
            <p:nvPr/>
          </p:nvSpPr>
          <p:spPr>
            <a:xfrm>
              <a:off x="1287725"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
            <p:cNvSpPr/>
            <p:nvPr/>
          </p:nvSpPr>
          <p:spPr>
            <a:xfrm>
              <a:off x="1287725"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
            <p:cNvSpPr/>
            <p:nvPr/>
          </p:nvSpPr>
          <p:spPr>
            <a:xfrm>
              <a:off x="1287725"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
            <p:cNvSpPr/>
            <p:nvPr/>
          </p:nvSpPr>
          <p:spPr>
            <a:xfrm>
              <a:off x="1287725"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
            <p:cNvSpPr/>
            <p:nvPr/>
          </p:nvSpPr>
          <p:spPr>
            <a:xfrm>
              <a:off x="128772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
            <p:cNvSpPr/>
            <p:nvPr/>
          </p:nvSpPr>
          <p:spPr>
            <a:xfrm>
              <a:off x="1287725"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
            <p:cNvSpPr/>
            <p:nvPr/>
          </p:nvSpPr>
          <p:spPr>
            <a:xfrm>
              <a:off x="1287725"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
            <p:cNvSpPr/>
            <p:nvPr/>
          </p:nvSpPr>
          <p:spPr>
            <a:xfrm>
              <a:off x="1287725"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
            <p:cNvSpPr/>
            <p:nvPr/>
          </p:nvSpPr>
          <p:spPr>
            <a:xfrm>
              <a:off x="1287725"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
            <p:cNvSpPr/>
            <p:nvPr/>
          </p:nvSpPr>
          <p:spPr>
            <a:xfrm>
              <a:off x="1287725"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
            <p:cNvSpPr/>
            <p:nvPr/>
          </p:nvSpPr>
          <p:spPr>
            <a:xfrm>
              <a:off x="1287725"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
            <p:cNvSpPr/>
            <p:nvPr/>
          </p:nvSpPr>
          <p:spPr>
            <a:xfrm>
              <a:off x="1287725"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
            <p:cNvSpPr/>
            <p:nvPr/>
          </p:nvSpPr>
          <p:spPr>
            <a:xfrm>
              <a:off x="1287725"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
            <p:cNvSpPr/>
            <p:nvPr/>
          </p:nvSpPr>
          <p:spPr>
            <a:xfrm>
              <a:off x="143822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
            <p:cNvSpPr/>
            <p:nvPr/>
          </p:nvSpPr>
          <p:spPr>
            <a:xfrm>
              <a:off x="143822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
            <p:cNvSpPr/>
            <p:nvPr/>
          </p:nvSpPr>
          <p:spPr>
            <a:xfrm>
              <a:off x="143822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
            <p:cNvSpPr/>
            <p:nvPr/>
          </p:nvSpPr>
          <p:spPr>
            <a:xfrm>
              <a:off x="1438225"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
            <p:cNvSpPr/>
            <p:nvPr/>
          </p:nvSpPr>
          <p:spPr>
            <a:xfrm>
              <a:off x="143822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
            <p:cNvSpPr/>
            <p:nvPr/>
          </p:nvSpPr>
          <p:spPr>
            <a:xfrm>
              <a:off x="143822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
            <p:cNvSpPr/>
            <p:nvPr/>
          </p:nvSpPr>
          <p:spPr>
            <a:xfrm>
              <a:off x="143822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
            <p:cNvSpPr/>
            <p:nvPr/>
          </p:nvSpPr>
          <p:spPr>
            <a:xfrm>
              <a:off x="1438225"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
            <p:cNvSpPr/>
            <p:nvPr/>
          </p:nvSpPr>
          <p:spPr>
            <a:xfrm>
              <a:off x="143822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
            <p:cNvSpPr/>
            <p:nvPr/>
          </p:nvSpPr>
          <p:spPr>
            <a:xfrm>
              <a:off x="1438225"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
            <p:cNvSpPr/>
            <p:nvPr/>
          </p:nvSpPr>
          <p:spPr>
            <a:xfrm>
              <a:off x="143822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
            <p:cNvSpPr/>
            <p:nvPr/>
          </p:nvSpPr>
          <p:spPr>
            <a:xfrm>
              <a:off x="143822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
            <p:cNvSpPr/>
            <p:nvPr/>
          </p:nvSpPr>
          <p:spPr>
            <a:xfrm>
              <a:off x="143822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
            <p:cNvSpPr/>
            <p:nvPr/>
          </p:nvSpPr>
          <p:spPr>
            <a:xfrm>
              <a:off x="143822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
            <p:cNvSpPr/>
            <p:nvPr/>
          </p:nvSpPr>
          <p:spPr>
            <a:xfrm>
              <a:off x="143822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
            <p:cNvSpPr/>
            <p:nvPr/>
          </p:nvSpPr>
          <p:spPr>
            <a:xfrm>
              <a:off x="1438225"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
            <p:cNvSpPr/>
            <p:nvPr/>
          </p:nvSpPr>
          <p:spPr>
            <a:xfrm>
              <a:off x="143822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
            <p:cNvSpPr/>
            <p:nvPr/>
          </p:nvSpPr>
          <p:spPr>
            <a:xfrm>
              <a:off x="143822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
            <p:cNvSpPr/>
            <p:nvPr/>
          </p:nvSpPr>
          <p:spPr>
            <a:xfrm>
              <a:off x="143822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
            <p:cNvSpPr/>
            <p:nvPr/>
          </p:nvSpPr>
          <p:spPr>
            <a:xfrm>
              <a:off x="143822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
            <p:cNvSpPr/>
            <p:nvPr/>
          </p:nvSpPr>
          <p:spPr>
            <a:xfrm>
              <a:off x="143822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
            <p:cNvSpPr/>
            <p:nvPr/>
          </p:nvSpPr>
          <p:spPr>
            <a:xfrm>
              <a:off x="1438225"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
            <p:cNvSpPr/>
            <p:nvPr/>
          </p:nvSpPr>
          <p:spPr>
            <a:xfrm>
              <a:off x="143822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
            <p:cNvSpPr/>
            <p:nvPr/>
          </p:nvSpPr>
          <p:spPr>
            <a:xfrm>
              <a:off x="143822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
            <p:cNvSpPr/>
            <p:nvPr/>
          </p:nvSpPr>
          <p:spPr>
            <a:xfrm>
              <a:off x="143822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
            <p:cNvSpPr/>
            <p:nvPr/>
          </p:nvSpPr>
          <p:spPr>
            <a:xfrm>
              <a:off x="143822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
            <p:cNvSpPr/>
            <p:nvPr/>
          </p:nvSpPr>
          <p:spPr>
            <a:xfrm>
              <a:off x="1438225"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
            <p:cNvSpPr/>
            <p:nvPr/>
          </p:nvSpPr>
          <p:spPr>
            <a:xfrm>
              <a:off x="143822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
            <p:cNvSpPr/>
            <p:nvPr/>
          </p:nvSpPr>
          <p:spPr>
            <a:xfrm>
              <a:off x="143822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
            <p:cNvSpPr/>
            <p:nvPr/>
          </p:nvSpPr>
          <p:spPr>
            <a:xfrm>
              <a:off x="143822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
            <p:cNvSpPr/>
            <p:nvPr/>
          </p:nvSpPr>
          <p:spPr>
            <a:xfrm>
              <a:off x="1438225"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
            <p:cNvSpPr/>
            <p:nvPr/>
          </p:nvSpPr>
          <p:spPr>
            <a:xfrm>
              <a:off x="158875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
            <p:cNvSpPr/>
            <p:nvPr/>
          </p:nvSpPr>
          <p:spPr>
            <a:xfrm>
              <a:off x="158875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
            <p:cNvSpPr/>
            <p:nvPr/>
          </p:nvSpPr>
          <p:spPr>
            <a:xfrm>
              <a:off x="158875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
            <p:cNvSpPr/>
            <p:nvPr/>
          </p:nvSpPr>
          <p:spPr>
            <a:xfrm>
              <a:off x="158875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
            <p:cNvSpPr/>
            <p:nvPr/>
          </p:nvSpPr>
          <p:spPr>
            <a:xfrm>
              <a:off x="158875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
            <p:cNvSpPr/>
            <p:nvPr/>
          </p:nvSpPr>
          <p:spPr>
            <a:xfrm>
              <a:off x="158875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
            <p:cNvSpPr/>
            <p:nvPr/>
          </p:nvSpPr>
          <p:spPr>
            <a:xfrm>
              <a:off x="158875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
            <p:cNvSpPr/>
            <p:nvPr/>
          </p:nvSpPr>
          <p:spPr>
            <a:xfrm>
              <a:off x="158875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
            <p:cNvSpPr/>
            <p:nvPr/>
          </p:nvSpPr>
          <p:spPr>
            <a:xfrm>
              <a:off x="158875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
            <p:cNvSpPr/>
            <p:nvPr/>
          </p:nvSpPr>
          <p:spPr>
            <a:xfrm>
              <a:off x="158875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
            <p:cNvSpPr/>
            <p:nvPr/>
          </p:nvSpPr>
          <p:spPr>
            <a:xfrm>
              <a:off x="158875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
            <p:cNvSpPr/>
            <p:nvPr/>
          </p:nvSpPr>
          <p:spPr>
            <a:xfrm>
              <a:off x="158875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
            <p:cNvSpPr/>
            <p:nvPr/>
          </p:nvSpPr>
          <p:spPr>
            <a:xfrm>
              <a:off x="158875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
            <p:cNvSpPr/>
            <p:nvPr/>
          </p:nvSpPr>
          <p:spPr>
            <a:xfrm>
              <a:off x="158875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
            <p:cNvSpPr/>
            <p:nvPr/>
          </p:nvSpPr>
          <p:spPr>
            <a:xfrm>
              <a:off x="158875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
            <p:cNvSpPr/>
            <p:nvPr/>
          </p:nvSpPr>
          <p:spPr>
            <a:xfrm>
              <a:off x="158875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
            <p:cNvSpPr/>
            <p:nvPr/>
          </p:nvSpPr>
          <p:spPr>
            <a:xfrm>
              <a:off x="158875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
            <p:cNvSpPr/>
            <p:nvPr/>
          </p:nvSpPr>
          <p:spPr>
            <a:xfrm>
              <a:off x="158875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
            <p:cNvSpPr/>
            <p:nvPr/>
          </p:nvSpPr>
          <p:spPr>
            <a:xfrm>
              <a:off x="158875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
            <p:cNvSpPr/>
            <p:nvPr/>
          </p:nvSpPr>
          <p:spPr>
            <a:xfrm>
              <a:off x="1739250"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
            <p:cNvSpPr/>
            <p:nvPr/>
          </p:nvSpPr>
          <p:spPr>
            <a:xfrm>
              <a:off x="1739250"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
            <p:cNvSpPr/>
            <p:nvPr/>
          </p:nvSpPr>
          <p:spPr>
            <a:xfrm>
              <a:off x="1739250"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
            <p:cNvSpPr/>
            <p:nvPr/>
          </p:nvSpPr>
          <p:spPr>
            <a:xfrm>
              <a:off x="1739250"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
            <p:cNvSpPr/>
            <p:nvPr/>
          </p:nvSpPr>
          <p:spPr>
            <a:xfrm>
              <a:off x="1739250"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
            <p:cNvSpPr/>
            <p:nvPr/>
          </p:nvSpPr>
          <p:spPr>
            <a:xfrm>
              <a:off x="1739250"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
            <p:cNvSpPr/>
            <p:nvPr/>
          </p:nvSpPr>
          <p:spPr>
            <a:xfrm>
              <a:off x="173925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
            <p:cNvSpPr/>
            <p:nvPr/>
          </p:nvSpPr>
          <p:spPr>
            <a:xfrm>
              <a:off x="1739250"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
            <p:cNvSpPr/>
            <p:nvPr/>
          </p:nvSpPr>
          <p:spPr>
            <a:xfrm>
              <a:off x="1739250"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
            <p:cNvSpPr/>
            <p:nvPr/>
          </p:nvSpPr>
          <p:spPr>
            <a:xfrm>
              <a:off x="173925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
            <p:cNvSpPr/>
            <p:nvPr/>
          </p:nvSpPr>
          <p:spPr>
            <a:xfrm>
              <a:off x="1739250"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2"/>
            <p:cNvSpPr/>
            <p:nvPr/>
          </p:nvSpPr>
          <p:spPr>
            <a:xfrm>
              <a:off x="188975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
            <p:cNvSpPr/>
            <p:nvPr/>
          </p:nvSpPr>
          <p:spPr>
            <a:xfrm>
              <a:off x="1889750"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2"/>
            <p:cNvSpPr/>
            <p:nvPr/>
          </p:nvSpPr>
          <p:spPr>
            <a:xfrm>
              <a:off x="1889750"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
            <p:cNvSpPr/>
            <p:nvPr/>
          </p:nvSpPr>
          <p:spPr>
            <a:xfrm>
              <a:off x="188975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
            <p:cNvSpPr/>
            <p:nvPr/>
          </p:nvSpPr>
          <p:spPr>
            <a:xfrm>
              <a:off x="188975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
            <p:cNvSpPr/>
            <p:nvPr/>
          </p:nvSpPr>
          <p:spPr>
            <a:xfrm>
              <a:off x="2040275"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
            <p:cNvSpPr/>
            <p:nvPr/>
          </p:nvSpPr>
          <p:spPr>
            <a:xfrm>
              <a:off x="2040275" y="18937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
            <p:cNvSpPr/>
            <p:nvPr/>
          </p:nvSpPr>
          <p:spPr>
            <a:xfrm>
              <a:off x="2040275"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
            <p:cNvSpPr/>
            <p:nvPr/>
          </p:nvSpPr>
          <p:spPr>
            <a:xfrm>
              <a:off x="2190775"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
            <p:cNvSpPr/>
            <p:nvPr/>
          </p:nvSpPr>
          <p:spPr>
            <a:xfrm>
              <a:off x="234130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
            <p:cNvSpPr/>
            <p:nvPr/>
          </p:nvSpPr>
          <p:spPr>
            <a:xfrm>
              <a:off x="2642325"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
            <p:cNvSpPr/>
            <p:nvPr/>
          </p:nvSpPr>
          <p:spPr>
            <a:xfrm>
              <a:off x="264232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
            <p:cNvSpPr/>
            <p:nvPr/>
          </p:nvSpPr>
          <p:spPr>
            <a:xfrm>
              <a:off x="324435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2" name="Google Shape;212;p2"/>
          <p:cNvGrpSpPr/>
          <p:nvPr/>
        </p:nvGrpSpPr>
        <p:grpSpPr>
          <a:xfrm rot="10800000">
            <a:off x="6367294" y="28698"/>
            <a:ext cx="2017554" cy="5086302"/>
            <a:chOff x="1588750" y="238125"/>
            <a:chExt cx="2078025" cy="5238750"/>
          </a:xfrm>
        </p:grpSpPr>
        <p:sp>
          <p:nvSpPr>
            <p:cNvPr id="213" name="Google Shape;213;p2"/>
            <p:cNvSpPr/>
            <p:nvPr/>
          </p:nvSpPr>
          <p:spPr>
            <a:xfrm>
              <a:off x="158875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
            <p:cNvSpPr/>
            <p:nvPr/>
          </p:nvSpPr>
          <p:spPr>
            <a:xfrm>
              <a:off x="158875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
            <p:cNvSpPr/>
            <p:nvPr/>
          </p:nvSpPr>
          <p:spPr>
            <a:xfrm>
              <a:off x="158875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
            <p:cNvSpPr/>
            <p:nvPr/>
          </p:nvSpPr>
          <p:spPr>
            <a:xfrm>
              <a:off x="158875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
            <p:cNvSpPr/>
            <p:nvPr/>
          </p:nvSpPr>
          <p:spPr>
            <a:xfrm>
              <a:off x="158875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2"/>
            <p:cNvSpPr/>
            <p:nvPr/>
          </p:nvSpPr>
          <p:spPr>
            <a:xfrm>
              <a:off x="158875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
            <p:cNvSpPr/>
            <p:nvPr/>
          </p:nvSpPr>
          <p:spPr>
            <a:xfrm>
              <a:off x="1739250"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
            <p:cNvSpPr/>
            <p:nvPr/>
          </p:nvSpPr>
          <p:spPr>
            <a:xfrm>
              <a:off x="1739250"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
            <p:cNvSpPr/>
            <p:nvPr/>
          </p:nvSpPr>
          <p:spPr>
            <a:xfrm>
              <a:off x="1739250"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
            <p:cNvSpPr/>
            <p:nvPr/>
          </p:nvSpPr>
          <p:spPr>
            <a:xfrm>
              <a:off x="1739250"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
            <p:cNvSpPr/>
            <p:nvPr/>
          </p:nvSpPr>
          <p:spPr>
            <a:xfrm>
              <a:off x="1739250"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
            <p:cNvSpPr/>
            <p:nvPr/>
          </p:nvSpPr>
          <p:spPr>
            <a:xfrm>
              <a:off x="1739250"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
            <p:cNvSpPr/>
            <p:nvPr/>
          </p:nvSpPr>
          <p:spPr>
            <a:xfrm>
              <a:off x="1739250"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
            <p:cNvSpPr/>
            <p:nvPr/>
          </p:nvSpPr>
          <p:spPr>
            <a:xfrm>
              <a:off x="1889750"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
            <p:cNvSpPr/>
            <p:nvPr/>
          </p:nvSpPr>
          <p:spPr>
            <a:xfrm>
              <a:off x="1889750"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
            <p:cNvSpPr/>
            <p:nvPr/>
          </p:nvSpPr>
          <p:spPr>
            <a:xfrm>
              <a:off x="1889750"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
            <p:cNvSpPr/>
            <p:nvPr/>
          </p:nvSpPr>
          <p:spPr>
            <a:xfrm>
              <a:off x="1889750"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
            <p:cNvSpPr/>
            <p:nvPr/>
          </p:nvSpPr>
          <p:spPr>
            <a:xfrm>
              <a:off x="188975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
            <p:cNvSpPr/>
            <p:nvPr/>
          </p:nvSpPr>
          <p:spPr>
            <a:xfrm>
              <a:off x="1889750"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
            <p:cNvSpPr/>
            <p:nvPr/>
          </p:nvSpPr>
          <p:spPr>
            <a:xfrm>
              <a:off x="1889750"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
            <p:cNvSpPr/>
            <p:nvPr/>
          </p:nvSpPr>
          <p:spPr>
            <a:xfrm>
              <a:off x="1889750"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
            <p:cNvSpPr/>
            <p:nvPr/>
          </p:nvSpPr>
          <p:spPr>
            <a:xfrm>
              <a:off x="1889750"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
            <p:cNvSpPr/>
            <p:nvPr/>
          </p:nvSpPr>
          <p:spPr>
            <a:xfrm>
              <a:off x="188975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
            <p:cNvSpPr/>
            <p:nvPr/>
          </p:nvSpPr>
          <p:spPr>
            <a:xfrm>
              <a:off x="1889750"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
            <p:cNvSpPr/>
            <p:nvPr/>
          </p:nvSpPr>
          <p:spPr>
            <a:xfrm>
              <a:off x="1889750"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
            <p:cNvSpPr/>
            <p:nvPr/>
          </p:nvSpPr>
          <p:spPr>
            <a:xfrm>
              <a:off x="1889750"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
            <p:cNvSpPr/>
            <p:nvPr/>
          </p:nvSpPr>
          <p:spPr>
            <a:xfrm>
              <a:off x="1889750"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
            <p:cNvSpPr/>
            <p:nvPr/>
          </p:nvSpPr>
          <p:spPr>
            <a:xfrm>
              <a:off x="1889750"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
            <p:cNvSpPr/>
            <p:nvPr/>
          </p:nvSpPr>
          <p:spPr>
            <a:xfrm>
              <a:off x="1889750"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
            <p:cNvSpPr/>
            <p:nvPr/>
          </p:nvSpPr>
          <p:spPr>
            <a:xfrm>
              <a:off x="188975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
            <p:cNvSpPr/>
            <p:nvPr/>
          </p:nvSpPr>
          <p:spPr>
            <a:xfrm>
              <a:off x="1889750"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
            <p:cNvSpPr/>
            <p:nvPr/>
          </p:nvSpPr>
          <p:spPr>
            <a:xfrm>
              <a:off x="1889750"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
            <p:cNvSpPr/>
            <p:nvPr/>
          </p:nvSpPr>
          <p:spPr>
            <a:xfrm>
              <a:off x="2040275"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
            <p:cNvSpPr/>
            <p:nvPr/>
          </p:nvSpPr>
          <p:spPr>
            <a:xfrm>
              <a:off x="2040275"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
            <p:cNvSpPr/>
            <p:nvPr/>
          </p:nvSpPr>
          <p:spPr>
            <a:xfrm>
              <a:off x="2040275"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
            <p:cNvSpPr/>
            <p:nvPr/>
          </p:nvSpPr>
          <p:spPr>
            <a:xfrm>
              <a:off x="2040275" y="14422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
            <p:cNvSpPr/>
            <p:nvPr/>
          </p:nvSpPr>
          <p:spPr>
            <a:xfrm>
              <a:off x="2040275"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
            <p:cNvSpPr/>
            <p:nvPr/>
          </p:nvSpPr>
          <p:spPr>
            <a:xfrm>
              <a:off x="2040275"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
            <p:cNvSpPr/>
            <p:nvPr/>
          </p:nvSpPr>
          <p:spPr>
            <a:xfrm>
              <a:off x="2040275" y="264627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
            <p:cNvSpPr/>
            <p:nvPr/>
          </p:nvSpPr>
          <p:spPr>
            <a:xfrm>
              <a:off x="2040275" y="294730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
            <p:cNvSpPr/>
            <p:nvPr/>
          </p:nvSpPr>
          <p:spPr>
            <a:xfrm>
              <a:off x="2040275"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
            <p:cNvSpPr/>
            <p:nvPr/>
          </p:nvSpPr>
          <p:spPr>
            <a:xfrm>
              <a:off x="2040275" y="32483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
            <p:cNvSpPr/>
            <p:nvPr/>
          </p:nvSpPr>
          <p:spPr>
            <a:xfrm>
              <a:off x="2040275" y="35493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
            <p:cNvSpPr/>
            <p:nvPr/>
          </p:nvSpPr>
          <p:spPr>
            <a:xfrm>
              <a:off x="2040275"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
            <p:cNvSpPr/>
            <p:nvPr/>
          </p:nvSpPr>
          <p:spPr>
            <a:xfrm>
              <a:off x="2040275" y="38503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2"/>
            <p:cNvSpPr/>
            <p:nvPr/>
          </p:nvSpPr>
          <p:spPr>
            <a:xfrm>
              <a:off x="2040275" y="400087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
            <p:cNvSpPr/>
            <p:nvPr/>
          </p:nvSpPr>
          <p:spPr>
            <a:xfrm>
              <a:off x="2040275"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
            <p:cNvSpPr/>
            <p:nvPr/>
          </p:nvSpPr>
          <p:spPr>
            <a:xfrm>
              <a:off x="2040275"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
            <p:cNvSpPr/>
            <p:nvPr/>
          </p:nvSpPr>
          <p:spPr>
            <a:xfrm>
              <a:off x="2040275" y="49039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
            <p:cNvSpPr/>
            <p:nvPr/>
          </p:nvSpPr>
          <p:spPr>
            <a:xfrm>
              <a:off x="2040275"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
            <p:cNvSpPr/>
            <p:nvPr/>
          </p:nvSpPr>
          <p:spPr>
            <a:xfrm>
              <a:off x="2040275"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
            <p:cNvSpPr/>
            <p:nvPr/>
          </p:nvSpPr>
          <p:spPr>
            <a:xfrm>
              <a:off x="2190775"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
            <p:cNvSpPr/>
            <p:nvPr/>
          </p:nvSpPr>
          <p:spPr>
            <a:xfrm>
              <a:off x="2190775"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
            <p:cNvSpPr/>
            <p:nvPr/>
          </p:nvSpPr>
          <p:spPr>
            <a:xfrm>
              <a:off x="2190775"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
            <p:cNvSpPr/>
            <p:nvPr/>
          </p:nvSpPr>
          <p:spPr>
            <a:xfrm>
              <a:off x="2190775"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
            <p:cNvSpPr/>
            <p:nvPr/>
          </p:nvSpPr>
          <p:spPr>
            <a:xfrm>
              <a:off x="2190775"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2"/>
            <p:cNvSpPr/>
            <p:nvPr/>
          </p:nvSpPr>
          <p:spPr>
            <a:xfrm>
              <a:off x="2190775"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
            <p:cNvSpPr/>
            <p:nvPr/>
          </p:nvSpPr>
          <p:spPr>
            <a:xfrm>
              <a:off x="2190775"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
            <p:cNvSpPr/>
            <p:nvPr/>
          </p:nvSpPr>
          <p:spPr>
            <a:xfrm>
              <a:off x="2190775"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
            <p:cNvSpPr/>
            <p:nvPr/>
          </p:nvSpPr>
          <p:spPr>
            <a:xfrm>
              <a:off x="2190775"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
            <p:cNvSpPr/>
            <p:nvPr/>
          </p:nvSpPr>
          <p:spPr>
            <a:xfrm>
              <a:off x="2190775"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
            <p:cNvSpPr/>
            <p:nvPr/>
          </p:nvSpPr>
          <p:spPr>
            <a:xfrm>
              <a:off x="2190775"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
            <p:cNvSpPr/>
            <p:nvPr/>
          </p:nvSpPr>
          <p:spPr>
            <a:xfrm>
              <a:off x="2190775"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
            <p:cNvSpPr/>
            <p:nvPr/>
          </p:nvSpPr>
          <p:spPr>
            <a:xfrm>
              <a:off x="2190775"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
            <p:cNvSpPr/>
            <p:nvPr/>
          </p:nvSpPr>
          <p:spPr>
            <a:xfrm>
              <a:off x="2190775"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
            <p:cNvSpPr/>
            <p:nvPr/>
          </p:nvSpPr>
          <p:spPr>
            <a:xfrm>
              <a:off x="2190775"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
            <p:cNvSpPr/>
            <p:nvPr/>
          </p:nvSpPr>
          <p:spPr>
            <a:xfrm>
              <a:off x="2190775"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
            <p:cNvSpPr/>
            <p:nvPr/>
          </p:nvSpPr>
          <p:spPr>
            <a:xfrm>
              <a:off x="2190775"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
            <p:cNvSpPr/>
            <p:nvPr/>
          </p:nvSpPr>
          <p:spPr>
            <a:xfrm>
              <a:off x="2190775"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
            <p:cNvSpPr/>
            <p:nvPr/>
          </p:nvSpPr>
          <p:spPr>
            <a:xfrm>
              <a:off x="2190775"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
            <p:cNvSpPr/>
            <p:nvPr/>
          </p:nvSpPr>
          <p:spPr>
            <a:xfrm>
              <a:off x="2190775"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
            <p:cNvSpPr/>
            <p:nvPr/>
          </p:nvSpPr>
          <p:spPr>
            <a:xfrm>
              <a:off x="2190775"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
            <p:cNvSpPr/>
            <p:nvPr/>
          </p:nvSpPr>
          <p:spPr>
            <a:xfrm>
              <a:off x="2190775"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
            <p:cNvSpPr/>
            <p:nvPr/>
          </p:nvSpPr>
          <p:spPr>
            <a:xfrm>
              <a:off x="2190775"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
            <p:cNvSpPr/>
            <p:nvPr/>
          </p:nvSpPr>
          <p:spPr>
            <a:xfrm>
              <a:off x="2190775"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
            <p:cNvSpPr/>
            <p:nvPr/>
          </p:nvSpPr>
          <p:spPr>
            <a:xfrm>
              <a:off x="2190775"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
            <p:cNvSpPr/>
            <p:nvPr/>
          </p:nvSpPr>
          <p:spPr>
            <a:xfrm>
              <a:off x="234130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
            <p:cNvSpPr/>
            <p:nvPr/>
          </p:nvSpPr>
          <p:spPr>
            <a:xfrm>
              <a:off x="234130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2"/>
            <p:cNvSpPr/>
            <p:nvPr/>
          </p:nvSpPr>
          <p:spPr>
            <a:xfrm>
              <a:off x="234130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
            <p:cNvSpPr/>
            <p:nvPr/>
          </p:nvSpPr>
          <p:spPr>
            <a:xfrm>
              <a:off x="234130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2"/>
            <p:cNvSpPr/>
            <p:nvPr/>
          </p:nvSpPr>
          <p:spPr>
            <a:xfrm>
              <a:off x="234130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
            <p:cNvSpPr/>
            <p:nvPr/>
          </p:nvSpPr>
          <p:spPr>
            <a:xfrm>
              <a:off x="234130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
            <p:cNvSpPr/>
            <p:nvPr/>
          </p:nvSpPr>
          <p:spPr>
            <a:xfrm>
              <a:off x="234130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
            <p:cNvSpPr/>
            <p:nvPr/>
          </p:nvSpPr>
          <p:spPr>
            <a:xfrm>
              <a:off x="234130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
            <p:cNvSpPr/>
            <p:nvPr/>
          </p:nvSpPr>
          <p:spPr>
            <a:xfrm>
              <a:off x="234130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2"/>
            <p:cNvSpPr/>
            <p:nvPr/>
          </p:nvSpPr>
          <p:spPr>
            <a:xfrm>
              <a:off x="234130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2"/>
            <p:cNvSpPr/>
            <p:nvPr/>
          </p:nvSpPr>
          <p:spPr>
            <a:xfrm>
              <a:off x="234130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
            <p:cNvSpPr/>
            <p:nvPr/>
          </p:nvSpPr>
          <p:spPr>
            <a:xfrm>
              <a:off x="234130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2"/>
            <p:cNvSpPr/>
            <p:nvPr/>
          </p:nvSpPr>
          <p:spPr>
            <a:xfrm>
              <a:off x="234130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
            <p:cNvSpPr/>
            <p:nvPr/>
          </p:nvSpPr>
          <p:spPr>
            <a:xfrm>
              <a:off x="234130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
            <p:cNvSpPr/>
            <p:nvPr/>
          </p:nvSpPr>
          <p:spPr>
            <a:xfrm>
              <a:off x="234130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2"/>
            <p:cNvSpPr/>
            <p:nvPr/>
          </p:nvSpPr>
          <p:spPr>
            <a:xfrm>
              <a:off x="234130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
            <p:cNvSpPr/>
            <p:nvPr/>
          </p:nvSpPr>
          <p:spPr>
            <a:xfrm>
              <a:off x="234130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
            <p:cNvSpPr/>
            <p:nvPr/>
          </p:nvSpPr>
          <p:spPr>
            <a:xfrm>
              <a:off x="234130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2"/>
            <p:cNvSpPr/>
            <p:nvPr/>
          </p:nvSpPr>
          <p:spPr>
            <a:xfrm>
              <a:off x="234130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
            <p:cNvSpPr/>
            <p:nvPr/>
          </p:nvSpPr>
          <p:spPr>
            <a:xfrm>
              <a:off x="234130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
            <p:cNvSpPr/>
            <p:nvPr/>
          </p:nvSpPr>
          <p:spPr>
            <a:xfrm>
              <a:off x="234130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
            <p:cNvSpPr/>
            <p:nvPr/>
          </p:nvSpPr>
          <p:spPr>
            <a:xfrm>
              <a:off x="234130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2"/>
            <p:cNvSpPr/>
            <p:nvPr/>
          </p:nvSpPr>
          <p:spPr>
            <a:xfrm>
              <a:off x="234130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2"/>
            <p:cNvSpPr/>
            <p:nvPr/>
          </p:nvSpPr>
          <p:spPr>
            <a:xfrm>
              <a:off x="234130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2"/>
            <p:cNvSpPr/>
            <p:nvPr/>
          </p:nvSpPr>
          <p:spPr>
            <a:xfrm>
              <a:off x="234130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2"/>
            <p:cNvSpPr/>
            <p:nvPr/>
          </p:nvSpPr>
          <p:spPr>
            <a:xfrm>
              <a:off x="234130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
            <p:cNvSpPr/>
            <p:nvPr/>
          </p:nvSpPr>
          <p:spPr>
            <a:xfrm>
              <a:off x="2491800"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2"/>
            <p:cNvSpPr/>
            <p:nvPr/>
          </p:nvSpPr>
          <p:spPr>
            <a:xfrm>
              <a:off x="249180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2"/>
            <p:cNvSpPr/>
            <p:nvPr/>
          </p:nvSpPr>
          <p:spPr>
            <a:xfrm>
              <a:off x="2491800"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2"/>
            <p:cNvSpPr/>
            <p:nvPr/>
          </p:nvSpPr>
          <p:spPr>
            <a:xfrm>
              <a:off x="2491800"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
            <p:cNvSpPr/>
            <p:nvPr/>
          </p:nvSpPr>
          <p:spPr>
            <a:xfrm>
              <a:off x="2491800"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2"/>
            <p:cNvSpPr/>
            <p:nvPr/>
          </p:nvSpPr>
          <p:spPr>
            <a:xfrm>
              <a:off x="2491800"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2"/>
            <p:cNvSpPr/>
            <p:nvPr/>
          </p:nvSpPr>
          <p:spPr>
            <a:xfrm>
              <a:off x="2491800"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2"/>
            <p:cNvSpPr/>
            <p:nvPr/>
          </p:nvSpPr>
          <p:spPr>
            <a:xfrm>
              <a:off x="2491800"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2"/>
            <p:cNvSpPr/>
            <p:nvPr/>
          </p:nvSpPr>
          <p:spPr>
            <a:xfrm>
              <a:off x="2491800"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2"/>
            <p:cNvSpPr/>
            <p:nvPr/>
          </p:nvSpPr>
          <p:spPr>
            <a:xfrm>
              <a:off x="2491800"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2"/>
            <p:cNvSpPr/>
            <p:nvPr/>
          </p:nvSpPr>
          <p:spPr>
            <a:xfrm>
              <a:off x="2491800"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
            <p:cNvSpPr/>
            <p:nvPr/>
          </p:nvSpPr>
          <p:spPr>
            <a:xfrm>
              <a:off x="249180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
            <p:cNvSpPr/>
            <p:nvPr/>
          </p:nvSpPr>
          <p:spPr>
            <a:xfrm>
              <a:off x="2491800"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
            <p:cNvSpPr/>
            <p:nvPr/>
          </p:nvSpPr>
          <p:spPr>
            <a:xfrm>
              <a:off x="2491800"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2"/>
            <p:cNvSpPr/>
            <p:nvPr/>
          </p:nvSpPr>
          <p:spPr>
            <a:xfrm>
              <a:off x="2491800"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
            <p:cNvSpPr/>
            <p:nvPr/>
          </p:nvSpPr>
          <p:spPr>
            <a:xfrm>
              <a:off x="2491800"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
            <p:cNvSpPr/>
            <p:nvPr/>
          </p:nvSpPr>
          <p:spPr>
            <a:xfrm>
              <a:off x="2491800"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2"/>
            <p:cNvSpPr/>
            <p:nvPr/>
          </p:nvSpPr>
          <p:spPr>
            <a:xfrm>
              <a:off x="2491800"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2"/>
            <p:cNvSpPr/>
            <p:nvPr/>
          </p:nvSpPr>
          <p:spPr>
            <a:xfrm>
              <a:off x="2491800"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2"/>
            <p:cNvSpPr/>
            <p:nvPr/>
          </p:nvSpPr>
          <p:spPr>
            <a:xfrm>
              <a:off x="2491800"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
            <p:cNvSpPr/>
            <p:nvPr/>
          </p:nvSpPr>
          <p:spPr>
            <a:xfrm>
              <a:off x="2491800"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
            <p:cNvSpPr/>
            <p:nvPr/>
          </p:nvSpPr>
          <p:spPr>
            <a:xfrm>
              <a:off x="2491800"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
            <p:cNvSpPr/>
            <p:nvPr/>
          </p:nvSpPr>
          <p:spPr>
            <a:xfrm>
              <a:off x="2491800"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
            <p:cNvSpPr/>
            <p:nvPr/>
          </p:nvSpPr>
          <p:spPr>
            <a:xfrm>
              <a:off x="2491800"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
            <p:cNvSpPr/>
            <p:nvPr/>
          </p:nvSpPr>
          <p:spPr>
            <a:xfrm>
              <a:off x="2491800"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
            <p:cNvSpPr/>
            <p:nvPr/>
          </p:nvSpPr>
          <p:spPr>
            <a:xfrm>
              <a:off x="2642325"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2"/>
            <p:cNvSpPr/>
            <p:nvPr/>
          </p:nvSpPr>
          <p:spPr>
            <a:xfrm>
              <a:off x="2642325"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2"/>
            <p:cNvSpPr/>
            <p:nvPr/>
          </p:nvSpPr>
          <p:spPr>
            <a:xfrm>
              <a:off x="2642325"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2"/>
            <p:cNvSpPr/>
            <p:nvPr/>
          </p:nvSpPr>
          <p:spPr>
            <a:xfrm>
              <a:off x="264232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2"/>
            <p:cNvSpPr/>
            <p:nvPr/>
          </p:nvSpPr>
          <p:spPr>
            <a:xfrm>
              <a:off x="2642325"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2"/>
            <p:cNvSpPr/>
            <p:nvPr/>
          </p:nvSpPr>
          <p:spPr>
            <a:xfrm>
              <a:off x="2642325"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
            <p:cNvSpPr/>
            <p:nvPr/>
          </p:nvSpPr>
          <p:spPr>
            <a:xfrm>
              <a:off x="2642325"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
            <p:cNvSpPr/>
            <p:nvPr/>
          </p:nvSpPr>
          <p:spPr>
            <a:xfrm>
              <a:off x="2642325"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2"/>
            <p:cNvSpPr/>
            <p:nvPr/>
          </p:nvSpPr>
          <p:spPr>
            <a:xfrm>
              <a:off x="264232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
            <p:cNvSpPr/>
            <p:nvPr/>
          </p:nvSpPr>
          <p:spPr>
            <a:xfrm>
              <a:off x="2642325"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
            <p:cNvSpPr/>
            <p:nvPr/>
          </p:nvSpPr>
          <p:spPr>
            <a:xfrm>
              <a:off x="2642325"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
            <p:cNvSpPr/>
            <p:nvPr/>
          </p:nvSpPr>
          <p:spPr>
            <a:xfrm>
              <a:off x="2642325"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2"/>
            <p:cNvSpPr/>
            <p:nvPr/>
          </p:nvSpPr>
          <p:spPr>
            <a:xfrm>
              <a:off x="2642325"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
            <p:cNvSpPr/>
            <p:nvPr/>
          </p:nvSpPr>
          <p:spPr>
            <a:xfrm>
              <a:off x="2642325"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2"/>
            <p:cNvSpPr/>
            <p:nvPr/>
          </p:nvSpPr>
          <p:spPr>
            <a:xfrm>
              <a:off x="2642325"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2"/>
            <p:cNvSpPr/>
            <p:nvPr/>
          </p:nvSpPr>
          <p:spPr>
            <a:xfrm>
              <a:off x="2642325"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2"/>
            <p:cNvSpPr/>
            <p:nvPr/>
          </p:nvSpPr>
          <p:spPr>
            <a:xfrm>
              <a:off x="264232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2"/>
            <p:cNvSpPr/>
            <p:nvPr/>
          </p:nvSpPr>
          <p:spPr>
            <a:xfrm>
              <a:off x="2642325"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2"/>
            <p:cNvSpPr/>
            <p:nvPr/>
          </p:nvSpPr>
          <p:spPr>
            <a:xfrm>
              <a:off x="2642325"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2"/>
            <p:cNvSpPr/>
            <p:nvPr/>
          </p:nvSpPr>
          <p:spPr>
            <a:xfrm>
              <a:off x="2642325"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2"/>
            <p:cNvSpPr/>
            <p:nvPr/>
          </p:nvSpPr>
          <p:spPr>
            <a:xfrm>
              <a:off x="279282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2"/>
            <p:cNvSpPr/>
            <p:nvPr/>
          </p:nvSpPr>
          <p:spPr>
            <a:xfrm>
              <a:off x="279282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2"/>
            <p:cNvSpPr/>
            <p:nvPr/>
          </p:nvSpPr>
          <p:spPr>
            <a:xfrm>
              <a:off x="279282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
            <p:cNvSpPr/>
            <p:nvPr/>
          </p:nvSpPr>
          <p:spPr>
            <a:xfrm>
              <a:off x="2792825"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
            <p:cNvSpPr/>
            <p:nvPr/>
          </p:nvSpPr>
          <p:spPr>
            <a:xfrm>
              <a:off x="279282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2"/>
            <p:cNvSpPr/>
            <p:nvPr/>
          </p:nvSpPr>
          <p:spPr>
            <a:xfrm>
              <a:off x="279282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
            <p:cNvSpPr/>
            <p:nvPr/>
          </p:nvSpPr>
          <p:spPr>
            <a:xfrm>
              <a:off x="279282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
            <p:cNvSpPr/>
            <p:nvPr/>
          </p:nvSpPr>
          <p:spPr>
            <a:xfrm>
              <a:off x="279282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2"/>
            <p:cNvSpPr/>
            <p:nvPr/>
          </p:nvSpPr>
          <p:spPr>
            <a:xfrm>
              <a:off x="279282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
            <p:cNvSpPr/>
            <p:nvPr/>
          </p:nvSpPr>
          <p:spPr>
            <a:xfrm>
              <a:off x="2792825"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
            <p:cNvSpPr/>
            <p:nvPr/>
          </p:nvSpPr>
          <p:spPr>
            <a:xfrm>
              <a:off x="279282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
            <p:cNvSpPr/>
            <p:nvPr/>
          </p:nvSpPr>
          <p:spPr>
            <a:xfrm>
              <a:off x="279282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
            <p:cNvSpPr/>
            <p:nvPr/>
          </p:nvSpPr>
          <p:spPr>
            <a:xfrm>
              <a:off x="279282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2"/>
            <p:cNvSpPr/>
            <p:nvPr/>
          </p:nvSpPr>
          <p:spPr>
            <a:xfrm>
              <a:off x="2792825"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2"/>
            <p:cNvSpPr/>
            <p:nvPr/>
          </p:nvSpPr>
          <p:spPr>
            <a:xfrm>
              <a:off x="279282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2"/>
            <p:cNvSpPr/>
            <p:nvPr/>
          </p:nvSpPr>
          <p:spPr>
            <a:xfrm>
              <a:off x="279282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2"/>
            <p:cNvSpPr/>
            <p:nvPr/>
          </p:nvSpPr>
          <p:spPr>
            <a:xfrm>
              <a:off x="279282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2"/>
            <p:cNvSpPr/>
            <p:nvPr/>
          </p:nvSpPr>
          <p:spPr>
            <a:xfrm>
              <a:off x="2792825"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2"/>
            <p:cNvSpPr/>
            <p:nvPr/>
          </p:nvSpPr>
          <p:spPr>
            <a:xfrm>
              <a:off x="2943325"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2"/>
            <p:cNvSpPr/>
            <p:nvPr/>
          </p:nvSpPr>
          <p:spPr>
            <a:xfrm>
              <a:off x="2943325"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2"/>
            <p:cNvSpPr/>
            <p:nvPr/>
          </p:nvSpPr>
          <p:spPr>
            <a:xfrm>
              <a:off x="2943325"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
            <p:cNvSpPr/>
            <p:nvPr/>
          </p:nvSpPr>
          <p:spPr>
            <a:xfrm>
              <a:off x="2943325"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
            <p:cNvSpPr/>
            <p:nvPr/>
          </p:nvSpPr>
          <p:spPr>
            <a:xfrm>
              <a:off x="2943325"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2"/>
            <p:cNvSpPr/>
            <p:nvPr/>
          </p:nvSpPr>
          <p:spPr>
            <a:xfrm>
              <a:off x="2943325"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
            <p:cNvSpPr/>
            <p:nvPr/>
          </p:nvSpPr>
          <p:spPr>
            <a:xfrm>
              <a:off x="2943325"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2"/>
            <p:cNvSpPr/>
            <p:nvPr/>
          </p:nvSpPr>
          <p:spPr>
            <a:xfrm>
              <a:off x="2943325"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2"/>
            <p:cNvSpPr/>
            <p:nvPr/>
          </p:nvSpPr>
          <p:spPr>
            <a:xfrm>
              <a:off x="2943325"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
            <p:cNvSpPr/>
            <p:nvPr/>
          </p:nvSpPr>
          <p:spPr>
            <a:xfrm>
              <a:off x="2943325"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
            <p:cNvSpPr/>
            <p:nvPr/>
          </p:nvSpPr>
          <p:spPr>
            <a:xfrm>
              <a:off x="2943325"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2"/>
            <p:cNvSpPr/>
            <p:nvPr/>
          </p:nvSpPr>
          <p:spPr>
            <a:xfrm>
              <a:off x="2943325"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2"/>
            <p:cNvSpPr/>
            <p:nvPr/>
          </p:nvSpPr>
          <p:spPr>
            <a:xfrm>
              <a:off x="2943325"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
            <p:cNvSpPr/>
            <p:nvPr/>
          </p:nvSpPr>
          <p:spPr>
            <a:xfrm>
              <a:off x="2943325"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2"/>
            <p:cNvSpPr/>
            <p:nvPr/>
          </p:nvSpPr>
          <p:spPr>
            <a:xfrm>
              <a:off x="2943325"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
            <p:cNvSpPr/>
            <p:nvPr/>
          </p:nvSpPr>
          <p:spPr>
            <a:xfrm>
              <a:off x="2943325"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
            <p:cNvSpPr/>
            <p:nvPr/>
          </p:nvSpPr>
          <p:spPr>
            <a:xfrm>
              <a:off x="2943325"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2"/>
            <p:cNvSpPr/>
            <p:nvPr/>
          </p:nvSpPr>
          <p:spPr>
            <a:xfrm>
              <a:off x="2943325"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2"/>
            <p:cNvSpPr/>
            <p:nvPr/>
          </p:nvSpPr>
          <p:spPr>
            <a:xfrm>
              <a:off x="3093850"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
            <p:cNvSpPr/>
            <p:nvPr/>
          </p:nvSpPr>
          <p:spPr>
            <a:xfrm>
              <a:off x="3093850"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2"/>
            <p:cNvSpPr/>
            <p:nvPr/>
          </p:nvSpPr>
          <p:spPr>
            <a:xfrm>
              <a:off x="3093850"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2"/>
            <p:cNvSpPr/>
            <p:nvPr/>
          </p:nvSpPr>
          <p:spPr>
            <a:xfrm>
              <a:off x="3093850"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
            <p:cNvSpPr/>
            <p:nvPr/>
          </p:nvSpPr>
          <p:spPr>
            <a:xfrm>
              <a:off x="3093850"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
            <p:cNvSpPr/>
            <p:nvPr/>
          </p:nvSpPr>
          <p:spPr>
            <a:xfrm>
              <a:off x="3093850"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
            <p:cNvSpPr/>
            <p:nvPr/>
          </p:nvSpPr>
          <p:spPr>
            <a:xfrm>
              <a:off x="3093850"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
            <p:cNvSpPr/>
            <p:nvPr/>
          </p:nvSpPr>
          <p:spPr>
            <a:xfrm>
              <a:off x="3093850"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
            <p:cNvSpPr/>
            <p:nvPr/>
          </p:nvSpPr>
          <p:spPr>
            <a:xfrm>
              <a:off x="3093850"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
            <p:cNvSpPr/>
            <p:nvPr/>
          </p:nvSpPr>
          <p:spPr>
            <a:xfrm>
              <a:off x="324435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
            <p:cNvSpPr/>
            <p:nvPr/>
          </p:nvSpPr>
          <p:spPr>
            <a:xfrm>
              <a:off x="324435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
            <p:cNvSpPr/>
            <p:nvPr/>
          </p:nvSpPr>
          <p:spPr>
            <a:xfrm>
              <a:off x="324435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
            <p:cNvSpPr/>
            <p:nvPr/>
          </p:nvSpPr>
          <p:spPr>
            <a:xfrm>
              <a:off x="324435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
            <p:cNvSpPr/>
            <p:nvPr/>
          </p:nvSpPr>
          <p:spPr>
            <a:xfrm>
              <a:off x="324435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
            <p:cNvSpPr/>
            <p:nvPr/>
          </p:nvSpPr>
          <p:spPr>
            <a:xfrm>
              <a:off x="324435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
            <p:cNvSpPr/>
            <p:nvPr/>
          </p:nvSpPr>
          <p:spPr>
            <a:xfrm>
              <a:off x="324435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2"/>
            <p:cNvSpPr/>
            <p:nvPr/>
          </p:nvSpPr>
          <p:spPr>
            <a:xfrm>
              <a:off x="324435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2"/>
            <p:cNvSpPr/>
            <p:nvPr/>
          </p:nvSpPr>
          <p:spPr>
            <a:xfrm>
              <a:off x="339487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2"/>
            <p:cNvSpPr/>
            <p:nvPr/>
          </p:nvSpPr>
          <p:spPr>
            <a:xfrm>
              <a:off x="339487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2"/>
            <p:cNvSpPr/>
            <p:nvPr/>
          </p:nvSpPr>
          <p:spPr>
            <a:xfrm>
              <a:off x="339487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
            <p:cNvSpPr/>
            <p:nvPr/>
          </p:nvSpPr>
          <p:spPr>
            <a:xfrm>
              <a:off x="3394875"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
            <p:cNvSpPr/>
            <p:nvPr/>
          </p:nvSpPr>
          <p:spPr>
            <a:xfrm>
              <a:off x="339487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
            <p:cNvSpPr/>
            <p:nvPr/>
          </p:nvSpPr>
          <p:spPr>
            <a:xfrm>
              <a:off x="339487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
            <p:cNvSpPr/>
            <p:nvPr/>
          </p:nvSpPr>
          <p:spPr>
            <a:xfrm>
              <a:off x="354537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
            <p:cNvSpPr/>
            <p:nvPr/>
          </p:nvSpPr>
          <p:spPr>
            <a:xfrm>
              <a:off x="354537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
            <p:cNvSpPr/>
            <p:nvPr/>
          </p:nvSpPr>
          <p:spPr>
            <a:xfrm>
              <a:off x="354537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2" name="Google Shape;422;p2"/>
          <p:cNvGrpSpPr/>
          <p:nvPr/>
        </p:nvGrpSpPr>
        <p:grpSpPr>
          <a:xfrm rot="10800000">
            <a:off x="6367294" y="28698"/>
            <a:ext cx="2309820" cy="5086302"/>
            <a:chOff x="1287725" y="238125"/>
            <a:chExt cx="2379050" cy="5238750"/>
          </a:xfrm>
        </p:grpSpPr>
        <p:sp>
          <p:nvSpPr>
            <p:cNvPr id="423" name="Google Shape;423;p2"/>
            <p:cNvSpPr/>
            <p:nvPr/>
          </p:nvSpPr>
          <p:spPr>
            <a:xfrm>
              <a:off x="1287725"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
            <p:cNvSpPr/>
            <p:nvPr/>
          </p:nvSpPr>
          <p:spPr>
            <a:xfrm>
              <a:off x="1287725"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2"/>
            <p:cNvSpPr/>
            <p:nvPr/>
          </p:nvSpPr>
          <p:spPr>
            <a:xfrm>
              <a:off x="1287725"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
            <p:cNvSpPr/>
            <p:nvPr/>
          </p:nvSpPr>
          <p:spPr>
            <a:xfrm>
              <a:off x="128772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2"/>
            <p:cNvSpPr/>
            <p:nvPr/>
          </p:nvSpPr>
          <p:spPr>
            <a:xfrm>
              <a:off x="1287725"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
            <p:cNvSpPr/>
            <p:nvPr/>
          </p:nvSpPr>
          <p:spPr>
            <a:xfrm>
              <a:off x="1287725"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
            <p:cNvSpPr/>
            <p:nvPr/>
          </p:nvSpPr>
          <p:spPr>
            <a:xfrm>
              <a:off x="1287725"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
            <p:cNvSpPr/>
            <p:nvPr/>
          </p:nvSpPr>
          <p:spPr>
            <a:xfrm>
              <a:off x="128772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
            <p:cNvSpPr/>
            <p:nvPr/>
          </p:nvSpPr>
          <p:spPr>
            <a:xfrm>
              <a:off x="1287725"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
            <p:cNvSpPr/>
            <p:nvPr/>
          </p:nvSpPr>
          <p:spPr>
            <a:xfrm>
              <a:off x="1287725"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2"/>
            <p:cNvSpPr/>
            <p:nvPr/>
          </p:nvSpPr>
          <p:spPr>
            <a:xfrm>
              <a:off x="1287725"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2"/>
            <p:cNvSpPr/>
            <p:nvPr/>
          </p:nvSpPr>
          <p:spPr>
            <a:xfrm>
              <a:off x="128772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
            <p:cNvSpPr/>
            <p:nvPr/>
          </p:nvSpPr>
          <p:spPr>
            <a:xfrm>
              <a:off x="1287725"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2"/>
            <p:cNvSpPr/>
            <p:nvPr/>
          </p:nvSpPr>
          <p:spPr>
            <a:xfrm>
              <a:off x="1287725"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
            <p:cNvSpPr/>
            <p:nvPr/>
          </p:nvSpPr>
          <p:spPr>
            <a:xfrm>
              <a:off x="128772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
            <p:cNvSpPr/>
            <p:nvPr/>
          </p:nvSpPr>
          <p:spPr>
            <a:xfrm>
              <a:off x="1438225"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
            <p:cNvSpPr/>
            <p:nvPr/>
          </p:nvSpPr>
          <p:spPr>
            <a:xfrm>
              <a:off x="143822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
            <p:cNvSpPr/>
            <p:nvPr/>
          </p:nvSpPr>
          <p:spPr>
            <a:xfrm>
              <a:off x="143822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2"/>
            <p:cNvSpPr/>
            <p:nvPr/>
          </p:nvSpPr>
          <p:spPr>
            <a:xfrm>
              <a:off x="143822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2"/>
            <p:cNvSpPr/>
            <p:nvPr/>
          </p:nvSpPr>
          <p:spPr>
            <a:xfrm>
              <a:off x="158875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2"/>
            <p:cNvSpPr/>
            <p:nvPr/>
          </p:nvSpPr>
          <p:spPr>
            <a:xfrm>
              <a:off x="158875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2"/>
            <p:cNvSpPr/>
            <p:nvPr/>
          </p:nvSpPr>
          <p:spPr>
            <a:xfrm>
              <a:off x="158875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2"/>
            <p:cNvSpPr/>
            <p:nvPr/>
          </p:nvSpPr>
          <p:spPr>
            <a:xfrm>
              <a:off x="158875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2"/>
            <p:cNvSpPr/>
            <p:nvPr/>
          </p:nvSpPr>
          <p:spPr>
            <a:xfrm>
              <a:off x="158875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2"/>
            <p:cNvSpPr/>
            <p:nvPr/>
          </p:nvSpPr>
          <p:spPr>
            <a:xfrm>
              <a:off x="158875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2"/>
            <p:cNvSpPr/>
            <p:nvPr/>
          </p:nvSpPr>
          <p:spPr>
            <a:xfrm>
              <a:off x="158875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
            <p:cNvSpPr/>
            <p:nvPr/>
          </p:nvSpPr>
          <p:spPr>
            <a:xfrm>
              <a:off x="158875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
            <p:cNvSpPr/>
            <p:nvPr/>
          </p:nvSpPr>
          <p:spPr>
            <a:xfrm>
              <a:off x="158875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
            <p:cNvSpPr/>
            <p:nvPr/>
          </p:nvSpPr>
          <p:spPr>
            <a:xfrm>
              <a:off x="158875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
            <p:cNvSpPr/>
            <p:nvPr/>
          </p:nvSpPr>
          <p:spPr>
            <a:xfrm>
              <a:off x="1739250"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
            <p:cNvSpPr/>
            <p:nvPr/>
          </p:nvSpPr>
          <p:spPr>
            <a:xfrm>
              <a:off x="173925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
            <p:cNvSpPr/>
            <p:nvPr/>
          </p:nvSpPr>
          <p:spPr>
            <a:xfrm>
              <a:off x="1739250"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
            <p:cNvSpPr/>
            <p:nvPr/>
          </p:nvSpPr>
          <p:spPr>
            <a:xfrm>
              <a:off x="173925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
            <p:cNvSpPr/>
            <p:nvPr/>
          </p:nvSpPr>
          <p:spPr>
            <a:xfrm>
              <a:off x="1739250"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2"/>
            <p:cNvSpPr/>
            <p:nvPr/>
          </p:nvSpPr>
          <p:spPr>
            <a:xfrm>
              <a:off x="1739250"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2"/>
            <p:cNvSpPr/>
            <p:nvPr/>
          </p:nvSpPr>
          <p:spPr>
            <a:xfrm>
              <a:off x="1739250"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2"/>
            <p:cNvSpPr/>
            <p:nvPr/>
          </p:nvSpPr>
          <p:spPr>
            <a:xfrm>
              <a:off x="1739250"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
            <p:cNvSpPr/>
            <p:nvPr/>
          </p:nvSpPr>
          <p:spPr>
            <a:xfrm>
              <a:off x="1739250"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
            <p:cNvSpPr/>
            <p:nvPr/>
          </p:nvSpPr>
          <p:spPr>
            <a:xfrm>
              <a:off x="1739250"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
            <p:cNvSpPr/>
            <p:nvPr/>
          </p:nvSpPr>
          <p:spPr>
            <a:xfrm>
              <a:off x="1739250"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
            <p:cNvSpPr/>
            <p:nvPr/>
          </p:nvSpPr>
          <p:spPr>
            <a:xfrm>
              <a:off x="1739250"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
            <p:cNvSpPr/>
            <p:nvPr/>
          </p:nvSpPr>
          <p:spPr>
            <a:xfrm>
              <a:off x="1739250"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
            <p:cNvSpPr/>
            <p:nvPr/>
          </p:nvSpPr>
          <p:spPr>
            <a:xfrm>
              <a:off x="1739250"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
            <p:cNvSpPr/>
            <p:nvPr/>
          </p:nvSpPr>
          <p:spPr>
            <a:xfrm>
              <a:off x="1739250"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
            <p:cNvSpPr/>
            <p:nvPr/>
          </p:nvSpPr>
          <p:spPr>
            <a:xfrm>
              <a:off x="1739250"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
            <p:cNvSpPr/>
            <p:nvPr/>
          </p:nvSpPr>
          <p:spPr>
            <a:xfrm>
              <a:off x="1739250"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2"/>
            <p:cNvSpPr/>
            <p:nvPr/>
          </p:nvSpPr>
          <p:spPr>
            <a:xfrm>
              <a:off x="1889750"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
            <p:cNvSpPr/>
            <p:nvPr/>
          </p:nvSpPr>
          <p:spPr>
            <a:xfrm>
              <a:off x="1889750"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2"/>
            <p:cNvSpPr/>
            <p:nvPr/>
          </p:nvSpPr>
          <p:spPr>
            <a:xfrm>
              <a:off x="188975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2"/>
            <p:cNvSpPr/>
            <p:nvPr/>
          </p:nvSpPr>
          <p:spPr>
            <a:xfrm>
              <a:off x="1889750"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2"/>
            <p:cNvSpPr/>
            <p:nvPr/>
          </p:nvSpPr>
          <p:spPr>
            <a:xfrm>
              <a:off x="188975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2"/>
            <p:cNvSpPr/>
            <p:nvPr/>
          </p:nvSpPr>
          <p:spPr>
            <a:xfrm>
              <a:off x="1889750"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
            <p:cNvSpPr/>
            <p:nvPr/>
          </p:nvSpPr>
          <p:spPr>
            <a:xfrm>
              <a:off x="1889750"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
            <p:cNvSpPr/>
            <p:nvPr/>
          </p:nvSpPr>
          <p:spPr>
            <a:xfrm>
              <a:off x="1889750"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
            <p:cNvSpPr/>
            <p:nvPr/>
          </p:nvSpPr>
          <p:spPr>
            <a:xfrm>
              <a:off x="188975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
            <p:cNvSpPr/>
            <p:nvPr/>
          </p:nvSpPr>
          <p:spPr>
            <a:xfrm>
              <a:off x="1889750"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
            <p:cNvSpPr/>
            <p:nvPr/>
          </p:nvSpPr>
          <p:spPr>
            <a:xfrm>
              <a:off x="1889750"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
            <p:cNvSpPr/>
            <p:nvPr/>
          </p:nvSpPr>
          <p:spPr>
            <a:xfrm>
              <a:off x="2040275"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
            <p:cNvSpPr/>
            <p:nvPr/>
          </p:nvSpPr>
          <p:spPr>
            <a:xfrm>
              <a:off x="2040275" y="53912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
            <p:cNvSpPr/>
            <p:nvPr/>
          </p:nvSpPr>
          <p:spPr>
            <a:xfrm>
              <a:off x="2040275" y="8401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
            <p:cNvSpPr/>
            <p:nvPr/>
          </p:nvSpPr>
          <p:spPr>
            <a:xfrm>
              <a:off x="2040275"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
            <p:cNvSpPr/>
            <p:nvPr/>
          </p:nvSpPr>
          <p:spPr>
            <a:xfrm>
              <a:off x="2040275" y="159270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
            <p:cNvSpPr/>
            <p:nvPr/>
          </p:nvSpPr>
          <p:spPr>
            <a:xfrm>
              <a:off x="2040275" y="21947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
            <p:cNvSpPr/>
            <p:nvPr/>
          </p:nvSpPr>
          <p:spPr>
            <a:xfrm>
              <a:off x="2040275"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
            <p:cNvSpPr/>
            <p:nvPr/>
          </p:nvSpPr>
          <p:spPr>
            <a:xfrm>
              <a:off x="2040275" y="24957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
            <p:cNvSpPr/>
            <p:nvPr/>
          </p:nvSpPr>
          <p:spPr>
            <a:xfrm>
              <a:off x="2040275" y="33988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
            <p:cNvSpPr/>
            <p:nvPr/>
          </p:nvSpPr>
          <p:spPr>
            <a:xfrm>
              <a:off x="2040275" y="41514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
            <p:cNvSpPr/>
            <p:nvPr/>
          </p:nvSpPr>
          <p:spPr>
            <a:xfrm>
              <a:off x="2040275"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
            <p:cNvSpPr/>
            <p:nvPr/>
          </p:nvSpPr>
          <p:spPr>
            <a:xfrm>
              <a:off x="2040275" y="47534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
            <p:cNvSpPr/>
            <p:nvPr/>
          </p:nvSpPr>
          <p:spPr>
            <a:xfrm>
              <a:off x="2040275"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
            <p:cNvSpPr/>
            <p:nvPr/>
          </p:nvSpPr>
          <p:spPr>
            <a:xfrm>
              <a:off x="2190775"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2"/>
            <p:cNvSpPr/>
            <p:nvPr/>
          </p:nvSpPr>
          <p:spPr>
            <a:xfrm>
              <a:off x="2190775"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
            <p:cNvSpPr/>
            <p:nvPr/>
          </p:nvSpPr>
          <p:spPr>
            <a:xfrm>
              <a:off x="2190775"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
            <p:cNvSpPr/>
            <p:nvPr/>
          </p:nvSpPr>
          <p:spPr>
            <a:xfrm>
              <a:off x="2190775"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
            <p:cNvSpPr/>
            <p:nvPr/>
          </p:nvSpPr>
          <p:spPr>
            <a:xfrm>
              <a:off x="2190775"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
            <p:cNvSpPr/>
            <p:nvPr/>
          </p:nvSpPr>
          <p:spPr>
            <a:xfrm>
              <a:off x="2190775"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2"/>
            <p:cNvSpPr/>
            <p:nvPr/>
          </p:nvSpPr>
          <p:spPr>
            <a:xfrm>
              <a:off x="2190775"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
            <p:cNvSpPr/>
            <p:nvPr/>
          </p:nvSpPr>
          <p:spPr>
            <a:xfrm>
              <a:off x="2190775"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
            <p:cNvSpPr/>
            <p:nvPr/>
          </p:nvSpPr>
          <p:spPr>
            <a:xfrm>
              <a:off x="2190775"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
            <p:cNvSpPr/>
            <p:nvPr/>
          </p:nvSpPr>
          <p:spPr>
            <a:xfrm>
              <a:off x="234130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
            <p:cNvSpPr/>
            <p:nvPr/>
          </p:nvSpPr>
          <p:spPr>
            <a:xfrm>
              <a:off x="234130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
            <p:cNvSpPr/>
            <p:nvPr/>
          </p:nvSpPr>
          <p:spPr>
            <a:xfrm>
              <a:off x="234130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2"/>
            <p:cNvSpPr/>
            <p:nvPr/>
          </p:nvSpPr>
          <p:spPr>
            <a:xfrm>
              <a:off x="234130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
            <p:cNvSpPr/>
            <p:nvPr/>
          </p:nvSpPr>
          <p:spPr>
            <a:xfrm>
              <a:off x="234130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
            <p:cNvSpPr/>
            <p:nvPr/>
          </p:nvSpPr>
          <p:spPr>
            <a:xfrm>
              <a:off x="234130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2"/>
            <p:cNvSpPr/>
            <p:nvPr/>
          </p:nvSpPr>
          <p:spPr>
            <a:xfrm>
              <a:off x="234130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2"/>
            <p:cNvSpPr/>
            <p:nvPr/>
          </p:nvSpPr>
          <p:spPr>
            <a:xfrm>
              <a:off x="234130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2"/>
            <p:cNvSpPr/>
            <p:nvPr/>
          </p:nvSpPr>
          <p:spPr>
            <a:xfrm>
              <a:off x="2491800"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
            <p:cNvSpPr/>
            <p:nvPr/>
          </p:nvSpPr>
          <p:spPr>
            <a:xfrm>
              <a:off x="2491800"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
            <p:cNvSpPr/>
            <p:nvPr/>
          </p:nvSpPr>
          <p:spPr>
            <a:xfrm>
              <a:off x="2491800"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
            <p:cNvSpPr/>
            <p:nvPr/>
          </p:nvSpPr>
          <p:spPr>
            <a:xfrm>
              <a:off x="2491800"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
            <p:cNvSpPr/>
            <p:nvPr/>
          </p:nvSpPr>
          <p:spPr>
            <a:xfrm>
              <a:off x="249180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
            <p:cNvSpPr/>
            <p:nvPr/>
          </p:nvSpPr>
          <p:spPr>
            <a:xfrm>
              <a:off x="264232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
            <p:cNvSpPr/>
            <p:nvPr/>
          </p:nvSpPr>
          <p:spPr>
            <a:xfrm>
              <a:off x="2642325"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
            <p:cNvSpPr/>
            <p:nvPr/>
          </p:nvSpPr>
          <p:spPr>
            <a:xfrm>
              <a:off x="2642325"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
            <p:cNvSpPr/>
            <p:nvPr/>
          </p:nvSpPr>
          <p:spPr>
            <a:xfrm>
              <a:off x="264232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2"/>
            <p:cNvSpPr/>
            <p:nvPr/>
          </p:nvSpPr>
          <p:spPr>
            <a:xfrm>
              <a:off x="2642325"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
            <p:cNvSpPr/>
            <p:nvPr/>
          </p:nvSpPr>
          <p:spPr>
            <a:xfrm>
              <a:off x="279282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
            <p:cNvSpPr/>
            <p:nvPr/>
          </p:nvSpPr>
          <p:spPr>
            <a:xfrm>
              <a:off x="2943325"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
            <p:cNvSpPr/>
            <p:nvPr/>
          </p:nvSpPr>
          <p:spPr>
            <a:xfrm>
              <a:off x="2943325"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
            <p:cNvSpPr/>
            <p:nvPr/>
          </p:nvSpPr>
          <p:spPr>
            <a:xfrm>
              <a:off x="3093850"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
            <p:cNvSpPr/>
            <p:nvPr/>
          </p:nvSpPr>
          <p:spPr>
            <a:xfrm>
              <a:off x="339487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2"/>
            <p:cNvSpPr/>
            <p:nvPr/>
          </p:nvSpPr>
          <p:spPr>
            <a:xfrm>
              <a:off x="354537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Quote">
  <p:cSld name="TITLE_1_1">
    <p:bg>
      <p:bgPr>
        <a:solidFill>
          <a:schemeClr val="accent3"/>
        </a:solidFill>
        <a:effectLst/>
      </p:bgPr>
    </p:bg>
    <p:spTree>
      <p:nvGrpSpPr>
        <p:cNvPr id="1" name="Shape 1044"/>
        <p:cNvGrpSpPr/>
        <p:nvPr/>
      </p:nvGrpSpPr>
      <p:grpSpPr>
        <a:xfrm>
          <a:off x="0" y="0"/>
          <a:ext cx="0" cy="0"/>
          <a:chOff x="0" y="0"/>
          <a:chExt cx="0" cy="0"/>
        </a:xfrm>
      </p:grpSpPr>
      <p:sp>
        <p:nvSpPr>
          <p:cNvPr id="1045" name="Google Shape;1045;p4"/>
          <p:cNvSpPr txBox="1">
            <a:spLocks noGrp="1"/>
          </p:cNvSpPr>
          <p:nvPr>
            <p:ph type="body" idx="1"/>
          </p:nvPr>
        </p:nvSpPr>
        <p:spPr>
          <a:xfrm>
            <a:off x="1278575" y="739550"/>
            <a:ext cx="4281000" cy="36924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Clr>
                <a:schemeClr val="lt1"/>
              </a:buClr>
              <a:buSzPts val="3000"/>
              <a:buChar char="▪"/>
              <a:defRPr sz="3000" i="1">
                <a:solidFill>
                  <a:schemeClr val="lt1"/>
                </a:solidFill>
              </a:defRPr>
            </a:lvl1pPr>
            <a:lvl2pPr marL="914400" lvl="1" indent="-419100" rtl="0">
              <a:spcBef>
                <a:spcPts val="0"/>
              </a:spcBef>
              <a:spcAft>
                <a:spcPts val="0"/>
              </a:spcAft>
              <a:buClr>
                <a:schemeClr val="lt1"/>
              </a:buClr>
              <a:buSzPts val="3000"/>
              <a:buChar char="▫"/>
              <a:defRPr sz="3000" i="1">
                <a:solidFill>
                  <a:schemeClr val="lt1"/>
                </a:solidFill>
              </a:defRPr>
            </a:lvl2pPr>
            <a:lvl3pPr marL="1371600" lvl="2" indent="-419100" rtl="0">
              <a:spcBef>
                <a:spcPts val="0"/>
              </a:spcBef>
              <a:spcAft>
                <a:spcPts val="0"/>
              </a:spcAft>
              <a:buClr>
                <a:schemeClr val="lt1"/>
              </a:buClr>
              <a:buSzPts val="3000"/>
              <a:buChar char="▫"/>
              <a:defRPr sz="3000" i="1">
                <a:solidFill>
                  <a:schemeClr val="lt1"/>
                </a:solidFill>
              </a:defRPr>
            </a:lvl3pPr>
            <a:lvl4pPr marL="1828800" lvl="3" indent="-419100" rtl="0">
              <a:spcBef>
                <a:spcPts val="0"/>
              </a:spcBef>
              <a:spcAft>
                <a:spcPts val="0"/>
              </a:spcAft>
              <a:buClr>
                <a:schemeClr val="lt1"/>
              </a:buClr>
              <a:buSzPts val="3000"/>
              <a:buChar char="▫"/>
              <a:defRPr sz="3000" i="1">
                <a:solidFill>
                  <a:schemeClr val="lt1"/>
                </a:solidFill>
              </a:defRPr>
            </a:lvl4pPr>
            <a:lvl5pPr marL="2286000" lvl="4" indent="-419100" rtl="0">
              <a:spcBef>
                <a:spcPts val="0"/>
              </a:spcBef>
              <a:spcAft>
                <a:spcPts val="0"/>
              </a:spcAft>
              <a:buClr>
                <a:schemeClr val="lt1"/>
              </a:buClr>
              <a:buSzPts val="3000"/>
              <a:buChar char="▫"/>
              <a:defRPr sz="3000" i="1">
                <a:solidFill>
                  <a:schemeClr val="lt1"/>
                </a:solidFill>
              </a:defRPr>
            </a:lvl5pPr>
            <a:lvl6pPr marL="2743200" lvl="5" indent="-419100" rtl="0">
              <a:spcBef>
                <a:spcPts val="0"/>
              </a:spcBef>
              <a:spcAft>
                <a:spcPts val="0"/>
              </a:spcAft>
              <a:buClr>
                <a:schemeClr val="lt1"/>
              </a:buClr>
              <a:buSzPts val="3000"/>
              <a:buChar char="▫"/>
              <a:defRPr sz="3000" i="1">
                <a:solidFill>
                  <a:schemeClr val="lt1"/>
                </a:solidFill>
              </a:defRPr>
            </a:lvl6pPr>
            <a:lvl7pPr marL="3200400" lvl="6" indent="-419100" rtl="0">
              <a:spcBef>
                <a:spcPts val="0"/>
              </a:spcBef>
              <a:spcAft>
                <a:spcPts val="0"/>
              </a:spcAft>
              <a:buClr>
                <a:schemeClr val="lt1"/>
              </a:buClr>
              <a:buSzPts val="3000"/>
              <a:buChar char="●"/>
              <a:defRPr sz="3000" i="1">
                <a:solidFill>
                  <a:schemeClr val="lt1"/>
                </a:solidFill>
              </a:defRPr>
            </a:lvl7pPr>
            <a:lvl8pPr marL="3657600" lvl="7" indent="-419100" rtl="0">
              <a:spcBef>
                <a:spcPts val="0"/>
              </a:spcBef>
              <a:spcAft>
                <a:spcPts val="0"/>
              </a:spcAft>
              <a:buClr>
                <a:schemeClr val="lt1"/>
              </a:buClr>
              <a:buSzPts val="3000"/>
              <a:buChar char="○"/>
              <a:defRPr sz="3000" i="1">
                <a:solidFill>
                  <a:schemeClr val="lt1"/>
                </a:solidFill>
              </a:defRPr>
            </a:lvl8pPr>
            <a:lvl9pPr marL="4114800" lvl="8" indent="-419100">
              <a:spcBef>
                <a:spcPts val="0"/>
              </a:spcBef>
              <a:spcAft>
                <a:spcPts val="0"/>
              </a:spcAft>
              <a:buClr>
                <a:schemeClr val="lt1"/>
              </a:buClr>
              <a:buSzPts val="3000"/>
              <a:buChar char="■"/>
              <a:defRPr sz="3000" i="1">
                <a:solidFill>
                  <a:schemeClr val="lt1"/>
                </a:solidFill>
              </a:defRPr>
            </a:lvl9pPr>
          </a:lstStyle>
          <a:p>
            <a:endParaRPr/>
          </a:p>
        </p:txBody>
      </p:sp>
      <p:sp>
        <p:nvSpPr>
          <p:cNvPr id="1046" name="Google Shape;1046;p4"/>
          <p:cNvSpPr txBox="1"/>
          <p:nvPr/>
        </p:nvSpPr>
        <p:spPr>
          <a:xfrm>
            <a:off x="659925" y="414075"/>
            <a:ext cx="752400" cy="65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0">
                <a:solidFill>
                  <a:schemeClr val="accent1"/>
                </a:solidFill>
                <a:latin typeface="Dosis"/>
                <a:ea typeface="Dosis"/>
                <a:cs typeface="Dosis"/>
                <a:sym typeface="Dosis"/>
              </a:rPr>
              <a:t>“</a:t>
            </a:r>
            <a:endParaRPr sz="12000">
              <a:solidFill>
                <a:schemeClr val="accent1"/>
              </a:solidFill>
              <a:latin typeface="Dosis"/>
              <a:ea typeface="Dosis"/>
              <a:cs typeface="Dosis"/>
              <a:sym typeface="Dosis"/>
            </a:endParaRPr>
          </a:p>
        </p:txBody>
      </p:sp>
      <p:sp>
        <p:nvSpPr>
          <p:cNvPr id="1047" name="Google Shape;1047;p4"/>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l" rtl="0">
              <a:spcBef>
                <a:spcPts val="0"/>
              </a:spcBef>
              <a:spcAft>
                <a:spcPts val="0"/>
              </a:spcAft>
              <a:buNone/>
            </a:pPr>
            <a:fld id="{00000000-1234-1234-1234-123412341234}" type="slidenum">
              <a:rPr lang="en"/>
              <a:t>‹#›</a:t>
            </a:fld>
            <a:endParaRPr/>
          </a:p>
        </p:txBody>
      </p:sp>
      <p:grpSp>
        <p:nvGrpSpPr>
          <p:cNvPr id="1048" name="Google Shape;1048;p4"/>
          <p:cNvGrpSpPr/>
          <p:nvPr/>
        </p:nvGrpSpPr>
        <p:grpSpPr>
          <a:xfrm rot="10800000">
            <a:off x="8705367" y="28698"/>
            <a:ext cx="410132" cy="5086302"/>
            <a:chOff x="836200" y="238125"/>
            <a:chExt cx="422425" cy="5238750"/>
          </a:xfrm>
        </p:grpSpPr>
        <p:sp>
          <p:nvSpPr>
            <p:cNvPr id="1049" name="Google Shape;1049;p4"/>
            <p:cNvSpPr/>
            <p:nvPr/>
          </p:nvSpPr>
          <p:spPr>
            <a:xfrm>
              <a:off x="83620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4"/>
            <p:cNvSpPr/>
            <p:nvPr/>
          </p:nvSpPr>
          <p:spPr>
            <a:xfrm>
              <a:off x="83620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4"/>
            <p:cNvSpPr/>
            <p:nvPr/>
          </p:nvSpPr>
          <p:spPr>
            <a:xfrm>
              <a:off x="83620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4"/>
            <p:cNvSpPr/>
            <p:nvPr/>
          </p:nvSpPr>
          <p:spPr>
            <a:xfrm>
              <a:off x="83620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4"/>
            <p:cNvSpPr/>
            <p:nvPr/>
          </p:nvSpPr>
          <p:spPr>
            <a:xfrm>
              <a:off x="83620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4"/>
            <p:cNvSpPr/>
            <p:nvPr/>
          </p:nvSpPr>
          <p:spPr>
            <a:xfrm>
              <a:off x="83620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4"/>
            <p:cNvSpPr/>
            <p:nvPr/>
          </p:nvSpPr>
          <p:spPr>
            <a:xfrm>
              <a:off x="83620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4"/>
            <p:cNvSpPr/>
            <p:nvPr/>
          </p:nvSpPr>
          <p:spPr>
            <a:xfrm>
              <a:off x="83620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4"/>
            <p:cNvSpPr/>
            <p:nvPr/>
          </p:nvSpPr>
          <p:spPr>
            <a:xfrm>
              <a:off x="83620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4"/>
            <p:cNvSpPr/>
            <p:nvPr/>
          </p:nvSpPr>
          <p:spPr>
            <a:xfrm>
              <a:off x="83620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4"/>
            <p:cNvSpPr/>
            <p:nvPr/>
          </p:nvSpPr>
          <p:spPr>
            <a:xfrm>
              <a:off x="83620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4"/>
            <p:cNvSpPr/>
            <p:nvPr/>
          </p:nvSpPr>
          <p:spPr>
            <a:xfrm>
              <a:off x="83620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4"/>
            <p:cNvSpPr/>
            <p:nvPr/>
          </p:nvSpPr>
          <p:spPr>
            <a:xfrm>
              <a:off x="83620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4"/>
            <p:cNvSpPr/>
            <p:nvPr/>
          </p:nvSpPr>
          <p:spPr>
            <a:xfrm>
              <a:off x="83620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4"/>
            <p:cNvSpPr/>
            <p:nvPr/>
          </p:nvSpPr>
          <p:spPr>
            <a:xfrm>
              <a:off x="83620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4"/>
            <p:cNvSpPr/>
            <p:nvPr/>
          </p:nvSpPr>
          <p:spPr>
            <a:xfrm>
              <a:off x="83620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4"/>
            <p:cNvSpPr/>
            <p:nvPr/>
          </p:nvSpPr>
          <p:spPr>
            <a:xfrm>
              <a:off x="83620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4"/>
            <p:cNvSpPr/>
            <p:nvPr/>
          </p:nvSpPr>
          <p:spPr>
            <a:xfrm>
              <a:off x="83620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4"/>
            <p:cNvSpPr/>
            <p:nvPr/>
          </p:nvSpPr>
          <p:spPr>
            <a:xfrm>
              <a:off x="83620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4"/>
            <p:cNvSpPr/>
            <p:nvPr/>
          </p:nvSpPr>
          <p:spPr>
            <a:xfrm>
              <a:off x="83620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4"/>
            <p:cNvSpPr/>
            <p:nvPr/>
          </p:nvSpPr>
          <p:spPr>
            <a:xfrm>
              <a:off x="83620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4"/>
            <p:cNvSpPr/>
            <p:nvPr/>
          </p:nvSpPr>
          <p:spPr>
            <a:xfrm>
              <a:off x="83620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4"/>
            <p:cNvSpPr/>
            <p:nvPr/>
          </p:nvSpPr>
          <p:spPr>
            <a:xfrm>
              <a:off x="83620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4"/>
            <p:cNvSpPr/>
            <p:nvPr/>
          </p:nvSpPr>
          <p:spPr>
            <a:xfrm>
              <a:off x="83620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4"/>
            <p:cNvSpPr/>
            <p:nvPr/>
          </p:nvSpPr>
          <p:spPr>
            <a:xfrm>
              <a:off x="83620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4"/>
            <p:cNvSpPr/>
            <p:nvPr/>
          </p:nvSpPr>
          <p:spPr>
            <a:xfrm>
              <a:off x="83620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4"/>
            <p:cNvSpPr/>
            <p:nvPr/>
          </p:nvSpPr>
          <p:spPr>
            <a:xfrm>
              <a:off x="83620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4"/>
            <p:cNvSpPr/>
            <p:nvPr/>
          </p:nvSpPr>
          <p:spPr>
            <a:xfrm>
              <a:off x="83620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4"/>
            <p:cNvSpPr/>
            <p:nvPr/>
          </p:nvSpPr>
          <p:spPr>
            <a:xfrm>
              <a:off x="83620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4"/>
            <p:cNvSpPr/>
            <p:nvPr/>
          </p:nvSpPr>
          <p:spPr>
            <a:xfrm>
              <a:off x="83620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4"/>
            <p:cNvSpPr/>
            <p:nvPr/>
          </p:nvSpPr>
          <p:spPr>
            <a:xfrm>
              <a:off x="83620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4"/>
            <p:cNvSpPr/>
            <p:nvPr/>
          </p:nvSpPr>
          <p:spPr>
            <a:xfrm>
              <a:off x="83620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4"/>
            <p:cNvSpPr/>
            <p:nvPr/>
          </p:nvSpPr>
          <p:spPr>
            <a:xfrm>
              <a:off x="83620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4"/>
            <p:cNvSpPr/>
            <p:nvPr/>
          </p:nvSpPr>
          <p:spPr>
            <a:xfrm>
              <a:off x="83620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4"/>
            <p:cNvSpPr/>
            <p:nvPr/>
          </p:nvSpPr>
          <p:spPr>
            <a:xfrm>
              <a:off x="83620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4"/>
            <p:cNvSpPr/>
            <p:nvPr/>
          </p:nvSpPr>
          <p:spPr>
            <a:xfrm>
              <a:off x="986700"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4"/>
            <p:cNvSpPr/>
            <p:nvPr/>
          </p:nvSpPr>
          <p:spPr>
            <a:xfrm>
              <a:off x="986700" y="53912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4"/>
            <p:cNvSpPr/>
            <p:nvPr/>
          </p:nvSpPr>
          <p:spPr>
            <a:xfrm>
              <a:off x="986700" y="8401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4"/>
            <p:cNvSpPr/>
            <p:nvPr/>
          </p:nvSpPr>
          <p:spPr>
            <a:xfrm>
              <a:off x="986700"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4"/>
            <p:cNvSpPr/>
            <p:nvPr/>
          </p:nvSpPr>
          <p:spPr>
            <a:xfrm>
              <a:off x="986700"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4"/>
            <p:cNvSpPr/>
            <p:nvPr/>
          </p:nvSpPr>
          <p:spPr>
            <a:xfrm>
              <a:off x="986700"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4"/>
            <p:cNvSpPr/>
            <p:nvPr/>
          </p:nvSpPr>
          <p:spPr>
            <a:xfrm>
              <a:off x="986700" y="18937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4"/>
            <p:cNvSpPr/>
            <p:nvPr/>
          </p:nvSpPr>
          <p:spPr>
            <a:xfrm>
              <a:off x="986700" y="21947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4"/>
            <p:cNvSpPr/>
            <p:nvPr/>
          </p:nvSpPr>
          <p:spPr>
            <a:xfrm>
              <a:off x="986700"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4"/>
            <p:cNvSpPr/>
            <p:nvPr/>
          </p:nvSpPr>
          <p:spPr>
            <a:xfrm>
              <a:off x="986700" y="24957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4"/>
            <p:cNvSpPr/>
            <p:nvPr/>
          </p:nvSpPr>
          <p:spPr>
            <a:xfrm>
              <a:off x="986700"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4"/>
            <p:cNvSpPr/>
            <p:nvPr/>
          </p:nvSpPr>
          <p:spPr>
            <a:xfrm>
              <a:off x="986700" y="294730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4"/>
            <p:cNvSpPr/>
            <p:nvPr/>
          </p:nvSpPr>
          <p:spPr>
            <a:xfrm>
              <a:off x="986700"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4"/>
            <p:cNvSpPr/>
            <p:nvPr/>
          </p:nvSpPr>
          <p:spPr>
            <a:xfrm>
              <a:off x="986700" y="35493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4"/>
            <p:cNvSpPr/>
            <p:nvPr/>
          </p:nvSpPr>
          <p:spPr>
            <a:xfrm>
              <a:off x="986700"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4"/>
            <p:cNvSpPr/>
            <p:nvPr/>
          </p:nvSpPr>
          <p:spPr>
            <a:xfrm>
              <a:off x="986700" y="38503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4"/>
            <p:cNvSpPr/>
            <p:nvPr/>
          </p:nvSpPr>
          <p:spPr>
            <a:xfrm>
              <a:off x="986700" y="41514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4"/>
            <p:cNvSpPr/>
            <p:nvPr/>
          </p:nvSpPr>
          <p:spPr>
            <a:xfrm>
              <a:off x="986700"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4"/>
            <p:cNvSpPr/>
            <p:nvPr/>
          </p:nvSpPr>
          <p:spPr>
            <a:xfrm>
              <a:off x="986700"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4"/>
            <p:cNvSpPr/>
            <p:nvPr/>
          </p:nvSpPr>
          <p:spPr>
            <a:xfrm>
              <a:off x="986700"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4"/>
            <p:cNvSpPr/>
            <p:nvPr/>
          </p:nvSpPr>
          <p:spPr>
            <a:xfrm>
              <a:off x="986700" y="49039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4"/>
            <p:cNvSpPr/>
            <p:nvPr/>
          </p:nvSpPr>
          <p:spPr>
            <a:xfrm>
              <a:off x="986700"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4"/>
            <p:cNvSpPr/>
            <p:nvPr/>
          </p:nvSpPr>
          <p:spPr>
            <a:xfrm>
              <a:off x="986700"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4"/>
            <p:cNvSpPr/>
            <p:nvPr/>
          </p:nvSpPr>
          <p:spPr>
            <a:xfrm>
              <a:off x="1137200"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4"/>
            <p:cNvSpPr/>
            <p:nvPr/>
          </p:nvSpPr>
          <p:spPr>
            <a:xfrm>
              <a:off x="1137200"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4"/>
            <p:cNvSpPr/>
            <p:nvPr/>
          </p:nvSpPr>
          <p:spPr>
            <a:xfrm>
              <a:off x="113720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4"/>
            <p:cNvSpPr/>
            <p:nvPr/>
          </p:nvSpPr>
          <p:spPr>
            <a:xfrm>
              <a:off x="1137200"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4"/>
            <p:cNvSpPr/>
            <p:nvPr/>
          </p:nvSpPr>
          <p:spPr>
            <a:xfrm>
              <a:off x="1137200"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4"/>
            <p:cNvSpPr/>
            <p:nvPr/>
          </p:nvSpPr>
          <p:spPr>
            <a:xfrm>
              <a:off x="1137200"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4"/>
            <p:cNvSpPr/>
            <p:nvPr/>
          </p:nvSpPr>
          <p:spPr>
            <a:xfrm>
              <a:off x="1137200"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4"/>
            <p:cNvSpPr/>
            <p:nvPr/>
          </p:nvSpPr>
          <p:spPr>
            <a:xfrm>
              <a:off x="1137200"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4"/>
            <p:cNvSpPr/>
            <p:nvPr/>
          </p:nvSpPr>
          <p:spPr>
            <a:xfrm>
              <a:off x="1137200"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4"/>
            <p:cNvSpPr/>
            <p:nvPr/>
          </p:nvSpPr>
          <p:spPr>
            <a:xfrm>
              <a:off x="1137200"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4"/>
            <p:cNvSpPr/>
            <p:nvPr/>
          </p:nvSpPr>
          <p:spPr>
            <a:xfrm>
              <a:off x="1137200"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4"/>
            <p:cNvSpPr/>
            <p:nvPr/>
          </p:nvSpPr>
          <p:spPr>
            <a:xfrm>
              <a:off x="1137200"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4"/>
            <p:cNvSpPr/>
            <p:nvPr/>
          </p:nvSpPr>
          <p:spPr>
            <a:xfrm>
              <a:off x="1137200"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4"/>
            <p:cNvSpPr/>
            <p:nvPr/>
          </p:nvSpPr>
          <p:spPr>
            <a:xfrm>
              <a:off x="113720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4"/>
            <p:cNvSpPr/>
            <p:nvPr/>
          </p:nvSpPr>
          <p:spPr>
            <a:xfrm>
              <a:off x="1137200"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4"/>
            <p:cNvSpPr/>
            <p:nvPr/>
          </p:nvSpPr>
          <p:spPr>
            <a:xfrm>
              <a:off x="1137200"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4"/>
            <p:cNvSpPr/>
            <p:nvPr/>
          </p:nvSpPr>
          <p:spPr>
            <a:xfrm>
              <a:off x="1137200"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4"/>
            <p:cNvSpPr/>
            <p:nvPr/>
          </p:nvSpPr>
          <p:spPr>
            <a:xfrm>
              <a:off x="113720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4"/>
            <p:cNvSpPr/>
            <p:nvPr/>
          </p:nvSpPr>
          <p:spPr>
            <a:xfrm>
              <a:off x="1137200"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4"/>
            <p:cNvSpPr/>
            <p:nvPr/>
          </p:nvSpPr>
          <p:spPr>
            <a:xfrm>
              <a:off x="1137200"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4"/>
            <p:cNvSpPr/>
            <p:nvPr/>
          </p:nvSpPr>
          <p:spPr>
            <a:xfrm>
              <a:off x="113720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4"/>
            <p:cNvSpPr/>
            <p:nvPr/>
          </p:nvSpPr>
          <p:spPr>
            <a:xfrm>
              <a:off x="1137200"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29" name="Google Shape;1129;p4"/>
          <p:cNvGrpSpPr/>
          <p:nvPr/>
        </p:nvGrpSpPr>
        <p:grpSpPr>
          <a:xfrm rot="10800000">
            <a:off x="6659535" y="28698"/>
            <a:ext cx="2309844" cy="5086302"/>
            <a:chOff x="986700" y="238125"/>
            <a:chExt cx="2379075" cy="5238750"/>
          </a:xfrm>
        </p:grpSpPr>
        <p:sp>
          <p:nvSpPr>
            <p:cNvPr id="1130" name="Google Shape;1130;p4"/>
            <p:cNvSpPr/>
            <p:nvPr/>
          </p:nvSpPr>
          <p:spPr>
            <a:xfrm>
              <a:off x="986700"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4"/>
            <p:cNvSpPr/>
            <p:nvPr/>
          </p:nvSpPr>
          <p:spPr>
            <a:xfrm>
              <a:off x="986700"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4"/>
            <p:cNvSpPr/>
            <p:nvPr/>
          </p:nvSpPr>
          <p:spPr>
            <a:xfrm>
              <a:off x="986700"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4"/>
            <p:cNvSpPr/>
            <p:nvPr/>
          </p:nvSpPr>
          <p:spPr>
            <a:xfrm>
              <a:off x="986700" y="14422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4"/>
            <p:cNvSpPr/>
            <p:nvPr/>
          </p:nvSpPr>
          <p:spPr>
            <a:xfrm>
              <a:off x="986700" y="159270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4"/>
            <p:cNvSpPr/>
            <p:nvPr/>
          </p:nvSpPr>
          <p:spPr>
            <a:xfrm>
              <a:off x="986700"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4"/>
            <p:cNvSpPr/>
            <p:nvPr/>
          </p:nvSpPr>
          <p:spPr>
            <a:xfrm>
              <a:off x="986700" y="264627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4"/>
            <p:cNvSpPr/>
            <p:nvPr/>
          </p:nvSpPr>
          <p:spPr>
            <a:xfrm>
              <a:off x="986700" y="32483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4"/>
            <p:cNvSpPr/>
            <p:nvPr/>
          </p:nvSpPr>
          <p:spPr>
            <a:xfrm>
              <a:off x="986700" y="33988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4"/>
            <p:cNvSpPr/>
            <p:nvPr/>
          </p:nvSpPr>
          <p:spPr>
            <a:xfrm>
              <a:off x="986700" y="400087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4"/>
            <p:cNvSpPr/>
            <p:nvPr/>
          </p:nvSpPr>
          <p:spPr>
            <a:xfrm>
              <a:off x="986700" y="47534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4"/>
            <p:cNvSpPr/>
            <p:nvPr/>
          </p:nvSpPr>
          <p:spPr>
            <a:xfrm>
              <a:off x="986700"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4"/>
            <p:cNvSpPr/>
            <p:nvPr/>
          </p:nvSpPr>
          <p:spPr>
            <a:xfrm>
              <a:off x="113720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4"/>
            <p:cNvSpPr/>
            <p:nvPr/>
          </p:nvSpPr>
          <p:spPr>
            <a:xfrm>
              <a:off x="1137200"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4"/>
            <p:cNvSpPr/>
            <p:nvPr/>
          </p:nvSpPr>
          <p:spPr>
            <a:xfrm>
              <a:off x="1137200"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4"/>
            <p:cNvSpPr/>
            <p:nvPr/>
          </p:nvSpPr>
          <p:spPr>
            <a:xfrm>
              <a:off x="113720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4"/>
            <p:cNvSpPr/>
            <p:nvPr/>
          </p:nvSpPr>
          <p:spPr>
            <a:xfrm>
              <a:off x="1137200"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4"/>
            <p:cNvSpPr/>
            <p:nvPr/>
          </p:nvSpPr>
          <p:spPr>
            <a:xfrm>
              <a:off x="1137200"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4"/>
            <p:cNvSpPr/>
            <p:nvPr/>
          </p:nvSpPr>
          <p:spPr>
            <a:xfrm>
              <a:off x="113720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4"/>
            <p:cNvSpPr/>
            <p:nvPr/>
          </p:nvSpPr>
          <p:spPr>
            <a:xfrm>
              <a:off x="113720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4"/>
            <p:cNvSpPr/>
            <p:nvPr/>
          </p:nvSpPr>
          <p:spPr>
            <a:xfrm>
              <a:off x="1137200"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4"/>
            <p:cNvSpPr/>
            <p:nvPr/>
          </p:nvSpPr>
          <p:spPr>
            <a:xfrm>
              <a:off x="1137200"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4"/>
            <p:cNvSpPr/>
            <p:nvPr/>
          </p:nvSpPr>
          <p:spPr>
            <a:xfrm>
              <a:off x="1137200"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4"/>
            <p:cNvSpPr/>
            <p:nvPr/>
          </p:nvSpPr>
          <p:spPr>
            <a:xfrm>
              <a:off x="113720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4"/>
            <p:cNvSpPr/>
            <p:nvPr/>
          </p:nvSpPr>
          <p:spPr>
            <a:xfrm>
              <a:off x="1137200"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4"/>
            <p:cNvSpPr/>
            <p:nvPr/>
          </p:nvSpPr>
          <p:spPr>
            <a:xfrm>
              <a:off x="128772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4"/>
            <p:cNvSpPr/>
            <p:nvPr/>
          </p:nvSpPr>
          <p:spPr>
            <a:xfrm>
              <a:off x="1287725"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4"/>
            <p:cNvSpPr/>
            <p:nvPr/>
          </p:nvSpPr>
          <p:spPr>
            <a:xfrm>
              <a:off x="1287725"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4"/>
            <p:cNvSpPr/>
            <p:nvPr/>
          </p:nvSpPr>
          <p:spPr>
            <a:xfrm>
              <a:off x="1287725"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4"/>
            <p:cNvSpPr/>
            <p:nvPr/>
          </p:nvSpPr>
          <p:spPr>
            <a:xfrm>
              <a:off x="1287725"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4"/>
            <p:cNvSpPr/>
            <p:nvPr/>
          </p:nvSpPr>
          <p:spPr>
            <a:xfrm>
              <a:off x="1287725"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4"/>
            <p:cNvSpPr/>
            <p:nvPr/>
          </p:nvSpPr>
          <p:spPr>
            <a:xfrm>
              <a:off x="1287725"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4"/>
            <p:cNvSpPr/>
            <p:nvPr/>
          </p:nvSpPr>
          <p:spPr>
            <a:xfrm>
              <a:off x="1287725"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4"/>
            <p:cNvSpPr/>
            <p:nvPr/>
          </p:nvSpPr>
          <p:spPr>
            <a:xfrm>
              <a:off x="1287725"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4"/>
            <p:cNvSpPr/>
            <p:nvPr/>
          </p:nvSpPr>
          <p:spPr>
            <a:xfrm>
              <a:off x="1287725"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4"/>
            <p:cNvSpPr/>
            <p:nvPr/>
          </p:nvSpPr>
          <p:spPr>
            <a:xfrm>
              <a:off x="1287725"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4"/>
            <p:cNvSpPr/>
            <p:nvPr/>
          </p:nvSpPr>
          <p:spPr>
            <a:xfrm>
              <a:off x="128772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4"/>
            <p:cNvSpPr/>
            <p:nvPr/>
          </p:nvSpPr>
          <p:spPr>
            <a:xfrm>
              <a:off x="1287725"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4"/>
            <p:cNvSpPr/>
            <p:nvPr/>
          </p:nvSpPr>
          <p:spPr>
            <a:xfrm>
              <a:off x="1287725"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4"/>
            <p:cNvSpPr/>
            <p:nvPr/>
          </p:nvSpPr>
          <p:spPr>
            <a:xfrm>
              <a:off x="1287725"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4"/>
            <p:cNvSpPr/>
            <p:nvPr/>
          </p:nvSpPr>
          <p:spPr>
            <a:xfrm>
              <a:off x="1287725"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4"/>
            <p:cNvSpPr/>
            <p:nvPr/>
          </p:nvSpPr>
          <p:spPr>
            <a:xfrm>
              <a:off x="1287725"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4"/>
            <p:cNvSpPr/>
            <p:nvPr/>
          </p:nvSpPr>
          <p:spPr>
            <a:xfrm>
              <a:off x="1287725"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4"/>
            <p:cNvSpPr/>
            <p:nvPr/>
          </p:nvSpPr>
          <p:spPr>
            <a:xfrm>
              <a:off x="1287725"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4"/>
            <p:cNvSpPr/>
            <p:nvPr/>
          </p:nvSpPr>
          <p:spPr>
            <a:xfrm>
              <a:off x="1287725"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4"/>
            <p:cNvSpPr/>
            <p:nvPr/>
          </p:nvSpPr>
          <p:spPr>
            <a:xfrm>
              <a:off x="143822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4"/>
            <p:cNvSpPr/>
            <p:nvPr/>
          </p:nvSpPr>
          <p:spPr>
            <a:xfrm>
              <a:off x="143822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4"/>
            <p:cNvSpPr/>
            <p:nvPr/>
          </p:nvSpPr>
          <p:spPr>
            <a:xfrm>
              <a:off x="143822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4"/>
            <p:cNvSpPr/>
            <p:nvPr/>
          </p:nvSpPr>
          <p:spPr>
            <a:xfrm>
              <a:off x="1438225"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4"/>
            <p:cNvSpPr/>
            <p:nvPr/>
          </p:nvSpPr>
          <p:spPr>
            <a:xfrm>
              <a:off x="143822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4"/>
            <p:cNvSpPr/>
            <p:nvPr/>
          </p:nvSpPr>
          <p:spPr>
            <a:xfrm>
              <a:off x="143822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4"/>
            <p:cNvSpPr/>
            <p:nvPr/>
          </p:nvSpPr>
          <p:spPr>
            <a:xfrm>
              <a:off x="143822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4"/>
            <p:cNvSpPr/>
            <p:nvPr/>
          </p:nvSpPr>
          <p:spPr>
            <a:xfrm>
              <a:off x="1438225"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4"/>
            <p:cNvSpPr/>
            <p:nvPr/>
          </p:nvSpPr>
          <p:spPr>
            <a:xfrm>
              <a:off x="143822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4"/>
            <p:cNvSpPr/>
            <p:nvPr/>
          </p:nvSpPr>
          <p:spPr>
            <a:xfrm>
              <a:off x="1438225"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4"/>
            <p:cNvSpPr/>
            <p:nvPr/>
          </p:nvSpPr>
          <p:spPr>
            <a:xfrm>
              <a:off x="143822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4"/>
            <p:cNvSpPr/>
            <p:nvPr/>
          </p:nvSpPr>
          <p:spPr>
            <a:xfrm>
              <a:off x="143822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4"/>
            <p:cNvSpPr/>
            <p:nvPr/>
          </p:nvSpPr>
          <p:spPr>
            <a:xfrm>
              <a:off x="143822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4"/>
            <p:cNvSpPr/>
            <p:nvPr/>
          </p:nvSpPr>
          <p:spPr>
            <a:xfrm>
              <a:off x="143822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4"/>
            <p:cNvSpPr/>
            <p:nvPr/>
          </p:nvSpPr>
          <p:spPr>
            <a:xfrm>
              <a:off x="143822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4"/>
            <p:cNvSpPr/>
            <p:nvPr/>
          </p:nvSpPr>
          <p:spPr>
            <a:xfrm>
              <a:off x="1438225"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4"/>
            <p:cNvSpPr/>
            <p:nvPr/>
          </p:nvSpPr>
          <p:spPr>
            <a:xfrm>
              <a:off x="143822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4"/>
            <p:cNvSpPr/>
            <p:nvPr/>
          </p:nvSpPr>
          <p:spPr>
            <a:xfrm>
              <a:off x="143822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4"/>
            <p:cNvSpPr/>
            <p:nvPr/>
          </p:nvSpPr>
          <p:spPr>
            <a:xfrm>
              <a:off x="143822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4"/>
            <p:cNvSpPr/>
            <p:nvPr/>
          </p:nvSpPr>
          <p:spPr>
            <a:xfrm>
              <a:off x="143822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4"/>
            <p:cNvSpPr/>
            <p:nvPr/>
          </p:nvSpPr>
          <p:spPr>
            <a:xfrm>
              <a:off x="143822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4"/>
            <p:cNvSpPr/>
            <p:nvPr/>
          </p:nvSpPr>
          <p:spPr>
            <a:xfrm>
              <a:off x="1438225"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4"/>
            <p:cNvSpPr/>
            <p:nvPr/>
          </p:nvSpPr>
          <p:spPr>
            <a:xfrm>
              <a:off x="143822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4"/>
            <p:cNvSpPr/>
            <p:nvPr/>
          </p:nvSpPr>
          <p:spPr>
            <a:xfrm>
              <a:off x="143822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4"/>
            <p:cNvSpPr/>
            <p:nvPr/>
          </p:nvSpPr>
          <p:spPr>
            <a:xfrm>
              <a:off x="143822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4"/>
            <p:cNvSpPr/>
            <p:nvPr/>
          </p:nvSpPr>
          <p:spPr>
            <a:xfrm>
              <a:off x="143822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4"/>
            <p:cNvSpPr/>
            <p:nvPr/>
          </p:nvSpPr>
          <p:spPr>
            <a:xfrm>
              <a:off x="1438225"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4"/>
            <p:cNvSpPr/>
            <p:nvPr/>
          </p:nvSpPr>
          <p:spPr>
            <a:xfrm>
              <a:off x="143822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4"/>
            <p:cNvSpPr/>
            <p:nvPr/>
          </p:nvSpPr>
          <p:spPr>
            <a:xfrm>
              <a:off x="143822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4"/>
            <p:cNvSpPr/>
            <p:nvPr/>
          </p:nvSpPr>
          <p:spPr>
            <a:xfrm>
              <a:off x="143822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4"/>
            <p:cNvSpPr/>
            <p:nvPr/>
          </p:nvSpPr>
          <p:spPr>
            <a:xfrm>
              <a:off x="1438225"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4"/>
            <p:cNvSpPr/>
            <p:nvPr/>
          </p:nvSpPr>
          <p:spPr>
            <a:xfrm>
              <a:off x="158875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4"/>
            <p:cNvSpPr/>
            <p:nvPr/>
          </p:nvSpPr>
          <p:spPr>
            <a:xfrm>
              <a:off x="158875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4"/>
            <p:cNvSpPr/>
            <p:nvPr/>
          </p:nvSpPr>
          <p:spPr>
            <a:xfrm>
              <a:off x="158875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4"/>
            <p:cNvSpPr/>
            <p:nvPr/>
          </p:nvSpPr>
          <p:spPr>
            <a:xfrm>
              <a:off x="158875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4"/>
            <p:cNvSpPr/>
            <p:nvPr/>
          </p:nvSpPr>
          <p:spPr>
            <a:xfrm>
              <a:off x="158875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4"/>
            <p:cNvSpPr/>
            <p:nvPr/>
          </p:nvSpPr>
          <p:spPr>
            <a:xfrm>
              <a:off x="158875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4"/>
            <p:cNvSpPr/>
            <p:nvPr/>
          </p:nvSpPr>
          <p:spPr>
            <a:xfrm>
              <a:off x="158875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4"/>
            <p:cNvSpPr/>
            <p:nvPr/>
          </p:nvSpPr>
          <p:spPr>
            <a:xfrm>
              <a:off x="158875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4"/>
            <p:cNvSpPr/>
            <p:nvPr/>
          </p:nvSpPr>
          <p:spPr>
            <a:xfrm>
              <a:off x="158875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4"/>
            <p:cNvSpPr/>
            <p:nvPr/>
          </p:nvSpPr>
          <p:spPr>
            <a:xfrm>
              <a:off x="158875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4"/>
            <p:cNvSpPr/>
            <p:nvPr/>
          </p:nvSpPr>
          <p:spPr>
            <a:xfrm>
              <a:off x="158875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4"/>
            <p:cNvSpPr/>
            <p:nvPr/>
          </p:nvSpPr>
          <p:spPr>
            <a:xfrm>
              <a:off x="158875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4"/>
            <p:cNvSpPr/>
            <p:nvPr/>
          </p:nvSpPr>
          <p:spPr>
            <a:xfrm>
              <a:off x="158875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4"/>
            <p:cNvSpPr/>
            <p:nvPr/>
          </p:nvSpPr>
          <p:spPr>
            <a:xfrm>
              <a:off x="158875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4"/>
            <p:cNvSpPr/>
            <p:nvPr/>
          </p:nvSpPr>
          <p:spPr>
            <a:xfrm>
              <a:off x="158875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4"/>
            <p:cNvSpPr/>
            <p:nvPr/>
          </p:nvSpPr>
          <p:spPr>
            <a:xfrm>
              <a:off x="158875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4"/>
            <p:cNvSpPr/>
            <p:nvPr/>
          </p:nvSpPr>
          <p:spPr>
            <a:xfrm>
              <a:off x="158875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4"/>
            <p:cNvSpPr/>
            <p:nvPr/>
          </p:nvSpPr>
          <p:spPr>
            <a:xfrm>
              <a:off x="158875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4"/>
            <p:cNvSpPr/>
            <p:nvPr/>
          </p:nvSpPr>
          <p:spPr>
            <a:xfrm>
              <a:off x="158875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4"/>
            <p:cNvSpPr/>
            <p:nvPr/>
          </p:nvSpPr>
          <p:spPr>
            <a:xfrm>
              <a:off x="1739250"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4"/>
            <p:cNvSpPr/>
            <p:nvPr/>
          </p:nvSpPr>
          <p:spPr>
            <a:xfrm>
              <a:off x="1739250"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4"/>
            <p:cNvSpPr/>
            <p:nvPr/>
          </p:nvSpPr>
          <p:spPr>
            <a:xfrm>
              <a:off x="1739250"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4"/>
            <p:cNvSpPr/>
            <p:nvPr/>
          </p:nvSpPr>
          <p:spPr>
            <a:xfrm>
              <a:off x="1739250"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4"/>
            <p:cNvSpPr/>
            <p:nvPr/>
          </p:nvSpPr>
          <p:spPr>
            <a:xfrm>
              <a:off x="1739250"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4"/>
            <p:cNvSpPr/>
            <p:nvPr/>
          </p:nvSpPr>
          <p:spPr>
            <a:xfrm>
              <a:off x="1739250"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4"/>
            <p:cNvSpPr/>
            <p:nvPr/>
          </p:nvSpPr>
          <p:spPr>
            <a:xfrm>
              <a:off x="173925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4"/>
            <p:cNvSpPr/>
            <p:nvPr/>
          </p:nvSpPr>
          <p:spPr>
            <a:xfrm>
              <a:off x="1739250"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4"/>
            <p:cNvSpPr/>
            <p:nvPr/>
          </p:nvSpPr>
          <p:spPr>
            <a:xfrm>
              <a:off x="1739250"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4"/>
            <p:cNvSpPr/>
            <p:nvPr/>
          </p:nvSpPr>
          <p:spPr>
            <a:xfrm>
              <a:off x="173925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4"/>
            <p:cNvSpPr/>
            <p:nvPr/>
          </p:nvSpPr>
          <p:spPr>
            <a:xfrm>
              <a:off x="1739250"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4"/>
            <p:cNvSpPr/>
            <p:nvPr/>
          </p:nvSpPr>
          <p:spPr>
            <a:xfrm>
              <a:off x="188975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4"/>
            <p:cNvSpPr/>
            <p:nvPr/>
          </p:nvSpPr>
          <p:spPr>
            <a:xfrm>
              <a:off x="1889750"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4"/>
            <p:cNvSpPr/>
            <p:nvPr/>
          </p:nvSpPr>
          <p:spPr>
            <a:xfrm>
              <a:off x="1889750"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4"/>
            <p:cNvSpPr/>
            <p:nvPr/>
          </p:nvSpPr>
          <p:spPr>
            <a:xfrm>
              <a:off x="188975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4"/>
            <p:cNvSpPr/>
            <p:nvPr/>
          </p:nvSpPr>
          <p:spPr>
            <a:xfrm>
              <a:off x="188975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4"/>
            <p:cNvSpPr/>
            <p:nvPr/>
          </p:nvSpPr>
          <p:spPr>
            <a:xfrm>
              <a:off x="2040275"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4"/>
            <p:cNvSpPr/>
            <p:nvPr/>
          </p:nvSpPr>
          <p:spPr>
            <a:xfrm>
              <a:off x="2040275" y="18937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4"/>
            <p:cNvSpPr/>
            <p:nvPr/>
          </p:nvSpPr>
          <p:spPr>
            <a:xfrm>
              <a:off x="2040275"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4"/>
            <p:cNvSpPr/>
            <p:nvPr/>
          </p:nvSpPr>
          <p:spPr>
            <a:xfrm>
              <a:off x="2190775"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4"/>
            <p:cNvSpPr/>
            <p:nvPr/>
          </p:nvSpPr>
          <p:spPr>
            <a:xfrm>
              <a:off x="234130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4"/>
            <p:cNvSpPr/>
            <p:nvPr/>
          </p:nvSpPr>
          <p:spPr>
            <a:xfrm>
              <a:off x="2642325"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4"/>
            <p:cNvSpPr/>
            <p:nvPr/>
          </p:nvSpPr>
          <p:spPr>
            <a:xfrm>
              <a:off x="264232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4"/>
            <p:cNvSpPr/>
            <p:nvPr/>
          </p:nvSpPr>
          <p:spPr>
            <a:xfrm>
              <a:off x="324435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49" name="Google Shape;1249;p4"/>
          <p:cNvGrpSpPr/>
          <p:nvPr/>
        </p:nvGrpSpPr>
        <p:grpSpPr>
          <a:xfrm rot="10800000">
            <a:off x="6367294" y="28698"/>
            <a:ext cx="2017554" cy="5086302"/>
            <a:chOff x="1588750" y="238125"/>
            <a:chExt cx="2078025" cy="5238750"/>
          </a:xfrm>
        </p:grpSpPr>
        <p:sp>
          <p:nvSpPr>
            <p:cNvPr id="1250" name="Google Shape;1250;p4"/>
            <p:cNvSpPr/>
            <p:nvPr/>
          </p:nvSpPr>
          <p:spPr>
            <a:xfrm>
              <a:off x="158875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4"/>
            <p:cNvSpPr/>
            <p:nvPr/>
          </p:nvSpPr>
          <p:spPr>
            <a:xfrm>
              <a:off x="158875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4"/>
            <p:cNvSpPr/>
            <p:nvPr/>
          </p:nvSpPr>
          <p:spPr>
            <a:xfrm>
              <a:off x="158875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4"/>
            <p:cNvSpPr/>
            <p:nvPr/>
          </p:nvSpPr>
          <p:spPr>
            <a:xfrm>
              <a:off x="158875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4"/>
            <p:cNvSpPr/>
            <p:nvPr/>
          </p:nvSpPr>
          <p:spPr>
            <a:xfrm>
              <a:off x="158875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4"/>
            <p:cNvSpPr/>
            <p:nvPr/>
          </p:nvSpPr>
          <p:spPr>
            <a:xfrm>
              <a:off x="158875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4"/>
            <p:cNvSpPr/>
            <p:nvPr/>
          </p:nvSpPr>
          <p:spPr>
            <a:xfrm>
              <a:off x="1739250"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4"/>
            <p:cNvSpPr/>
            <p:nvPr/>
          </p:nvSpPr>
          <p:spPr>
            <a:xfrm>
              <a:off x="1739250"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4"/>
            <p:cNvSpPr/>
            <p:nvPr/>
          </p:nvSpPr>
          <p:spPr>
            <a:xfrm>
              <a:off x="1739250"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4"/>
            <p:cNvSpPr/>
            <p:nvPr/>
          </p:nvSpPr>
          <p:spPr>
            <a:xfrm>
              <a:off x="1739250"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4"/>
            <p:cNvSpPr/>
            <p:nvPr/>
          </p:nvSpPr>
          <p:spPr>
            <a:xfrm>
              <a:off x="1739250"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4"/>
            <p:cNvSpPr/>
            <p:nvPr/>
          </p:nvSpPr>
          <p:spPr>
            <a:xfrm>
              <a:off x="1739250"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4"/>
            <p:cNvSpPr/>
            <p:nvPr/>
          </p:nvSpPr>
          <p:spPr>
            <a:xfrm>
              <a:off x="1739250"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4"/>
            <p:cNvSpPr/>
            <p:nvPr/>
          </p:nvSpPr>
          <p:spPr>
            <a:xfrm>
              <a:off x="1889750"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4"/>
            <p:cNvSpPr/>
            <p:nvPr/>
          </p:nvSpPr>
          <p:spPr>
            <a:xfrm>
              <a:off x="1889750"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4"/>
            <p:cNvSpPr/>
            <p:nvPr/>
          </p:nvSpPr>
          <p:spPr>
            <a:xfrm>
              <a:off x="1889750"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4"/>
            <p:cNvSpPr/>
            <p:nvPr/>
          </p:nvSpPr>
          <p:spPr>
            <a:xfrm>
              <a:off x="1889750"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4"/>
            <p:cNvSpPr/>
            <p:nvPr/>
          </p:nvSpPr>
          <p:spPr>
            <a:xfrm>
              <a:off x="188975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4"/>
            <p:cNvSpPr/>
            <p:nvPr/>
          </p:nvSpPr>
          <p:spPr>
            <a:xfrm>
              <a:off x="1889750"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4"/>
            <p:cNvSpPr/>
            <p:nvPr/>
          </p:nvSpPr>
          <p:spPr>
            <a:xfrm>
              <a:off x="1889750"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4"/>
            <p:cNvSpPr/>
            <p:nvPr/>
          </p:nvSpPr>
          <p:spPr>
            <a:xfrm>
              <a:off x="1889750"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4"/>
            <p:cNvSpPr/>
            <p:nvPr/>
          </p:nvSpPr>
          <p:spPr>
            <a:xfrm>
              <a:off x="1889750"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4"/>
            <p:cNvSpPr/>
            <p:nvPr/>
          </p:nvSpPr>
          <p:spPr>
            <a:xfrm>
              <a:off x="188975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4"/>
            <p:cNvSpPr/>
            <p:nvPr/>
          </p:nvSpPr>
          <p:spPr>
            <a:xfrm>
              <a:off x="1889750"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4"/>
            <p:cNvSpPr/>
            <p:nvPr/>
          </p:nvSpPr>
          <p:spPr>
            <a:xfrm>
              <a:off x="1889750"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4"/>
            <p:cNvSpPr/>
            <p:nvPr/>
          </p:nvSpPr>
          <p:spPr>
            <a:xfrm>
              <a:off x="1889750"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4"/>
            <p:cNvSpPr/>
            <p:nvPr/>
          </p:nvSpPr>
          <p:spPr>
            <a:xfrm>
              <a:off x="1889750"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4"/>
            <p:cNvSpPr/>
            <p:nvPr/>
          </p:nvSpPr>
          <p:spPr>
            <a:xfrm>
              <a:off x="1889750"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4"/>
            <p:cNvSpPr/>
            <p:nvPr/>
          </p:nvSpPr>
          <p:spPr>
            <a:xfrm>
              <a:off x="1889750"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4"/>
            <p:cNvSpPr/>
            <p:nvPr/>
          </p:nvSpPr>
          <p:spPr>
            <a:xfrm>
              <a:off x="188975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4"/>
            <p:cNvSpPr/>
            <p:nvPr/>
          </p:nvSpPr>
          <p:spPr>
            <a:xfrm>
              <a:off x="1889750"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4"/>
            <p:cNvSpPr/>
            <p:nvPr/>
          </p:nvSpPr>
          <p:spPr>
            <a:xfrm>
              <a:off x="1889750"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4"/>
            <p:cNvSpPr/>
            <p:nvPr/>
          </p:nvSpPr>
          <p:spPr>
            <a:xfrm>
              <a:off x="2040275"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4"/>
            <p:cNvSpPr/>
            <p:nvPr/>
          </p:nvSpPr>
          <p:spPr>
            <a:xfrm>
              <a:off x="2040275"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4"/>
            <p:cNvSpPr/>
            <p:nvPr/>
          </p:nvSpPr>
          <p:spPr>
            <a:xfrm>
              <a:off x="2040275"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4"/>
            <p:cNvSpPr/>
            <p:nvPr/>
          </p:nvSpPr>
          <p:spPr>
            <a:xfrm>
              <a:off x="2040275" y="14422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4"/>
            <p:cNvSpPr/>
            <p:nvPr/>
          </p:nvSpPr>
          <p:spPr>
            <a:xfrm>
              <a:off x="2040275"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4"/>
            <p:cNvSpPr/>
            <p:nvPr/>
          </p:nvSpPr>
          <p:spPr>
            <a:xfrm>
              <a:off x="2040275"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4"/>
            <p:cNvSpPr/>
            <p:nvPr/>
          </p:nvSpPr>
          <p:spPr>
            <a:xfrm>
              <a:off x="2040275" y="264627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4"/>
            <p:cNvSpPr/>
            <p:nvPr/>
          </p:nvSpPr>
          <p:spPr>
            <a:xfrm>
              <a:off x="2040275" y="294730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4"/>
            <p:cNvSpPr/>
            <p:nvPr/>
          </p:nvSpPr>
          <p:spPr>
            <a:xfrm>
              <a:off x="2040275"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4"/>
            <p:cNvSpPr/>
            <p:nvPr/>
          </p:nvSpPr>
          <p:spPr>
            <a:xfrm>
              <a:off x="2040275" y="32483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4"/>
            <p:cNvSpPr/>
            <p:nvPr/>
          </p:nvSpPr>
          <p:spPr>
            <a:xfrm>
              <a:off x="2040275" y="35493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4"/>
            <p:cNvSpPr/>
            <p:nvPr/>
          </p:nvSpPr>
          <p:spPr>
            <a:xfrm>
              <a:off x="2040275"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4"/>
            <p:cNvSpPr/>
            <p:nvPr/>
          </p:nvSpPr>
          <p:spPr>
            <a:xfrm>
              <a:off x="2040275" y="38503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4"/>
            <p:cNvSpPr/>
            <p:nvPr/>
          </p:nvSpPr>
          <p:spPr>
            <a:xfrm>
              <a:off x="2040275" y="400087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4"/>
            <p:cNvSpPr/>
            <p:nvPr/>
          </p:nvSpPr>
          <p:spPr>
            <a:xfrm>
              <a:off x="2040275"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4"/>
            <p:cNvSpPr/>
            <p:nvPr/>
          </p:nvSpPr>
          <p:spPr>
            <a:xfrm>
              <a:off x="2040275"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4"/>
            <p:cNvSpPr/>
            <p:nvPr/>
          </p:nvSpPr>
          <p:spPr>
            <a:xfrm>
              <a:off x="2040275" y="49039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4"/>
            <p:cNvSpPr/>
            <p:nvPr/>
          </p:nvSpPr>
          <p:spPr>
            <a:xfrm>
              <a:off x="2040275"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4"/>
            <p:cNvSpPr/>
            <p:nvPr/>
          </p:nvSpPr>
          <p:spPr>
            <a:xfrm>
              <a:off x="2040275"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4"/>
            <p:cNvSpPr/>
            <p:nvPr/>
          </p:nvSpPr>
          <p:spPr>
            <a:xfrm>
              <a:off x="2190775"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4"/>
            <p:cNvSpPr/>
            <p:nvPr/>
          </p:nvSpPr>
          <p:spPr>
            <a:xfrm>
              <a:off x="2190775"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4"/>
            <p:cNvSpPr/>
            <p:nvPr/>
          </p:nvSpPr>
          <p:spPr>
            <a:xfrm>
              <a:off x="2190775"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4"/>
            <p:cNvSpPr/>
            <p:nvPr/>
          </p:nvSpPr>
          <p:spPr>
            <a:xfrm>
              <a:off x="2190775"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4"/>
            <p:cNvSpPr/>
            <p:nvPr/>
          </p:nvSpPr>
          <p:spPr>
            <a:xfrm>
              <a:off x="2190775"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4"/>
            <p:cNvSpPr/>
            <p:nvPr/>
          </p:nvSpPr>
          <p:spPr>
            <a:xfrm>
              <a:off x="2190775"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4"/>
            <p:cNvSpPr/>
            <p:nvPr/>
          </p:nvSpPr>
          <p:spPr>
            <a:xfrm>
              <a:off x="2190775"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4"/>
            <p:cNvSpPr/>
            <p:nvPr/>
          </p:nvSpPr>
          <p:spPr>
            <a:xfrm>
              <a:off x="2190775"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4"/>
            <p:cNvSpPr/>
            <p:nvPr/>
          </p:nvSpPr>
          <p:spPr>
            <a:xfrm>
              <a:off x="2190775"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4"/>
            <p:cNvSpPr/>
            <p:nvPr/>
          </p:nvSpPr>
          <p:spPr>
            <a:xfrm>
              <a:off x="2190775"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4"/>
            <p:cNvSpPr/>
            <p:nvPr/>
          </p:nvSpPr>
          <p:spPr>
            <a:xfrm>
              <a:off x="2190775"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4"/>
            <p:cNvSpPr/>
            <p:nvPr/>
          </p:nvSpPr>
          <p:spPr>
            <a:xfrm>
              <a:off x="2190775"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4"/>
            <p:cNvSpPr/>
            <p:nvPr/>
          </p:nvSpPr>
          <p:spPr>
            <a:xfrm>
              <a:off x="2190775"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4"/>
            <p:cNvSpPr/>
            <p:nvPr/>
          </p:nvSpPr>
          <p:spPr>
            <a:xfrm>
              <a:off x="2190775"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4"/>
            <p:cNvSpPr/>
            <p:nvPr/>
          </p:nvSpPr>
          <p:spPr>
            <a:xfrm>
              <a:off x="2190775"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4"/>
            <p:cNvSpPr/>
            <p:nvPr/>
          </p:nvSpPr>
          <p:spPr>
            <a:xfrm>
              <a:off x="2190775"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4"/>
            <p:cNvSpPr/>
            <p:nvPr/>
          </p:nvSpPr>
          <p:spPr>
            <a:xfrm>
              <a:off x="2190775"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4"/>
            <p:cNvSpPr/>
            <p:nvPr/>
          </p:nvSpPr>
          <p:spPr>
            <a:xfrm>
              <a:off x="2190775"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4"/>
            <p:cNvSpPr/>
            <p:nvPr/>
          </p:nvSpPr>
          <p:spPr>
            <a:xfrm>
              <a:off x="2190775"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4"/>
            <p:cNvSpPr/>
            <p:nvPr/>
          </p:nvSpPr>
          <p:spPr>
            <a:xfrm>
              <a:off x="2190775"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4"/>
            <p:cNvSpPr/>
            <p:nvPr/>
          </p:nvSpPr>
          <p:spPr>
            <a:xfrm>
              <a:off x="2190775"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4"/>
            <p:cNvSpPr/>
            <p:nvPr/>
          </p:nvSpPr>
          <p:spPr>
            <a:xfrm>
              <a:off x="2190775"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4"/>
            <p:cNvSpPr/>
            <p:nvPr/>
          </p:nvSpPr>
          <p:spPr>
            <a:xfrm>
              <a:off x="2190775"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4"/>
            <p:cNvSpPr/>
            <p:nvPr/>
          </p:nvSpPr>
          <p:spPr>
            <a:xfrm>
              <a:off x="2190775"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4"/>
            <p:cNvSpPr/>
            <p:nvPr/>
          </p:nvSpPr>
          <p:spPr>
            <a:xfrm>
              <a:off x="2190775"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4"/>
            <p:cNvSpPr/>
            <p:nvPr/>
          </p:nvSpPr>
          <p:spPr>
            <a:xfrm>
              <a:off x="234130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4"/>
            <p:cNvSpPr/>
            <p:nvPr/>
          </p:nvSpPr>
          <p:spPr>
            <a:xfrm>
              <a:off x="234130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4"/>
            <p:cNvSpPr/>
            <p:nvPr/>
          </p:nvSpPr>
          <p:spPr>
            <a:xfrm>
              <a:off x="234130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4"/>
            <p:cNvSpPr/>
            <p:nvPr/>
          </p:nvSpPr>
          <p:spPr>
            <a:xfrm>
              <a:off x="234130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4"/>
            <p:cNvSpPr/>
            <p:nvPr/>
          </p:nvSpPr>
          <p:spPr>
            <a:xfrm>
              <a:off x="234130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4"/>
            <p:cNvSpPr/>
            <p:nvPr/>
          </p:nvSpPr>
          <p:spPr>
            <a:xfrm>
              <a:off x="234130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4"/>
            <p:cNvSpPr/>
            <p:nvPr/>
          </p:nvSpPr>
          <p:spPr>
            <a:xfrm>
              <a:off x="234130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4"/>
            <p:cNvSpPr/>
            <p:nvPr/>
          </p:nvSpPr>
          <p:spPr>
            <a:xfrm>
              <a:off x="234130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4"/>
            <p:cNvSpPr/>
            <p:nvPr/>
          </p:nvSpPr>
          <p:spPr>
            <a:xfrm>
              <a:off x="234130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4"/>
            <p:cNvSpPr/>
            <p:nvPr/>
          </p:nvSpPr>
          <p:spPr>
            <a:xfrm>
              <a:off x="234130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4"/>
            <p:cNvSpPr/>
            <p:nvPr/>
          </p:nvSpPr>
          <p:spPr>
            <a:xfrm>
              <a:off x="234130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4"/>
            <p:cNvSpPr/>
            <p:nvPr/>
          </p:nvSpPr>
          <p:spPr>
            <a:xfrm>
              <a:off x="234130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4"/>
            <p:cNvSpPr/>
            <p:nvPr/>
          </p:nvSpPr>
          <p:spPr>
            <a:xfrm>
              <a:off x="234130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4"/>
            <p:cNvSpPr/>
            <p:nvPr/>
          </p:nvSpPr>
          <p:spPr>
            <a:xfrm>
              <a:off x="234130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4"/>
            <p:cNvSpPr/>
            <p:nvPr/>
          </p:nvSpPr>
          <p:spPr>
            <a:xfrm>
              <a:off x="234130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4"/>
            <p:cNvSpPr/>
            <p:nvPr/>
          </p:nvSpPr>
          <p:spPr>
            <a:xfrm>
              <a:off x="234130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4"/>
            <p:cNvSpPr/>
            <p:nvPr/>
          </p:nvSpPr>
          <p:spPr>
            <a:xfrm>
              <a:off x="234130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4"/>
            <p:cNvSpPr/>
            <p:nvPr/>
          </p:nvSpPr>
          <p:spPr>
            <a:xfrm>
              <a:off x="234130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4"/>
            <p:cNvSpPr/>
            <p:nvPr/>
          </p:nvSpPr>
          <p:spPr>
            <a:xfrm>
              <a:off x="234130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4"/>
            <p:cNvSpPr/>
            <p:nvPr/>
          </p:nvSpPr>
          <p:spPr>
            <a:xfrm>
              <a:off x="234130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4"/>
            <p:cNvSpPr/>
            <p:nvPr/>
          </p:nvSpPr>
          <p:spPr>
            <a:xfrm>
              <a:off x="234130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4"/>
            <p:cNvSpPr/>
            <p:nvPr/>
          </p:nvSpPr>
          <p:spPr>
            <a:xfrm>
              <a:off x="234130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4"/>
            <p:cNvSpPr/>
            <p:nvPr/>
          </p:nvSpPr>
          <p:spPr>
            <a:xfrm>
              <a:off x="234130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4"/>
            <p:cNvSpPr/>
            <p:nvPr/>
          </p:nvSpPr>
          <p:spPr>
            <a:xfrm>
              <a:off x="234130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4"/>
            <p:cNvSpPr/>
            <p:nvPr/>
          </p:nvSpPr>
          <p:spPr>
            <a:xfrm>
              <a:off x="234130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4"/>
            <p:cNvSpPr/>
            <p:nvPr/>
          </p:nvSpPr>
          <p:spPr>
            <a:xfrm>
              <a:off x="234130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4"/>
            <p:cNvSpPr/>
            <p:nvPr/>
          </p:nvSpPr>
          <p:spPr>
            <a:xfrm>
              <a:off x="2491800"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4"/>
            <p:cNvSpPr/>
            <p:nvPr/>
          </p:nvSpPr>
          <p:spPr>
            <a:xfrm>
              <a:off x="249180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4"/>
            <p:cNvSpPr/>
            <p:nvPr/>
          </p:nvSpPr>
          <p:spPr>
            <a:xfrm>
              <a:off x="2491800"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4"/>
            <p:cNvSpPr/>
            <p:nvPr/>
          </p:nvSpPr>
          <p:spPr>
            <a:xfrm>
              <a:off x="2491800"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4"/>
            <p:cNvSpPr/>
            <p:nvPr/>
          </p:nvSpPr>
          <p:spPr>
            <a:xfrm>
              <a:off x="2491800"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4"/>
            <p:cNvSpPr/>
            <p:nvPr/>
          </p:nvSpPr>
          <p:spPr>
            <a:xfrm>
              <a:off x="2491800"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4"/>
            <p:cNvSpPr/>
            <p:nvPr/>
          </p:nvSpPr>
          <p:spPr>
            <a:xfrm>
              <a:off x="2491800"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4"/>
            <p:cNvSpPr/>
            <p:nvPr/>
          </p:nvSpPr>
          <p:spPr>
            <a:xfrm>
              <a:off x="2491800"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4"/>
            <p:cNvSpPr/>
            <p:nvPr/>
          </p:nvSpPr>
          <p:spPr>
            <a:xfrm>
              <a:off x="2491800"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4"/>
            <p:cNvSpPr/>
            <p:nvPr/>
          </p:nvSpPr>
          <p:spPr>
            <a:xfrm>
              <a:off x="2491800"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4"/>
            <p:cNvSpPr/>
            <p:nvPr/>
          </p:nvSpPr>
          <p:spPr>
            <a:xfrm>
              <a:off x="2491800"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4"/>
            <p:cNvSpPr/>
            <p:nvPr/>
          </p:nvSpPr>
          <p:spPr>
            <a:xfrm>
              <a:off x="249180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4"/>
            <p:cNvSpPr/>
            <p:nvPr/>
          </p:nvSpPr>
          <p:spPr>
            <a:xfrm>
              <a:off x="2491800"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4"/>
            <p:cNvSpPr/>
            <p:nvPr/>
          </p:nvSpPr>
          <p:spPr>
            <a:xfrm>
              <a:off x="2491800"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4"/>
            <p:cNvSpPr/>
            <p:nvPr/>
          </p:nvSpPr>
          <p:spPr>
            <a:xfrm>
              <a:off x="2491800"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4"/>
            <p:cNvSpPr/>
            <p:nvPr/>
          </p:nvSpPr>
          <p:spPr>
            <a:xfrm>
              <a:off x="2491800"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4"/>
            <p:cNvSpPr/>
            <p:nvPr/>
          </p:nvSpPr>
          <p:spPr>
            <a:xfrm>
              <a:off x="2491800"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4"/>
            <p:cNvSpPr/>
            <p:nvPr/>
          </p:nvSpPr>
          <p:spPr>
            <a:xfrm>
              <a:off x="2491800"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4"/>
            <p:cNvSpPr/>
            <p:nvPr/>
          </p:nvSpPr>
          <p:spPr>
            <a:xfrm>
              <a:off x="2491800"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4"/>
            <p:cNvSpPr/>
            <p:nvPr/>
          </p:nvSpPr>
          <p:spPr>
            <a:xfrm>
              <a:off x="2491800"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4"/>
            <p:cNvSpPr/>
            <p:nvPr/>
          </p:nvSpPr>
          <p:spPr>
            <a:xfrm>
              <a:off x="2491800"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4"/>
            <p:cNvSpPr/>
            <p:nvPr/>
          </p:nvSpPr>
          <p:spPr>
            <a:xfrm>
              <a:off x="2491800"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4"/>
            <p:cNvSpPr/>
            <p:nvPr/>
          </p:nvSpPr>
          <p:spPr>
            <a:xfrm>
              <a:off x="2491800"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4"/>
            <p:cNvSpPr/>
            <p:nvPr/>
          </p:nvSpPr>
          <p:spPr>
            <a:xfrm>
              <a:off x="2491800"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4"/>
            <p:cNvSpPr/>
            <p:nvPr/>
          </p:nvSpPr>
          <p:spPr>
            <a:xfrm>
              <a:off x="2491800"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4"/>
            <p:cNvSpPr/>
            <p:nvPr/>
          </p:nvSpPr>
          <p:spPr>
            <a:xfrm>
              <a:off x="2642325"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4"/>
            <p:cNvSpPr/>
            <p:nvPr/>
          </p:nvSpPr>
          <p:spPr>
            <a:xfrm>
              <a:off x="2642325"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4"/>
            <p:cNvSpPr/>
            <p:nvPr/>
          </p:nvSpPr>
          <p:spPr>
            <a:xfrm>
              <a:off x="2642325"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4"/>
            <p:cNvSpPr/>
            <p:nvPr/>
          </p:nvSpPr>
          <p:spPr>
            <a:xfrm>
              <a:off x="264232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4"/>
            <p:cNvSpPr/>
            <p:nvPr/>
          </p:nvSpPr>
          <p:spPr>
            <a:xfrm>
              <a:off x="2642325"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4"/>
            <p:cNvSpPr/>
            <p:nvPr/>
          </p:nvSpPr>
          <p:spPr>
            <a:xfrm>
              <a:off x="2642325"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4"/>
            <p:cNvSpPr/>
            <p:nvPr/>
          </p:nvSpPr>
          <p:spPr>
            <a:xfrm>
              <a:off x="2642325"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4"/>
            <p:cNvSpPr/>
            <p:nvPr/>
          </p:nvSpPr>
          <p:spPr>
            <a:xfrm>
              <a:off x="2642325"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4"/>
            <p:cNvSpPr/>
            <p:nvPr/>
          </p:nvSpPr>
          <p:spPr>
            <a:xfrm>
              <a:off x="264232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4"/>
            <p:cNvSpPr/>
            <p:nvPr/>
          </p:nvSpPr>
          <p:spPr>
            <a:xfrm>
              <a:off x="2642325"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4"/>
            <p:cNvSpPr/>
            <p:nvPr/>
          </p:nvSpPr>
          <p:spPr>
            <a:xfrm>
              <a:off x="2642325"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4"/>
            <p:cNvSpPr/>
            <p:nvPr/>
          </p:nvSpPr>
          <p:spPr>
            <a:xfrm>
              <a:off x="2642325"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4"/>
            <p:cNvSpPr/>
            <p:nvPr/>
          </p:nvSpPr>
          <p:spPr>
            <a:xfrm>
              <a:off x="2642325"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4"/>
            <p:cNvSpPr/>
            <p:nvPr/>
          </p:nvSpPr>
          <p:spPr>
            <a:xfrm>
              <a:off x="2642325"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4"/>
            <p:cNvSpPr/>
            <p:nvPr/>
          </p:nvSpPr>
          <p:spPr>
            <a:xfrm>
              <a:off x="2642325"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4"/>
            <p:cNvSpPr/>
            <p:nvPr/>
          </p:nvSpPr>
          <p:spPr>
            <a:xfrm>
              <a:off x="2642325"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4"/>
            <p:cNvSpPr/>
            <p:nvPr/>
          </p:nvSpPr>
          <p:spPr>
            <a:xfrm>
              <a:off x="264232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4"/>
            <p:cNvSpPr/>
            <p:nvPr/>
          </p:nvSpPr>
          <p:spPr>
            <a:xfrm>
              <a:off x="2642325"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4"/>
            <p:cNvSpPr/>
            <p:nvPr/>
          </p:nvSpPr>
          <p:spPr>
            <a:xfrm>
              <a:off x="2642325"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4"/>
            <p:cNvSpPr/>
            <p:nvPr/>
          </p:nvSpPr>
          <p:spPr>
            <a:xfrm>
              <a:off x="2642325"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4"/>
            <p:cNvSpPr/>
            <p:nvPr/>
          </p:nvSpPr>
          <p:spPr>
            <a:xfrm>
              <a:off x="279282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4"/>
            <p:cNvSpPr/>
            <p:nvPr/>
          </p:nvSpPr>
          <p:spPr>
            <a:xfrm>
              <a:off x="279282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4"/>
            <p:cNvSpPr/>
            <p:nvPr/>
          </p:nvSpPr>
          <p:spPr>
            <a:xfrm>
              <a:off x="279282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4"/>
            <p:cNvSpPr/>
            <p:nvPr/>
          </p:nvSpPr>
          <p:spPr>
            <a:xfrm>
              <a:off x="2792825"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4"/>
            <p:cNvSpPr/>
            <p:nvPr/>
          </p:nvSpPr>
          <p:spPr>
            <a:xfrm>
              <a:off x="279282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4"/>
            <p:cNvSpPr/>
            <p:nvPr/>
          </p:nvSpPr>
          <p:spPr>
            <a:xfrm>
              <a:off x="279282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4"/>
            <p:cNvSpPr/>
            <p:nvPr/>
          </p:nvSpPr>
          <p:spPr>
            <a:xfrm>
              <a:off x="279282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4"/>
            <p:cNvSpPr/>
            <p:nvPr/>
          </p:nvSpPr>
          <p:spPr>
            <a:xfrm>
              <a:off x="279282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4"/>
            <p:cNvSpPr/>
            <p:nvPr/>
          </p:nvSpPr>
          <p:spPr>
            <a:xfrm>
              <a:off x="279282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4"/>
            <p:cNvSpPr/>
            <p:nvPr/>
          </p:nvSpPr>
          <p:spPr>
            <a:xfrm>
              <a:off x="2792825"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4"/>
            <p:cNvSpPr/>
            <p:nvPr/>
          </p:nvSpPr>
          <p:spPr>
            <a:xfrm>
              <a:off x="279282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4"/>
            <p:cNvSpPr/>
            <p:nvPr/>
          </p:nvSpPr>
          <p:spPr>
            <a:xfrm>
              <a:off x="279282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4"/>
            <p:cNvSpPr/>
            <p:nvPr/>
          </p:nvSpPr>
          <p:spPr>
            <a:xfrm>
              <a:off x="279282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4"/>
            <p:cNvSpPr/>
            <p:nvPr/>
          </p:nvSpPr>
          <p:spPr>
            <a:xfrm>
              <a:off x="2792825"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4"/>
            <p:cNvSpPr/>
            <p:nvPr/>
          </p:nvSpPr>
          <p:spPr>
            <a:xfrm>
              <a:off x="279282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4"/>
            <p:cNvSpPr/>
            <p:nvPr/>
          </p:nvSpPr>
          <p:spPr>
            <a:xfrm>
              <a:off x="279282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4"/>
            <p:cNvSpPr/>
            <p:nvPr/>
          </p:nvSpPr>
          <p:spPr>
            <a:xfrm>
              <a:off x="279282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4"/>
            <p:cNvSpPr/>
            <p:nvPr/>
          </p:nvSpPr>
          <p:spPr>
            <a:xfrm>
              <a:off x="2792825"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4"/>
            <p:cNvSpPr/>
            <p:nvPr/>
          </p:nvSpPr>
          <p:spPr>
            <a:xfrm>
              <a:off x="2943325"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4"/>
            <p:cNvSpPr/>
            <p:nvPr/>
          </p:nvSpPr>
          <p:spPr>
            <a:xfrm>
              <a:off x="2943325"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4"/>
            <p:cNvSpPr/>
            <p:nvPr/>
          </p:nvSpPr>
          <p:spPr>
            <a:xfrm>
              <a:off x="2943325"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4"/>
            <p:cNvSpPr/>
            <p:nvPr/>
          </p:nvSpPr>
          <p:spPr>
            <a:xfrm>
              <a:off x="2943325"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4"/>
            <p:cNvSpPr/>
            <p:nvPr/>
          </p:nvSpPr>
          <p:spPr>
            <a:xfrm>
              <a:off x="2943325"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4"/>
            <p:cNvSpPr/>
            <p:nvPr/>
          </p:nvSpPr>
          <p:spPr>
            <a:xfrm>
              <a:off x="2943325"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4"/>
            <p:cNvSpPr/>
            <p:nvPr/>
          </p:nvSpPr>
          <p:spPr>
            <a:xfrm>
              <a:off x="2943325"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4"/>
            <p:cNvSpPr/>
            <p:nvPr/>
          </p:nvSpPr>
          <p:spPr>
            <a:xfrm>
              <a:off x="2943325"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4"/>
            <p:cNvSpPr/>
            <p:nvPr/>
          </p:nvSpPr>
          <p:spPr>
            <a:xfrm>
              <a:off x="2943325"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4"/>
            <p:cNvSpPr/>
            <p:nvPr/>
          </p:nvSpPr>
          <p:spPr>
            <a:xfrm>
              <a:off x="2943325"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4"/>
            <p:cNvSpPr/>
            <p:nvPr/>
          </p:nvSpPr>
          <p:spPr>
            <a:xfrm>
              <a:off x="2943325"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4"/>
            <p:cNvSpPr/>
            <p:nvPr/>
          </p:nvSpPr>
          <p:spPr>
            <a:xfrm>
              <a:off x="2943325"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4"/>
            <p:cNvSpPr/>
            <p:nvPr/>
          </p:nvSpPr>
          <p:spPr>
            <a:xfrm>
              <a:off x="2943325"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4"/>
            <p:cNvSpPr/>
            <p:nvPr/>
          </p:nvSpPr>
          <p:spPr>
            <a:xfrm>
              <a:off x="2943325"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4"/>
            <p:cNvSpPr/>
            <p:nvPr/>
          </p:nvSpPr>
          <p:spPr>
            <a:xfrm>
              <a:off x="2943325"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4"/>
            <p:cNvSpPr/>
            <p:nvPr/>
          </p:nvSpPr>
          <p:spPr>
            <a:xfrm>
              <a:off x="2943325"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4"/>
            <p:cNvSpPr/>
            <p:nvPr/>
          </p:nvSpPr>
          <p:spPr>
            <a:xfrm>
              <a:off x="2943325"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4"/>
            <p:cNvSpPr/>
            <p:nvPr/>
          </p:nvSpPr>
          <p:spPr>
            <a:xfrm>
              <a:off x="2943325"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4"/>
            <p:cNvSpPr/>
            <p:nvPr/>
          </p:nvSpPr>
          <p:spPr>
            <a:xfrm>
              <a:off x="3093850"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4"/>
            <p:cNvSpPr/>
            <p:nvPr/>
          </p:nvSpPr>
          <p:spPr>
            <a:xfrm>
              <a:off x="3093850"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4"/>
            <p:cNvSpPr/>
            <p:nvPr/>
          </p:nvSpPr>
          <p:spPr>
            <a:xfrm>
              <a:off x="3093850"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4"/>
            <p:cNvSpPr/>
            <p:nvPr/>
          </p:nvSpPr>
          <p:spPr>
            <a:xfrm>
              <a:off x="3093850"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4"/>
            <p:cNvSpPr/>
            <p:nvPr/>
          </p:nvSpPr>
          <p:spPr>
            <a:xfrm>
              <a:off x="3093850"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4"/>
            <p:cNvSpPr/>
            <p:nvPr/>
          </p:nvSpPr>
          <p:spPr>
            <a:xfrm>
              <a:off x="3093850"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4"/>
            <p:cNvSpPr/>
            <p:nvPr/>
          </p:nvSpPr>
          <p:spPr>
            <a:xfrm>
              <a:off x="3093850"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4"/>
            <p:cNvSpPr/>
            <p:nvPr/>
          </p:nvSpPr>
          <p:spPr>
            <a:xfrm>
              <a:off x="3093850"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4"/>
            <p:cNvSpPr/>
            <p:nvPr/>
          </p:nvSpPr>
          <p:spPr>
            <a:xfrm>
              <a:off x="3093850"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4"/>
            <p:cNvSpPr/>
            <p:nvPr/>
          </p:nvSpPr>
          <p:spPr>
            <a:xfrm>
              <a:off x="324435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4"/>
            <p:cNvSpPr/>
            <p:nvPr/>
          </p:nvSpPr>
          <p:spPr>
            <a:xfrm>
              <a:off x="324435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4"/>
            <p:cNvSpPr/>
            <p:nvPr/>
          </p:nvSpPr>
          <p:spPr>
            <a:xfrm>
              <a:off x="324435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4"/>
            <p:cNvSpPr/>
            <p:nvPr/>
          </p:nvSpPr>
          <p:spPr>
            <a:xfrm>
              <a:off x="324435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4"/>
            <p:cNvSpPr/>
            <p:nvPr/>
          </p:nvSpPr>
          <p:spPr>
            <a:xfrm>
              <a:off x="324435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4"/>
            <p:cNvSpPr/>
            <p:nvPr/>
          </p:nvSpPr>
          <p:spPr>
            <a:xfrm>
              <a:off x="324435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4"/>
            <p:cNvSpPr/>
            <p:nvPr/>
          </p:nvSpPr>
          <p:spPr>
            <a:xfrm>
              <a:off x="324435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4"/>
            <p:cNvSpPr/>
            <p:nvPr/>
          </p:nvSpPr>
          <p:spPr>
            <a:xfrm>
              <a:off x="324435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4"/>
            <p:cNvSpPr/>
            <p:nvPr/>
          </p:nvSpPr>
          <p:spPr>
            <a:xfrm>
              <a:off x="339487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4"/>
            <p:cNvSpPr/>
            <p:nvPr/>
          </p:nvSpPr>
          <p:spPr>
            <a:xfrm>
              <a:off x="339487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4"/>
            <p:cNvSpPr/>
            <p:nvPr/>
          </p:nvSpPr>
          <p:spPr>
            <a:xfrm>
              <a:off x="339487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4"/>
            <p:cNvSpPr/>
            <p:nvPr/>
          </p:nvSpPr>
          <p:spPr>
            <a:xfrm>
              <a:off x="3394875"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4"/>
            <p:cNvSpPr/>
            <p:nvPr/>
          </p:nvSpPr>
          <p:spPr>
            <a:xfrm>
              <a:off x="339487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4"/>
            <p:cNvSpPr/>
            <p:nvPr/>
          </p:nvSpPr>
          <p:spPr>
            <a:xfrm>
              <a:off x="339487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4"/>
            <p:cNvSpPr/>
            <p:nvPr/>
          </p:nvSpPr>
          <p:spPr>
            <a:xfrm>
              <a:off x="354537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4"/>
            <p:cNvSpPr/>
            <p:nvPr/>
          </p:nvSpPr>
          <p:spPr>
            <a:xfrm>
              <a:off x="354537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4"/>
            <p:cNvSpPr/>
            <p:nvPr/>
          </p:nvSpPr>
          <p:spPr>
            <a:xfrm>
              <a:off x="354537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59" name="Google Shape;1459;p4"/>
          <p:cNvGrpSpPr/>
          <p:nvPr/>
        </p:nvGrpSpPr>
        <p:grpSpPr>
          <a:xfrm rot="10800000">
            <a:off x="6367294" y="28698"/>
            <a:ext cx="2309820" cy="5086302"/>
            <a:chOff x="1287725" y="238125"/>
            <a:chExt cx="2379050" cy="5238750"/>
          </a:xfrm>
        </p:grpSpPr>
        <p:sp>
          <p:nvSpPr>
            <p:cNvPr id="1460" name="Google Shape;1460;p4"/>
            <p:cNvSpPr/>
            <p:nvPr/>
          </p:nvSpPr>
          <p:spPr>
            <a:xfrm>
              <a:off x="1287725"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4"/>
            <p:cNvSpPr/>
            <p:nvPr/>
          </p:nvSpPr>
          <p:spPr>
            <a:xfrm>
              <a:off x="1287725"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4"/>
            <p:cNvSpPr/>
            <p:nvPr/>
          </p:nvSpPr>
          <p:spPr>
            <a:xfrm>
              <a:off x="1287725"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4"/>
            <p:cNvSpPr/>
            <p:nvPr/>
          </p:nvSpPr>
          <p:spPr>
            <a:xfrm>
              <a:off x="128772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4"/>
            <p:cNvSpPr/>
            <p:nvPr/>
          </p:nvSpPr>
          <p:spPr>
            <a:xfrm>
              <a:off x="1287725"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4"/>
            <p:cNvSpPr/>
            <p:nvPr/>
          </p:nvSpPr>
          <p:spPr>
            <a:xfrm>
              <a:off x="1287725"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4"/>
            <p:cNvSpPr/>
            <p:nvPr/>
          </p:nvSpPr>
          <p:spPr>
            <a:xfrm>
              <a:off x="1287725"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4"/>
            <p:cNvSpPr/>
            <p:nvPr/>
          </p:nvSpPr>
          <p:spPr>
            <a:xfrm>
              <a:off x="128772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4"/>
            <p:cNvSpPr/>
            <p:nvPr/>
          </p:nvSpPr>
          <p:spPr>
            <a:xfrm>
              <a:off x="1287725"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4"/>
            <p:cNvSpPr/>
            <p:nvPr/>
          </p:nvSpPr>
          <p:spPr>
            <a:xfrm>
              <a:off x="1287725"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4"/>
            <p:cNvSpPr/>
            <p:nvPr/>
          </p:nvSpPr>
          <p:spPr>
            <a:xfrm>
              <a:off x="1287725"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4"/>
            <p:cNvSpPr/>
            <p:nvPr/>
          </p:nvSpPr>
          <p:spPr>
            <a:xfrm>
              <a:off x="128772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4"/>
            <p:cNvSpPr/>
            <p:nvPr/>
          </p:nvSpPr>
          <p:spPr>
            <a:xfrm>
              <a:off x="1287725"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4"/>
            <p:cNvSpPr/>
            <p:nvPr/>
          </p:nvSpPr>
          <p:spPr>
            <a:xfrm>
              <a:off x="1287725"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4"/>
            <p:cNvSpPr/>
            <p:nvPr/>
          </p:nvSpPr>
          <p:spPr>
            <a:xfrm>
              <a:off x="128772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4"/>
            <p:cNvSpPr/>
            <p:nvPr/>
          </p:nvSpPr>
          <p:spPr>
            <a:xfrm>
              <a:off x="1438225"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4"/>
            <p:cNvSpPr/>
            <p:nvPr/>
          </p:nvSpPr>
          <p:spPr>
            <a:xfrm>
              <a:off x="143822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4"/>
            <p:cNvSpPr/>
            <p:nvPr/>
          </p:nvSpPr>
          <p:spPr>
            <a:xfrm>
              <a:off x="143822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4"/>
            <p:cNvSpPr/>
            <p:nvPr/>
          </p:nvSpPr>
          <p:spPr>
            <a:xfrm>
              <a:off x="143822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4"/>
            <p:cNvSpPr/>
            <p:nvPr/>
          </p:nvSpPr>
          <p:spPr>
            <a:xfrm>
              <a:off x="158875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4"/>
            <p:cNvSpPr/>
            <p:nvPr/>
          </p:nvSpPr>
          <p:spPr>
            <a:xfrm>
              <a:off x="158875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4"/>
            <p:cNvSpPr/>
            <p:nvPr/>
          </p:nvSpPr>
          <p:spPr>
            <a:xfrm>
              <a:off x="158875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4"/>
            <p:cNvSpPr/>
            <p:nvPr/>
          </p:nvSpPr>
          <p:spPr>
            <a:xfrm>
              <a:off x="158875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4"/>
            <p:cNvSpPr/>
            <p:nvPr/>
          </p:nvSpPr>
          <p:spPr>
            <a:xfrm>
              <a:off x="158875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4"/>
            <p:cNvSpPr/>
            <p:nvPr/>
          </p:nvSpPr>
          <p:spPr>
            <a:xfrm>
              <a:off x="158875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4"/>
            <p:cNvSpPr/>
            <p:nvPr/>
          </p:nvSpPr>
          <p:spPr>
            <a:xfrm>
              <a:off x="158875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4"/>
            <p:cNvSpPr/>
            <p:nvPr/>
          </p:nvSpPr>
          <p:spPr>
            <a:xfrm>
              <a:off x="158875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4"/>
            <p:cNvSpPr/>
            <p:nvPr/>
          </p:nvSpPr>
          <p:spPr>
            <a:xfrm>
              <a:off x="158875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4"/>
            <p:cNvSpPr/>
            <p:nvPr/>
          </p:nvSpPr>
          <p:spPr>
            <a:xfrm>
              <a:off x="158875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4"/>
            <p:cNvSpPr/>
            <p:nvPr/>
          </p:nvSpPr>
          <p:spPr>
            <a:xfrm>
              <a:off x="1739250"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4"/>
            <p:cNvSpPr/>
            <p:nvPr/>
          </p:nvSpPr>
          <p:spPr>
            <a:xfrm>
              <a:off x="173925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4"/>
            <p:cNvSpPr/>
            <p:nvPr/>
          </p:nvSpPr>
          <p:spPr>
            <a:xfrm>
              <a:off x="1739250"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4"/>
            <p:cNvSpPr/>
            <p:nvPr/>
          </p:nvSpPr>
          <p:spPr>
            <a:xfrm>
              <a:off x="173925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4"/>
            <p:cNvSpPr/>
            <p:nvPr/>
          </p:nvSpPr>
          <p:spPr>
            <a:xfrm>
              <a:off x="1739250"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4"/>
            <p:cNvSpPr/>
            <p:nvPr/>
          </p:nvSpPr>
          <p:spPr>
            <a:xfrm>
              <a:off x="1739250"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4"/>
            <p:cNvSpPr/>
            <p:nvPr/>
          </p:nvSpPr>
          <p:spPr>
            <a:xfrm>
              <a:off x="1739250"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4"/>
            <p:cNvSpPr/>
            <p:nvPr/>
          </p:nvSpPr>
          <p:spPr>
            <a:xfrm>
              <a:off x="1739250"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4"/>
            <p:cNvSpPr/>
            <p:nvPr/>
          </p:nvSpPr>
          <p:spPr>
            <a:xfrm>
              <a:off x="1739250"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4"/>
            <p:cNvSpPr/>
            <p:nvPr/>
          </p:nvSpPr>
          <p:spPr>
            <a:xfrm>
              <a:off x="1739250"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4"/>
            <p:cNvSpPr/>
            <p:nvPr/>
          </p:nvSpPr>
          <p:spPr>
            <a:xfrm>
              <a:off x="1739250"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4"/>
            <p:cNvSpPr/>
            <p:nvPr/>
          </p:nvSpPr>
          <p:spPr>
            <a:xfrm>
              <a:off x="1739250"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4"/>
            <p:cNvSpPr/>
            <p:nvPr/>
          </p:nvSpPr>
          <p:spPr>
            <a:xfrm>
              <a:off x="1739250"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4"/>
            <p:cNvSpPr/>
            <p:nvPr/>
          </p:nvSpPr>
          <p:spPr>
            <a:xfrm>
              <a:off x="1739250"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4"/>
            <p:cNvSpPr/>
            <p:nvPr/>
          </p:nvSpPr>
          <p:spPr>
            <a:xfrm>
              <a:off x="1739250"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4"/>
            <p:cNvSpPr/>
            <p:nvPr/>
          </p:nvSpPr>
          <p:spPr>
            <a:xfrm>
              <a:off x="1739250"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4"/>
            <p:cNvSpPr/>
            <p:nvPr/>
          </p:nvSpPr>
          <p:spPr>
            <a:xfrm>
              <a:off x="1739250"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4"/>
            <p:cNvSpPr/>
            <p:nvPr/>
          </p:nvSpPr>
          <p:spPr>
            <a:xfrm>
              <a:off x="1889750"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4"/>
            <p:cNvSpPr/>
            <p:nvPr/>
          </p:nvSpPr>
          <p:spPr>
            <a:xfrm>
              <a:off x="1889750"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4"/>
            <p:cNvSpPr/>
            <p:nvPr/>
          </p:nvSpPr>
          <p:spPr>
            <a:xfrm>
              <a:off x="188975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4"/>
            <p:cNvSpPr/>
            <p:nvPr/>
          </p:nvSpPr>
          <p:spPr>
            <a:xfrm>
              <a:off x="1889750"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4"/>
            <p:cNvSpPr/>
            <p:nvPr/>
          </p:nvSpPr>
          <p:spPr>
            <a:xfrm>
              <a:off x="188975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4"/>
            <p:cNvSpPr/>
            <p:nvPr/>
          </p:nvSpPr>
          <p:spPr>
            <a:xfrm>
              <a:off x="1889750"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4"/>
            <p:cNvSpPr/>
            <p:nvPr/>
          </p:nvSpPr>
          <p:spPr>
            <a:xfrm>
              <a:off x="1889750"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4"/>
            <p:cNvSpPr/>
            <p:nvPr/>
          </p:nvSpPr>
          <p:spPr>
            <a:xfrm>
              <a:off x="1889750"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4"/>
            <p:cNvSpPr/>
            <p:nvPr/>
          </p:nvSpPr>
          <p:spPr>
            <a:xfrm>
              <a:off x="188975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4"/>
            <p:cNvSpPr/>
            <p:nvPr/>
          </p:nvSpPr>
          <p:spPr>
            <a:xfrm>
              <a:off x="1889750"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4"/>
            <p:cNvSpPr/>
            <p:nvPr/>
          </p:nvSpPr>
          <p:spPr>
            <a:xfrm>
              <a:off x="1889750"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4"/>
            <p:cNvSpPr/>
            <p:nvPr/>
          </p:nvSpPr>
          <p:spPr>
            <a:xfrm>
              <a:off x="2040275"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4"/>
            <p:cNvSpPr/>
            <p:nvPr/>
          </p:nvSpPr>
          <p:spPr>
            <a:xfrm>
              <a:off x="2040275" y="53912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4"/>
            <p:cNvSpPr/>
            <p:nvPr/>
          </p:nvSpPr>
          <p:spPr>
            <a:xfrm>
              <a:off x="2040275" y="8401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4"/>
            <p:cNvSpPr/>
            <p:nvPr/>
          </p:nvSpPr>
          <p:spPr>
            <a:xfrm>
              <a:off x="2040275"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4"/>
            <p:cNvSpPr/>
            <p:nvPr/>
          </p:nvSpPr>
          <p:spPr>
            <a:xfrm>
              <a:off x="2040275" y="159270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4"/>
            <p:cNvSpPr/>
            <p:nvPr/>
          </p:nvSpPr>
          <p:spPr>
            <a:xfrm>
              <a:off x="2040275" y="21947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4"/>
            <p:cNvSpPr/>
            <p:nvPr/>
          </p:nvSpPr>
          <p:spPr>
            <a:xfrm>
              <a:off x="2040275"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4"/>
            <p:cNvSpPr/>
            <p:nvPr/>
          </p:nvSpPr>
          <p:spPr>
            <a:xfrm>
              <a:off x="2040275" y="24957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4"/>
            <p:cNvSpPr/>
            <p:nvPr/>
          </p:nvSpPr>
          <p:spPr>
            <a:xfrm>
              <a:off x="2040275" y="33988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4"/>
            <p:cNvSpPr/>
            <p:nvPr/>
          </p:nvSpPr>
          <p:spPr>
            <a:xfrm>
              <a:off x="2040275" y="41514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4"/>
            <p:cNvSpPr/>
            <p:nvPr/>
          </p:nvSpPr>
          <p:spPr>
            <a:xfrm>
              <a:off x="2040275"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4"/>
            <p:cNvSpPr/>
            <p:nvPr/>
          </p:nvSpPr>
          <p:spPr>
            <a:xfrm>
              <a:off x="2040275" y="47534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4"/>
            <p:cNvSpPr/>
            <p:nvPr/>
          </p:nvSpPr>
          <p:spPr>
            <a:xfrm>
              <a:off x="2040275"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4"/>
            <p:cNvSpPr/>
            <p:nvPr/>
          </p:nvSpPr>
          <p:spPr>
            <a:xfrm>
              <a:off x="2190775"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4"/>
            <p:cNvSpPr/>
            <p:nvPr/>
          </p:nvSpPr>
          <p:spPr>
            <a:xfrm>
              <a:off x="2190775"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4"/>
            <p:cNvSpPr/>
            <p:nvPr/>
          </p:nvSpPr>
          <p:spPr>
            <a:xfrm>
              <a:off x="2190775"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4"/>
            <p:cNvSpPr/>
            <p:nvPr/>
          </p:nvSpPr>
          <p:spPr>
            <a:xfrm>
              <a:off x="2190775"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4"/>
            <p:cNvSpPr/>
            <p:nvPr/>
          </p:nvSpPr>
          <p:spPr>
            <a:xfrm>
              <a:off x="2190775"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4"/>
            <p:cNvSpPr/>
            <p:nvPr/>
          </p:nvSpPr>
          <p:spPr>
            <a:xfrm>
              <a:off x="2190775"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4"/>
            <p:cNvSpPr/>
            <p:nvPr/>
          </p:nvSpPr>
          <p:spPr>
            <a:xfrm>
              <a:off x="2190775"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4"/>
            <p:cNvSpPr/>
            <p:nvPr/>
          </p:nvSpPr>
          <p:spPr>
            <a:xfrm>
              <a:off x="2190775"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4"/>
            <p:cNvSpPr/>
            <p:nvPr/>
          </p:nvSpPr>
          <p:spPr>
            <a:xfrm>
              <a:off x="2190775"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4"/>
            <p:cNvSpPr/>
            <p:nvPr/>
          </p:nvSpPr>
          <p:spPr>
            <a:xfrm>
              <a:off x="234130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4"/>
            <p:cNvSpPr/>
            <p:nvPr/>
          </p:nvSpPr>
          <p:spPr>
            <a:xfrm>
              <a:off x="234130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4"/>
            <p:cNvSpPr/>
            <p:nvPr/>
          </p:nvSpPr>
          <p:spPr>
            <a:xfrm>
              <a:off x="234130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4"/>
            <p:cNvSpPr/>
            <p:nvPr/>
          </p:nvSpPr>
          <p:spPr>
            <a:xfrm>
              <a:off x="234130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4"/>
            <p:cNvSpPr/>
            <p:nvPr/>
          </p:nvSpPr>
          <p:spPr>
            <a:xfrm>
              <a:off x="234130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4"/>
            <p:cNvSpPr/>
            <p:nvPr/>
          </p:nvSpPr>
          <p:spPr>
            <a:xfrm>
              <a:off x="234130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4"/>
            <p:cNvSpPr/>
            <p:nvPr/>
          </p:nvSpPr>
          <p:spPr>
            <a:xfrm>
              <a:off x="234130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4"/>
            <p:cNvSpPr/>
            <p:nvPr/>
          </p:nvSpPr>
          <p:spPr>
            <a:xfrm>
              <a:off x="234130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4"/>
            <p:cNvSpPr/>
            <p:nvPr/>
          </p:nvSpPr>
          <p:spPr>
            <a:xfrm>
              <a:off x="2491800"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4"/>
            <p:cNvSpPr/>
            <p:nvPr/>
          </p:nvSpPr>
          <p:spPr>
            <a:xfrm>
              <a:off x="2491800"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4"/>
            <p:cNvSpPr/>
            <p:nvPr/>
          </p:nvSpPr>
          <p:spPr>
            <a:xfrm>
              <a:off x="2491800"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4"/>
            <p:cNvSpPr/>
            <p:nvPr/>
          </p:nvSpPr>
          <p:spPr>
            <a:xfrm>
              <a:off x="2491800"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4"/>
            <p:cNvSpPr/>
            <p:nvPr/>
          </p:nvSpPr>
          <p:spPr>
            <a:xfrm>
              <a:off x="249180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4"/>
            <p:cNvSpPr/>
            <p:nvPr/>
          </p:nvSpPr>
          <p:spPr>
            <a:xfrm>
              <a:off x="264232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4"/>
            <p:cNvSpPr/>
            <p:nvPr/>
          </p:nvSpPr>
          <p:spPr>
            <a:xfrm>
              <a:off x="2642325"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4"/>
            <p:cNvSpPr/>
            <p:nvPr/>
          </p:nvSpPr>
          <p:spPr>
            <a:xfrm>
              <a:off x="2642325"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4"/>
            <p:cNvSpPr/>
            <p:nvPr/>
          </p:nvSpPr>
          <p:spPr>
            <a:xfrm>
              <a:off x="264232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4"/>
            <p:cNvSpPr/>
            <p:nvPr/>
          </p:nvSpPr>
          <p:spPr>
            <a:xfrm>
              <a:off x="2642325"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4"/>
            <p:cNvSpPr/>
            <p:nvPr/>
          </p:nvSpPr>
          <p:spPr>
            <a:xfrm>
              <a:off x="279282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4"/>
            <p:cNvSpPr/>
            <p:nvPr/>
          </p:nvSpPr>
          <p:spPr>
            <a:xfrm>
              <a:off x="2943325"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4"/>
            <p:cNvSpPr/>
            <p:nvPr/>
          </p:nvSpPr>
          <p:spPr>
            <a:xfrm>
              <a:off x="2943325"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4"/>
            <p:cNvSpPr/>
            <p:nvPr/>
          </p:nvSpPr>
          <p:spPr>
            <a:xfrm>
              <a:off x="3093850"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4"/>
            <p:cNvSpPr/>
            <p:nvPr/>
          </p:nvSpPr>
          <p:spPr>
            <a:xfrm>
              <a:off x="339487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4"/>
            <p:cNvSpPr/>
            <p:nvPr/>
          </p:nvSpPr>
          <p:spPr>
            <a:xfrm>
              <a:off x="354537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1563"/>
        <p:cNvGrpSpPr/>
        <p:nvPr/>
      </p:nvGrpSpPr>
      <p:grpSpPr>
        <a:xfrm>
          <a:off x="0" y="0"/>
          <a:ext cx="0" cy="0"/>
          <a:chOff x="0" y="0"/>
          <a:chExt cx="0" cy="0"/>
        </a:xfrm>
      </p:grpSpPr>
      <p:sp>
        <p:nvSpPr>
          <p:cNvPr id="1564" name="Google Shape;1564;p5"/>
          <p:cNvSpPr txBox="1">
            <a:spLocks noGrp="1"/>
          </p:cNvSpPr>
          <p:nvPr>
            <p:ph type="title"/>
          </p:nvPr>
        </p:nvSpPr>
        <p:spPr>
          <a:xfrm>
            <a:off x="718300" y="739375"/>
            <a:ext cx="6761100" cy="857400"/>
          </a:xfrm>
          <a:prstGeom prst="rect">
            <a:avLst/>
          </a:prstGeom>
        </p:spPr>
        <p:txBody>
          <a:bodyPr spcFirstLastPara="1" wrap="square" lIns="91425" tIns="91425" rIns="91425" bIns="91425" anchor="b"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1565" name="Google Shape;1565;p5"/>
          <p:cNvSpPr txBox="1">
            <a:spLocks noGrp="1"/>
          </p:cNvSpPr>
          <p:nvPr>
            <p:ph type="body" idx="1"/>
          </p:nvPr>
        </p:nvSpPr>
        <p:spPr>
          <a:xfrm>
            <a:off x="718300" y="1733550"/>
            <a:ext cx="6761100" cy="2980500"/>
          </a:xfrm>
          <a:prstGeom prst="rect">
            <a:avLst/>
          </a:prstGeom>
        </p:spPr>
        <p:txBody>
          <a:bodyPr spcFirstLastPara="1" wrap="square" lIns="91425" tIns="91425" rIns="91425" bIns="91425" anchor="t" anchorCtr="0">
            <a:noAutofit/>
          </a:bodyPr>
          <a:lstStyle>
            <a:lvl1pPr marL="457200" lvl="0" indent="-381000">
              <a:spcBef>
                <a:spcPts val="600"/>
              </a:spcBef>
              <a:spcAft>
                <a:spcPts val="0"/>
              </a:spcAft>
              <a:buSzPts val="2400"/>
              <a:buChar char="▪"/>
              <a:defRPr/>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a:lvl4pPr>
            <a:lvl5pPr marL="2286000" lvl="4" indent="-381000">
              <a:spcBef>
                <a:spcPts val="0"/>
              </a:spcBef>
              <a:spcAft>
                <a:spcPts val="0"/>
              </a:spcAft>
              <a:buSzPts val="2400"/>
              <a:buChar char="▫"/>
              <a:defRPr/>
            </a:lvl5pPr>
            <a:lvl6pPr marL="2743200" lvl="5" indent="-381000">
              <a:spcBef>
                <a:spcPts val="0"/>
              </a:spcBef>
              <a:spcAft>
                <a:spcPts val="0"/>
              </a:spcAft>
              <a:buSzPts val="2400"/>
              <a:buChar char="▫"/>
              <a:defRPr/>
            </a:lvl6pPr>
            <a:lvl7pPr marL="3200400" lvl="6" indent="-381000">
              <a:spcBef>
                <a:spcPts val="0"/>
              </a:spcBef>
              <a:spcAft>
                <a:spcPts val="0"/>
              </a:spcAft>
              <a:buSzPts val="2400"/>
              <a:buChar char="●"/>
              <a:defRPr/>
            </a:lvl7pPr>
            <a:lvl8pPr marL="3657600" lvl="7" indent="-381000">
              <a:spcBef>
                <a:spcPts val="0"/>
              </a:spcBef>
              <a:spcAft>
                <a:spcPts val="0"/>
              </a:spcAft>
              <a:buSzPts val="2400"/>
              <a:buChar char="○"/>
              <a:defRPr/>
            </a:lvl8pPr>
            <a:lvl9pPr marL="4114800" lvl="8" indent="-381000">
              <a:spcBef>
                <a:spcPts val="0"/>
              </a:spcBef>
              <a:spcAft>
                <a:spcPts val="0"/>
              </a:spcAft>
              <a:buSzPts val="2400"/>
              <a:buChar char="■"/>
              <a:defRPr/>
            </a:lvl9pPr>
          </a:lstStyle>
          <a:p>
            <a:endParaRPr/>
          </a:p>
        </p:txBody>
      </p:sp>
      <p:grpSp>
        <p:nvGrpSpPr>
          <p:cNvPr id="1566" name="Google Shape;1566;p5"/>
          <p:cNvGrpSpPr/>
          <p:nvPr/>
        </p:nvGrpSpPr>
        <p:grpSpPr>
          <a:xfrm rot="10800000">
            <a:off x="8851487" y="28707"/>
            <a:ext cx="264012" cy="5086302"/>
            <a:chOff x="5307800" y="238125"/>
            <a:chExt cx="271925" cy="5238750"/>
          </a:xfrm>
        </p:grpSpPr>
        <p:sp>
          <p:nvSpPr>
            <p:cNvPr id="1567" name="Google Shape;1567;p5"/>
            <p:cNvSpPr/>
            <p:nvPr/>
          </p:nvSpPr>
          <p:spPr>
            <a:xfrm>
              <a:off x="5307800"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5"/>
            <p:cNvSpPr/>
            <p:nvPr/>
          </p:nvSpPr>
          <p:spPr>
            <a:xfrm>
              <a:off x="530780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5"/>
            <p:cNvSpPr/>
            <p:nvPr/>
          </p:nvSpPr>
          <p:spPr>
            <a:xfrm>
              <a:off x="5307800"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5"/>
            <p:cNvSpPr/>
            <p:nvPr/>
          </p:nvSpPr>
          <p:spPr>
            <a:xfrm>
              <a:off x="5307800"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5"/>
            <p:cNvSpPr/>
            <p:nvPr/>
          </p:nvSpPr>
          <p:spPr>
            <a:xfrm>
              <a:off x="5307800"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5"/>
            <p:cNvSpPr/>
            <p:nvPr/>
          </p:nvSpPr>
          <p:spPr>
            <a:xfrm>
              <a:off x="530780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5"/>
            <p:cNvSpPr/>
            <p:nvPr/>
          </p:nvSpPr>
          <p:spPr>
            <a:xfrm>
              <a:off x="5307800"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5"/>
            <p:cNvSpPr/>
            <p:nvPr/>
          </p:nvSpPr>
          <p:spPr>
            <a:xfrm>
              <a:off x="530780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5"/>
            <p:cNvSpPr/>
            <p:nvPr/>
          </p:nvSpPr>
          <p:spPr>
            <a:xfrm>
              <a:off x="5307800"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5"/>
            <p:cNvSpPr/>
            <p:nvPr/>
          </p:nvSpPr>
          <p:spPr>
            <a:xfrm>
              <a:off x="5307800"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5"/>
            <p:cNvSpPr/>
            <p:nvPr/>
          </p:nvSpPr>
          <p:spPr>
            <a:xfrm>
              <a:off x="5307800"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5"/>
            <p:cNvSpPr/>
            <p:nvPr/>
          </p:nvSpPr>
          <p:spPr>
            <a:xfrm>
              <a:off x="5307800"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5"/>
            <p:cNvSpPr/>
            <p:nvPr/>
          </p:nvSpPr>
          <p:spPr>
            <a:xfrm>
              <a:off x="530780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5"/>
            <p:cNvSpPr/>
            <p:nvPr/>
          </p:nvSpPr>
          <p:spPr>
            <a:xfrm>
              <a:off x="5307800"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5"/>
            <p:cNvSpPr/>
            <p:nvPr/>
          </p:nvSpPr>
          <p:spPr>
            <a:xfrm>
              <a:off x="5307800"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5"/>
            <p:cNvSpPr/>
            <p:nvPr/>
          </p:nvSpPr>
          <p:spPr>
            <a:xfrm>
              <a:off x="5307800"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5"/>
            <p:cNvSpPr/>
            <p:nvPr/>
          </p:nvSpPr>
          <p:spPr>
            <a:xfrm>
              <a:off x="5307800"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5"/>
            <p:cNvSpPr/>
            <p:nvPr/>
          </p:nvSpPr>
          <p:spPr>
            <a:xfrm>
              <a:off x="530780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5"/>
            <p:cNvSpPr/>
            <p:nvPr/>
          </p:nvSpPr>
          <p:spPr>
            <a:xfrm>
              <a:off x="5307800"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5"/>
            <p:cNvSpPr/>
            <p:nvPr/>
          </p:nvSpPr>
          <p:spPr>
            <a:xfrm>
              <a:off x="5307800"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5"/>
            <p:cNvSpPr/>
            <p:nvPr/>
          </p:nvSpPr>
          <p:spPr>
            <a:xfrm>
              <a:off x="5307800"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5"/>
            <p:cNvSpPr/>
            <p:nvPr/>
          </p:nvSpPr>
          <p:spPr>
            <a:xfrm>
              <a:off x="5307800"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5"/>
            <p:cNvSpPr/>
            <p:nvPr/>
          </p:nvSpPr>
          <p:spPr>
            <a:xfrm>
              <a:off x="5307800"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5"/>
            <p:cNvSpPr/>
            <p:nvPr/>
          </p:nvSpPr>
          <p:spPr>
            <a:xfrm>
              <a:off x="530780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5"/>
            <p:cNvSpPr/>
            <p:nvPr/>
          </p:nvSpPr>
          <p:spPr>
            <a:xfrm>
              <a:off x="5307800"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5"/>
            <p:cNvSpPr/>
            <p:nvPr/>
          </p:nvSpPr>
          <p:spPr>
            <a:xfrm>
              <a:off x="5307800"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5"/>
            <p:cNvSpPr/>
            <p:nvPr/>
          </p:nvSpPr>
          <p:spPr>
            <a:xfrm>
              <a:off x="5307800"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5"/>
            <p:cNvSpPr/>
            <p:nvPr/>
          </p:nvSpPr>
          <p:spPr>
            <a:xfrm>
              <a:off x="5307800"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5"/>
            <p:cNvSpPr/>
            <p:nvPr/>
          </p:nvSpPr>
          <p:spPr>
            <a:xfrm>
              <a:off x="530780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5"/>
            <p:cNvSpPr/>
            <p:nvPr/>
          </p:nvSpPr>
          <p:spPr>
            <a:xfrm>
              <a:off x="530780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5"/>
            <p:cNvSpPr/>
            <p:nvPr/>
          </p:nvSpPr>
          <p:spPr>
            <a:xfrm>
              <a:off x="5307800"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5"/>
            <p:cNvSpPr/>
            <p:nvPr/>
          </p:nvSpPr>
          <p:spPr>
            <a:xfrm>
              <a:off x="5307800"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5"/>
            <p:cNvSpPr/>
            <p:nvPr/>
          </p:nvSpPr>
          <p:spPr>
            <a:xfrm>
              <a:off x="5307800"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5"/>
            <p:cNvSpPr/>
            <p:nvPr/>
          </p:nvSpPr>
          <p:spPr>
            <a:xfrm>
              <a:off x="530780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5"/>
            <p:cNvSpPr/>
            <p:nvPr/>
          </p:nvSpPr>
          <p:spPr>
            <a:xfrm>
              <a:off x="5307800"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5"/>
            <p:cNvSpPr/>
            <p:nvPr/>
          </p:nvSpPr>
          <p:spPr>
            <a:xfrm>
              <a:off x="5458325"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5"/>
            <p:cNvSpPr/>
            <p:nvPr/>
          </p:nvSpPr>
          <p:spPr>
            <a:xfrm>
              <a:off x="5458325" y="53912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5"/>
            <p:cNvSpPr/>
            <p:nvPr/>
          </p:nvSpPr>
          <p:spPr>
            <a:xfrm>
              <a:off x="5458325"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5"/>
            <p:cNvSpPr/>
            <p:nvPr/>
          </p:nvSpPr>
          <p:spPr>
            <a:xfrm>
              <a:off x="5458325"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5"/>
            <p:cNvSpPr/>
            <p:nvPr/>
          </p:nvSpPr>
          <p:spPr>
            <a:xfrm>
              <a:off x="5458325" y="14422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5"/>
            <p:cNvSpPr/>
            <p:nvPr/>
          </p:nvSpPr>
          <p:spPr>
            <a:xfrm>
              <a:off x="5458325" y="159270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5"/>
            <p:cNvSpPr/>
            <p:nvPr/>
          </p:nvSpPr>
          <p:spPr>
            <a:xfrm>
              <a:off x="5458325" y="21947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5"/>
            <p:cNvSpPr/>
            <p:nvPr/>
          </p:nvSpPr>
          <p:spPr>
            <a:xfrm>
              <a:off x="5458325"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5"/>
            <p:cNvSpPr/>
            <p:nvPr/>
          </p:nvSpPr>
          <p:spPr>
            <a:xfrm>
              <a:off x="5458325" y="24957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5"/>
            <p:cNvSpPr/>
            <p:nvPr/>
          </p:nvSpPr>
          <p:spPr>
            <a:xfrm>
              <a:off x="5458325" y="264627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5"/>
            <p:cNvSpPr/>
            <p:nvPr/>
          </p:nvSpPr>
          <p:spPr>
            <a:xfrm>
              <a:off x="5458325" y="294730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5"/>
            <p:cNvSpPr/>
            <p:nvPr/>
          </p:nvSpPr>
          <p:spPr>
            <a:xfrm>
              <a:off x="5458325" y="32483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5"/>
            <p:cNvSpPr/>
            <p:nvPr/>
          </p:nvSpPr>
          <p:spPr>
            <a:xfrm>
              <a:off x="5458325" y="33988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5"/>
            <p:cNvSpPr/>
            <p:nvPr/>
          </p:nvSpPr>
          <p:spPr>
            <a:xfrm>
              <a:off x="5458325"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5"/>
            <p:cNvSpPr/>
            <p:nvPr/>
          </p:nvSpPr>
          <p:spPr>
            <a:xfrm>
              <a:off x="5458325" y="38503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5"/>
            <p:cNvSpPr/>
            <p:nvPr/>
          </p:nvSpPr>
          <p:spPr>
            <a:xfrm>
              <a:off x="5458325" y="400087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5"/>
            <p:cNvSpPr/>
            <p:nvPr/>
          </p:nvSpPr>
          <p:spPr>
            <a:xfrm>
              <a:off x="5458325" y="41514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5"/>
            <p:cNvSpPr/>
            <p:nvPr/>
          </p:nvSpPr>
          <p:spPr>
            <a:xfrm>
              <a:off x="5458325"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5"/>
            <p:cNvSpPr/>
            <p:nvPr/>
          </p:nvSpPr>
          <p:spPr>
            <a:xfrm>
              <a:off x="5458325" y="47534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5"/>
            <p:cNvSpPr/>
            <p:nvPr/>
          </p:nvSpPr>
          <p:spPr>
            <a:xfrm>
              <a:off x="5458325"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5"/>
            <p:cNvSpPr/>
            <p:nvPr/>
          </p:nvSpPr>
          <p:spPr>
            <a:xfrm>
              <a:off x="5458325"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5"/>
            <p:cNvSpPr/>
            <p:nvPr/>
          </p:nvSpPr>
          <p:spPr>
            <a:xfrm>
              <a:off x="5458325"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4" name="Google Shape;1624;p5"/>
          <p:cNvGrpSpPr/>
          <p:nvPr/>
        </p:nvGrpSpPr>
        <p:grpSpPr>
          <a:xfrm rot="10800000">
            <a:off x="7828571" y="28707"/>
            <a:ext cx="1140783" cy="5086302"/>
            <a:chOff x="5458325" y="238125"/>
            <a:chExt cx="1174975" cy="5238750"/>
          </a:xfrm>
        </p:grpSpPr>
        <p:sp>
          <p:nvSpPr>
            <p:cNvPr id="1625" name="Google Shape;1625;p5"/>
            <p:cNvSpPr/>
            <p:nvPr/>
          </p:nvSpPr>
          <p:spPr>
            <a:xfrm>
              <a:off x="5458325"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5"/>
            <p:cNvSpPr/>
            <p:nvPr/>
          </p:nvSpPr>
          <p:spPr>
            <a:xfrm>
              <a:off x="5458325"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5"/>
            <p:cNvSpPr/>
            <p:nvPr/>
          </p:nvSpPr>
          <p:spPr>
            <a:xfrm>
              <a:off x="5458325" y="8401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5"/>
            <p:cNvSpPr/>
            <p:nvPr/>
          </p:nvSpPr>
          <p:spPr>
            <a:xfrm>
              <a:off x="5458325"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5"/>
            <p:cNvSpPr/>
            <p:nvPr/>
          </p:nvSpPr>
          <p:spPr>
            <a:xfrm>
              <a:off x="5458325"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5"/>
            <p:cNvSpPr/>
            <p:nvPr/>
          </p:nvSpPr>
          <p:spPr>
            <a:xfrm>
              <a:off x="5458325" y="18937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5"/>
            <p:cNvSpPr/>
            <p:nvPr/>
          </p:nvSpPr>
          <p:spPr>
            <a:xfrm>
              <a:off x="5458325"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5"/>
            <p:cNvSpPr/>
            <p:nvPr/>
          </p:nvSpPr>
          <p:spPr>
            <a:xfrm>
              <a:off x="5458325"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5"/>
            <p:cNvSpPr/>
            <p:nvPr/>
          </p:nvSpPr>
          <p:spPr>
            <a:xfrm>
              <a:off x="5458325"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5"/>
            <p:cNvSpPr/>
            <p:nvPr/>
          </p:nvSpPr>
          <p:spPr>
            <a:xfrm>
              <a:off x="5458325" y="35493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5"/>
            <p:cNvSpPr/>
            <p:nvPr/>
          </p:nvSpPr>
          <p:spPr>
            <a:xfrm>
              <a:off x="5458325"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5"/>
            <p:cNvSpPr/>
            <p:nvPr/>
          </p:nvSpPr>
          <p:spPr>
            <a:xfrm>
              <a:off x="5458325"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5"/>
            <p:cNvSpPr/>
            <p:nvPr/>
          </p:nvSpPr>
          <p:spPr>
            <a:xfrm>
              <a:off x="5458325" y="49039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5"/>
            <p:cNvSpPr/>
            <p:nvPr/>
          </p:nvSpPr>
          <p:spPr>
            <a:xfrm>
              <a:off x="560882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5"/>
            <p:cNvSpPr/>
            <p:nvPr/>
          </p:nvSpPr>
          <p:spPr>
            <a:xfrm>
              <a:off x="560882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5"/>
            <p:cNvSpPr/>
            <p:nvPr/>
          </p:nvSpPr>
          <p:spPr>
            <a:xfrm>
              <a:off x="560882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5"/>
            <p:cNvSpPr/>
            <p:nvPr/>
          </p:nvSpPr>
          <p:spPr>
            <a:xfrm>
              <a:off x="5608825"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5"/>
            <p:cNvSpPr/>
            <p:nvPr/>
          </p:nvSpPr>
          <p:spPr>
            <a:xfrm>
              <a:off x="560882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5"/>
            <p:cNvSpPr/>
            <p:nvPr/>
          </p:nvSpPr>
          <p:spPr>
            <a:xfrm>
              <a:off x="560882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5"/>
            <p:cNvSpPr/>
            <p:nvPr/>
          </p:nvSpPr>
          <p:spPr>
            <a:xfrm>
              <a:off x="560882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5"/>
            <p:cNvSpPr/>
            <p:nvPr/>
          </p:nvSpPr>
          <p:spPr>
            <a:xfrm>
              <a:off x="5608825"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5"/>
            <p:cNvSpPr/>
            <p:nvPr/>
          </p:nvSpPr>
          <p:spPr>
            <a:xfrm>
              <a:off x="560882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5"/>
            <p:cNvSpPr/>
            <p:nvPr/>
          </p:nvSpPr>
          <p:spPr>
            <a:xfrm>
              <a:off x="5608825"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5"/>
            <p:cNvSpPr/>
            <p:nvPr/>
          </p:nvSpPr>
          <p:spPr>
            <a:xfrm>
              <a:off x="560882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5"/>
            <p:cNvSpPr/>
            <p:nvPr/>
          </p:nvSpPr>
          <p:spPr>
            <a:xfrm>
              <a:off x="560882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5"/>
            <p:cNvSpPr/>
            <p:nvPr/>
          </p:nvSpPr>
          <p:spPr>
            <a:xfrm>
              <a:off x="560882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5"/>
            <p:cNvSpPr/>
            <p:nvPr/>
          </p:nvSpPr>
          <p:spPr>
            <a:xfrm>
              <a:off x="560882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5"/>
            <p:cNvSpPr/>
            <p:nvPr/>
          </p:nvSpPr>
          <p:spPr>
            <a:xfrm>
              <a:off x="560882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5"/>
            <p:cNvSpPr/>
            <p:nvPr/>
          </p:nvSpPr>
          <p:spPr>
            <a:xfrm>
              <a:off x="5608825"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5"/>
            <p:cNvSpPr/>
            <p:nvPr/>
          </p:nvSpPr>
          <p:spPr>
            <a:xfrm>
              <a:off x="560882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5"/>
            <p:cNvSpPr/>
            <p:nvPr/>
          </p:nvSpPr>
          <p:spPr>
            <a:xfrm>
              <a:off x="560882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5"/>
            <p:cNvSpPr/>
            <p:nvPr/>
          </p:nvSpPr>
          <p:spPr>
            <a:xfrm>
              <a:off x="560882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5"/>
            <p:cNvSpPr/>
            <p:nvPr/>
          </p:nvSpPr>
          <p:spPr>
            <a:xfrm>
              <a:off x="560882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5"/>
            <p:cNvSpPr/>
            <p:nvPr/>
          </p:nvSpPr>
          <p:spPr>
            <a:xfrm>
              <a:off x="560882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5"/>
            <p:cNvSpPr/>
            <p:nvPr/>
          </p:nvSpPr>
          <p:spPr>
            <a:xfrm>
              <a:off x="5608825"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1660;p5"/>
            <p:cNvSpPr/>
            <p:nvPr/>
          </p:nvSpPr>
          <p:spPr>
            <a:xfrm>
              <a:off x="560882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5"/>
            <p:cNvSpPr/>
            <p:nvPr/>
          </p:nvSpPr>
          <p:spPr>
            <a:xfrm>
              <a:off x="560882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5"/>
            <p:cNvSpPr/>
            <p:nvPr/>
          </p:nvSpPr>
          <p:spPr>
            <a:xfrm>
              <a:off x="560882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5"/>
            <p:cNvSpPr/>
            <p:nvPr/>
          </p:nvSpPr>
          <p:spPr>
            <a:xfrm>
              <a:off x="560882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5"/>
            <p:cNvSpPr/>
            <p:nvPr/>
          </p:nvSpPr>
          <p:spPr>
            <a:xfrm>
              <a:off x="5608825"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5"/>
            <p:cNvSpPr/>
            <p:nvPr/>
          </p:nvSpPr>
          <p:spPr>
            <a:xfrm>
              <a:off x="560882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5"/>
            <p:cNvSpPr/>
            <p:nvPr/>
          </p:nvSpPr>
          <p:spPr>
            <a:xfrm>
              <a:off x="560882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5"/>
            <p:cNvSpPr/>
            <p:nvPr/>
          </p:nvSpPr>
          <p:spPr>
            <a:xfrm>
              <a:off x="560882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5"/>
            <p:cNvSpPr/>
            <p:nvPr/>
          </p:nvSpPr>
          <p:spPr>
            <a:xfrm>
              <a:off x="5608825"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5"/>
            <p:cNvSpPr/>
            <p:nvPr/>
          </p:nvSpPr>
          <p:spPr>
            <a:xfrm>
              <a:off x="575935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5"/>
            <p:cNvSpPr/>
            <p:nvPr/>
          </p:nvSpPr>
          <p:spPr>
            <a:xfrm>
              <a:off x="575935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5"/>
            <p:cNvSpPr/>
            <p:nvPr/>
          </p:nvSpPr>
          <p:spPr>
            <a:xfrm>
              <a:off x="575935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5"/>
            <p:cNvSpPr/>
            <p:nvPr/>
          </p:nvSpPr>
          <p:spPr>
            <a:xfrm>
              <a:off x="575935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5"/>
            <p:cNvSpPr/>
            <p:nvPr/>
          </p:nvSpPr>
          <p:spPr>
            <a:xfrm>
              <a:off x="575935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5"/>
            <p:cNvSpPr/>
            <p:nvPr/>
          </p:nvSpPr>
          <p:spPr>
            <a:xfrm>
              <a:off x="575935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5"/>
            <p:cNvSpPr/>
            <p:nvPr/>
          </p:nvSpPr>
          <p:spPr>
            <a:xfrm>
              <a:off x="575935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5"/>
            <p:cNvSpPr/>
            <p:nvPr/>
          </p:nvSpPr>
          <p:spPr>
            <a:xfrm>
              <a:off x="575935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5"/>
            <p:cNvSpPr/>
            <p:nvPr/>
          </p:nvSpPr>
          <p:spPr>
            <a:xfrm>
              <a:off x="575935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5"/>
            <p:cNvSpPr/>
            <p:nvPr/>
          </p:nvSpPr>
          <p:spPr>
            <a:xfrm>
              <a:off x="575935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5"/>
            <p:cNvSpPr/>
            <p:nvPr/>
          </p:nvSpPr>
          <p:spPr>
            <a:xfrm>
              <a:off x="575935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5"/>
            <p:cNvSpPr/>
            <p:nvPr/>
          </p:nvSpPr>
          <p:spPr>
            <a:xfrm>
              <a:off x="590985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5"/>
            <p:cNvSpPr/>
            <p:nvPr/>
          </p:nvSpPr>
          <p:spPr>
            <a:xfrm>
              <a:off x="5909850"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5"/>
            <p:cNvSpPr/>
            <p:nvPr/>
          </p:nvSpPr>
          <p:spPr>
            <a:xfrm>
              <a:off x="5909850"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5"/>
            <p:cNvSpPr/>
            <p:nvPr/>
          </p:nvSpPr>
          <p:spPr>
            <a:xfrm>
              <a:off x="6060375"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5"/>
            <p:cNvSpPr/>
            <p:nvPr/>
          </p:nvSpPr>
          <p:spPr>
            <a:xfrm>
              <a:off x="621087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5"/>
            <p:cNvSpPr/>
            <p:nvPr/>
          </p:nvSpPr>
          <p:spPr>
            <a:xfrm>
              <a:off x="621087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5"/>
            <p:cNvSpPr/>
            <p:nvPr/>
          </p:nvSpPr>
          <p:spPr>
            <a:xfrm>
              <a:off x="6511900"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87" name="Google Shape;1687;p5"/>
          <p:cNvGrpSpPr/>
          <p:nvPr/>
        </p:nvGrpSpPr>
        <p:grpSpPr>
          <a:xfrm rot="10800000">
            <a:off x="7682451" y="28707"/>
            <a:ext cx="994639" cy="4940182"/>
            <a:chOff x="5759350" y="388625"/>
            <a:chExt cx="1024450" cy="5088250"/>
          </a:xfrm>
        </p:grpSpPr>
        <p:sp>
          <p:nvSpPr>
            <p:cNvPr id="1688" name="Google Shape;1688;p5"/>
            <p:cNvSpPr/>
            <p:nvPr/>
          </p:nvSpPr>
          <p:spPr>
            <a:xfrm>
              <a:off x="575935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1689;p5"/>
            <p:cNvSpPr/>
            <p:nvPr/>
          </p:nvSpPr>
          <p:spPr>
            <a:xfrm>
              <a:off x="575935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1690;p5"/>
            <p:cNvSpPr/>
            <p:nvPr/>
          </p:nvSpPr>
          <p:spPr>
            <a:xfrm>
              <a:off x="575935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5"/>
            <p:cNvSpPr/>
            <p:nvPr/>
          </p:nvSpPr>
          <p:spPr>
            <a:xfrm>
              <a:off x="575935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5"/>
            <p:cNvSpPr/>
            <p:nvPr/>
          </p:nvSpPr>
          <p:spPr>
            <a:xfrm>
              <a:off x="575935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5"/>
            <p:cNvSpPr/>
            <p:nvPr/>
          </p:nvSpPr>
          <p:spPr>
            <a:xfrm>
              <a:off x="575935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5"/>
            <p:cNvSpPr/>
            <p:nvPr/>
          </p:nvSpPr>
          <p:spPr>
            <a:xfrm>
              <a:off x="575935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5"/>
            <p:cNvSpPr/>
            <p:nvPr/>
          </p:nvSpPr>
          <p:spPr>
            <a:xfrm>
              <a:off x="5909850"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5"/>
            <p:cNvSpPr/>
            <p:nvPr/>
          </p:nvSpPr>
          <p:spPr>
            <a:xfrm>
              <a:off x="5909850"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5"/>
            <p:cNvSpPr/>
            <p:nvPr/>
          </p:nvSpPr>
          <p:spPr>
            <a:xfrm>
              <a:off x="5909850"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5"/>
            <p:cNvSpPr/>
            <p:nvPr/>
          </p:nvSpPr>
          <p:spPr>
            <a:xfrm>
              <a:off x="5909850"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5"/>
            <p:cNvSpPr/>
            <p:nvPr/>
          </p:nvSpPr>
          <p:spPr>
            <a:xfrm>
              <a:off x="5909850"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5"/>
            <p:cNvSpPr/>
            <p:nvPr/>
          </p:nvSpPr>
          <p:spPr>
            <a:xfrm>
              <a:off x="5909850"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5"/>
            <p:cNvSpPr/>
            <p:nvPr/>
          </p:nvSpPr>
          <p:spPr>
            <a:xfrm>
              <a:off x="590985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5"/>
            <p:cNvSpPr/>
            <p:nvPr/>
          </p:nvSpPr>
          <p:spPr>
            <a:xfrm>
              <a:off x="5909850"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5"/>
            <p:cNvSpPr/>
            <p:nvPr/>
          </p:nvSpPr>
          <p:spPr>
            <a:xfrm>
              <a:off x="5909850"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5"/>
            <p:cNvSpPr/>
            <p:nvPr/>
          </p:nvSpPr>
          <p:spPr>
            <a:xfrm>
              <a:off x="5909850"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5"/>
            <p:cNvSpPr/>
            <p:nvPr/>
          </p:nvSpPr>
          <p:spPr>
            <a:xfrm>
              <a:off x="5909850"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5"/>
            <p:cNvSpPr/>
            <p:nvPr/>
          </p:nvSpPr>
          <p:spPr>
            <a:xfrm>
              <a:off x="5909850"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5"/>
            <p:cNvSpPr/>
            <p:nvPr/>
          </p:nvSpPr>
          <p:spPr>
            <a:xfrm>
              <a:off x="5909850"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5"/>
            <p:cNvSpPr/>
            <p:nvPr/>
          </p:nvSpPr>
          <p:spPr>
            <a:xfrm>
              <a:off x="5909850"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5"/>
            <p:cNvSpPr/>
            <p:nvPr/>
          </p:nvSpPr>
          <p:spPr>
            <a:xfrm>
              <a:off x="5909850"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5"/>
            <p:cNvSpPr/>
            <p:nvPr/>
          </p:nvSpPr>
          <p:spPr>
            <a:xfrm>
              <a:off x="5909850"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5"/>
            <p:cNvSpPr/>
            <p:nvPr/>
          </p:nvSpPr>
          <p:spPr>
            <a:xfrm>
              <a:off x="590985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5"/>
            <p:cNvSpPr/>
            <p:nvPr/>
          </p:nvSpPr>
          <p:spPr>
            <a:xfrm>
              <a:off x="5909850"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5"/>
            <p:cNvSpPr/>
            <p:nvPr/>
          </p:nvSpPr>
          <p:spPr>
            <a:xfrm>
              <a:off x="5909850"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5"/>
            <p:cNvSpPr/>
            <p:nvPr/>
          </p:nvSpPr>
          <p:spPr>
            <a:xfrm>
              <a:off x="6060375"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5"/>
            <p:cNvSpPr/>
            <p:nvPr/>
          </p:nvSpPr>
          <p:spPr>
            <a:xfrm>
              <a:off x="6060375"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5"/>
            <p:cNvSpPr/>
            <p:nvPr/>
          </p:nvSpPr>
          <p:spPr>
            <a:xfrm>
              <a:off x="6060375"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5"/>
            <p:cNvSpPr/>
            <p:nvPr/>
          </p:nvSpPr>
          <p:spPr>
            <a:xfrm>
              <a:off x="606037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5"/>
            <p:cNvSpPr/>
            <p:nvPr/>
          </p:nvSpPr>
          <p:spPr>
            <a:xfrm>
              <a:off x="6060375"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5"/>
            <p:cNvSpPr/>
            <p:nvPr/>
          </p:nvSpPr>
          <p:spPr>
            <a:xfrm>
              <a:off x="6060375"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5"/>
            <p:cNvSpPr/>
            <p:nvPr/>
          </p:nvSpPr>
          <p:spPr>
            <a:xfrm>
              <a:off x="6060375"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5"/>
            <p:cNvSpPr/>
            <p:nvPr/>
          </p:nvSpPr>
          <p:spPr>
            <a:xfrm>
              <a:off x="6060375"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5"/>
            <p:cNvSpPr/>
            <p:nvPr/>
          </p:nvSpPr>
          <p:spPr>
            <a:xfrm>
              <a:off x="6060375"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5"/>
            <p:cNvSpPr/>
            <p:nvPr/>
          </p:nvSpPr>
          <p:spPr>
            <a:xfrm>
              <a:off x="606037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5"/>
            <p:cNvSpPr/>
            <p:nvPr/>
          </p:nvSpPr>
          <p:spPr>
            <a:xfrm>
              <a:off x="6060375"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5"/>
            <p:cNvSpPr/>
            <p:nvPr/>
          </p:nvSpPr>
          <p:spPr>
            <a:xfrm>
              <a:off x="6060375"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5"/>
            <p:cNvSpPr/>
            <p:nvPr/>
          </p:nvSpPr>
          <p:spPr>
            <a:xfrm>
              <a:off x="6060375"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5"/>
            <p:cNvSpPr/>
            <p:nvPr/>
          </p:nvSpPr>
          <p:spPr>
            <a:xfrm>
              <a:off x="6060375"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5"/>
            <p:cNvSpPr/>
            <p:nvPr/>
          </p:nvSpPr>
          <p:spPr>
            <a:xfrm>
              <a:off x="606037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5"/>
            <p:cNvSpPr/>
            <p:nvPr/>
          </p:nvSpPr>
          <p:spPr>
            <a:xfrm>
              <a:off x="6060375"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5"/>
            <p:cNvSpPr/>
            <p:nvPr/>
          </p:nvSpPr>
          <p:spPr>
            <a:xfrm>
              <a:off x="6060375"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5"/>
            <p:cNvSpPr/>
            <p:nvPr/>
          </p:nvSpPr>
          <p:spPr>
            <a:xfrm>
              <a:off x="6060375"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5"/>
            <p:cNvSpPr/>
            <p:nvPr/>
          </p:nvSpPr>
          <p:spPr>
            <a:xfrm>
              <a:off x="6060375"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5"/>
            <p:cNvSpPr/>
            <p:nvPr/>
          </p:nvSpPr>
          <p:spPr>
            <a:xfrm>
              <a:off x="6060375"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5"/>
            <p:cNvSpPr/>
            <p:nvPr/>
          </p:nvSpPr>
          <p:spPr>
            <a:xfrm>
              <a:off x="606037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5"/>
            <p:cNvSpPr/>
            <p:nvPr/>
          </p:nvSpPr>
          <p:spPr>
            <a:xfrm>
              <a:off x="6060375"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5"/>
            <p:cNvSpPr/>
            <p:nvPr/>
          </p:nvSpPr>
          <p:spPr>
            <a:xfrm>
              <a:off x="6060375"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5"/>
            <p:cNvSpPr/>
            <p:nvPr/>
          </p:nvSpPr>
          <p:spPr>
            <a:xfrm>
              <a:off x="6060375"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5"/>
            <p:cNvSpPr/>
            <p:nvPr/>
          </p:nvSpPr>
          <p:spPr>
            <a:xfrm>
              <a:off x="606037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5"/>
            <p:cNvSpPr/>
            <p:nvPr/>
          </p:nvSpPr>
          <p:spPr>
            <a:xfrm>
              <a:off x="6060375"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5"/>
            <p:cNvSpPr/>
            <p:nvPr/>
          </p:nvSpPr>
          <p:spPr>
            <a:xfrm>
              <a:off x="621087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5"/>
            <p:cNvSpPr/>
            <p:nvPr/>
          </p:nvSpPr>
          <p:spPr>
            <a:xfrm>
              <a:off x="621087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5"/>
            <p:cNvSpPr/>
            <p:nvPr/>
          </p:nvSpPr>
          <p:spPr>
            <a:xfrm>
              <a:off x="621087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5"/>
            <p:cNvSpPr/>
            <p:nvPr/>
          </p:nvSpPr>
          <p:spPr>
            <a:xfrm>
              <a:off x="621087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5"/>
            <p:cNvSpPr/>
            <p:nvPr/>
          </p:nvSpPr>
          <p:spPr>
            <a:xfrm>
              <a:off x="621087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5"/>
            <p:cNvSpPr/>
            <p:nvPr/>
          </p:nvSpPr>
          <p:spPr>
            <a:xfrm>
              <a:off x="621087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5"/>
            <p:cNvSpPr/>
            <p:nvPr/>
          </p:nvSpPr>
          <p:spPr>
            <a:xfrm>
              <a:off x="621087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5"/>
            <p:cNvSpPr/>
            <p:nvPr/>
          </p:nvSpPr>
          <p:spPr>
            <a:xfrm>
              <a:off x="621087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5"/>
            <p:cNvSpPr/>
            <p:nvPr/>
          </p:nvSpPr>
          <p:spPr>
            <a:xfrm>
              <a:off x="621087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5"/>
            <p:cNvSpPr/>
            <p:nvPr/>
          </p:nvSpPr>
          <p:spPr>
            <a:xfrm>
              <a:off x="621087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5"/>
            <p:cNvSpPr/>
            <p:nvPr/>
          </p:nvSpPr>
          <p:spPr>
            <a:xfrm>
              <a:off x="621087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5"/>
            <p:cNvSpPr/>
            <p:nvPr/>
          </p:nvSpPr>
          <p:spPr>
            <a:xfrm>
              <a:off x="621087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5"/>
            <p:cNvSpPr/>
            <p:nvPr/>
          </p:nvSpPr>
          <p:spPr>
            <a:xfrm>
              <a:off x="621087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5"/>
            <p:cNvSpPr/>
            <p:nvPr/>
          </p:nvSpPr>
          <p:spPr>
            <a:xfrm>
              <a:off x="621087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5"/>
            <p:cNvSpPr/>
            <p:nvPr/>
          </p:nvSpPr>
          <p:spPr>
            <a:xfrm>
              <a:off x="621087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5"/>
            <p:cNvSpPr/>
            <p:nvPr/>
          </p:nvSpPr>
          <p:spPr>
            <a:xfrm>
              <a:off x="621087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5"/>
            <p:cNvSpPr/>
            <p:nvPr/>
          </p:nvSpPr>
          <p:spPr>
            <a:xfrm>
              <a:off x="621087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5"/>
            <p:cNvSpPr/>
            <p:nvPr/>
          </p:nvSpPr>
          <p:spPr>
            <a:xfrm>
              <a:off x="621087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5"/>
            <p:cNvSpPr/>
            <p:nvPr/>
          </p:nvSpPr>
          <p:spPr>
            <a:xfrm>
              <a:off x="621087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5"/>
            <p:cNvSpPr/>
            <p:nvPr/>
          </p:nvSpPr>
          <p:spPr>
            <a:xfrm>
              <a:off x="621087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5"/>
            <p:cNvSpPr/>
            <p:nvPr/>
          </p:nvSpPr>
          <p:spPr>
            <a:xfrm>
              <a:off x="6361375"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5"/>
            <p:cNvSpPr/>
            <p:nvPr/>
          </p:nvSpPr>
          <p:spPr>
            <a:xfrm>
              <a:off x="6361375"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5"/>
            <p:cNvSpPr/>
            <p:nvPr/>
          </p:nvSpPr>
          <p:spPr>
            <a:xfrm>
              <a:off x="6361375"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5"/>
            <p:cNvSpPr/>
            <p:nvPr/>
          </p:nvSpPr>
          <p:spPr>
            <a:xfrm>
              <a:off x="6361375"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5"/>
            <p:cNvSpPr/>
            <p:nvPr/>
          </p:nvSpPr>
          <p:spPr>
            <a:xfrm>
              <a:off x="6361375"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5"/>
            <p:cNvSpPr/>
            <p:nvPr/>
          </p:nvSpPr>
          <p:spPr>
            <a:xfrm>
              <a:off x="6361375"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5"/>
            <p:cNvSpPr/>
            <p:nvPr/>
          </p:nvSpPr>
          <p:spPr>
            <a:xfrm>
              <a:off x="6361375"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5"/>
            <p:cNvSpPr/>
            <p:nvPr/>
          </p:nvSpPr>
          <p:spPr>
            <a:xfrm>
              <a:off x="6361375"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5"/>
            <p:cNvSpPr/>
            <p:nvPr/>
          </p:nvSpPr>
          <p:spPr>
            <a:xfrm>
              <a:off x="6361375"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5"/>
            <p:cNvSpPr/>
            <p:nvPr/>
          </p:nvSpPr>
          <p:spPr>
            <a:xfrm>
              <a:off x="6361375"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5"/>
            <p:cNvSpPr/>
            <p:nvPr/>
          </p:nvSpPr>
          <p:spPr>
            <a:xfrm>
              <a:off x="6361375"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5"/>
            <p:cNvSpPr/>
            <p:nvPr/>
          </p:nvSpPr>
          <p:spPr>
            <a:xfrm>
              <a:off x="6361375"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5"/>
            <p:cNvSpPr/>
            <p:nvPr/>
          </p:nvSpPr>
          <p:spPr>
            <a:xfrm>
              <a:off x="6361375"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5"/>
            <p:cNvSpPr/>
            <p:nvPr/>
          </p:nvSpPr>
          <p:spPr>
            <a:xfrm>
              <a:off x="6361375"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5"/>
            <p:cNvSpPr/>
            <p:nvPr/>
          </p:nvSpPr>
          <p:spPr>
            <a:xfrm>
              <a:off x="6361375"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5"/>
            <p:cNvSpPr/>
            <p:nvPr/>
          </p:nvSpPr>
          <p:spPr>
            <a:xfrm>
              <a:off x="6361375"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5"/>
            <p:cNvSpPr/>
            <p:nvPr/>
          </p:nvSpPr>
          <p:spPr>
            <a:xfrm>
              <a:off x="6361375"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5"/>
            <p:cNvSpPr/>
            <p:nvPr/>
          </p:nvSpPr>
          <p:spPr>
            <a:xfrm>
              <a:off x="6361375"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5"/>
            <p:cNvSpPr/>
            <p:nvPr/>
          </p:nvSpPr>
          <p:spPr>
            <a:xfrm>
              <a:off x="6511900"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5"/>
            <p:cNvSpPr/>
            <p:nvPr/>
          </p:nvSpPr>
          <p:spPr>
            <a:xfrm>
              <a:off x="6511900"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5"/>
            <p:cNvSpPr/>
            <p:nvPr/>
          </p:nvSpPr>
          <p:spPr>
            <a:xfrm>
              <a:off x="6511900"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5"/>
            <p:cNvSpPr/>
            <p:nvPr/>
          </p:nvSpPr>
          <p:spPr>
            <a:xfrm>
              <a:off x="6511900"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5"/>
            <p:cNvSpPr/>
            <p:nvPr/>
          </p:nvSpPr>
          <p:spPr>
            <a:xfrm>
              <a:off x="6511900"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5"/>
            <p:cNvSpPr/>
            <p:nvPr/>
          </p:nvSpPr>
          <p:spPr>
            <a:xfrm>
              <a:off x="6511900"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5"/>
            <p:cNvSpPr/>
            <p:nvPr/>
          </p:nvSpPr>
          <p:spPr>
            <a:xfrm>
              <a:off x="6511900"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5"/>
            <p:cNvSpPr/>
            <p:nvPr/>
          </p:nvSpPr>
          <p:spPr>
            <a:xfrm>
              <a:off x="6511900"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5"/>
            <p:cNvSpPr/>
            <p:nvPr/>
          </p:nvSpPr>
          <p:spPr>
            <a:xfrm>
              <a:off x="666240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5"/>
            <p:cNvSpPr/>
            <p:nvPr/>
          </p:nvSpPr>
          <p:spPr>
            <a:xfrm>
              <a:off x="666240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5"/>
            <p:cNvSpPr/>
            <p:nvPr/>
          </p:nvSpPr>
          <p:spPr>
            <a:xfrm>
              <a:off x="666240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89" name="Google Shape;1789;p5"/>
          <p:cNvGrpSpPr/>
          <p:nvPr/>
        </p:nvGrpSpPr>
        <p:grpSpPr>
          <a:xfrm rot="10800000">
            <a:off x="7682451" y="28707"/>
            <a:ext cx="1140783" cy="5086302"/>
            <a:chOff x="5608825" y="238125"/>
            <a:chExt cx="1174975" cy="5238750"/>
          </a:xfrm>
        </p:grpSpPr>
        <p:sp>
          <p:nvSpPr>
            <p:cNvPr id="1790" name="Google Shape;1790;p5"/>
            <p:cNvSpPr/>
            <p:nvPr/>
          </p:nvSpPr>
          <p:spPr>
            <a:xfrm>
              <a:off x="5608825"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5"/>
            <p:cNvSpPr/>
            <p:nvPr/>
          </p:nvSpPr>
          <p:spPr>
            <a:xfrm>
              <a:off x="560882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5"/>
            <p:cNvSpPr/>
            <p:nvPr/>
          </p:nvSpPr>
          <p:spPr>
            <a:xfrm>
              <a:off x="560882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5"/>
            <p:cNvSpPr/>
            <p:nvPr/>
          </p:nvSpPr>
          <p:spPr>
            <a:xfrm>
              <a:off x="560882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5"/>
            <p:cNvSpPr/>
            <p:nvPr/>
          </p:nvSpPr>
          <p:spPr>
            <a:xfrm>
              <a:off x="575935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5"/>
            <p:cNvSpPr/>
            <p:nvPr/>
          </p:nvSpPr>
          <p:spPr>
            <a:xfrm>
              <a:off x="575935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5"/>
            <p:cNvSpPr/>
            <p:nvPr/>
          </p:nvSpPr>
          <p:spPr>
            <a:xfrm>
              <a:off x="575935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5"/>
            <p:cNvSpPr/>
            <p:nvPr/>
          </p:nvSpPr>
          <p:spPr>
            <a:xfrm>
              <a:off x="575935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5"/>
            <p:cNvSpPr/>
            <p:nvPr/>
          </p:nvSpPr>
          <p:spPr>
            <a:xfrm>
              <a:off x="575935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5"/>
            <p:cNvSpPr/>
            <p:nvPr/>
          </p:nvSpPr>
          <p:spPr>
            <a:xfrm>
              <a:off x="575935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5"/>
            <p:cNvSpPr/>
            <p:nvPr/>
          </p:nvSpPr>
          <p:spPr>
            <a:xfrm>
              <a:off x="575935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5"/>
            <p:cNvSpPr/>
            <p:nvPr/>
          </p:nvSpPr>
          <p:spPr>
            <a:xfrm>
              <a:off x="575935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5"/>
            <p:cNvSpPr/>
            <p:nvPr/>
          </p:nvSpPr>
          <p:spPr>
            <a:xfrm>
              <a:off x="575935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5"/>
            <p:cNvSpPr/>
            <p:nvPr/>
          </p:nvSpPr>
          <p:spPr>
            <a:xfrm>
              <a:off x="575935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5"/>
            <p:cNvSpPr/>
            <p:nvPr/>
          </p:nvSpPr>
          <p:spPr>
            <a:xfrm>
              <a:off x="575935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5"/>
            <p:cNvSpPr/>
            <p:nvPr/>
          </p:nvSpPr>
          <p:spPr>
            <a:xfrm>
              <a:off x="575935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5"/>
            <p:cNvSpPr/>
            <p:nvPr/>
          </p:nvSpPr>
          <p:spPr>
            <a:xfrm>
              <a:off x="575935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5"/>
            <p:cNvSpPr/>
            <p:nvPr/>
          </p:nvSpPr>
          <p:spPr>
            <a:xfrm>
              <a:off x="575935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5"/>
            <p:cNvSpPr/>
            <p:nvPr/>
          </p:nvSpPr>
          <p:spPr>
            <a:xfrm>
              <a:off x="575935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5"/>
            <p:cNvSpPr/>
            <p:nvPr/>
          </p:nvSpPr>
          <p:spPr>
            <a:xfrm>
              <a:off x="575935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5"/>
            <p:cNvSpPr/>
            <p:nvPr/>
          </p:nvSpPr>
          <p:spPr>
            <a:xfrm>
              <a:off x="575935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5"/>
            <p:cNvSpPr/>
            <p:nvPr/>
          </p:nvSpPr>
          <p:spPr>
            <a:xfrm>
              <a:off x="5909850"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5"/>
            <p:cNvSpPr/>
            <p:nvPr/>
          </p:nvSpPr>
          <p:spPr>
            <a:xfrm>
              <a:off x="5909850"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5"/>
            <p:cNvSpPr/>
            <p:nvPr/>
          </p:nvSpPr>
          <p:spPr>
            <a:xfrm>
              <a:off x="5909850"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5"/>
            <p:cNvSpPr/>
            <p:nvPr/>
          </p:nvSpPr>
          <p:spPr>
            <a:xfrm>
              <a:off x="5909850"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5"/>
            <p:cNvSpPr/>
            <p:nvPr/>
          </p:nvSpPr>
          <p:spPr>
            <a:xfrm>
              <a:off x="590985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5"/>
            <p:cNvSpPr/>
            <p:nvPr/>
          </p:nvSpPr>
          <p:spPr>
            <a:xfrm>
              <a:off x="5909850"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5"/>
            <p:cNvSpPr/>
            <p:nvPr/>
          </p:nvSpPr>
          <p:spPr>
            <a:xfrm>
              <a:off x="5909850"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5"/>
            <p:cNvSpPr/>
            <p:nvPr/>
          </p:nvSpPr>
          <p:spPr>
            <a:xfrm>
              <a:off x="5909850"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5"/>
            <p:cNvSpPr/>
            <p:nvPr/>
          </p:nvSpPr>
          <p:spPr>
            <a:xfrm>
              <a:off x="5909850"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5"/>
            <p:cNvSpPr/>
            <p:nvPr/>
          </p:nvSpPr>
          <p:spPr>
            <a:xfrm>
              <a:off x="5909850"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5"/>
            <p:cNvSpPr/>
            <p:nvPr/>
          </p:nvSpPr>
          <p:spPr>
            <a:xfrm>
              <a:off x="5909850"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5"/>
            <p:cNvSpPr/>
            <p:nvPr/>
          </p:nvSpPr>
          <p:spPr>
            <a:xfrm>
              <a:off x="5909850"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5"/>
            <p:cNvSpPr/>
            <p:nvPr/>
          </p:nvSpPr>
          <p:spPr>
            <a:xfrm>
              <a:off x="5909850"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5"/>
            <p:cNvSpPr/>
            <p:nvPr/>
          </p:nvSpPr>
          <p:spPr>
            <a:xfrm>
              <a:off x="606037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5"/>
            <p:cNvSpPr/>
            <p:nvPr/>
          </p:nvSpPr>
          <p:spPr>
            <a:xfrm>
              <a:off x="6060375"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5"/>
            <p:cNvSpPr/>
            <p:nvPr/>
          </p:nvSpPr>
          <p:spPr>
            <a:xfrm>
              <a:off x="6060375"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5"/>
            <p:cNvSpPr/>
            <p:nvPr/>
          </p:nvSpPr>
          <p:spPr>
            <a:xfrm>
              <a:off x="6060375"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5"/>
            <p:cNvSpPr/>
            <p:nvPr/>
          </p:nvSpPr>
          <p:spPr>
            <a:xfrm>
              <a:off x="6060375"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5"/>
            <p:cNvSpPr/>
            <p:nvPr/>
          </p:nvSpPr>
          <p:spPr>
            <a:xfrm>
              <a:off x="6060375"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5"/>
            <p:cNvSpPr/>
            <p:nvPr/>
          </p:nvSpPr>
          <p:spPr>
            <a:xfrm>
              <a:off x="6060375"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5"/>
            <p:cNvSpPr/>
            <p:nvPr/>
          </p:nvSpPr>
          <p:spPr>
            <a:xfrm>
              <a:off x="6060375"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5"/>
            <p:cNvSpPr/>
            <p:nvPr/>
          </p:nvSpPr>
          <p:spPr>
            <a:xfrm>
              <a:off x="621087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5"/>
            <p:cNvSpPr/>
            <p:nvPr/>
          </p:nvSpPr>
          <p:spPr>
            <a:xfrm>
              <a:off x="621087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5"/>
            <p:cNvSpPr/>
            <p:nvPr/>
          </p:nvSpPr>
          <p:spPr>
            <a:xfrm>
              <a:off x="621087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5"/>
            <p:cNvSpPr/>
            <p:nvPr/>
          </p:nvSpPr>
          <p:spPr>
            <a:xfrm>
              <a:off x="621087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5"/>
            <p:cNvSpPr/>
            <p:nvPr/>
          </p:nvSpPr>
          <p:spPr>
            <a:xfrm>
              <a:off x="621087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5"/>
            <p:cNvSpPr/>
            <p:nvPr/>
          </p:nvSpPr>
          <p:spPr>
            <a:xfrm>
              <a:off x="6361375"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5"/>
            <p:cNvSpPr/>
            <p:nvPr/>
          </p:nvSpPr>
          <p:spPr>
            <a:xfrm>
              <a:off x="6361375"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5"/>
            <p:cNvSpPr/>
            <p:nvPr/>
          </p:nvSpPr>
          <p:spPr>
            <a:xfrm>
              <a:off x="666240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40" name="Google Shape;1840;p5"/>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1841"/>
        <p:cNvGrpSpPr/>
        <p:nvPr/>
      </p:nvGrpSpPr>
      <p:grpSpPr>
        <a:xfrm>
          <a:off x="0" y="0"/>
          <a:ext cx="0" cy="0"/>
          <a:chOff x="0" y="0"/>
          <a:chExt cx="0" cy="0"/>
        </a:xfrm>
      </p:grpSpPr>
      <p:sp>
        <p:nvSpPr>
          <p:cNvPr id="1842" name="Google Shape;1842;p6"/>
          <p:cNvSpPr txBox="1">
            <a:spLocks noGrp="1"/>
          </p:cNvSpPr>
          <p:nvPr>
            <p:ph type="title"/>
          </p:nvPr>
        </p:nvSpPr>
        <p:spPr>
          <a:xfrm>
            <a:off x="718300" y="739375"/>
            <a:ext cx="6761100" cy="857400"/>
          </a:xfrm>
          <a:prstGeom prst="rect">
            <a:avLst/>
          </a:prstGeom>
        </p:spPr>
        <p:txBody>
          <a:bodyPr spcFirstLastPara="1" wrap="square" lIns="91425" tIns="91425" rIns="91425" bIns="91425" anchor="b"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1843" name="Google Shape;1843;p6"/>
          <p:cNvSpPr txBox="1">
            <a:spLocks noGrp="1"/>
          </p:cNvSpPr>
          <p:nvPr>
            <p:ph type="body" idx="1"/>
          </p:nvPr>
        </p:nvSpPr>
        <p:spPr>
          <a:xfrm>
            <a:off x="718300" y="1762650"/>
            <a:ext cx="3242400" cy="30870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defRPr sz="1800"/>
            </a:lvl4pPr>
            <a:lvl5pPr marL="2286000" lvl="4" indent="-342900">
              <a:spcBef>
                <a:spcPts val="0"/>
              </a:spcBef>
              <a:spcAft>
                <a:spcPts val="0"/>
              </a:spcAft>
              <a:buSzPts val="1800"/>
              <a:buChar char="▫"/>
              <a:defRPr sz="1800"/>
            </a:lvl5pPr>
            <a:lvl6pPr marL="2743200" lvl="5" indent="-342900">
              <a:spcBef>
                <a:spcPts val="0"/>
              </a:spcBef>
              <a:spcAft>
                <a:spcPts val="0"/>
              </a:spcAft>
              <a:buSzPts val="1800"/>
              <a:buChar char="▫"/>
              <a:defRPr sz="1800"/>
            </a:lvl6pPr>
            <a:lvl7pPr marL="3200400" lvl="6" indent="-342900">
              <a:spcBef>
                <a:spcPts val="0"/>
              </a:spcBef>
              <a:spcAft>
                <a:spcPts val="0"/>
              </a:spcAft>
              <a:buSzPts val="1800"/>
              <a:buChar char="●"/>
              <a:defRPr sz="1800"/>
            </a:lvl7pPr>
            <a:lvl8pPr marL="3657600" lvl="7" indent="-342900">
              <a:spcBef>
                <a:spcPts val="0"/>
              </a:spcBef>
              <a:spcAft>
                <a:spcPts val="0"/>
              </a:spcAft>
              <a:buSzPts val="1800"/>
              <a:buChar char="○"/>
              <a:defRPr sz="1800"/>
            </a:lvl8pPr>
            <a:lvl9pPr marL="4114800" lvl="8" indent="-342900">
              <a:spcBef>
                <a:spcPts val="0"/>
              </a:spcBef>
              <a:spcAft>
                <a:spcPts val="0"/>
              </a:spcAft>
              <a:buSzPts val="1800"/>
              <a:buChar char="■"/>
              <a:defRPr sz="1800"/>
            </a:lvl9pPr>
          </a:lstStyle>
          <a:p>
            <a:endParaRPr/>
          </a:p>
        </p:txBody>
      </p:sp>
      <p:sp>
        <p:nvSpPr>
          <p:cNvPr id="1844" name="Google Shape;1844;p6"/>
          <p:cNvSpPr txBox="1">
            <a:spLocks noGrp="1"/>
          </p:cNvSpPr>
          <p:nvPr>
            <p:ph type="body" idx="2"/>
          </p:nvPr>
        </p:nvSpPr>
        <p:spPr>
          <a:xfrm>
            <a:off x="4156071" y="1762650"/>
            <a:ext cx="3242400" cy="30870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defRPr sz="1800"/>
            </a:lvl4pPr>
            <a:lvl5pPr marL="2286000" lvl="4" indent="-342900">
              <a:spcBef>
                <a:spcPts val="0"/>
              </a:spcBef>
              <a:spcAft>
                <a:spcPts val="0"/>
              </a:spcAft>
              <a:buSzPts val="1800"/>
              <a:buChar char="▫"/>
              <a:defRPr sz="1800"/>
            </a:lvl5pPr>
            <a:lvl6pPr marL="2743200" lvl="5" indent="-342900">
              <a:spcBef>
                <a:spcPts val="0"/>
              </a:spcBef>
              <a:spcAft>
                <a:spcPts val="0"/>
              </a:spcAft>
              <a:buSzPts val="1800"/>
              <a:buChar char="▫"/>
              <a:defRPr sz="1800"/>
            </a:lvl6pPr>
            <a:lvl7pPr marL="3200400" lvl="6" indent="-342900">
              <a:spcBef>
                <a:spcPts val="0"/>
              </a:spcBef>
              <a:spcAft>
                <a:spcPts val="0"/>
              </a:spcAft>
              <a:buSzPts val="1800"/>
              <a:buChar char="●"/>
              <a:defRPr sz="1800"/>
            </a:lvl7pPr>
            <a:lvl8pPr marL="3657600" lvl="7" indent="-342900">
              <a:spcBef>
                <a:spcPts val="0"/>
              </a:spcBef>
              <a:spcAft>
                <a:spcPts val="0"/>
              </a:spcAft>
              <a:buSzPts val="1800"/>
              <a:buChar char="○"/>
              <a:defRPr sz="1800"/>
            </a:lvl8pPr>
            <a:lvl9pPr marL="4114800" lvl="8" indent="-342900">
              <a:spcBef>
                <a:spcPts val="0"/>
              </a:spcBef>
              <a:spcAft>
                <a:spcPts val="0"/>
              </a:spcAft>
              <a:buSzPts val="1800"/>
              <a:buChar char="■"/>
              <a:defRPr sz="1800"/>
            </a:lvl9pPr>
          </a:lstStyle>
          <a:p>
            <a:endParaRPr/>
          </a:p>
        </p:txBody>
      </p:sp>
      <p:sp>
        <p:nvSpPr>
          <p:cNvPr id="1845" name="Google Shape;1845;p6"/>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grpSp>
        <p:nvGrpSpPr>
          <p:cNvPr id="1846" name="Google Shape;1846;p6"/>
          <p:cNvGrpSpPr/>
          <p:nvPr/>
        </p:nvGrpSpPr>
        <p:grpSpPr>
          <a:xfrm rot="10800000">
            <a:off x="8851487" y="28707"/>
            <a:ext cx="264012" cy="5086302"/>
            <a:chOff x="5307800" y="238125"/>
            <a:chExt cx="271925" cy="5238750"/>
          </a:xfrm>
        </p:grpSpPr>
        <p:sp>
          <p:nvSpPr>
            <p:cNvPr id="1847" name="Google Shape;1847;p6"/>
            <p:cNvSpPr/>
            <p:nvPr/>
          </p:nvSpPr>
          <p:spPr>
            <a:xfrm>
              <a:off x="5307800"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6"/>
            <p:cNvSpPr/>
            <p:nvPr/>
          </p:nvSpPr>
          <p:spPr>
            <a:xfrm>
              <a:off x="530780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6"/>
            <p:cNvSpPr/>
            <p:nvPr/>
          </p:nvSpPr>
          <p:spPr>
            <a:xfrm>
              <a:off x="5307800"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6"/>
            <p:cNvSpPr/>
            <p:nvPr/>
          </p:nvSpPr>
          <p:spPr>
            <a:xfrm>
              <a:off x="5307800"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6"/>
            <p:cNvSpPr/>
            <p:nvPr/>
          </p:nvSpPr>
          <p:spPr>
            <a:xfrm>
              <a:off x="5307800"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6"/>
            <p:cNvSpPr/>
            <p:nvPr/>
          </p:nvSpPr>
          <p:spPr>
            <a:xfrm>
              <a:off x="530780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6"/>
            <p:cNvSpPr/>
            <p:nvPr/>
          </p:nvSpPr>
          <p:spPr>
            <a:xfrm>
              <a:off x="5307800"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6"/>
            <p:cNvSpPr/>
            <p:nvPr/>
          </p:nvSpPr>
          <p:spPr>
            <a:xfrm>
              <a:off x="530780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6"/>
            <p:cNvSpPr/>
            <p:nvPr/>
          </p:nvSpPr>
          <p:spPr>
            <a:xfrm>
              <a:off x="5307800"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6"/>
            <p:cNvSpPr/>
            <p:nvPr/>
          </p:nvSpPr>
          <p:spPr>
            <a:xfrm>
              <a:off x="5307800"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6"/>
            <p:cNvSpPr/>
            <p:nvPr/>
          </p:nvSpPr>
          <p:spPr>
            <a:xfrm>
              <a:off x="5307800"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6"/>
            <p:cNvSpPr/>
            <p:nvPr/>
          </p:nvSpPr>
          <p:spPr>
            <a:xfrm>
              <a:off x="5307800"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6"/>
            <p:cNvSpPr/>
            <p:nvPr/>
          </p:nvSpPr>
          <p:spPr>
            <a:xfrm>
              <a:off x="530780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6"/>
            <p:cNvSpPr/>
            <p:nvPr/>
          </p:nvSpPr>
          <p:spPr>
            <a:xfrm>
              <a:off x="5307800"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6"/>
            <p:cNvSpPr/>
            <p:nvPr/>
          </p:nvSpPr>
          <p:spPr>
            <a:xfrm>
              <a:off x="5307800"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6"/>
            <p:cNvSpPr/>
            <p:nvPr/>
          </p:nvSpPr>
          <p:spPr>
            <a:xfrm>
              <a:off x="5307800"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6"/>
            <p:cNvSpPr/>
            <p:nvPr/>
          </p:nvSpPr>
          <p:spPr>
            <a:xfrm>
              <a:off x="5307800"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6"/>
            <p:cNvSpPr/>
            <p:nvPr/>
          </p:nvSpPr>
          <p:spPr>
            <a:xfrm>
              <a:off x="530780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6"/>
            <p:cNvSpPr/>
            <p:nvPr/>
          </p:nvSpPr>
          <p:spPr>
            <a:xfrm>
              <a:off x="5307800"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6"/>
            <p:cNvSpPr/>
            <p:nvPr/>
          </p:nvSpPr>
          <p:spPr>
            <a:xfrm>
              <a:off x="5307800"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6"/>
            <p:cNvSpPr/>
            <p:nvPr/>
          </p:nvSpPr>
          <p:spPr>
            <a:xfrm>
              <a:off x="5307800"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6"/>
            <p:cNvSpPr/>
            <p:nvPr/>
          </p:nvSpPr>
          <p:spPr>
            <a:xfrm>
              <a:off x="5307800"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6"/>
            <p:cNvSpPr/>
            <p:nvPr/>
          </p:nvSpPr>
          <p:spPr>
            <a:xfrm>
              <a:off x="5307800"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6"/>
            <p:cNvSpPr/>
            <p:nvPr/>
          </p:nvSpPr>
          <p:spPr>
            <a:xfrm>
              <a:off x="530780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6"/>
            <p:cNvSpPr/>
            <p:nvPr/>
          </p:nvSpPr>
          <p:spPr>
            <a:xfrm>
              <a:off x="5307800"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6"/>
            <p:cNvSpPr/>
            <p:nvPr/>
          </p:nvSpPr>
          <p:spPr>
            <a:xfrm>
              <a:off x="5307800"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6"/>
            <p:cNvSpPr/>
            <p:nvPr/>
          </p:nvSpPr>
          <p:spPr>
            <a:xfrm>
              <a:off x="5307800"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6"/>
            <p:cNvSpPr/>
            <p:nvPr/>
          </p:nvSpPr>
          <p:spPr>
            <a:xfrm>
              <a:off x="5307800"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6"/>
            <p:cNvSpPr/>
            <p:nvPr/>
          </p:nvSpPr>
          <p:spPr>
            <a:xfrm>
              <a:off x="530780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6"/>
            <p:cNvSpPr/>
            <p:nvPr/>
          </p:nvSpPr>
          <p:spPr>
            <a:xfrm>
              <a:off x="530780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6"/>
            <p:cNvSpPr/>
            <p:nvPr/>
          </p:nvSpPr>
          <p:spPr>
            <a:xfrm>
              <a:off x="5307800"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6"/>
            <p:cNvSpPr/>
            <p:nvPr/>
          </p:nvSpPr>
          <p:spPr>
            <a:xfrm>
              <a:off x="5307800"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6"/>
            <p:cNvSpPr/>
            <p:nvPr/>
          </p:nvSpPr>
          <p:spPr>
            <a:xfrm>
              <a:off x="5307800"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6"/>
            <p:cNvSpPr/>
            <p:nvPr/>
          </p:nvSpPr>
          <p:spPr>
            <a:xfrm>
              <a:off x="530780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6"/>
            <p:cNvSpPr/>
            <p:nvPr/>
          </p:nvSpPr>
          <p:spPr>
            <a:xfrm>
              <a:off x="5307800"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6"/>
            <p:cNvSpPr/>
            <p:nvPr/>
          </p:nvSpPr>
          <p:spPr>
            <a:xfrm>
              <a:off x="5458325"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6"/>
            <p:cNvSpPr/>
            <p:nvPr/>
          </p:nvSpPr>
          <p:spPr>
            <a:xfrm>
              <a:off x="5458325" y="53912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6"/>
            <p:cNvSpPr/>
            <p:nvPr/>
          </p:nvSpPr>
          <p:spPr>
            <a:xfrm>
              <a:off x="5458325"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6"/>
            <p:cNvSpPr/>
            <p:nvPr/>
          </p:nvSpPr>
          <p:spPr>
            <a:xfrm>
              <a:off x="5458325"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6"/>
            <p:cNvSpPr/>
            <p:nvPr/>
          </p:nvSpPr>
          <p:spPr>
            <a:xfrm>
              <a:off x="5458325" y="14422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6"/>
            <p:cNvSpPr/>
            <p:nvPr/>
          </p:nvSpPr>
          <p:spPr>
            <a:xfrm>
              <a:off x="5458325" y="159270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6"/>
            <p:cNvSpPr/>
            <p:nvPr/>
          </p:nvSpPr>
          <p:spPr>
            <a:xfrm>
              <a:off x="5458325" y="21947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6"/>
            <p:cNvSpPr/>
            <p:nvPr/>
          </p:nvSpPr>
          <p:spPr>
            <a:xfrm>
              <a:off x="5458325"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6"/>
            <p:cNvSpPr/>
            <p:nvPr/>
          </p:nvSpPr>
          <p:spPr>
            <a:xfrm>
              <a:off x="5458325" y="24957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6"/>
            <p:cNvSpPr/>
            <p:nvPr/>
          </p:nvSpPr>
          <p:spPr>
            <a:xfrm>
              <a:off x="5458325" y="264627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6"/>
            <p:cNvSpPr/>
            <p:nvPr/>
          </p:nvSpPr>
          <p:spPr>
            <a:xfrm>
              <a:off x="5458325" y="294730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6"/>
            <p:cNvSpPr/>
            <p:nvPr/>
          </p:nvSpPr>
          <p:spPr>
            <a:xfrm>
              <a:off x="5458325" y="32483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6"/>
            <p:cNvSpPr/>
            <p:nvPr/>
          </p:nvSpPr>
          <p:spPr>
            <a:xfrm>
              <a:off x="5458325" y="33988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6"/>
            <p:cNvSpPr/>
            <p:nvPr/>
          </p:nvSpPr>
          <p:spPr>
            <a:xfrm>
              <a:off x="5458325"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6"/>
            <p:cNvSpPr/>
            <p:nvPr/>
          </p:nvSpPr>
          <p:spPr>
            <a:xfrm>
              <a:off x="5458325" y="38503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6"/>
            <p:cNvSpPr/>
            <p:nvPr/>
          </p:nvSpPr>
          <p:spPr>
            <a:xfrm>
              <a:off x="5458325" y="400087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6"/>
            <p:cNvSpPr/>
            <p:nvPr/>
          </p:nvSpPr>
          <p:spPr>
            <a:xfrm>
              <a:off x="5458325" y="41514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6"/>
            <p:cNvSpPr/>
            <p:nvPr/>
          </p:nvSpPr>
          <p:spPr>
            <a:xfrm>
              <a:off x="5458325"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6"/>
            <p:cNvSpPr/>
            <p:nvPr/>
          </p:nvSpPr>
          <p:spPr>
            <a:xfrm>
              <a:off x="5458325" y="47534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6"/>
            <p:cNvSpPr/>
            <p:nvPr/>
          </p:nvSpPr>
          <p:spPr>
            <a:xfrm>
              <a:off x="5458325"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6"/>
            <p:cNvSpPr/>
            <p:nvPr/>
          </p:nvSpPr>
          <p:spPr>
            <a:xfrm>
              <a:off x="5458325"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6"/>
            <p:cNvSpPr/>
            <p:nvPr/>
          </p:nvSpPr>
          <p:spPr>
            <a:xfrm>
              <a:off x="5458325"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04" name="Google Shape;1904;p6"/>
          <p:cNvGrpSpPr/>
          <p:nvPr/>
        </p:nvGrpSpPr>
        <p:grpSpPr>
          <a:xfrm rot="10800000">
            <a:off x="7828571" y="28707"/>
            <a:ext cx="1140783" cy="5086302"/>
            <a:chOff x="5458325" y="238125"/>
            <a:chExt cx="1174975" cy="5238750"/>
          </a:xfrm>
        </p:grpSpPr>
        <p:sp>
          <p:nvSpPr>
            <p:cNvPr id="1905" name="Google Shape;1905;p6"/>
            <p:cNvSpPr/>
            <p:nvPr/>
          </p:nvSpPr>
          <p:spPr>
            <a:xfrm>
              <a:off x="5458325"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6"/>
            <p:cNvSpPr/>
            <p:nvPr/>
          </p:nvSpPr>
          <p:spPr>
            <a:xfrm>
              <a:off x="5458325"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6"/>
            <p:cNvSpPr/>
            <p:nvPr/>
          </p:nvSpPr>
          <p:spPr>
            <a:xfrm>
              <a:off x="5458325" y="8401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6"/>
            <p:cNvSpPr/>
            <p:nvPr/>
          </p:nvSpPr>
          <p:spPr>
            <a:xfrm>
              <a:off x="5458325"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6"/>
            <p:cNvSpPr/>
            <p:nvPr/>
          </p:nvSpPr>
          <p:spPr>
            <a:xfrm>
              <a:off x="5458325"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6"/>
            <p:cNvSpPr/>
            <p:nvPr/>
          </p:nvSpPr>
          <p:spPr>
            <a:xfrm>
              <a:off x="5458325" y="18937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6"/>
            <p:cNvSpPr/>
            <p:nvPr/>
          </p:nvSpPr>
          <p:spPr>
            <a:xfrm>
              <a:off x="5458325"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6"/>
            <p:cNvSpPr/>
            <p:nvPr/>
          </p:nvSpPr>
          <p:spPr>
            <a:xfrm>
              <a:off x="5458325"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6"/>
            <p:cNvSpPr/>
            <p:nvPr/>
          </p:nvSpPr>
          <p:spPr>
            <a:xfrm>
              <a:off x="5458325"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6"/>
            <p:cNvSpPr/>
            <p:nvPr/>
          </p:nvSpPr>
          <p:spPr>
            <a:xfrm>
              <a:off x="5458325" y="35493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6"/>
            <p:cNvSpPr/>
            <p:nvPr/>
          </p:nvSpPr>
          <p:spPr>
            <a:xfrm>
              <a:off x="5458325"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6"/>
            <p:cNvSpPr/>
            <p:nvPr/>
          </p:nvSpPr>
          <p:spPr>
            <a:xfrm>
              <a:off x="5458325"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6"/>
            <p:cNvSpPr/>
            <p:nvPr/>
          </p:nvSpPr>
          <p:spPr>
            <a:xfrm>
              <a:off x="5458325" y="49039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1918;p6"/>
            <p:cNvSpPr/>
            <p:nvPr/>
          </p:nvSpPr>
          <p:spPr>
            <a:xfrm>
              <a:off x="560882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6"/>
            <p:cNvSpPr/>
            <p:nvPr/>
          </p:nvSpPr>
          <p:spPr>
            <a:xfrm>
              <a:off x="560882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6"/>
            <p:cNvSpPr/>
            <p:nvPr/>
          </p:nvSpPr>
          <p:spPr>
            <a:xfrm>
              <a:off x="560882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6"/>
            <p:cNvSpPr/>
            <p:nvPr/>
          </p:nvSpPr>
          <p:spPr>
            <a:xfrm>
              <a:off x="5608825"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6"/>
            <p:cNvSpPr/>
            <p:nvPr/>
          </p:nvSpPr>
          <p:spPr>
            <a:xfrm>
              <a:off x="560882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6"/>
            <p:cNvSpPr/>
            <p:nvPr/>
          </p:nvSpPr>
          <p:spPr>
            <a:xfrm>
              <a:off x="560882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6"/>
            <p:cNvSpPr/>
            <p:nvPr/>
          </p:nvSpPr>
          <p:spPr>
            <a:xfrm>
              <a:off x="560882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6"/>
            <p:cNvSpPr/>
            <p:nvPr/>
          </p:nvSpPr>
          <p:spPr>
            <a:xfrm>
              <a:off x="5608825"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6"/>
            <p:cNvSpPr/>
            <p:nvPr/>
          </p:nvSpPr>
          <p:spPr>
            <a:xfrm>
              <a:off x="560882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6"/>
            <p:cNvSpPr/>
            <p:nvPr/>
          </p:nvSpPr>
          <p:spPr>
            <a:xfrm>
              <a:off x="5608825"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6"/>
            <p:cNvSpPr/>
            <p:nvPr/>
          </p:nvSpPr>
          <p:spPr>
            <a:xfrm>
              <a:off x="560882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6"/>
            <p:cNvSpPr/>
            <p:nvPr/>
          </p:nvSpPr>
          <p:spPr>
            <a:xfrm>
              <a:off x="560882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6"/>
            <p:cNvSpPr/>
            <p:nvPr/>
          </p:nvSpPr>
          <p:spPr>
            <a:xfrm>
              <a:off x="560882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6"/>
            <p:cNvSpPr/>
            <p:nvPr/>
          </p:nvSpPr>
          <p:spPr>
            <a:xfrm>
              <a:off x="560882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6"/>
            <p:cNvSpPr/>
            <p:nvPr/>
          </p:nvSpPr>
          <p:spPr>
            <a:xfrm>
              <a:off x="560882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6"/>
            <p:cNvSpPr/>
            <p:nvPr/>
          </p:nvSpPr>
          <p:spPr>
            <a:xfrm>
              <a:off x="5608825"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6"/>
            <p:cNvSpPr/>
            <p:nvPr/>
          </p:nvSpPr>
          <p:spPr>
            <a:xfrm>
              <a:off x="560882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6"/>
            <p:cNvSpPr/>
            <p:nvPr/>
          </p:nvSpPr>
          <p:spPr>
            <a:xfrm>
              <a:off x="560882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6"/>
            <p:cNvSpPr/>
            <p:nvPr/>
          </p:nvSpPr>
          <p:spPr>
            <a:xfrm>
              <a:off x="560882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6"/>
            <p:cNvSpPr/>
            <p:nvPr/>
          </p:nvSpPr>
          <p:spPr>
            <a:xfrm>
              <a:off x="560882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6"/>
            <p:cNvSpPr/>
            <p:nvPr/>
          </p:nvSpPr>
          <p:spPr>
            <a:xfrm>
              <a:off x="560882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6"/>
            <p:cNvSpPr/>
            <p:nvPr/>
          </p:nvSpPr>
          <p:spPr>
            <a:xfrm>
              <a:off x="5608825"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6"/>
            <p:cNvSpPr/>
            <p:nvPr/>
          </p:nvSpPr>
          <p:spPr>
            <a:xfrm>
              <a:off x="560882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6"/>
            <p:cNvSpPr/>
            <p:nvPr/>
          </p:nvSpPr>
          <p:spPr>
            <a:xfrm>
              <a:off x="560882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6"/>
            <p:cNvSpPr/>
            <p:nvPr/>
          </p:nvSpPr>
          <p:spPr>
            <a:xfrm>
              <a:off x="560882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6"/>
            <p:cNvSpPr/>
            <p:nvPr/>
          </p:nvSpPr>
          <p:spPr>
            <a:xfrm>
              <a:off x="560882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6"/>
            <p:cNvSpPr/>
            <p:nvPr/>
          </p:nvSpPr>
          <p:spPr>
            <a:xfrm>
              <a:off x="5608825"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6"/>
            <p:cNvSpPr/>
            <p:nvPr/>
          </p:nvSpPr>
          <p:spPr>
            <a:xfrm>
              <a:off x="560882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6"/>
            <p:cNvSpPr/>
            <p:nvPr/>
          </p:nvSpPr>
          <p:spPr>
            <a:xfrm>
              <a:off x="560882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6"/>
            <p:cNvSpPr/>
            <p:nvPr/>
          </p:nvSpPr>
          <p:spPr>
            <a:xfrm>
              <a:off x="560882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6"/>
            <p:cNvSpPr/>
            <p:nvPr/>
          </p:nvSpPr>
          <p:spPr>
            <a:xfrm>
              <a:off x="5608825"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6"/>
            <p:cNvSpPr/>
            <p:nvPr/>
          </p:nvSpPr>
          <p:spPr>
            <a:xfrm>
              <a:off x="575935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6"/>
            <p:cNvSpPr/>
            <p:nvPr/>
          </p:nvSpPr>
          <p:spPr>
            <a:xfrm>
              <a:off x="575935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6"/>
            <p:cNvSpPr/>
            <p:nvPr/>
          </p:nvSpPr>
          <p:spPr>
            <a:xfrm>
              <a:off x="575935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6"/>
            <p:cNvSpPr/>
            <p:nvPr/>
          </p:nvSpPr>
          <p:spPr>
            <a:xfrm>
              <a:off x="575935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6"/>
            <p:cNvSpPr/>
            <p:nvPr/>
          </p:nvSpPr>
          <p:spPr>
            <a:xfrm>
              <a:off x="575935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6"/>
            <p:cNvSpPr/>
            <p:nvPr/>
          </p:nvSpPr>
          <p:spPr>
            <a:xfrm>
              <a:off x="575935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6"/>
            <p:cNvSpPr/>
            <p:nvPr/>
          </p:nvSpPr>
          <p:spPr>
            <a:xfrm>
              <a:off x="575935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6"/>
            <p:cNvSpPr/>
            <p:nvPr/>
          </p:nvSpPr>
          <p:spPr>
            <a:xfrm>
              <a:off x="575935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6"/>
            <p:cNvSpPr/>
            <p:nvPr/>
          </p:nvSpPr>
          <p:spPr>
            <a:xfrm>
              <a:off x="575935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6"/>
            <p:cNvSpPr/>
            <p:nvPr/>
          </p:nvSpPr>
          <p:spPr>
            <a:xfrm>
              <a:off x="575935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6"/>
            <p:cNvSpPr/>
            <p:nvPr/>
          </p:nvSpPr>
          <p:spPr>
            <a:xfrm>
              <a:off x="575935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6"/>
            <p:cNvSpPr/>
            <p:nvPr/>
          </p:nvSpPr>
          <p:spPr>
            <a:xfrm>
              <a:off x="590985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1" name="Google Shape;1961;p6"/>
            <p:cNvSpPr/>
            <p:nvPr/>
          </p:nvSpPr>
          <p:spPr>
            <a:xfrm>
              <a:off x="5909850"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6"/>
            <p:cNvSpPr/>
            <p:nvPr/>
          </p:nvSpPr>
          <p:spPr>
            <a:xfrm>
              <a:off x="5909850"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6"/>
            <p:cNvSpPr/>
            <p:nvPr/>
          </p:nvSpPr>
          <p:spPr>
            <a:xfrm>
              <a:off x="6060375"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6"/>
            <p:cNvSpPr/>
            <p:nvPr/>
          </p:nvSpPr>
          <p:spPr>
            <a:xfrm>
              <a:off x="621087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6"/>
            <p:cNvSpPr/>
            <p:nvPr/>
          </p:nvSpPr>
          <p:spPr>
            <a:xfrm>
              <a:off x="621087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6"/>
            <p:cNvSpPr/>
            <p:nvPr/>
          </p:nvSpPr>
          <p:spPr>
            <a:xfrm>
              <a:off x="6511900"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67" name="Google Shape;1967;p6"/>
          <p:cNvGrpSpPr/>
          <p:nvPr/>
        </p:nvGrpSpPr>
        <p:grpSpPr>
          <a:xfrm rot="10800000">
            <a:off x="7682451" y="28707"/>
            <a:ext cx="994639" cy="4940182"/>
            <a:chOff x="5759350" y="388625"/>
            <a:chExt cx="1024450" cy="5088250"/>
          </a:xfrm>
        </p:grpSpPr>
        <p:sp>
          <p:nvSpPr>
            <p:cNvPr id="1968" name="Google Shape;1968;p6"/>
            <p:cNvSpPr/>
            <p:nvPr/>
          </p:nvSpPr>
          <p:spPr>
            <a:xfrm>
              <a:off x="575935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6"/>
            <p:cNvSpPr/>
            <p:nvPr/>
          </p:nvSpPr>
          <p:spPr>
            <a:xfrm>
              <a:off x="575935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6"/>
            <p:cNvSpPr/>
            <p:nvPr/>
          </p:nvSpPr>
          <p:spPr>
            <a:xfrm>
              <a:off x="575935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6"/>
            <p:cNvSpPr/>
            <p:nvPr/>
          </p:nvSpPr>
          <p:spPr>
            <a:xfrm>
              <a:off x="575935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6"/>
            <p:cNvSpPr/>
            <p:nvPr/>
          </p:nvSpPr>
          <p:spPr>
            <a:xfrm>
              <a:off x="575935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6"/>
            <p:cNvSpPr/>
            <p:nvPr/>
          </p:nvSpPr>
          <p:spPr>
            <a:xfrm>
              <a:off x="575935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6"/>
            <p:cNvSpPr/>
            <p:nvPr/>
          </p:nvSpPr>
          <p:spPr>
            <a:xfrm>
              <a:off x="575935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6"/>
            <p:cNvSpPr/>
            <p:nvPr/>
          </p:nvSpPr>
          <p:spPr>
            <a:xfrm>
              <a:off x="5909850"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6"/>
            <p:cNvSpPr/>
            <p:nvPr/>
          </p:nvSpPr>
          <p:spPr>
            <a:xfrm>
              <a:off x="5909850"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6"/>
            <p:cNvSpPr/>
            <p:nvPr/>
          </p:nvSpPr>
          <p:spPr>
            <a:xfrm>
              <a:off x="5909850"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6"/>
            <p:cNvSpPr/>
            <p:nvPr/>
          </p:nvSpPr>
          <p:spPr>
            <a:xfrm>
              <a:off x="5909850"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6"/>
            <p:cNvSpPr/>
            <p:nvPr/>
          </p:nvSpPr>
          <p:spPr>
            <a:xfrm>
              <a:off x="5909850"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6"/>
            <p:cNvSpPr/>
            <p:nvPr/>
          </p:nvSpPr>
          <p:spPr>
            <a:xfrm>
              <a:off x="5909850"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6"/>
            <p:cNvSpPr/>
            <p:nvPr/>
          </p:nvSpPr>
          <p:spPr>
            <a:xfrm>
              <a:off x="590985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6"/>
            <p:cNvSpPr/>
            <p:nvPr/>
          </p:nvSpPr>
          <p:spPr>
            <a:xfrm>
              <a:off x="5909850"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6"/>
            <p:cNvSpPr/>
            <p:nvPr/>
          </p:nvSpPr>
          <p:spPr>
            <a:xfrm>
              <a:off x="5909850"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6"/>
            <p:cNvSpPr/>
            <p:nvPr/>
          </p:nvSpPr>
          <p:spPr>
            <a:xfrm>
              <a:off x="5909850"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6"/>
            <p:cNvSpPr/>
            <p:nvPr/>
          </p:nvSpPr>
          <p:spPr>
            <a:xfrm>
              <a:off x="5909850"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6"/>
            <p:cNvSpPr/>
            <p:nvPr/>
          </p:nvSpPr>
          <p:spPr>
            <a:xfrm>
              <a:off x="5909850"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6"/>
            <p:cNvSpPr/>
            <p:nvPr/>
          </p:nvSpPr>
          <p:spPr>
            <a:xfrm>
              <a:off x="5909850"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6"/>
            <p:cNvSpPr/>
            <p:nvPr/>
          </p:nvSpPr>
          <p:spPr>
            <a:xfrm>
              <a:off x="5909850"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6"/>
            <p:cNvSpPr/>
            <p:nvPr/>
          </p:nvSpPr>
          <p:spPr>
            <a:xfrm>
              <a:off x="5909850"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6"/>
            <p:cNvSpPr/>
            <p:nvPr/>
          </p:nvSpPr>
          <p:spPr>
            <a:xfrm>
              <a:off x="5909850"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6"/>
            <p:cNvSpPr/>
            <p:nvPr/>
          </p:nvSpPr>
          <p:spPr>
            <a:xfrm>
              <a:off x="590985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6"/>
            <p:cNvSpPr/>
            <p:nvPr/>
          </p:nvSpPr>
          <p:spPr>
            <a:xfrm>
              <a:off x="5909850"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6"/>
            <p:cNvSpPr/>
            <p:nvPr/>
          </p:nvSpPr>
          <p:spPr>
            <a:xfrm>
              <a:off x="5909850"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6"/>
            <p:cNvSpPr/>
            <p:nvPr/>
          </p:nvSpPr>
          <p:spPr>
            <a:xfrm>
              <a:off x="6060375"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6"/>
            <p:cNvSpPr/>
            <p:nvPr/>
          </p:nvSpPr>
          <p:spPr>
            <a:xfrm>
              <a:off x="6060375"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1996;p6"/>
            <p:cNvSpPr/>
            <p:nvPr/>
          </p:nvSpPr>
          <p:spPr>
            <a:xfrm>
              <a:off x="6060375"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6"/>
            <p:cNvSpPr/>
            <p:nvPr/>
          </p:nvSpPr>
          <p:spPr>
            <a:xfrm>
              <a:off x="606037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6"/>
            <p:cNvSpPr/>
            <p:nvPr/>
          </p:nvSpPr>
          <p:spPr>
            <a:xfrm>
              <a:off x="6060375"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1999;p6"/>
            <p:cNvSpPr/>
            <p:nvPr/>
          </p:nvSpPr>
          <p:spPr>
            <a:xfrm>
              <a:off x="6060375"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6"/>
            <p:cNvSpPr/>
            <p:nvPr/>
          </p:nvSpPr>
          <p:spPr>
            <a:xfrm>
              <a:off x="6060375"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6"/>
            <p:cNvSpPr/>
            <p:nvPr/>
          </p:nvSpPr>
          <p:spPr>
            <a:xfrm>
              <a:off x="6060375"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6"/>
            <p:cNvSpPr/>
            <p:nvPr/>
          </p:nvSpPr>
          <p:spPr>
            <a:xfrm>
              <a:off x="6060375"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6"/>
            <p:cNvSpPr/>
            <p:nvPr/>
          </p:nvSpPr>
          <p:spPr>
            <a:xfrm>
              <a:off x="606037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6"/>
            <p:cNvSpPr/>
            <p:nvPr/>
          </p:nvSpPr>
          <p:spPr>
            <a:xfrm>
              <a:off x="6060375"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6"/>
            <p:cNvSpPr/>
            <p:nvPr/>
          </p:nvSpPr>
          <p:spPr>
            <a:xfrm>
              <a:off x="6060375"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6"/>
            <p:cNvSpPr/>
            <p:nvPr/>
          </p:nvSpPr>
          <p:spPr>
            <a:xfrm>
              <a:off x="6060375"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6"/>
            <p:cNvSpPr/>
            <p:nvPr/>
          </p:nvSpPr>
          <p:spPr>
            <a:xfrm>
              <a:off x="6060375"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6"/>
            <p:cNvSpPr/>
            <p:nvPr/>
          </p:nvSpPr>
          <p:spPr>
            <a:xfrm>
              <a:off x="606037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6"/>
            <p:cNvSpPr/>
            <p:nvPr/>
          </p:nvSpPr>
          <p:spPr>
            <a:xfrm>
              <a:off x="6060375"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6"/>
            <p:cNvSpPr/>
            <p:nvPr/>
          </p:nvSpPr>
          <p:spPr>
            <a:xfrm>
              <a:off x="6060375"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6"/>
            <p:cNvSpPr/>
            <p:nvPr/>
          </p:nvSpPr>
          <p:spPr>
            <a:xfrm>
              <a:off x="6060375"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6"/>
            <p:cNvSpPr/>
            <p:nvPr/>
          </p:nvSpPr>
          <p:spPr>
            <a:xfrm>
              <a:off x="6060375"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6"/>
            <p:cNvSpPr/>
            <p:nvPr/>
          </p:nvSpPr>
          <p:spPr>
            <a:xfrm>
              <a:off x="6060375"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6"/>
            <p:cNvSpPr/>
            <p:nvPr/>
          </p:nvSpPr>
          <p:spPr>
            <a:xfrm>
              <a:off x="606037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6"/>
            <p:cNvSpPr/>
            <p:nvPr/>
          </p:nvSpPr>
          <p:spPr>
            <a:xfrm>
              <a:off x="6060375"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6"/>
            <p:cNvSpPr/>
            <p:nvPr/>
          </p:nvSpPr>
          <p:spPr>
            <a:xfrm>
              <a:off x="6060375"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6"/>
            <p:cNvSpPr/>
            <p:nvPr/>
          </p:nvSpPr>
          <p:spPr>
            <a:xfrm>
              <a:off x="6060375"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6"/>
            <p:cNvSpPr/>
            <p:nvPr/>
          </p:nvSpPr>
          <p:spPr>
            <a:xfrm>
              <a:off x="606037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6"/>
            <p:cNvSpPr/>
            <p:nvPr/>
          </p:nvSpPr>
          <p:spPr>
            <a:xfrm>
              <a:off x="6060375"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6"/>
            <p:cNvSpPr/>
            <p:nvPr/>
          </p:nvSpPr>
          <p:spPr>
            <a:xfrm>
              <a:off x="621087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6"/>
            <p:cNvSpPr/>
            <p:nvPr/>
          </p:nvSpPr>
          <p:spPr>
            <a:xfrm>
              <a:off x="621087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6"/>
            <p:cNvSpPr/>
            <p:nvPr/>
          </p:nvSpPr>
          <p:spPr>
            <a:xfrm>
              <a:off x="621087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6"/>
            <p:cNvSpPr/>
            <p:nvPr/>
          </p:nvSpPr>
          <p:spPr>
            <a:xfrm>
              <a:off x="621087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6"/>
            <p:cNvSpPr/>
            <p:nvPr/>
          </p:nvSpPr>
          <p:spPr>
            <a:xfrm>
              <a:off x="621087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6"/>
            <p:cNvSpPr/>
            <p:nvPr/>
          </p:nvSpPr>
          <p:spPr>
            <a:xfrm>
              <a:off x="621087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6"/>
            <p:cNvSpPr/>
            <p:nvPr/>
          </p:nvSpPr>
          <p:spPr>
            <a:xfrm>
              <a:off x="621087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6"/>
            <p:cNvSpPr/>
            <p:nvPr/>
          </p:nvSpPr>
          <p:spPr>
            <a:xfrm>
              <a:off x="621087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6"/>
            <p:cNvSpPr/>
            <p:nvPr/>
          </p:nvSpPr>
          <p:spPr>
            <a:xfrm>
              <a:off x="621087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6"/>
            <p:cNvSpPr/>
            <p:nvPr/>
          </p:nvSpPr>
          <p:spPr>
            <a:xfrm>
              <a:off x="621087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6"/>
            <p:cNvSpPr/>
            <p:nvPr/>
          </p:nvSpPr>
          <p:spPr>
            <a:xfrm>
              <a:off x="621087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6"/>
            <p:cNvSpPr/>
            <p:nvPr/>
          </p:nvSpPr>
          <p:spPr>
            <a:xfrm>
              <a:off x="621087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6"/>
            <p:cNvSpPr/>
            <p:nvPr/>
          </p:nvSpPr>
          <p:spPr>
            <a:xfrm>
              <a:off x="621087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6"/>
            <p:cNvSpPr/>
            <p:nvPr/>
          </p:nvSpPr>
          <p:spPr>
            <a:xfrm>
              <a:off x="621087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6"/>
            <p:cNvSpPr/>
            <p:nvPr/>
          </p:nvSpPr>
          <p:spPr>
            <a:xfrm>
              <a:off x="621087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6"/>
            <p:cNvSpPr/>
            <p:nvPr/>
          </p:nvSpPr>
          <p:spPr>
            <a:xfrm>
              <a:off x="621087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6"/>
            <p:cNvSpPr/>
            <p:nvPr/>
          </p:nvSpPr>
          <p:spPr>
            <a:xfrm>
              <a:off x="621087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6"/>
            <p:cNvSpPr/>
            <p:nvPr/>
          </p:nvSpPr>
          <p:spPr>
            <a:xfrm>
              <a:off x="621087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6"/>
            <p:cNvSpPr/>
            <p:nvPr/>
          </p:nvSpPr>
          <p:spPr>
            <a:xfrm>
              <a:off x="621087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6"/>
            <p:cNvSpPr/>
            <p:nvPr/>
          </p:nvSpPr>
          <p:spPr>
            <a:xfrm>
              <a:off x="621087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6"/>
            <p:cNvSpPr/>
            <p:nvPr/>
          </p:nvSpPr>
          <p:spPr>
            <a:xfrm>
              <a:off x="6361375"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6"/>
            <p:cNvSpPr/>
            <p:nvPr/>
          </p:nvSpPr>
          <p:spPr>
            <a:xfrm>
              <a:off x="6361375"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6"/>
            <p:cNvSpPr/>
            <p:nvPr/>
          </p:nvSpPr>
          <p:spPr>
            <a:xfrm>
              <a:off x="6361375"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6"/>
            <p:cNvSpPr/>
            <p:nvPr/>
          </p:nvSpPr>
          <p:spPr>
            <a:xfrm>
              <a:off x="6361375"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6"/>
            <p:cNvSpPr/>
            <p:nvPr/>
          </p:nvSpPr>
          <p:spPr>
            <a:xfrm>
              <a:off x="6361375"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6"/>
            <p:cNvSpPr/>
            <p:nvPr/>
          </p:nvSpPr>
          <p:spPr>
            <a:xfrm>
              <a:off x="6361375"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6"/>
            <p:cNvSpPr/>
            <p:nvPr/>
          </p:nvSpPr>
          <p:spPr>
            <a:xfrm>
              <a:off x="6361375"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6"/>
            <p:cNvSpPr/>
            <p:nvPr/>
          </p:nvSpPr>
          <p:spPr>
            <a:xfrm>
              <a:off x="6361375"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6"/>
            <p:cNvSpPr/>
            <p:nvPr/>
          </p:nvSpPr>
          <p:spPr>
            <a:xfrm>
              <a:off x="6361375"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6"/>
            <p:cNvSpPr/>
            <p:nvPr/>
          </p:nvSpPr>
          <p:spPr>
            <a:xfrm>
              <a:off x="6361375"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6"/>
            <p:cNvSpPr/>
            <p:nvPr/>
          </p:nvSpPr>
          <p:spPr>
            <a:xfrm>
              <a:off x="6361375"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6"/>
            <p:cNvSpPr/>
            <p:nvPr/>
          </p:nvSpPr>
          <p:spPr>
            <a:xfrm>
              <a:off x="6361375"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6"/>
            <p:cNvSpPr/>
            <p:nvPr/>
          </p:nvSpPr>
          <p:spPr>
            <a:xfrm>
              <a:off x="6361375"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6"/>
            <p:cNvSpPr/>
            <p:nvPr/>
          </p:nvSpPr>
          <p:spPr>
            <a:xfrm>
              <a:off x="6361375"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6"/>
            <p:cNvSpPr/>
            <p:nvPr/>
          </p:nvSpPr>
          <p:spPr>
            <a:xfrm>
              <a:off x="6361375"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6"/>
            <p:cNvSpPr/>
            <p:nvPr/>
          </p:nvSpPr>
          <p:spPr>
            <a:xfrm>
              <a:off x="6361375"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6"/>
            <p:cNvSpPr/>
            <p:nvPr/>
          </p:nvSpPr>
          <p:spPr>
            <a:xfrm>
              <a:off x="6361375"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6"/>
            <p:cNvSpPr/>
            <p:nvPr/>
          </p:nvSpPr>
          <p:spPr>
            <a:xfrm>
              <a:off x="6361375"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6"/>
            <p:cNvSpPr/>
            <p:nvPr/>
          </p:nvSpPr>
          <p:spPr>
            <a:xfrm>
              <a:off x="6511900"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6"/>
            <p:cNvSpPr/>
            <p:nvPr/>
          </p:nvSpPr>
          <p:spPr>
            <a:xfrm>
              <a:off x="6511900"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6"/>
            <p:cNvSpPr/>
            <p:nvPr/>
          </p:nvSpPr>
          <p:spPr>
            <a:xfrm>
              <a:off x="6511900"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6"/>
            <p:cNvSpPr/>
            <p:nvPr/>
          </p:nvSpPr>
          <p:spPr>
            <a:xfrm>
              <a:off x="6511900"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6"/>
            <p:cNvSpPr/>
            <p:nvPr/>
          </p:nvSpPr>
          <p:spPr>
            <a:xfrm>
              <a:off x="6511900"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6"/>
            <p:cNvSpPr/>
            <p:nvPr/>
          </p:nvSpPr>
          <p:spPr>
            <a:xfrm>
              <a:off x="6511900"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6"/>
            <p:cNvSpPr/>
            <p:nvPr/>
          </p:nvSpPr>
          <p:spPr>
            <a:xfrm>
              <a:off x="6511900"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6"/>
            <p:cNvSpPr/>
            <p:nvPr/>
          </p:nvSpPr>
          <p:spPr>
            <a:xfrm>
              <a:off x="6511900"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6"/>
            <p:cNvSpPr/>
            <p:nvPr/>
          </p:nvSpPr>
          <p:spPr>
            <a:xfrm>
              <a:off x="666240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6"/>
            <p:cNvSpPr/>
            <p:nvPr/>
          </p:nvSpPr>
          <p:spPr>
            <a:xfrm>
              <a:off x="666240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6"/>
            <p:cNvSpPr/>
            <p:nvPr/>
          </p:nvSpPr>
          <p:spPr>
            <a:xfrm>
              <a:off x="666240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69" name="Google Shape;2069;p6"/>
          <p:cNvGrpSpPr/>
          <p:nvPr/>
        </p:nvGrpSpPr>
        <p:grpSpPr>
          <a:xfrm rot="10800000">
            <a:off x="7682451" y="28707"/>
            <a:ext cx="1140783" cy="5086302"/>
            <a:chOff x="5608825" y="238125"/>
            <a:chExt cx="1174975" cy="5238750"/>
          </a:xfrm>
        </p:grpSpPr>
        <p:sp>
          <p:nvSpPr>
            <p:cNvPr id="2070" name="Google Shape;2070;p6"/>
            <p:cNvSpPr/>
            <p:nvPr/>
          </p:nvSpPr>
          <p:spPr>
            <a:xfrm>
              <a:off x="5608825"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6"/>
            <p:cNvSpPr/>
            <p:nvPr/>
          </p:nvSpPr>
          <p:spPr>
            <a:xfrm>
              <a:off x="560882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6"/>
            <p:cNvSpPr/>
            <p:nvPr/>
          </p:nvSpPr>
          <p:spPr>
            <a:xfrm>
              <a:off x="560882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6"/>
            <p:cNvSpPr/>
            <p:nvPr/>
          </p:nvSpPr>
          <p:spPr>
            <a:xfrm>
              <a:off x="560882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6"/>
            <p:cNvSpPr/>
            <p:nvPr/>
          </p:nvSpPr>
          <p:spPr>
            <a:xfrm>
              <a:off x="575935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6"/>
            <p:cNvSpPr/>
            <p:nvPr/>
          </p:nvSpPr>
          <p:spPr>
            <a:xfrm>
              <a:off x="575935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6"/>
            <p:cNvSpPr/>
            <p:nvPr/>
          </p:nvSpPr>
          <p:spPr>
            <a:xfrm>
              <a:off x="575935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6"/>
            <p:cNvSpPr/>
            <p:nvPr/>
          </p:nvSpPr>
          <p:spPr>
            <a:xfrm>
              <a:off x="575935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6"/>
            <p:cNvSpPr/>
            <p:nvPr/>
          </p:nvSpPr>
          <p:spPr>
            <a:xfrm>
              <a:off x="575935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6"/>
            <p:cNvSpPr/>
            <p:nvPr/>
          </p:nvSpPr>
          <p:spPr>
            <a:xfrm>
              <a:off x="575935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6"/>
            <p:cNvSpPr/>
            <p:nvPr/>
          </p:nvSpPr>
          <p:spPr>
            <a:xfrm>
              <a:off x="575935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6"/>
            <p:cNvSpPr/>
            <p:nvPr/>
          </p:nvSpPr>
          <p:spPr>
            <a:xfrm>
              <a:off x="575935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6"/>
            <p:cNvSpPr/>
            <p:nvPr/>
          </p:nvSpPr>
          <p:spPr>
            <a:xfrm>
              <a:off x="575935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6"/>
            <p:cNvSpPr/>
            <p:nvPr/>
          </p:nvSpPr>
          <p:spPr>
            <a:xfrm>
              <a:off x="575935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6"/>
            <p:cNvSpPr/>
            <p:nvPr/>
          </p:nvSpPr>
          <p:spPr>
            <a:xfrm>
              <a:off x="575935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6"/>
            <p:cNvSpPr/>
            <p:nvPr/>
          </p:nvSpPr>
          <p:spPr>
            <a:xfrm>
              <a:off x="575935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6"/>
            <p:cNvSpPr/>
            <p:nvPr/>
          </p:nvSpPr>
          <p:spPr>
            <a:xfrm>
              <a:off x="575935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6"/>
            <p:cNvSpPr/>
            <p:nvPr/>
          </p:nvSpPr>
          <p:spPr>
            <a:xfrm>
              <a:off x="575935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6"/>
            <p:cNvSpPr/>
            <p:nvPr/>
          </p:nvSpPr>
          <p:spPr>
            <a:xfrm>
              <a:off x="575935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6"/>
            <p:cNvSpPr/>
            <p:nvPr/>
          </p:nvSpPr>
          <p:spPr>
            <a:xfrm>
              <a:off x="575935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6"/>
            <p:cNvSpPr/>
            <p:nvPr/>
          </p:nvSpPr>
          <p:spPr>
            <a:xfrm>
              <a:off x="575935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6"/>
            <p:cNvSpPr/>
            <p:nvPr/>
          </p:nvSpPr>
          <p:spPr>
            <a:xfrm>
              <a:off x="5909850"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6"/>
            <p:cNvSpPr/>
            <p:nvPr/>
          </p:nvSpPr>
          <p:spPr>
            <a:xfrm>
              <a:off x="5909850"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6"/>
            <p:cNvSpPr/>
            <p:nvPr/>
          </p:nvSpPr>
          <p:spPr>
            <a:xfrm>
              <a:off x="5909850"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6"/>
            <p:cNvSpPr/>
            <p:nvPr/>
          </p:nvSpPr>
          <p:spPr>
            <a:xfrm>
              <a:off x="5909850"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6"/>
            <p:cNvSpPr/>
            <p:nvPr/>
          </p:nvSpPr>
          <p:spPr>
            <a:xfrm>
              <a:off x="590985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6"/>
            <p:cNvSpPr/>
            <p:nvPr/>
          </p:nvSpPr>
          <p:spPr>
            <a:xfrm>
              <a:off x="5909850"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6"/>
            <p:cNvSpPr/>
            <p:nvPr/>
          </p:nvSpPr>
          <p:spPr>
            <a:xfrm>
              <a:off x="5909850"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6"/>
            <p:cNvSpPr/>
            <p:nvPr/>
          </p:nvSpPr>
          <p:spPr>
            <a:xfrm>
              <a:off x="5909850"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6"/>
            <p:cNvSpPr/>
            <p:nvPr/>
          </p:nvSpPr>
          <p:spPr>
            <a:xfrm>
              <a:off x="5909850"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6"/>
            <p:cNvSpPr/>
            <p:nvPr/>
          </p:nvSpPr>
          <p:spPr>
            <a:xfrm>
              <a:off x="5909850"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6"/>
            <p:cNvSpPr/>
            <p:nvPr/>
          </p:nvSpPr>
          <p:spPr>
            <a:xfrm>
              <a:off x="5909850"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6"/>
            <p:cNvSpPr/>
            <p:nvPr/>
          </p:nvSpPr>
          <p:spPr>
            <a:xfrm>
              <a:off x="5909850"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6"/>
            <p:cNvSpPr/>
            <p:nvPr/>
          </p:nvSpPr>
          <p:spPr>
            <a:xfrm>
              <a:off x="5909850"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6"/>
            <p:cNvSpPr/>
            <p:nvPr/>
          </p:nvSpPr>
          <p:spPr>
            <a:xfrm>
              <a:off x="606037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6"/>
            <p:cNvSpPr/>
            <p:nvPr/>
          </p:nvSpPr>
          <p:spPr>
            <a:xfrm>
              <a:off x="6060375"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6"/>
            <p:cNvSpPr/>
            <p:nvPr/>
          </p:nvSpPr>
          <p:spPr>
            <a:xfrm>
              <a:off x="6060375"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6"/>
            <p:cNvSpPr/>
            <p:nvPr/>
          </p:nvSpPr>
          <p:spPr>
            <a:xfrm>
              <a:off x="6060375"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6"/>
            <p:cNvSpPr/>
            <p:nvPr/>
          </p:nvSpPr>
          <p:spPr>
            <a:xfrm>
              <a:off x="6060375"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6"/>
            <p:cNvSpPr/>
            <p:nvPr/>
          </p:nvSpPr>
          <p:spPr>
            <a:xfrm>
              <a:off x="6060375"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6"/>
            <p:cNvSpPr/>
            <p:nvPr/>
          </p:nvSpPr>
          <p:spPr>
            <a:xfrm>
              <a:off x="6060375"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6"/>
            <p:cNvSpPr/>
            <p:nvPr/>
          </p:nvSpPr>
          <p:spPr>
            <a:xfrm>
              <a:off x="6060375"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6"/>
            <p:cNvSpPr/>
            <p:nvPr/>
          </p:nvSpPr>
          <p:spPr>
            <a:xfrm>
              <a:off x="621087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6"/>
            <p:cNvSpPr/>
            <p:nvPr/>
          </p:nvSpPr>
          <p:spPr>
            <a:xfrm>
              <a:off x="621087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2114;p6"/>
            <p:cNvSpPr/>
            <p:nvPr/>
          </p:nvSpPr>
          <p:spPr>
            <a:xfrm>
              <a:off x="621087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5" name="Google Shape;2115;p6"/>
            <p:cNvSpPr/>
            <p:nvPr/>
          </p:nvSpPr>
          <p:spPr>
            <a:xfrm>
              <a:off x="621087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6"/>
            <p:cNvSpPr/>
            <p:nvPr/>
          </p:nvSpPr>
          <p:spPr>
            <a:xfrm>
              <a:off x="621087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6"/>
            <p:cNvSpPr/>
            <p:nvPr/>
          </p:nvSpPr>
          <p:spPr>
            <a:xfrm>
              <a:off x="6361375"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6"/>
            <p:cNvSpPr/>
            <p:nvPr/>
          </p:nvSpPr>
          <p:spPr>
            <a:xfrm>
              <a:off x="6361375"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6"/>
            <p:cNvSpPr/>
            <p:nvPr/>
          </p:nvSpPr>
          <p:spPr>
            <a:xfrm>
              <a:off x="666240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2120"/>
        <p:cNvGrpSpPr/>
        <p:nvPr/>
      </p:nvGrpSpPr>
      <p:grpSpPr>
        <a:xfrm>
          <a:off x="0" y="0"/>
          <a:ext cx="0" cy="0"/>
          <a:chOff x="0" y="0"/>
          <a:chExt cx="0" cy="0"/>
        </a:xfrm>
      </p:grpSpPr>
      <p:sp>
        <p:nvSpPr>
          <p:cNvPr id="2121" name="Google Shape;2121;p7"/>
          <p:cNvSpPr txBox="1">
            <a:spLocks noGrp="1"/>
          </p:cNvSpPr>
          <p:nvPr>
            <p:ph type="title"/>
          </p:nvPr>
        </p:nvSpPr>
        <p:spPr>
          <a:xfrm>
            <a:off x="718300" y="739375"/>
            <a:ext cx="6761100" cy="857400"/>
          </a:xfrm>
          <a:prstGeom prst="rect">
            <a:avLst/>
          </a:prstGeom>
        </p:spPr>
        <p:txBody>
          <a:bodyPr spcFirstLastPara="1" wrap="square" lIns="91425" tIns="91425" rIns="91425" bIns="91425" anchor="b" anchorCtr="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sp>
        <p:nvSpPr>
          <p:cNvPr id="2122" name="Google Shape;2122;p7"/>
          <p:cNvSpPr txBox="1">
            <a:spLocks noGrp="1"/>
          </p:cNvSpPr>
          <p:nvPr>
            <p:ph type="body" idx="1"/>
          </p:nvPr>
        </p:nvSpPr>
        <p:spPr>
          <a:xfrm>
            <a:off x="718300" y="1755475"/>
            <a:ext cx="2179200" cy="3094200"/>
          </a:xfrm>
          <a:prstGeom prst="rect">
            <a:avLst/>
          </a:prstGeom>
        </p:spPr>
        <p:txBody>
          <a:bodyPr spcFirstLastPara="1" wrap="square" lIns="91425" tIns="91425" rIns="91425" bIns="91425" anchor="t" anchorCtr="0">
            <a:noAutofit/>
          </a:bodyPr>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2123" name="Google Shape;2123;p7"/>
          <p:cNvSpPr txBox="1">
            <a:spLocks noGrp="1"/>
          </p:cNvSpPr>
          <p:nvPr>
            <p:ph type="body" idx="2"/>
          </p:nvPr>
        </p:nvSpPr>
        <p:spPr>
          <a:xfrm>
            <a:off x="3009263" y="1755475"/>
            <a:ext cx="2179200" cy="3094200"/>
          </a:xfrm>
          <a:prstGeom prst="rect">
            <a:avLst/>
          </a:prstGeom>
        </p:spPr>
        <p:txBody>
          <a:bodyPr spcFirstLastPara="1" wrap="square" lIns="91425" tIns="91425" rIns="91425" bIns="91425" anchor="t" anchorCtr="0">
            <a:noAutofit/>
          </a:bodyPr>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2124" name="Google Shape;2124;p7"/>
          <p:cNvSpPr txBox="1">
            <a:spLocks noGrp="1"/>
          </p:cNvSpPr>
          <p:nvPr>
            <p:ph type="body" idx="3"/>
          </p:nvPr>
        </p:nvSpPr>
        <p:spPr>
          <a:xfrm>
            <a:off x="5300226" y="1755475"/>
            <a:ext cx="2179200" cy="3094200"/>
          </a:xfrm>
          <a:prstGeom prst="rect">
            <a:avLst/>
          </a:prstGeom>
        </p:spPr>
        <p:txBody>
          <a:bodyPr spcFirstLastPara="1" wrap="square" lIns="91425" tIns="91425" rIns="91425" bIns="91425" anchor="t" anchorCtr="0">
            <a:noAutofit/>
          </a:bodyPr>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2125" name="Google Shape;2125;p7"/>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grpSp>
        <p:nvGrpSpPr>
          <p:cNvPr id="2126" name="Google Shape;2126;p7"/>
          <p:cNvGrpSpPr/>
          <p:nvPr/>
        </p:nvGrpSpPr>
        <p:grpSpPr>
          <a:xfrm rot="10800000">
            <a:off x="8851487" y="28707"/>
            <a:ext cx="264012" cy="5086302"/>
            <a:chOff x="5307800" y="238125"/>
            <a:chExt cx="271925" cy="5238750"/>
          </a:xfrm>
        </p:grpSpPr>
        <p:sp>
          <p:nvSpPr>
            <p:cNvPr id="2127" name="Google Shape;2127;p7"/>
            <p:cNvSpPr/>
            <p:nvPr/>
          </p:nvSpPr>
          <p:spPr>
            <a:xfrm>
              <a:off x="5307800"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8" name="Google Shape;2128;p7"/>
            <p:cNvSpPr/>
            <p:nvPr/>
          </p:nvSpPr>
          <p:spPr>
            <a:xfrm>
              <a:off x="530780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7"/>
            <p:cNvSpPr/>
            <p:nvPr/>
          </p:nvSpPr>
          <p:spPr>
            <a:xfrm>
              <a:off x="5307800"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7"/>
            <p:cNvSpPr/>
            <p:nvPr/>
          </p:nvSpPr>
          <p:spPr>
            <a:xfrm>
              <a:off x="5307800"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7"/>
            <p:cNvSpPr/>
            <p:nvPr/>
          </p:nvSpPr>
          <p:spPr>
            <a:xfrm>
              <a:off x="5307800"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7"/>
            <p:cNvSpPr/>
            <p:nvPr/>
          </p:nvSpPr>
          <p:spPr>
            <a:xfrm>
              <a:off x="530780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7"/>
            <p:cNvSpPr/>
            <p:nvPr/>
          </p:nvSpPr>
          <p:spPr>
            <a:xfrm>
              <a:off x="5307800"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7"/>
            <p:cNvSpPr/>
            <p:nvPr/>
          </p:nvSpPr>
          <p:spPr>
            <a:xfrm>
              <a:off x="530780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7"/>
            <p:cNvSpPr/>
            <p:nvPr/>
          </p:nvSpPr>
          <p:spPr>
            <a:xfrm>
              <a:off x="5307800"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7"/>
            <p:cNvSpPr/>
            <p:nvPr/>
          </p:nvSpPr>
          <p:spPr>
            <a:xfrm>
              <a:off x="5307800"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7"/>
            <p:cNvSpPr/>
            <p:nvPr/>
          </p:nvSpPr>
          <p:spPr>
            <a:xfrm>
              <a:off x="5307800"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7"/>
            <p:cNvSpPr/>
            <p:nvPr/>
          </p:nvSpPr>
          <p:spPr>
            <a:xfrm>
              <a:off x="5307800"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7"/>
            <p:cNvSpPr/>
            <p:nvPr/>
          </p:nvSpPr>
          <p:spPr>
            <a:xfrm>
              <a:off x="530780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7"/>
            <p:cNvSpPr/>
            <p:nvPr/>
          </p:nvSpPr>
          <p:spPr>
            <a:xfrm>
              <a:off x="5307800"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7"/>
            <p:cNvSpPr/>
            <p:nvPr/>
          </p:nvSpPr>
          <p:spPr>
            <a:xfrm>
              <a:off x="5307800"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7"/>
            <p:cNvSpPr/>
            <p:nvPr/>
          </p:nvSpPr>
          <p:spPr>
            <a:xfrm>
              <a:off x="5307800"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7"/>
            <p:cNvSpPr/>
            <p:nvPr/>
          </p:nvSpPr>
          <p:spPr>
            <a:xfrm>
              <a:off x="5307800"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7"/>
            <p:cNvSpPr/>
            <p:nvPr/>
          </p:nvSpPr>
          <p:spPr>
            <a:xfrm>
              <a:off x="530780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7"/>
            <p:cNvSpPr/>
            <p:nvPr/>
          </p:nvSpPr>
          <p:spPr>
            <a:xfrm>
              <a:off x="5307800"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7"/>
            <p:cNvSpPr/>
            <p:nvPr/>
          </p:nvSpPr>
          <p:spPr>
            <a:xfrm>
              <a:off x="5307800"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7"/>
            <p:cNvSpPr/>
            <p:nvPr/>
          </p:nvSpPr>
          <p:spPr>
            <a:xfrm>
              <a:off x="5307800"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7"/>
            <p:cNvSpPr/>
            <p:nvPr/>
          </p:nvSpPr>
          <p:spPr>
            <a:xfrm>
              <a:off x="5307800"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2149;p7"/>
            <p:cNvSpPr/>
            <p:nvPr/>
          </p:nvSpPr>
          <p:spPr>
            <a:xfrm>
              <a:off x="5307800"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7"/>
            <p:cNvSpPr/>
            <p:nvPr/>
          </p:nvSpPr>
          <p:spPr>
            <a:xfrm>
              <a:off x="530780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 name="Google Shape;2151;p7"/>
            <p:cNvSpPr/>
            <p:nvPr/>
          </p:nvSpPr>
          <p:spPr>
            <a:xfrm>
              <a:off x="5307800"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 name="Google Shape;2152;p7"/>
            <p:cNvSpPr/>
            <p:nvPr/>
          </p:nvSpPr>
          <p:spPr>
            <a:xfrm>
              <a:off x="5307800"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7"/>
            <p:cNvSpPr/>
            <p:nvPr/>
          </p:nvSpPr>
          <p:spPr>
            <a:xfrm>
              <a:off x="5307800"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7"/>
            <p:cNvSpPr/>
            <p:nvPr/>
          </p:nvSpPr>
          <p:spPr>
            <a:xfrm>
              <a:off x="5307800"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7"/>
            <p:cNvSpPr/>
            <p:nvPr/>
          </p:nvSpPr>
          <p:spPr>
            <a:xfrm>
              <a:off x="530780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7"/>
            <p:cNvSpPr/>
            <p:nvPr/>
          </p:nvSpPr>
          <p:spPr>
            <a:xfrm>
              <a:off x="530780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7"/>
            <p:cNvSpPr/>
            <p:nvPr/>
          </p:nvSpPr>
          <p:spPr>
            <a:xfrm>
              <a:off x="5307800"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7"/>
            <p:cNvSpPr/>
            <p:nvPr/>
          </p:nvSpPr>
          <p:spPr>
            <a:xfrm>
              <a:off x="5307800"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7"/>
            <p:cNvSpPr/>
            <p:nvPr/>
          </p:nvSpPr>
          <p:spPr>
            <a:xfrm>
              <a:off x="5307800"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7"/>
            <p:cNvSpPr/>
            <p:nvPr/>
          </p:nvSpPr>
          <p:spPr>
            <a:xfrm>
              <a:off x="530780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7"/>
            <p:cNvSpPr/>
            <p:nvPr/>
          </p:nvSpPr>
          <p:spPr>
            <a:xfrm>
              <a:off x="5307800"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7"/>
            <p:cNvSpPr/>
            <p:nvPr/>
          </p:nvSpPr>
          <p:spPr>
            <a:xfrm>
              <a:off x="5458325"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7"/>
            <p:cNvSpPr/>
            <p:nvPr/>
          </p:nvSpPr>
          <p:spPr>
            <a:xfrm>
              <a:off x="5458325" y="53912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7"/>
            <p:cNvSpPr/>
            <p:nvPr/>
          </p:nvSpPr>
          <p:spPr>
            <a:xfrm>
              <a:off x="5458325"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7"/>
            <p:cNvSpPr/>
            <p:nvPr/>
          </p:nvSpPr>
          <p:spPr>
            <a:xfrm>
              <a:off x="5458325"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7"/>
            <p:cNvSpPr/>
            <p:nvPr/>
          </p:nvSpPr>
          <p:spPr>
            <a:xfrm>
              <a:off x="5458325" y="14422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7"/>
            <p:cNvSpPr/>
            <p:nvPr/>
          </p:nvSpPr>
          <p:spPr>
            <a:xfrm>
              <a:off x="5458325" y="159270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7"/>
            <p:cNvSpPr/>
            <p:nvPr/>
          </p:nvSpPr>
          <p:spPr>
            <a:xfrm>
              <a:off x="5458325" y="21947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7"/>
            <p:cNvSpPr/>
            <p:nvPr/>
          </p:nvSpPr>
          <p:spPr>
            <a:xfrm>
              <a:off x="5458325"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7"/>
            <p:cNvSpPr/>
            <p:nvPr/>
          </p:nvSpPr>
          <p:spPr>
            <a:xfrm>
              <a:off x="5458325" y="24957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7"/>
            <p:cNvSpPr/>
            <p:nvPr/>
          </p:nvSpPr>
          <p:spPr>
            <a:xfrm>
              <a:off x="5458325" y="264627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7"/>
            <p:cNvSpPr/>
            <p:nvPr/>
          </p:nvSpPr>
          <p:spPr>
            <a:xfrm>
              <a:off x="5458325" y="294730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7"/>
            <p:cNvSpPr/>
            <p:nvPr/>
          </p:nvSpPr>
          <p:spPr>
            <a:xfrm>
              <a:off x="5458325" y="32483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7"/>
            <p:cNvSpPr/>
            <p:nvPr/>
          </p:nvSpPr>
          <p:spPr>
            <a:xfrm>
              <a:off x="5458325" y="33988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7"/>
            <p:cNvSpPr/>
            <p:nvPr/>
          </p:nvSpPr>
          <p:spPr>
            <a:xfrm>
              <a:off x="5458325"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7"/>
            <p:cNvSpPr/>
            <p:nvPr/>
          </p:nvSpPr>
          <p:spPr>
            <a:xfrm>
              <a:off x="5458325" y="38503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7"/>
            <p:cNvSpPr/>
            <p:nvPr/>
          </p:nvSpPr>
          <p:spPr>
            <a:xfrm>
              <a:off x="5458325" y="400087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2178;p7"/>
            <p:cNvSpPr/>
            <p:nvPr/>
          </p:nvSpPr>
          <p:spPr>
            <a:xfrm>
              <a:off x="5458325" y="41514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2179;p7"/>
            <p:cNvSpPr/>
            <p:nvPr/>
          </p:nvSpPr>
          <p:spPr>
            <a:xfrm>
              <a:off x="5458325"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7"/>
            <p:cNvSpPr/>
            <p:nvPr/>
          </p:nvSpPr>
          <p:spPr>
            <a:xfrm>
              <a:off x="5458325" y="47534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7"/>
            <p:cNvSpPr/>
            <p:nvPr/>
          </p:nvSpPr>
          <p:spPr>
            <a:xfrm>
              <a:off x="5458325"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7"/>
            <p:cNvSpPr/>
            <p:nvPr/>
          </p:nvSpPr>
          <p:spPr>
            <a:xfrm>
              <a:off x="5458325"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7"/>
            <p:cNvSpPr/>
            <p:nvPr/>
          </p:nvSpPr>
          <p:spPr>
            <a:xfrm>
              <a:off x="5458325"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84" name="Google Shape;2184;p7"/>
          <p:cNvGrpSpPr/>
          <p:nvPr/>
        </p:nvGrpSpPr>
        <p:grpSpPr>
          <a:xfrm rot="10800000">
            <a:off x="7828571" y="28707"/>
            <a:ext cx="1140783" cy="5086302"/>
            <a:chOff x="5458325" y="238125"/>
            <a:chExt cx="1174975" cy="5238750"/>
          </a:xfrm>
        </p:grpSpPr>
        <p:sp>
          <p:nvSpPr>
            <p:cNvPr id="2185" name="Google Shape;2185;p7"/>
            <p:cNvSpPr/>
            <p:nvPr/>
          </p:nvSpPr>
          <p:spPr>
            <a:xfrm>
              <a:off x="5458325"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7"/>
            <p:cNvSpPr/>
            <p:nvPr/>
          </p:nvSpPr>
          <p:spPr>
            <a:xfrm>
              <a:off x="5458325"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7"/>
            <p:cNvSpPr/>
            <p:nvPr/>
          </p:nvSpPr>
          <p:spPr>
            <a:xfrm>
              <a:off x="5458325" y="8401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7"/>
            <p:cNvSpPr/>
            <p:nvPr/>
          </p:nvSpPr>
          <p:spPr>
            <a:xfrm>
              <a:off x="5458325"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7"/>
            <p:cNvSpPr/>
            <p:nvPr/>
          </p:nvSpPr>
          <p:spPr>
            <a:xfrm>
              <a:off x="5458325"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7"/>
            <p:cNvSpPr/>
            <p:nvPr/>
          </p:nvSpPr>
          <p:spPr>
            <a:xfrm>
              <a:off x="5458325" y="18937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7"/>
            <p:cNvSpPr/>
            <p:nvPr/>
          </p:nvSpPr>
          <p:spPr>
            <a:xfrm>
              <a:off x="5458325"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7"/>
            <p:cNvSpPr/>
            <p:nvPr/>
          </p:nvSpPr>
          <p:spPr>
            <a:xfrm>
              <a:off x="5458325"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7"/>
            <p:cNvSpPr/>
            <p:nvPr/>
          </p:nvSpPr>
          <p:spPr>
            <a:xfrm>
              <a:off x="5458325"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7"/>
            <p:cNvSpPr/>
            <p:nvPr/>
          </p:nvSpPr>
          <p:spPr>
            <a:xfrm>
              <a:off x="5458325" y="35493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7"/>
            <p:cNvSpPr/>
            <p:nvPr/>
          </p:nvSpPr>
          <p:spPr>
            <a:xfrm>
              <a:off x="5458325"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 name="Google Shape;2196;p7"/>
            <p:cNvSpPr/>
            <p:nvPr/>
          </p:nvSpPr>
          <p:spPr>
            <a:xfrm>
              <a:off x="5458325"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 name="Google Shape;2197;p7"/>
            <p:cNvSpPr/>
            <p:nvPr/>
          </p:nvSpPr>
          <p:spPr>
            <a:xfrm>
              <a:off x="5458325" y="49039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7"/>
            <p:cNvSpPr/>
            <p:nvPr/>
          </p:nvSpPr>
          <p:spPr>
            <a:xfrm>
              <a:off x="560882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7"/>
            <p:cNvSpPr/>
            <p:nvPr/>
          </p:nvSpPr>
          <p:spPr>
            <a:xfrm>
              <a:off x="560882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7"/>
            <p:cNvSpPr/>
            <p:nvPr/>
          </p:nvSpPr>
          <p:spPr>
            <a:xfrm>
              <a:off x="560882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7"/>
            <p:cNvSpPr/>
            <p:nvPr/>
          </p:nvSpPr>
          <p:spPr>
            <a:xfrm>
              <a:off x="5608825"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7"/>
            <p:cNvSpPr/>
            <p:nvPr/>
          </p:nvSpPr>
          <p:spPr>
            <a:xfrm>
              <a:off x="560882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7"/>
            <p:cNvSpPr/>
            <p:nvPr/>
          </p:nvSpPr>
          <p:spPr>
            <a:xfrm>
              <a:off x="560882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7"/>
            <p:cNvSpPr/>
            <p:nvPr/>
          </p:nvSpPr>
          <p:spPr>
            <a:xfrm>
              <a:off x="560882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7"/>
            <p:cNvSpPr/>
            <p:nvPr/>
          </p:nvSpPr>
          <p:spPr>
            <a:xfrm>
              <a:off x="5608825"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7"/>
            <p:cNvSpPr/>
            <p:nvPr/>
          </p:nvSpPr>
          <p:spPr>
            <a:xfrm>
              <a:off x="560882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7"/>
            <p:cNvSpPr/>
            <p:nvPr/>
          </p:nvSpPr>
          <p:spPr>
            <a:xfrm>
              <a:off x="5608825"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7"/>
            <p:cNvSpPr/>
            <p:nvPr/>
          </p:nvSpPr>
          <p:spPr>
            <a:xfrm>
              <a:off x="560882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7"/>
            <p:cNvSpPr/>
            <p:nvPr/>
          </p:nvSpPr>
          <p:spPr>
            <a:xfrm>
              <a:off x="560882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7"/>
            <p:cNvSpPr/>
            <p:nvPr/>
          </p:nvSpPr>
          <p:spPr>
            <a:xfrm>
              <a:off x="560882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7"/>
            <p:cNvSpPr/>
            <p:nvPr/>
          </p:nvSpPr>
          <p:spPr>
            <a:xfrm>
              <a:off x="560882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7"/>
            <p:cNvSpPr/>
            <p:nvPr/>
          </p:nvSpPr>
          <p:spPr>
            <a:xfrm>
              <a:off x="560882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7"/>
            <p:cNvSpPr/>
            <p:nvPr/>
          </p:nvSpPr>
          <p:spPr>
            <a:xfrm>
              <a:off x="5608825"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2214;p7"/>
            <p:cNvSpPr/>
            <p:nvPr/>
          </p:nvSpPr>
          <p:spPr>
            <a:xfrm>
              <a:off x="560882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2215;p7"/>
            <p:cNvSpPr/>
            <p:nvPr/>
          </p:nvSpPr>
          <p:spPr>
            <a:xfrm>
              <a:off x="560882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7"/>
            <p:cNvSpPr/>
            <p:nvPr/>
          </p:nvSpPr>
          <p:spPr>
            <a:xfrm>
              <a:off x="560882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7"/>
            <p:cNvSpPr/>
            <p:nvPr/>
          </p:nvSpPr>
          <p:spPr>
            <a:xfrm>
              <a:off x="560882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 name="Google Shape;2218;p7"/>
            <p:cNvSpPr/>
            <p:nvPr/>
          </p:nvSpPr>
          <p:spPr>
            <a:xfrm>
              <a:off x="560882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7"/>
            <p:cNvSpPr/>
            <p:nvPr/>
          </p:nvSpPr>
          <p:spPr>
            <a:xfrm>
              <a:off x="5608825"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7"/>
            <p:cNvSpPr/>
            <p:nvPr/>
          </p:nvSpPr>
          <p:spPr>
            <a:xfrm>
              <a:off x="560882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2221;p7"/>
            <p:cNvSpPr/>
            <p:nvPr/>
          </p:nvSpPr>
          <p:spPr>
            <a:xfrm>
              <a:off x="560882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 name="Google Shape;2222;p7"/>
            <p:cNvSpPr/>
            <p:nvPr/>
          </p:nvSpPr>
          <p:spPr>
            <a:xfrm>
              <a:off x="560882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7"/>
            <p:cNvSpPr/>
            <p:nvPr/>
          </p:nvSpPr>
          <p:spPr>
            <a:xfrm>
              <a:off x="560882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7"/>
            <p:cNvSpPr/>
            <p:nvPr/>
          </p:nvSpPr>
          <p:spPr>
            <a:xfrm>
              <a:off x="5608825"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7"/>
            <p:cNvSpPr/>
            <p:nvPr/>
          </p:nvSpPr>
          <p:spPr>
            <a:xfrm>
              <a:off x="560882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7"/>
            <p:cNvSpPr/>
            <p:nvPr/>
          </p:nvSpPr>
          <p:spPr>
            <a:xfrm>
              <a:off x="560882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7"/>
            <p:cNvSpPr/>
            <p:nvPr/>
          </p:nvSpPr>
          <p:spPr>
            <a:xfrm>
              <a:off x="560882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7"/>
            <p:cNvSpPr/>
            <p:nvPr/>
          </p:nvSpPr>
          <p:spPr>
            <a:xfrm>
              <a:off x="5608825"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2229;p7"/>
            <p:cNvSpPr/>
            <p:nvPr/>
          </p:nvSpPr>
          <p:spPr>
            <a:xfrm>
              <a:off x="575935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2230;p7"/>
            <p:cNvSpPr/>
            <p:nvPr/>
          </p:nvSpPr>
          <p:spPr>
            <a:xfrm>
              <a:off x="575935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7"/>
            <p:cNvSpPr/>
            <p:nvPr/>
          </p:nvSpPr>
          <p:spPr>
            <a:xfrm>
              <a:off x="575935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2232;p7"/>
            <p:cNvSpPr/>
            <p:nvPr/>
          </p:nvSpPr>
          <p:spPr>
            <a:xfrm>
              <a:off x="575935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2233;p7"/>
            <p:cNvSpPr/>
            <p:nvPr/>
          </p:nvSpPr>
          <p:spPr>
            <a:xfrm>
              <a:off x="575935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7"/>
            <p:cNvSpPr/>
            <p:nvPr/>
          </p:nvSpPr>
          <p:spPr>
            <a:xfrm>
              <a:off x="575935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7"/>
            <p:cNvSpPr/>
            <p:nvPr/>
          </p:nvSpPr>
          <p:spPr>
            <a:xfrm>
              <a:off x="575935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2236;p7"/>
            <p:cNvSpPr/>
            <p:nvPr/>
          </p:nvSpPr>
          <p:spPr>
            <a:xfrm>
              <a:off x="575935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2237;p7"/>
            <p:cNvSpPr/>
            <p:nvPr/>
          </p:nvSpPr>
          <p:spPr>
            <a:xfrm>
              <a:off x="575935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2238;p7"/>
            <p:cNvSpPr/>
            <p:nvPr/>
          </p:nvSpPr>
          <p:spPr>
            <a:xfrm>
              <a:off x="575935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 name="Google Shape;2239;p7"/>
            <p:cNvSpPr/>
            <p:nvPr/>
          </p:nvSpPr>
          <p:spPr>
            <a:xfrm>
              <a:off x="575935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 name="Google Shape;2240;p7"/>
            <p:cNvSpPr/>
            <p:nvPr/>
          </p:nvSpPr>
          <p:spPr>
            <a:xfrm>
              <a:off x="590985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7"/>
            <p:cNvSpPr/>
            <p:nvPr/>
          </p:nvSpPr>
          <p:spPr>
            <a:xfrm>
              <a:off x="5909850"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 name="Google Shape;2242;p7"/>
            <p:cNvSpPr/>
            <p:nvPr/>
          </p:nvSpPr>
          <p:spPr>
            <a:xfrm>
              <a:off x="5909850"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 name="Google Shape;2243;p7"/>
            <p:cNvSpPr/>
            <p:nvPr/>
          </p:nvSpPr>
          <p:spPr>
            <a:xfrm>
              <a:off x="6060375"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 name="Google Shape;2244;p7"/>
            <p:cNvSpPr/>
            <p:nvPr/>
          </p:nvSpPr>
          <p:spPr>
            <a:xfrm>
              <a:off x="621087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 name="Google Shape;2245;p7"/>
            <p:cNvSpPr/>
            <p:nvPr/>
          </p:nvSpPr>
          <p:spPr>
            <a:xfrm>
              <a:off x="621087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 name="Google Shape;2246;p7"/>
            <p:cNvSpPr/>
            <p:nvPr/>
          </p:nvSpPr>
          <p:spPr>
            <a:xfrm>
              <a:off x="6511900"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47" name="Google Shape;2247;p7"/>
          <p:cNvGrpSpPr/>
          <p:nvPr/>
        </p:nvGrpSpPr>
        <p:grpSpPr>
          <a:xfrm rot="10800000">
            <a:off x="7682451" y="28707"/>
            <a:ext cx="994639" cy="4940182"/>
            <a:chOff x="5759350" y="388625"/>
            <a:chExt cx="1024450" cy="5088250"/>
          </a:xfrm>
        </p:grpSpPr>
        <p:sp>
          <p:nvSpPr>
            <p:cNvPr id="2248" name="Google Shape;2248;p7"/>
            <p:cNvSpPr/>
            <p:nvPr/>
          </p:nvSpPr>
          <p:spPr>
            <a:xfrm>
              <a:off x="575935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 name="Google Shape;2249;p7"/>
            <p:cNvSpPr/>
            <p:nvPr/>
          </p:nvSpPr>
          <p:spPr>
            <a:xfrm>
              <a:off x="575935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 name="Google Shape;2250;p7"/>
            <p:cNvSpPr/>
            <p:nvPr/>
          </p:nvSpPr>
          <p:spPr>
            <a:xfrm>
              <a:off x="575935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 name="Google Shape;2251;p7"/>
            <p:cNvSpPr/>
            <p:nvPr/>
          </p:nvSpPr>
          <p:spPr>
            <a:xfrm>
              <a:off x="575935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7"/>
            <p:cNvSpPr/>
            <p:nvPr/>
          </p:nvSpPr>
          <p:spPr>
            <a:xfrm>
              <a:off x="575935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 name="Google Shape;2253;p7"/>
            <p:cNvSpPr/>
            <p:nvPr/>
          </p:nvSpPr>
          <p:spPr>
            <a:xfrm>
              <a:off x="575935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7"/>
            <p:cNvSpPr/>
            <p:nvPr/>
          </p:nvSpPr>
          <p:spPr>
            <a:xfrm>
              <a:off x="575935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7"/>
            <p:cNvSpPr/>
            <p:nvPr/>
          </p:nvSpPr>
          <p:spPr>
            <a:xfrm>
              <a:off x="5909850"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7"/>
            <p:cNvSpPr/>
            <p:nvPr/>
          </p:nvSpPr>
          <p:spPr>
            <a:xfrm>
              <a:off x="5909850"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7"/>
            <p:cNvSpPr/>
            <p:nvPr/>
          </p:nvSpPr>
          <p:spPr>
            <a:xfrm>
              <a:off x="5909850"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7"/>
            <p:cNvSpPr/>
            <p:nvPr/>
          </p:nvSpPr>
          <p:spPr>
            <a:xfrm>
              <a:off x="5909850"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7"/>
            <p:cNvSpPr/>
            <p:nvPr/>
          </p:nvSpPr>
          <p:spPr>
            <a:xfrm>
              <a:off x="5909850"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7"/>
            <p:cNvSpPr/>
            <p:nvPr/>
          </p:nvSpPr>
          <p:spPr>
            <a:xfrm>
              <a:off x="5909850"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7"/>
            <p:cNvSpPr/>
            <p:nvPr/>
          </p:nvSpPr>
          <p:spPr>
            <a:xfrm>
              <a:off x="590985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 name="Google Shape;2262;p7"/>
            <p:cNvSpPr/>
            <p:nvPr/>
          </p:nvSpPr>
          <p:spPr>
            <a:xfrm>
              <a:off x="5909850"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7"/>
            <p:cNvSpPr/>
            <p:nvPr/>
          </p:nvSpPr>
          <p:spPr>
            <a:xfrm>
              <a:off x="5909850"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7"/>
            <p:cNvSpPr/>
            <p:nvPr/>
          </p:nvSpPr>
          <p:spPr>
            <a:xfrm>
              <a:off x="5909850"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7"/>
            <p:cNvSpPr/>
            <p:nvPr/>
          </p:nvSpPr>
          <p:spPr>
            <a:xfrm>
              <a:off x="5909850"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7"/>
            <p:cNvSpPr/>
            <p:nvPr/>
          </p:nvSpPr>
          <p:spPr>
            <a:xfrm>
              <a:off x="5909850"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 name="Google Shape;2267;p7"/>
            <p:cNvSpPr/>
            <p:nvPr/>
          </p:nvSpPr>
          <p:spPr>
            <a:xfrm>
              <a:off x="5909850"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 name="Google Shape;2268;p7"/>
            <p:cNvSpPr/>
            <p:nvPr/>
          </p:nvSpPr>
          <p:spPr>
            <a:xfrm>
              <a:off x="5909850"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 name="Google Shape;2269;p7"/>
            <p:cNvSpPr/>
            <p:nvPr/>
          </p:nvSpPr>
          <p:spPr>
            <a:xfrm>
              <a:off x="5909850"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 name="Google Shape;2270;p7"/>
            <p:cNvSpPr/>
            <p:nvPr/>
          </p:nvSpPr>
          <p:spPr>
            <a:xfrm>
              <a:off x="5909850"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 name="Google Shape;2271;p7"/>
            <p:cNvSpPr/>
            <p:nvPr/>
          </p:nvSpPr>
          <p:spPr>
            <a:xfrm>
              <a:off x="590985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7"/>
            <p:cNvSpPr/>
            <p:nvPr/>
          </p:nvSpPr>
          <p:spPr>
            <a:xfrm>
              <a:off x="5909850"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7"/>
            <p:cNvSpPr/>
            <p:nvPr/>
          </p:nvSpPr>
          <p:spPr>
            <a:xfrm>
              <a:off x="5909850"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7"/>
            <p:cNvSpPr/>
            <p:nvPr/>
          </p:nvSpPr>
          <p:spPr>
            <a:xfrm>
              <a:off x="6060375"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 name="Google Shape;2275;p7"/>
            <p:cNvSpPr/>
            <p:nvPr/>
          </p:nvSpPr>
          <p:spPr>
            <a:xfrm>
              <a:off x="6060375"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 name="Google Shape;2276;p7"/>
            <p:cNvSpPr/>
            <p:nvPr/>
          </p:nvSpPr>
          <p:spPr>
            <a:xfrm>
              <a:off x="6060375"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7"/>
            <p:cNvSpPr/>
            <p:nvPr/>
          </p:nvSpPr>
          <p:spPr>
            <a:xfrm>
              <a:off x="606037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8" name="Google Shape;2278;p7"/>
            <p:cNvSpPr/>
            <p:nvPr/>
          </p:nvSpPr>
          <p:spPr>
            <a:xfrm>
              <a:off x="6060375"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9" name="Google Shape;2279;p7"/>
            <p:cNvSpPr/>
            <p:nvPr/>
          </p:nvSpPr>
          <p:spPr>
            <a:xfrm>
              <a:off x="6060375"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0" name="Google Shape;2280;p7"/>
            <p:cNvSpPr/>
            <p:nvPr/>
          </p:nvSpPr>
          <p:spPr>
            <a:xfrm>
              <a:off x="6060375"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1" name="Google Shape;2281;p7"/>
            <p:cNvSpPr/>
            <p:nvPr/>
          </p:nvSpPr>
          <p:spPr>
            <a:xfrm>
              <a:off x="6060375"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2" name="Google Shape;2282;p7"/>
            <p:cNvSpPr/>
            <p:nvPr/>
          </p:nvSpPr>
          <p:spPr>
            <a:xfrm>
              <a:off x="6060375"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3" name="Google Shape;2283;p7"/>
            <p:cNvSpPr/>
            <p:nvPr/>
          </p:nvSpPr>
          <p:spPr>
            <a:xfrm>
              <a:off x="606037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4" name="Google Shape;2284;p7"/>
            <p:cNvSpPr/>
            <p:nvPr/>
          </p:nvSpPr>
          <p:spPr>
            <a:xfrm>
              <a:off x="6060375"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5" name="Google Shape;2285;p7"/>
            <p:cNvSpPr/>
            <p:nvPr/>
          </p:nvSpPr>
          <p:spPr>
            <a:xfrm>
              <a:off x="6060375"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6" name="Google Shape;2286;p7"/>
            <p:cNvSpPr/>
            <p:nvPr/>
          </p:nvSpPr>
          <p:spPr>
            <a:xfrm>
              <a:off x="6060375"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7" name="Google Shape;2287;p7"/>
            <p:cNvSpPr/>
            <p:nvPr/>
          </p:nvSpPr>
          <p:spPr>
            <a:xfrm>
              <a:off x="6060375"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8" name="Google Shape;2288;p7"/>
            <p:cNvSpPr/>
            <p:nvPr/>
          </p:nvSpPr>
          <p:spPr>
            <a:xfrm>
              <a:off x="606037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9" name="Google Shape;2289;p7"/>
            <p:cNvSpPr/>
            <p:nvPr/>
          </p:nvSpPr>
          <p:spPr>
            <a:xfrm>
              <a:off x="6060375"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0" name="Google Shape;2290;p7"/>
            <p:cNvSpPr/>
            <p:nvPr/>
          </p:nvSpPr>
          <p:spPr>
            <a:xfrm>
              <a:off x="6060375"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1" name="Google Shape;2291;p7"/>
            <p:cNvSpPr/>
            <p:nvPr/>
          </p:nvSpPr>
          <p:spPr>
            <a:xfrm>
              <a:off x="6060375"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2" name="Google Shape;2292;p7"/>
            <p:cNvSpPr/>
            <p:nvPr/>
          </p:nvSpPr>
          <p:spPr>
            <a:xfrm>
              <a:off x="6060375"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3" name="Google Shape;2293;p7"/>
            <p:cNvSpPr/>
            <p:nvPr/>
          </p:nvSpPr>
          <p:spPr>
            <a:xfrm>
              <a:off x="6060375"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4" name="Google Shape;2294;p7"/>
            <p:cNvSpPr/>
            <p:nvPr/>
          </p:nvSpPr>
          <p:spPr>
            <a:xfrm>
              <a:off x="606037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5" name="Google Shape;2295;p7"/>
            <p:cNvSpPr/>
            <p:nvPr/>
          </p:nvSpPr>
          <p:spPr>
            <a:xfrm>
              <a:off x="6060375"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7"/>
            <p:cNvSpPr/>
            <p:nvPr/>
          </p:nvSpPr>
          <p:spPr>
            <a:xfrm>
              <a:off x="6060375"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7" name="Google Shape;2297;p7"/>
            <p:cNvSpPr/>
            <p:nvPr/>
          </p:nvSpPr>
          <p:spPr>
            <a:xfrm>
              <a:off x="6060375"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8" name="Google Shape;2298;p7"/>
            <p:cNvSpPr/>
            <p:nvPr/>
          </p:nvSpPr>
          <p:spPr>
            <a:xfrm>
              <a:off x="606037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9" name="Google Shape;2299;p7"/>
            <p:cNvSpPr/>
            <p:nvPr/>
          </p:nvSpPr>
          <p:spPr>
            <a:xfrm>
              <a:off x="6060375"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0" name="Google Shape;2300;p7"/>
            <p:cNvSpPr/>
            <p:nvPr/>
          </p:nvSpPr>
          <p:spPr>
            <a:xfrm>
              <a:off x="621087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1" name="Google Shape;2301;p7"/>
            <p:cNvSpPr/>
            <p:nvPr/>
          </p:nvSpPr>
          <p:spPr>
            <a:xfrm>
              <a:off x="621087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2" name="Google Shape;2302;p7"/>
            <p:cNvSpPr/>
            <p:nvPr/>
          </p:nvSpPr>
          <p:spPr>
            <a:xfrm>
              <a:off x="621087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3" name="Google Shape;2303;p7"/>
            <p:cNvSpPr/>
            <p:nvPr/>
          </p:nvSpPr>
          <p:spPr>
            <a:xfrm>
              <a:off x="621087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4" name="Google Shape;2304;p7"/>
            <p:cNvSpPr/>
            <p:nvPr/>
          </p:nvSpPr>
          <p:spPr>
            <a:xfrm>
              <a:off x="621087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5" name="Google Shape;2305;p7"/>
            <p:cNvSpPr/>
            <p:nvPr/>
          </p:nvSpPr>
          <p:spPr>
            <a:xfrm>
              <a:off x="621087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6" name="Google Shape;2306;p7"/>
            <p:cNvSpPr/>
            <p:nvPr/>
          </p:nvSpPr>
          <p:spPr>
            <a:xfrm>
              <a:off x="621087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7" name="Google Shape;2307;p7"/>
            <p:cNvSpPr/>
            <p:nvPr/>
          </p:nvSpPr>
          <p:spPr>
            <a:xfrm>
              <a:off x="621087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 name="Google Shape;2308;p7"/>
            <p:cNvSpPr/>
            <p:nvPr/>
          </p:nvSpPr>
          <p:spPr>
            <a:xfrm>
              <a:off x="621087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 name="Google Shape;2309;p7"/>
            <p:cNvSpPr/>
            <p:nvPr/>
          </p:nvSpPr>
          <p:spPr>
            <a:xfrm>
              <a:off x="621087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 name="Google Shape;2310;p7"/>
            <p:cNvSpPr/>
            <p:nvPr/>
          </p:nvSpPr>
          <p:spPr>
            <a:xfrm>
              <a:off x="621087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2311;p7"/>
            <p:cNvSpPr/>
            <p:nvPr/>
          </p:nvSpPr>
          <p:spPr>
            <a:xfrm>
              <a:off x="621087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2312;p7"/>
            <p:cNvSpPr/>
            <p:nvPr/>
          </p:nvSpPr>
          <p:spPr>
            <a:xfrm>
              <a:off x="621087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 name="Google Shape;2313;p7"/>
            <p:cNvSpPr/>
            <p:nvPr/>
          </p:nvSpPr>
          <p:spPr>
            <a:xfrm>
              <a:off x="621087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 name="Google Shape;2314;p7"/>
            <p:cNvSpPr/>
            <p:nvPr/>
          </p:nvSpPr>
          <p:spPr>
            <a:xfrm>
              <a:off x="621087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 name="Google Shape;2315;p7"/>
            <p:cNvSpPr/>
            <p:nvPr/>
          </p:nvSpPr>
          <p:spPr>
            <a:xfrm>
              <a:off x="621087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 name="Google Shape;2316;p7"/>
            <p:cNvSpPr/>
            <p:nvPr/>
          </p:nvSpPr>
          <p:spPr>
            <a:xfrm>
              <a:off x="621087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 name="Google Shape;2317;p7"/>
            <p:cNvSpPr/>
            <p:nvPr/>
          </p:nvSpPr>
          <p:spPr>
            <a:xfrm>
              <a:off x="621087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 name="Google Shape;2318;p7"/>
            <p:cNvSpPr/>
            <p:nvPr/>
          </p:nvSpPr>
          <p:spPr>
            <a:xfrm>
              <a:off x="621087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 name="Google Shape;2319;p7"/>
            <p:cNvSpPr/>
            <p:nvPr/>
          </p:nvSpPr>
          <p:spPr>
            <a:xfrm>
              <a:off x="621087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 name="Google Shape;2320;p7"/>
            <p:cNvSpPr/>
            <p:nvPr/>
          </p:nvSpPr>
          <p:spPr>
            <a:xfrm>
              <a:off x="6361375"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 name="Google Shape;2321;p7"/>
            <p:cNvSpPr/>
            <p:nvPr/>
          </p:nvSpPr>
          <p:spPr>
            <a:xfrm>
              <a:off x="6361375"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 name="Google Shape;2322;p7"/>
            <p:cNvSpPr/>
            <p:nvPr/>
          </p:nvSpPr>
          <p:spPr>
            <a:xfrm>
              <a:off x="6361375"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 name="Google Shape;2323;p7"/>
            <p:cNvSpPr/>
            <p:nvPr/>
          </p:nvSpPr>
          <p:spPr>
            <a:xfrm>
              <a:off x="6361375"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 name="Google Shape;2324;p7"/>
            <p:cNvSpPr/>
            <p:nvPr/>
          </p:nvSpPr>
          <p:spPr>
            <a:xfrm>
              <a:off x="6361375"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 name="Google Shape;2325;p7"/>
            <p:cNvSpPr/>
            <p:nvPr/>
          </p:nvSpPr>
          <p:spPr>
            <a:xfrm>
              <a:off x="6361375"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 name="Google Shape;2326;p7"/>
            <p:cNvSpPr/>
            <p:nvPr/>
          </p:nvSpPr>
          <p:spPr>
            <a:xfrm>
              <a:off x="6361375"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 name="Google Shape;2327;p7"/>
            <p:cNvSpPr/>
            <p:nvPr/>
          </p:nvSpPr>
          <p:spPr>
            <a:xfrm>
              <a:off x="6361375"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 name="Google Shape;2328;p7"/>
            <p:cNvSpPr/>
            <p:nvPr/>
          </p:nvSpPr>
          <p:spPr>
            <a:xfrm>
              <a:off x="6361375"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7"/>
            <p:cNvSpPr/>
            <p:nvPr/>
          </p:nvSpPr>
          <p:spPr>
            <a:xfrm>
              <a:off x="6361375"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7"/>
            <p:cNvSpPr/>
            <p:nvPr/>
          </p:nvSpPr>
          <p:spPr>
            <a:xfrm>
              <a:off x="6361375"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 name="Google Shape;2331;p7"/>
            <p:cNvSpPr/>
            <p:nvPr/>
          </p:nvSpPr>
          <p:spPr>
            <a:xfrm>
              <a:off x="6361375"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 name="Google Shape;2332;p7"/>
            <p:cNvSpPr/>
            <p:nvPr/>
          </p:nvSpPr>
          <p:spPr>
            <a:xfrm>
              <a:off x="6361375"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 name="Google Shape;2333;p7"/>
            <p:cNvSpPr/>
            <p:nvPr/>
          </p:nvSpPr>
          <p:spPr>
            <a:xfrm>
              <a:off x="6361375"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 name="Google Shape;2334;p7"/>
            <p:cNvSpPr/>
            <p:nvPr/>
          </p:nvSpPr>
          <p:spPr>
            <a:xfrm>
              <a:off x="6361375"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 name="Google Shape;2335;p7"/>
            <p:cNvSpPr/>
            <p:nvPr/>
          </p:nvSpPr>
          <p:spPr>
            <a:xfrm>
              <a:off x="6361375"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 name="Google Shape;2336;p7"/>
            <p:cNvSpPr/>
            <p:nvPr/>
          </p:nvSpPr>
          <p:spPr>
            <a:xfrm>
              <a:off x="6361375"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 name="Google Shape;2337;p7"/>
            <p:cNvSpPr/>
            <p:nvPr/>
          </p:nvSpPr>
          <p:spPr>
            <a:xfrm>
              <a:off x="6361375"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 name="Google Shape;2338;p7"/>
            <p:cNvSpPr/>
            <p:nvPr/>
          </p:nvSpPr>
          <p:spPr>
            <a:xfrm>
              <a:off x="6511900"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 name="Google Shape;2339;p7"/>
            <p:cNvSpPr/>
            <p:nvPr/>
          </p:nvSpPr>
          <p:spPr>
            <a:xfrm>
              <a:off x="6511900"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 name="Google Shape;2340;p7"/>
            <p:cNvSpPr/>
            <p:nvPr/>
          </p:nvSpPr>
          <p:spPr>
            <a:xfrm>
              <a:off x="6511900"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 name="Google Shape;2341;p7"/>
            <p:cNvSpPr/>
            <p:nvPr/>
          </p:nvSpPr>
          <p:spPr>
            <a:xfrm>
              <a:off x="6511900"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 name="Google Shape;2342;p7"/>
            <p:cNvSpPr/>
            <p:nvPr/>
          </p:nvSpPr>
          <p:spPr>
            <a:xfrm>
              <a:off x="6511900"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 name="Google Shape;2343;p7"/>
            <p:cNvSpPr/>
            <p:nvPr/>
          </p:nvSpPr>
          <p:spPr>
            <a:xfrm>
              <a:off x="6511900"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 name="Google Shape;2344;p7"/>
            <p:cNvSpPr/>
            <p:nvPr/>
          </p:nvSpPr>
          <p:spPr>
            <a:xfrm>
              <a:off x="6511900"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 name="Google Shape;2345;p7"/>
            <p:cNvSpPr/>
            <p:nvPr/>
          </p:nvSpPr>
          <p:spPr>
            <a:xfrm>
              <a:off x="6511900"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2346;p7"/>
            <p:cNvSpPr/>
            <p:nvPr/>
          </p:nvSpPr>
          <p:spPr>
            <a:xfrm>
              <a:off x="666240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 name="Google Shape;2347;p7"/>
            <p:cNvSpPr/>
            <p:nvPr/>
          </p:nvSpPr>
          <p:spPr>
            <a:xfrm>
              <a:off x="666240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 name="Google Shape;2348;p7"/>
            <p:cNvSpPr/>
            <p:nvPr/>
          </p:nvSpPr>
          <p:spPr>
            <a:xfrm>
              <a:off x="666240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49" name="Google Shape;2349;p7"/>
          <p:cNvGrpSpPr/>
          <p:nvPr/>
        </p:nvGrpSpPr>
        <p:grpSpPr>
          <a:xfrm rot="10800000">
            <a:off x="7682451" y="28707"/>
            <a:ext cx="1140783" cy="5086302"/>
            <a:chOff x="5608825" y="238125"/>
            <a:chExt cx="1174975" cy="5238750"/>
          </a:xfrm>
        </p:grpSpPr>
        <p:sp>
          <p:nvSpPr>
            <p:cNvPr id="2350" name="Google Shape;2350;p7"/>
            <p:cNvSpPr/>
            <p:nvPr/>
          </p:nvSpPr>
          <p:spPr>
            <a:xfrm>
              <a:off x="5608825"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 name="Google Shape;2351;p7"/>
            <p:cNvSpPr/>
            <p:nvPr/>
          </p:nvSpPr>
          <p:spPr>
            <a:xfrm>
              <a:off x="560882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 name="Google Shape;2352;p7"/>
            <p:cNvSpPr/>
            <p:nvPr/>
          </p:nvSpPr>
          <p:spPr>
            <a:xfrm>
              <a:off x="560882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 name="Google Shape;2353;p7"/>
            <p:cNvSpPr/>
            <p:nvPr/>
          </p:nvSpPr>
          <p:spPr>
            <a:xfrm>
              <a:off x="560882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 name="Google Shape;2354;p7"/>
            <p:cNvSpPr/>
            <p:nvPr/>
          </p:nvSpPr>
          <p:spPr>
            <a:xfrm>
              <a:off x="575935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 name="Google Shape;2355;p7"/>
            <p:cNvSpPr/>
            <p:nvPr/>
          </p:nvSpPr>
          <p:spPr>
            <a:xfrm>
              <a:off x="575935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 name="Google Shape;2356;p7"/>
            <p:cNvSpPr/>
            <p:nvPr/>
          </p:nvSpPr>
          <p:spPr>
            <a:xfrm>
              <a:off x="575935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 name="Google Shape;2357;p7"/>
            <p:cNvSpPr/>
            <p:nvPr/>
          </p:nvSpPr>
          <p:spPr>
            <a:xfrm>
              <a:off x="575935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 name="Google Shape;2358;p7"/>
            <p:cNvSpPr/>
            <p:nvPr/>
          </p:nvSpPr>
          <p:spPr>
            <a:xfrm>
              <a:off x="575935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 name="Google Shape;2359;p7"/>
            <p:cNvSpPr/>
            <p:nvPr/>
          </p:nvSpPr>
          <p:spPr>
            <a:xfrm>
              <a:off x="575935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 name="Google Shape;2360;p7"/>
            <p:cNvSpPr/>
            <p:nvPr/>
          </p:nvSpPr>
          <p:spPr>
            <a:xfrm>
              <a:off x="575935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 name="Google Shape;2361;p7"/>
            <p:cNvSpPr/>
            <p:nvPr/>
          </p:nvSpPr>
          <p:spPr>
            <a:xfrm>
              <a:off x="575935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 name="Google Shape;2362;p7"/>
            <p:cNvSpPr/>
            <p:nvPr/>
          </p:nvSpPr>
          <p:spPr>
            <a:xfrm>
              <a:off x="575935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 name="Google Shape;2363;p7"/>
            <p:cNvSpPr/>
            <p:nvPr/>
          </p:nvSpPr>
          <p:spPr>
            <a:xfrm>
              <a:off x="575935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 name="Google Shape;2364;p7"/>
            <p:cNvSpPr/>
            <p:nvPr/>
          </p:nvSpPr>
          <p:spPr>
            <a:xfrm>
              <a:off x="575935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 name="Google Shape;2365;p7"/>
            <p:cNvSpPr/>
            <p:nvPr/>
          </p:nvSpPr>
          <p:spPr>
            <a:xfrm>
              <a:off x="575935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 name="Google Shape;2366;p7"/>
            <p:cNvSpPr/>
            <p:nvPr/>
          </p:nvSpPr>
          <p:spPr>
            <a:xfrm>
              <a:off x="575935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 name="Google Shape;2367;p7"/>
            <p:cNvSpPr/>
            <p:nvPr/>
          </p:nvSpPr>
          <p:spPr>
            <a:xfrm>
              <a:off x="575935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 name="Google Shape;2368;p7"/>
            <p:cNvSpPr/>
            <p:nvPr/>
          </p:nvSpPr>
          <p:spPr>
            <a:xfrm>
              <a:off x="575935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 name="Google Shape;2369;p7"/>
            <p:cNvSpPr/>
            <p:nvPr/>
          </p:nvSpPr>
          <p:spPr>
            <a:xfrm>
              <a:off x="575935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 name="Google Shape;2370;p7"/>
            <p:cNvSpPr/>
            <p:nvPr/>
          </p:nvSpPr>
          <p:spPr>
            <a:xfrm>
              <a:off x="575935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 name="Google Shape;2371;p7"/>
            <p:cNvSpPr/>
            <p:nvPr/>
          </p:nvSpPr>
          <p:spPr>
            <a:xfrm>
              <a:off x="5909850"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 name="Google Shape;2372;p7"/>
            <p:cNvSpPr/>
            <p:nvPr/>
          </p:nvSpPr>
          <p:spPr>
            <a:xfrm>
              <a:off x="5909850"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 name="Google Shape;2373;p7"/>
            <p:cNvSpPr/>
            <p:nvPr/>
          </p:nvSpPr>
          <p:spPr>
            <a:xfrm>
              <a:off x="5909850"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 name="Google Shape;2374;p7"/>
            <p:cNvSpPr/>
            <p:nvPr/>
          </p:nvSpPr>
          <p:spPr>
            <a:xfrm>
              <a:off x="5909850"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 name="Google Shape;2375;p7"/>
            <p:cNvSpPr/>
            <p:nvPr/>
          </p:nvSpPr>
          <p:spPr>
            <a:xfrm>
              <a:off x="590985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 name="Google Shape;2376;p7"/>
            <p:cNvSpPr/>
            <p:nvPr/>
          </p:nvSpPr>
          <p:spPr>
            <a:xfrm>
              <a:off x="5909850"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 name="Google Shape;2377;p7"/>
            <p:cNvSpPr/>
            <p:nvPr/>
          </p:nvSpPr>
          <p:spPr>
            <a:xfrm>
              <a:off x="5909850"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 name="Google Shape;2378;p7"/>
            <p:cNvSpPr/>
            <p:nvPr/>
          </p:nvSpPr>
          <p:spPr>
            <a:xfrm>
              <a:off x="5909850"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 name="Google Shape;2379;p7"/>
            <p:cNvSpPr/>
            <p:nvPr/>
          </p:nvSpPr>
          <p:spPr>
            <a:xfrm>
              <a:off x="5909850"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 name="Google Shape;2380;p7"/>
            <p:cNvSpPr/>
            <p:nvPr/>
          </p:nvSpPr>
          <p:spPr>
            <a:xfrm>
              <a:off x="5909850"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 name="Google Shape;2381;p7"/>
            <p:cNvSpPr/>
            <p:nvPr/>
          </p:nvSpPr>
          <p:spPr>
            <a:xfrm>
              <a:off x="5909850"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 name="Google Shape;2382;p7"/>
            <p:cNvSpPr/>
            <p:nvPr/>
          </p:nvSpPr>
          <p:spPr>
            <a:xfrm>
              <a:off x="5909850"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 name="Google Shape;2383;p7"/>
            <p:cNvSpPr/>
            <p:nvPr/>
          </p:nvSpPr>
          <p:spPr>
            <a:xfrm>
              <a:off x="5909850"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 name="Google Shape;2384;p7"/>
            <p:cNvSpPr/>
            <p:nvPr/>
          </p:nvSpPr>
          <p:spPr>
            <a:xfrm>
              <a:off x="606037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 name="Google Shape;2385;p7"/>
            <p:cNvSpPr/>
            <p:nvPr/>
          </p:nvSpPr>
          <p:spPr>
            <a:xfrm>
              <a:off x="6060375"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 name="Google Shape;2386;p7"/>
            <p:cNvSpPr/>
            <p:nvPr/>
          </p:nvSpPr>
          <p:spPr>
            <a:xfrm>
              <a:off x="6060375"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 name="Google Shape;2387;p7"/>
            <p:cNvSpPr/>
            <p:nvPr/>
          </p:nvSpPr>
          <p:spPr>
            <a:xfrm>
              <a:off x="6060375"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 name="Google Shape;2388;p7"/>
            <p:cNvSpPr/>
            <p:nvPr/>
          </p:nvSpPr>
          <p:spPr>
            <a:xfrm>
              <a:off x="6060375"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 name="Google Shape;2389;p7"/>
            <p:cNvSpPr/>
            <p:nvPr/>
          </p:nvSpPr>
          <p:spPr>
            <a:xfrm>
              <a:off x="6060375"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 name="Google Shape;2390;p7"/>
            <p:cNvSpPr/>
            <p:nvPr/>
          </p:nvSpPr>
          <p:spPr>
            <a:xfrm>
              <a:off x="6060375"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 name="Google Shape;2391;p7"/>
            <p:cNvSpPr/>
            <p:nvPr/>
          </p:nvSpPr>
          <p:spPr>
            <a:xfrm>
              <a:off x="6060375"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 name="Google Shape;2392;p7"/>
            <p:cNvSpPr/>
            <p:nvPr/>
          </p:nvSpPr>
          <p:spPr>
            <a:xfrm>
              <a:off x="621087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 name="Google Shape;2393;p7"/>
            <p:cNvSpPr/>
            <p:nvPr/>
          </p:nvSpPr>
          <p:spPr>
            <a:xfrm>
              <a:off x="621087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 name="Google Shape;2394;p7"/>
            <p:cNvSpPr/>
            <p:nvPr/>
          </p:nvSpPr>
          <p:spPr>
            <a:xfrm>
              <a:off x="621087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 name="Google Shape;2395;p7"/>
            <p:cNvSpPr/>
            <p:nvPr/>
          </p:nvSpPr>
          <p:spPr>
            <a:xfrm>
              <a:off x="621087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 name="Google Shape;2396;p7"/>
            <p:cNvSpPr/>
            <p:nvPr/>
          </p:nvSpPr>
          <p:spPr>
            <a:xfrm>
              <a:off x="621087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 name="Google Shape;2397;p7"/>
            <p:cNvSpPr/>
            <p:nvPr/>
          </p:nvSpPr>
          <p:spPr>
            <a:xfrm>
              <a:off x="6361375"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 name="Google Shape;2398;p7"/>
            <p:cNvSpPr/>
            <p:nvPr/>
          </p:nvSpPr>
          <p:spPr>
            <a:xfrm>
              <a:off x="6361375"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 name="Google Shape;2399;p7"/>
            <p:cNvSpPr/>
            <p:nvPr/>
          </p:nvSpPr>
          <p:spPr>
            <a:xfrm>
              <a:off x="666240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00"/>
        <p:cNvGrpSpPr/>
        <p:nvPr/>
      </p:nvGrpSpPr>
      <p:grpSpPr>
        <a:xfrm>
          <a:off x="0" y="0"/>
          <a:ext cx="0" cy="0"/>
          <a:chOff x="0" y="0"/>
          <a:chExt cx="0" cy="0"/>
        </a:xfrm>
      </p:grpSpPr>
      <p:sp>
        <p:nvSpPr>
          <p:cNvPr id="2401" name="Google Shape;2401;p8"/>
          <p:cNvSpPr txBox="1">
            <a:spLocks noGrp="1"/>
          </p:cNvSpPr>
          <p:nvPr>
            <p:ph type="title"/>
          </p:nvPr>
        </p:nvSpPr>
        <p:spPr>
          <a:xfrm>
            <a:off x="718300" y="739375"/>
            <a:ext cx="6761100" cy="857400"/>
          </a:xfrm>
          <a:prstGeom prst="rect">
            <a:avLst/>
          </a:prstGeom>
        </p:spPr>
        <p:txBody>
          <a:bodyPr spcFirstLastPara="1" wrap="square" lIns="91425" tIns="91425" rIns="91425" bIns="91425" anchor="b"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2402" name="Google Shape;2402;p8"/>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grpSp>
        <p:nvGrpSpPr>
          <p:cNvPr id="2403" name="Google Shape;2403;p8"/>
          <p:cNvGrpSpPr/>
          <p:nvPr/>
        </p:nvGrpSpPr>
        <p:grpSpPr>
          <a:xfrm rot="10800000">
            <a:off x="8851487" y="28707"/>
            <a:ext cx="264012" cy="5086302"/>
            <a:chOff x="5307800" y="238125"/>
            <a:chExt cx="271925" cy="5238750"/>
          </a:xfrm>
        </p:grpSpPr>
        <p:sp>
          <p:nvSpPr>
            <p:cNvPr id="2404" name="Google Shape;2404;p8"/>
            <p:cNvSpPr/>
            <p:nvPr/>
          </p:nvSpPr>
          <p:spPr>
            <a:xfrm>
              <a:off x="5307800"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 name="Google Shape;2405;p8"/>
            <p:cNvSpPr/>
            <p:nvPr/>
          </p:nvSpPr>
          <p:spPr>
            <a:xfrm>
              <a:off x="530780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 name="Google Shape;2406;p8"/>
            <p:cNvSpPr/>
            <p:nvPr/>
          </p:nvSpPr>
          <p:spPr>
            <a:xfrm>
              <a:off x="5307800"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 name="Google Shape;2407;p8"/>
            <p:cNvSpPr/>
            <p:nvPr/>
          </p:nvSpPr>
          <p:spPr>
            <a:xfrm>
              <a:off x="5307800"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 name="Google Shape;2408;p8"/>
            <p:cNvSpPr/>
            <p:nvPr/>
          </p:nvSpPr>
          <p:spPr>
            <a:xfrm>
              <a:off x="5307800"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 name="Google Shape;2409;p8"/>
            <p:cNvSpPr/>
            <p:nvPr/>
          </p:nvSpPr>
          <p:spPr>
            <a:xfrm>
              <a:off x="530780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 name="Google Shape;2410;p8"/>
            <p:cNvSpPr/>
            <p:nvPr/>
          </p:nvSpPr>
          <p:spPr>
            <a:xfrm>
              <a:off x="5307800"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2411;p8"/>
            <p:cNvSpPr/>
            <p:nvPr/>
          </p:nvSpPr>
          <p:spPr>
            <a:xfrm>
              <a:off x="530780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 name="Google Shape;2412;p8"/>
            <p:cNvSpPr/>
            <p:nvPr/>
          </p:nvSpPr>
          <p:spPr>
            <a:xfrm>
              <a:off x="5307800"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 name="Google Shape;2413;p8"/>
            <p:cNvSpPr/>
            <p:nvPr/>
          </p:nvSpPr>
          <p:spPr>
            <a:xfrm>
              <a:off x="5307800"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 name="Google Shape;2414;p8"/>
            <p:cNvSpPr/>
            <p:nvPr/>
          </p:nvSpPr>
          <p:spPr>
            <a:xfrm>
              <a:off x="5307800"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 name="Google Shape;2415;p8"/>
            <p:cNvSpPr/>
            <p:nvPr/>
          </p:nvSpPr>
          <p:spPr>
            <a:xfrm>
              <a:off x="5307800"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8"/>
            <p:cNvSpPr/>
            <p:nvPr/>
          </p:nvSpPr>
          <p:spPr>
            <a:xfrm>
              <a:off x="530780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 name="Google Shape;2417;p8"/>
            <p:cNvSpPr/>
            <p:nvPr/>
          </p:nvSpPr>
          <p:spPr>
            <a:xfrm>
              <a:off x="5307800"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 name="Google Shape;2418;p8"/>
            <p:cNvSpPr/>
            <p:nvPr/>
          </p:nvSpPr>
          <p:spPr>
            <a:xfrm>
              <a:off x="5307800"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2419;p8"/>
            <p:cNvSpPr/>
            <p:nvPr/>
          </p:nvSpPr>
          <p:spPr>
            <a:xfrm>
              <a:off x="5307800"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 name="Google Shape;2420;p8"/>
            <p:cNvSpPr/>
            <p:nvPr/>
          </p:nvSpPr>
          <p:spPr>
            <a:xfrm>
              <a:off x="5307800"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 name="Google Shape;2421;p8"/>
            <p:cNvSpPr/>
            <p:nvPr/>
          </p:nvSpPr>
          <p:spPr>
            <a:xfrm>
              <a:off x="530780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 name="Google Shape;2422;p8"/>
            <p:cNvSpPr/>
            <p:nvPr/>
          </p:nvSpPr>
          <p:spPr>
            <a:xfrm>
              <a:off x="5307800"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 name="Google Shape;2423;p8"/>
            <p:cNvSpPr/>
            <p:nvPr/>
          </p:nvSpPr>
          <p:spPr>
            <a:xfrm>
              <a:off x="5307800"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 name="Google Shape;2424;p8"/>
            <p:cNvSpPr/>
            <p:nvPr/>
          </p:nvSpPr>
          <p:spPr>
            <a:xfrm>
              <a:off x="5307800"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 name="Google Shape;2425;p8"/>
            <p:cNvSpPr/>
            <p:nvPr/>
          </p:nvSpPr>
          <p:spPr>
            <a:xfrm>
              <a:off x="5307800"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 name="Google Shape;2426;p8"/>
            <p:cNvSpPr/>
            <p:nvPr/>
          </p:nvSpPr>
          <p:spPr>
            <a:xfrm>
              <a:off x="5307800"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 name="Google Shape;2427;p8"/>
            <p:cNvSpPr/>
            <p:nvPr/>
          </p:nvSpPr>
          <p:spPr>
            <a:xfrm>
              <a:off x="530780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 name="Google Shape;2428;p8"/>
            <p:cNvSpPr/>
            <p:nvPr/>
          </p:nvSpPr>
          <p:spPr>
            <a:xfrm>
              <a:off x="5307800"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 name="Google Shape;2429;p8"/>
            <p:cNvSpPr/>
            <p:nvPr/>
          </p:nvSpPr>
          <p:spPr>
            <a:xfrm>
              <a:off x="5307800"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 name="Google Shape;2430;p8"/>
            <p:cNvSpPr/>
            <p:nvPr/>
          </p:nvSpPr>
          <p:spPr>
            <a:xfrm>
              <a:off x="5307800"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 name="Google Shape;2431;p8"/>
            <p:cNvSpPr/>
            <p:nvPr/>
          </p:nvSpPr>
          <p:spPr>
            <a:xfrm>
              <a:off x="5307800"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 name="Google Shape;2432;p8"/>
            <p:cNvSpPr/>
            <p:nvPr/>
          </p:nvSpPr>
          <p:spPr>
            <a:xfrm>
              <a:off x="530780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 name="Google Shape;2433;p8"/>
            <p:cNvSpPr/>
            <p:nvPr/>
          </p:nvSpPr>
          <p:spPr>
            <a:xfrm>
              <a:off x="530780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8"/>
            <p:cNvSpPr/>
            <p:nvPr/>
          </p:nvSpPr>
          <p:spPr>
            <a:xfrm>
              <a:off x="5307800"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 name="Google Shape;2435;p8"/>
            <p:cNvSpPr/>
            <p:nvPr/>
          </p:nvSpPr>
          <p:spPr>
            <a:xfrm>
              <a:off x="5307800"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 name="Google Shape;2436;p8"/>
            <p:cNvSpPr/>
            <p:nvPr/>
          </p:nvSpPr>
          <p:spPr>
            <a:xfrm>
              <a:off x="5307800"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8"/>
            <p:cNvSpPr/>
            <p:nvPr/>
          </p:nvSpPr>
          <p:spPr>
            <a:xfrm>
              <a:off x="530780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8"/>
            <p:cNvSpPr/>
            <p:nvPr/>
          </p:nvSpPr>
          <p:spPr>
            <a:xfrm>
              <a:off x="5307800"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 name="Google Shape;2439;p8"/>
            <p:cNvSpPr/>
            <p:nvPr/>
          </p:nvSpPr>
          <p:spPr>
            <a:xfrm>
              <a:off x="5458325"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 name="Google Shape;2440;p8"/>
            <p:cNvSpPr/>
            <p:nvPr/>
          </p:nvSpPr>
          <p:spPr>
            <a:xfrm>
              <a:off x="5458325" y="53912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 name="Google Shape;2441;p8"/>
            <p:cNvSpPr/>
            <p:nvPr/>
          </p:nvSpPr>
          <p:spPr>
            <a:xfrm>
              <a:off x="5458325"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 name="Google Shape;2442;p8"/>
            <p:cNvSpPr/>
            <p:nvPr/>
          </p:nvSpPr>
          <p:spPr>
            <a:xfrm>
              <a:off x="5458325"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 name="Google Shape;2443;p8"/>
            <p:cNvSpPr/>
            <p:nvPr/>
          </p:nvSpPr>
          <p:spPr>
            <a:xfrm>
              <a:off x="5458325" y="14422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 name="Google Shape;2444;p8"/>
            <p:cNvSpPr/>
            <p:nvPr/>
          </p:nvSpPr>
          <p:spPr>
            <a:xfrm>
              <a:off x="5458325" y="159270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 name="Google Shape;2445;p8"/>
            <p:cNvSpPr/>
            <p:nvPr/>
          </p:nvSpPr>
          <p:spPr>
            <a:xfrm>
              <a:off x="5458325" y="21947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 name="Google Shape;2446;p8"/>
            <p:cNvSpPr/>
            <p:nvPr/>
          </p:nvSpPr>
          <p:spPr>
            <a:xfrm>
              <a:off x="5458325"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 name="Google Shape;2447;p8"/>
            <p:cNvSpPr/>
            <p:nvPr/>
          </p:nvSpPr>
          <p:spPr>
            <a:xfrm>
              <a:off x="5458325" y="24957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 name="Google Shape;2448;p8"/>
            <p:cNvSpPr/>
            <p:nvPr/>
          </p:nvSpPr>
          <p:spPr>
            <a:xfrm>
              <a:off x="5458325" y="264627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 name="Google Shape;2449;p8"/>
            <p:cNvSpPr/>
            <p:nvPr/>
          </p:nvSpPr>
          <p:spPr>
            <a:xfrm>
              <a:off x="5458325" y="294730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 name="Google Shape;2450;p8"/>
            <p:cNvSpPr/>
            <p:nvPr/>
          </p:nvSpPr>
          <p:spPr>
            <a:xfrm>
              <a:off x="5458325" y="32483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 name="Google Shape;2451;p8"/>
            <p:cNvSpPr/>
            <p:nvPr/>
          </p:nvSpPr>
          <p:spPr>
            <a:xfrm>
              <a:off x="5458325" y="33988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 name="Google Shape;2452;p8"/>
            <p:cNvSpPr/>
            <p:nvPr/>
          </p:nvSpPr>
          <p:spPr>
            <a:xfrm>
              <a:off x="5458325"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 name="Google Shape;2453;p8"/>
            <p:cNvSpPr/>
            <p:nvPr/>
          </p:nvSpPr>
          <p:spPr>
            <a:xfrm>
              <a:off x="5458325" y="38503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 name="Google Shape;2454;p8"/>
            <p:cNvSpPr/>
            <p:nvPr/>
          </p:nvSpPr>
          <p:spPr>
            <a:xfrm>
              <a:off x="5458325" y="400087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 name="Google Shape;2455;p8"/>
            <p:cNvSpPr/>
            <p:nvPr/>
          </p:nvSpPr>
          <p:spPr>
            <a:xfrm>
              <a:off x="5458325" y="41514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 name="Google Shape;2456;p8"/>
            <p:cNvSpPr/>
            <p:nvPr/>
          </p:nvSpPr>
          <p:spPr>
            <a:xfrm>
              <a:off x="5458325"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 name="Google Shape;2457;p8"/>
            <p:cNvSpPr/>
            <p:nvPr/>
          </p:nvSpPr>
          <p:spPr>
            <a:xfrm>
              <a:off x="5458325" y="47534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 name="Google Shape;2458;p8"/>
            <p:cNvSpPr/>
            <p:nvPr/>
          </p:nvSpPr>
          <p:spPr>
            <a:xfrm>
              <a:off x="5458325"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 name="Google Shape;2459;p8"/>
            <p:cNvSpPr/>
            <p:nvPr/>
          </p:nvSpPr>
          <p:spPr>
            <a:xfrm>
              <a:off x="5458325"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 name="Google Shape;2460;p8"/>
            <p:cNvSpPr/>
            <p:nvPr/>
          </p:nvSpPr>
          <p:spPr>
            <a:xfrm>
              <a:off x="5458325"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61" name="Google Shape;2461;p8"/>
          <p:cNvGrpSpPr/>
          <p:nvPr/>
        </p:nvGrpSpPr>
        <p:grpSpPr>
          <a:xfrm rot="10800000">
            <a:off x="7828571" y="28707"/>
            <a:ext cx="1140783" cy="5086302"/>
            <a:chOff x="5458325" y="238125"/>
            <a:chExt cx="1174975" cy="5238750"/>
          </a:xfrm>
        </p:grpSpPr>
        <p:sp>
          <p:nvSpPr>
            <p:cNvPr id="2462" name="Google Shape;2462;p8"/>
            <p:cNvSpPr/>
            <p:nvPr/>
          </p:nvSpPr>
          <p:spPr>
            <a:xfrm>
              <a:off x="5458325"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 name="Google Shape;2463;p8"/>
            <p:cNvSpPr/>
            <p:nvPr/>
          </p:nvSpPr>
          <p:spPr>
            <a:xfrm>
              <a:off x="5458325"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 name="Google Shape;2464;p8"/>
            <p:cNvSpPr/>
            <p:nvPr/>
          </p:nvSpPr>
          <p:spPr>
            <a:xfrm>
              <a:off x="5458325" y="8401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 name="Google Shape;2465;p8"/>
            <p:cNvSpPr/>
            <p:nvPr/>
          </p:nvSpPr>
          <p:spPr>
            <a:xfrm>
              <a:off x="5458325"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 name="Google Shape;2466;p8"/>
            <p:cNvSpPr/>
            <p:nvPr/>
          </p:nvSpPr>
          <p:spPr>
            <a:xfrm>
              <a:off x="5458325"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 name="Google Shape;2467;p8"/>
            <p:cNvSpPr/>
            <p:nvPr/>
          </p:nvSpPr>
          <p:spPr>
            <a:xfrm>
              <a:off x="5458325" y="18937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 name="Google Shape;2468;p8"/>
            <p:cNvSpPr/>
            <p:nvPr/>
          </p:nvSpPr>
          <p:spPr>
            <a:xfrm>
              <a:off x="5458325"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 name="Google Shape;2469;p8"/>
            <p:cNvSpPr/>
            <p:nvPr/>
          </p:nvSpPr>
          <p:spPr>
            <a:xfrm>
              <a:off x="5458325"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 name="Google Shape;2470;p8"/>
            <p:cNvSpPr/>
            <p:nvPr/>
          </p:nvSpPr>
          <p:spPr>
            <a:xfrm>
              <a:off x="5458325"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 name="Google Shape;2471;p8"/>
            <p:cNvSpPr/>
            <p:nvPr/>
          </p:nvSpPr>
          <p:spPr>
            <a:xfrm>
              <a:off x="5458325" y="35493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2" name="Google Shape;2472;p8"/>
            <p:cNvSpPr/>
            <p:nvPr/>
          </p:nvSpPr>
          <p:spPr>
            <a:xfrm>
              <a:off x="5458325"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3" name="Google Shape;2473;p8"/>
            <p:cNvSpPr/>
            <p:nvPr/>
          </p:nvSpPr>
          <p:spPr>
            <a:xfrm>
              <a:off x="5458325"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4" name="Google Shape;2474;p8"/>
            <p:cNvSpPr/>
            <p:nvPr/>
          </p:nvSpPr>
          <p:spPr>
            <a:xfrm>
              <a:off x="5458325" y="49039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5" name="Google Shape;2475;p8"/>
            <p:cNvSpPr/>
            <p:nvPr/>
          </p:nvSpPr>
          <p:spPr>
            <a:xfrm>
              <a:off x="560882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6" name="Google Shape;2476;p8"/>
            <p:cNvSpPr/>
            <p:nvPr/>
          </p:nvSpPr>
          <p:spPr>
            <a:xfrm>
              <a:off x="560882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7" name="Google Shape;2477;p8"/>
            <p:cNvSpPr/>
            <p:nvPr/>
          </p:nvSpPr>
          <p:spPr>
            <a:xfrm>
              <a:off x="560882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8" name="Google Shape;2478;p8"/>
            <p:cNvSpPr/>
            <p:nvPr/>
          </p:nvSpPr>
          <p:spPr>
            <a:xfrm>
              <a:off x="5608825"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9" name="Google Shape;2479;p8"/>
            <p:cNvSpPr/>
            <p:nvPr/>
          </p:nvSpPr>
          <p:spPr>
            <a:xfrm>
              <a:off x="560882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0" name="Google Shape;2480;p8"/>
            <p:cNvSpPr/>
            <p:nvPr/>
          </p:nvSpPr>
          <p:spPr>
            <a:xfrm>
              <a:off x="560882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1" name="Google Shape;2481;p8"/>
            <p:cNvSpPr/>
            <p:nvPr/>
          </p:nvSpPr>
          <p:spPr>
            <a:xfrm>
              <a:off x="560882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8"/>
            <p:cNvSpPr/>
            <p:nvPr/>
          </p:nvSpPr>
          <p:spPr>
            <a:xfrm>
              <a:off x="5608825"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8"/>
            <p:cNvSpPr/>
            <p:nvPr/>
          </p:nvSpPr>
          <p:spPr>
            <a:xfrm>
              <a:off x="560882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8"/>
            <p:cNvSpPr/>
            <p:nvPr/>
          </p:nvSpPr>
          <p:spPr>
            <a:xfrm>
              <a:off x="5608825"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5" name="Google Shape;2485;p8"/>
            <p:cNvSpPr/>
            <p:nvPr/>
          </p:nvSpPr>
          <p:spPr>
            <a:xfrm>
              <a:off x="560882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8"/>
            <p:cNvSpPr/>
            <p:nvPr/>
          </p:nvSpPr>
          <p:spPr>
            <a:xfrm>
              <a:off x="560882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8"/>
            <p:cNvSpPr/>
            <p:nvPr/>
          </p:nvSpPr>
          <p:spPr>
            <a:xfrm>
              <a:off x="560882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8"/>
            <p:cNvSpPr/>
            <p:nvPr/>
          </p:nvSpPr>
          <p:spPr>
            <a:xfrm>
              <a:off x="560882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8"/>
            <p:cNvSpPr/>
            <p:nvPr/>
          </p:nvSpPr>
          <p:spPr>
            <a:xfrm>
              <a:off x="560882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0" name="Google Shape;2490;p8"/>
            <p:cNvSpPr/>
            <p:nvPr/>
          </p:nvSpPr>
          <p:spPr>
            <a:xfrm>
              <a:off x="5608825"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8"/>
            <p:cNvSpPr/>
            <p:nvPr/>
          </p:nvSpPr>
          <p:spPr>
            <a:xfrm>
              <a:off x="560882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8"/>
            <p:cNvSpPr/>
            <p:nvPr/>
          </p:nvSpPr>
          <p:spPr>
            <a:xfrm>
              <a:off x="560882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3" name="Google Shape;2493;p8"/>
            <p:cNvSpPr/>
            <p:nvPr/>
          </p:nvSpPr>
          <p:spPr>
            <a:xfrm>
              <a:off x="560882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4" name="Google Shape;2494;p8"/>
            <p:cNvSpPr/>
            <p:nvPr/>
          </p:nvSpPr>
          <p:spPr>
            <a:xfrm>
              <a:off x="560882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5" name="Google Shape;2495;p8"/>
            <p:cNvSpPr/>
            <p:nvPr/>
          </p:nvSpPr>
          <p:spPr>
            <a:xfrm>
              <a:off x="560882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6" name="Google Shape;2496;p8"/>
            <p:cNvSpPr/>
            <p:nvPr/>
          </p:nvSpPr>
          <p:spPr>
            <a:xfrm>
              <a:off x="5608825"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8"/>
            <p:cNvSpPr/>
            <p:nvPr/>
          </p:nvSpPr>
          <p:spPr>
            <a:xfrm>
              <a:off x="560882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2498;p8"/>
            <p:cNvSpPr/>
            <p:nvPr/>
          </p:nvSpPr>
          <p:spPr>
            <a:xfrm>
              <a:off x="560882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2499;p8"/>
            <p:cNvSpPr/>
            <p:nvPr/>
          </p:nvSpPr>
          <p:spPr>
            <a:xfrm>
              <a:off x="560882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8"/>
            <p:cNvSpPr/>
            <p:nvPr/>
          </p:nvSpPr>
          <p:spPr>
            <a:xfrm>
              <a:off x="560882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2501;p8"/>
            <p:cNvSpPr/>
            <p:nvPr/>
          </p:nvSpPr>
          <p:spPr>
            <a:xfrm>
              <a:off x="5608825"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2502;p8"/>
            <p:cNvSpPr/>
            <p:nvPr/>
          </p:nvSpPr>
          <p:spPr>
            <a:xfrm>
              <a:off x="560882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8"/>
            <p:cNvSpPr/>
            <p:nvPr/>
          </p:nvSpPr>
          <p:spPr>
            <a:xfrm>
              <a:off x="560882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2504;p8"/>
            <p:cNvSpPr/>
            <p:nvPr/>
          </p:nvSpPr>
          <p:spPr>
            <a:xfrm>
              <a:off x="560882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8"/>
            <p:cNvSpPr/>
            <p:nvPr/>
          </p:nvSpPr>
          <p:spPr>
            <a:xfrm>
              <a:off x="5608825"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8"/>
            <p:cNvSpPr/>
            <p:nvPr/>
          </p:nvSpPr>
          <p:spPr>
            <a:xfrm>
              <a:off x="575935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2507;p8"/>
            <p:cNvSpPr/>
            <p:nvPr/>
          </p:nvSpPr>
          <p:spPr>
            <a:xfrm>
              <a:off x="575935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2508;p8"/>
            <p:cNvSpPr/>
            <p:nvPr/>
          </p:nvSpPr>
          <p:spPr>
            <a:xfrm>
              <a:off x="575935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8"/>
            <p:cNvSpPr/>
            <p:nvPr/>
          </p:nvSpPr>
          <p:spPr>
            <a:xfrm>
              <a:off x="575935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8"/>
            <p:cNvSpPr/>
            <p:nvPr/>
          </p:nvSpPr>
          <p:spPr>
            <a:xfrm>
              <a:off x="575935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8"/>
            <p:cNvSpPr/>
            <p:nvPr/>
          </p:nvSpPr>
          <p:spPr>
            <a:xfrm>
              <a:off x="575935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8"/>
            <p:cNvSpPr/>
            <p:nvPr/>
          </p:nvSpPr>
          <p:spPr>
            <a:xfrm>
              <a:off x="575935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2513;p8"/>
            <p:cNvSpPr/>
            <p:nvPr/>
          </p:nvSpPr>
          <p:spPr>
            <a:xfrm>
              <a:off x="575935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2514;p8"/>
            <p:cNvSpPr/>
            <p:nvPr/>
          </p:nvSpPr>
          <p:spPr>
            <a:xfrm>
              <a:off x="575935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2515;p8"/>
            <p:cNvSpPr/>
            <p:nvPr/>
          </p:nvSpPr>
          <p:spPr>
            <a:xfrm>
              <a:off x="575935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2516;p8"/>
            <p:cNvSpPr/>
            <p:nvPr/>
          </p:nvSpPr>
          <p:spPr>
            <a:xfrm>
              <a:off x="575935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2517;p8"/>
            <p:cNvSpPr/>
            <p:nvPr/>
          </p:nvSpPr>
          <p:spPr>
            <a:xfrm>
              <a:off x="590985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8"/>
            <p:cNvSpPr/>
            <p:nvPr/>
          </p:nvSpPr>
          <p:spPr>
            <a:xfrm>
              <a:off x="5909850"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2519;p8"/>
            <p:cNvSpPr/>
            <p:nvPr/>
          </p:nvSpPr>
          <p:spPr>
            <a:xfrm>
              <a:off x="5909850"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2520;p8"/>
            <p:cNvSpPr/>
            <p:nvPr/>
          </p:nvSpPr>
          <p:spPr>
            <a:xfrm>
              <a:off x="6060375"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8"/>
            <p:cNvSpPr/>
            <p:nvPr/>
          </p:nvSpPr>
          <p:spPr>
            <a:xfrm>
              <a:off x="621087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2522;p8"/>
            <p:cNvSpPr/>
            <p:nvPr/>
          </p:nvSpPr>
          <p:spPr>
            <a:xfrm>
              <a:off x="621087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2523;p8"/>
            <p:cNvSpPr/>
            <p:nvPr/>
          </p:nvSpPr>
          <p:spPr>
            <a:xfrm>
              <a:off x="6511900"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24" name="Google Shape;2524;p8"/>
          <p:cNvGrpSpPr/>
          <p:nvPr/>
        </p:nvGrpSpPr>
        <p:grpSpPr>
          <a:xfrm rot="10800000">
            <a:off x="7682451" y="28707"/>
            <a:ext cx="994639" cy="4940182"/>
            <a:chOff x="5759350" y="388625"/>
            <a:chExt cx="1024450" cy="5088250"/>
          </a:xfrm>
        </p:grpSpPr>
        <p:sp>
          <p:nvSpPr>
            <p:cNvPr id="2525" name="Google Shape;2525;p8"/>
            <p:cNvSpPr/>
            <p:nvPr/>
          </p:nvSpPr>
          <p:spPr>
            <a:xfrm>
              <a:off x="575935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2526;p8"/>
            <p:cNvSpPr/>
            <p:nvPr/>
          </p:nvSpPr>
          <p:spPr>
            <a:xfrm>
              <a:off x="575935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8"/>
            <p:cNvSpPr/>
            <p:nvPr/>
          </p:nvSpPr>
          <p:spPr>
            <a:xfrm>
              <a:off x="575935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2528;p8"/>
            <p:cNvSpPr/>
            <p:nvPr/>
          </p:nvSpPr>
          <p:spPr>
            <a:xfrm>
              <a:off x="575935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8"/>
            <p:cNvSpPr/>
            <p:nvPr/>
          </p:nvSpPr>
          <p:spPr>
            <a:xfrm>
              <a:off x="575935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8"/>
            <p:cNvSpPr/>
            <p:nvPr/>
          </p:nvSpPr>
          <p:spPr>
            <a:xfrm>
              <a:off x="575935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2531;p8"/>
            <p:cNvSpPr/>
            <p:nvPr/>
          </p:nvSpPr>
          <p:spPr>
            <a:xfrm>
              <a:off x="575935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2532;p8"/>
            <p:cNvSpPr/>
            <p:nvPr/>
          </p:nvSpPr>
          <p:spPr>
            <a:xfrm>
              <a:off x="5909850"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8"/>
            <p:cNvSpPr/>
            <p:nvPr/>
          </p:nvSpPr>
          <p:spPr>
            <a:xfrm>
              <a:off x="5909850"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2534;p8"/>
            <p:cNvSpPr/>
            <p:nvPr/>
          </p:nvSpPr>
          <p:spPr>
            <a:xfrm>
              <a:off x="5909850"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8"/>
            <p:cNvSpPr/>
            <p:nvPr/>
          </p:nvSpPr>
          <p:spPr>
            <a:xfrm>
              <a:off x="5909850"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8"/>
            <p:cNvSpPr/>
            <p:nvPr/>
          </p:nvSpPr>
          <p:spPr>
            <a:xfrm>
              <a:off x="5909850"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2537;p8"/>
            <p:cNvSpPr/>
            <p:nvPr/>
          </p:nvSpPr>
          <p:spPr>
            <a:xfrm>
              <a:off x="5909850"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2538;p8"/>
            <p:cNvSpPr/>
            <p:nvPr/>
          </p:nvSpPr>
          <p:spPr>
            <a:xfrm>
              <a:off x="590985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2539;p8"/>
            <p:cNvSpPr/>
            <p:nvPr/>
          </p:nvSpPr>
          <p:spPr>
            <a:xfrm>
              <a:off x="5909850"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2540;p8"/>
            <p:cNvSpPr/>
            <p:nvPr/>
          </p:nvSpPr>
          <p:spPr>
            <a:xfrm>
              <a:off x="5909850"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2541;p8"/>
            <p:cNvSpPr/>
            <p:nvPr/>
          </p:nvSpPr>
          <p:spPr>
            <a:xfrm>
              <a:off x="5909850"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8"/>
            <p:cNvSpPr/>
            <p:nvPr/>
          </p:nvSpPr>
          <p:spPr>
            <a:xfrm>
              <a:off x="5909850"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2543;p8"/>
            <p:cNvSpPr/>
            <p:nvPr/>
          </p:nvSpPr>
          <p:spPr>
            <a:xfrm>
              <a:off x="5909850"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2544;p8"/>
            <p:cNvSpPr/>
            <p:nvPr/>
          </p:nvSpPr>
          <p:spPr>
            <a:xfrm>
              <a:off x="5909850"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2545;p8"/>
            <p:cNvSpPr/>
            <p:nvPr/>
          </p:nvSpPr>
          <p:spPr>
            <a:xfrm>
              <a:off x="5909850"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2546;p8"/>
            <p:cNvSpPr/>
            <p:nvPr/>
          </p:nvSpPr>
          <p:spPr>
            <a:xfrm>
              <a:off x="5909850"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2547;p8"/>
            <p:cNvSpPr/>
            <p:nvPr/>
          </p:nvSpPr>
          <p:spPr>
            <a:xfrm>
              <a:off x="5909850"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8"/>
            <p:cNvSpPr/>
            <p:nvPr/>
          </p:nvSpPr>
          <p:spPr>
            <a:xfrm>
              <a:off x="590985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2549;p8"/>
            <p:cNvSpPr/>
            <p:nvPr/>
          </p:nvSpPr>
          <p:spPr>
            <a:xfrm>
              <a:off x="5909850"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2550;p8"/>
            <p:cNvSpPr/>
            <p:nvPr/>
          </p:nvSpPr>
          <p:spPr>
            <a:xfrm>
              <a:off x="5909850"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1" name="Google Shape;2551;p8"/>
            <p:cNvSpPr/>
            <p:nvPr/>
          </p:nvSpPr>
          <p:spPr>
            <a:xfrm>
              <a:off x="6060375"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2" name="Google Shape;2552;p8"/>
            <p:cNvSpPr/>
            <p:nvPr/>
          </p:nvSpPr>
          <p:spPr>
            <a:xfrm>
              <a:off x="6060375"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3" name="Google Shape;2553;p8"/>
            <p:cNvSpPr/>
            <p:nvPr/>
          </p:nvSpPr>
          <p:spPr>
            <a:xfrm>
              <a:off x="6060375"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2554;p8"/>
            <p:cNvSpPr/>
            <p:nvPr/>
          </p:nvSpPr>
          <p:spPr>
            <a:xfrm>
              <a:off x="606037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5" name="Google Shape;2555;p8"/>
            <p:cNvSpPr/>
            <p:nvPr/>
          </p:nvSpPr>
          <p:spPr>
            <a:xfrm>
              <a:off x="6060375"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6" name="Google Shape;2556;p8"/>
            <p:cNvSpPr/>
            <p:nvPr/>
          </p:nvSpPr>
          <p:spPr>
            <a:xfrm>
              <a:off x="6060375"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2557;p8"/>
            <p:cNvSpPr/>
            <p:nvPr/>
          </p:nvSpPr>
          <p:spPr>
            <a:xfrm>
              <a:off x="6060375"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2558;p8"/>
            <p:cNvSpPr/>
            <p:nvPr/>
          </p:nvSpPr>
          <p:spPr>
            <a:xfrm>
              <a:off x="6060375"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2559;p8"/>
            <p:cNvSpPr/>
            <p:nvPr/>
          </p:nvSpPr>
          <p:spPr>
            <a:xfrm>
              <a:off x="6060375"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2560;p8"/>
            <p:cNvSpPr/>
            <p:nvPr/>
          </p:nvSpPr>
          <p:spPr>
            <a:xfrm>
              <a:off x="606037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1" name="Google Shape;2561;p8"/>
            <p:cNvSpPr/>
            <p:nvPr/>
          </p:nvSpPr>
          <p:spPr>
            <a:xfrm>
              <a:off x="6060375"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2" name="Google Shape;2562;p8"/>
            <p:cNvSpPr/>
            <p:nvPr/>
          </p:nvSpPr>
          <p:spPr>
            <a:xfrm>
              <a:off x="6060375"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3" name="Google Shape;2563;p8"/>
            <p:cNvSpPr/>
            <p:nvPr/>
          </p:nvSpPr>
          <p:spPr>
            <a:xfrm>
              <a:off x="6060375"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4" name="Google Shape;2564;p8"/>
            <p:cNvSpPr/>
            <p:nvPr/>
          </p:nvSpPr>
          <p:spPr>
            <a:xfrm>
              <a:off x="6060375"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5" name="Google Shape;2565;p8"/>
            <p:cNvSpPr/>
            <p:nvPr/>
          </p:nvSpPr>
          <p:spPr>
            <a:xfrm>
              <a:off x="606037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6" name="Google Shape;2566;p8"/>
            <p:cNvSpPr/>
            <p:nvPr/>
          </p:nvSpPr>
          <p:spPr>
            <a:xfrm>
              <a:off x="6060375"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7" name="Google Shape;2567;p8"/>
            <p:cNvSpPr/>
            <p:nvPr/>
          </p:nvSpPr>
          <p:spPr>
            <a:xfrm>
              <a:off x="6060375"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2568;p8"/>
            <p:cNvSpPr/>
            <p:nvPr/>
          </p:nvSpPr>
          <p:spPr>
            <a:xfrm>
              <a:off x="6060375"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9" name="Google Shape;2569;p8"/>
            <p:cNvSpPr/>
            <p:nvPr/>
          </p:nvSpPr>
          <p:spPr>
            <a:xfrm>
              <a:off x="6060375"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8"/>
            <p:cNvSpPr/>
            <p:nvPr/>
          </p:nvSpPr>
          <p:spPr>
            <a:xfrm>
              <a:off x="6060375"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8"/>
            <p:cNvSpPr/>
            <p:nvPr/>
          </p:nvSpPr>
          <p:spPr>
            <a:xfrm>
              <a:off x="606037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8"/>
            <p:cNvSpPr/>
            <p:nvPr/>
          </p:nvSpPr>
          <p:spPr>
            <a:xfrm>
              <a:off x="6060375"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2573;p8"/>
            <p:cNvSpPr/>
            <p:nvPr/>
          </p:nvSpPr>
          <p:spPr>
            <a:xfrm>
              <a:off x="6060375"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2574;p8"/>
            <p:cNvSpPr/>
            <p:nvPr/>
          </p:nvSpPr>
          <p:spPr>
            <a:xfrm>
              <a:off x="6060375"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2575;p8"/>
            <p:cNvSpPr/>
            <p:nvPr/>
          </p:nvSpPr>
          <p:spPr>
            <a:xfrm>
              <a:off x="606037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8"/>
            <p:cNvSpPr/>
            <p:nvPr/>
          </p:nvSpPr>
          <p:spPr>
            <a:xfrm>
              <a:off x="6060375"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2577;p8"/>
            <p:cNvSpPr/>
            <p:nvPr/>
          </p:nvSpPr>
          <p:spPr>
            <a:xfrm>
              <a:off x="621087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8"/>
            <p:cNvSpPr/>
            <p:nvPr/>
          </p:nvSpPr>
          <p:spPr>
            <a:xfrm>
              <a:off x="621087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2579;p8"/>
            <p:cNvSpPr/>
            <p:nvPr/>
          </p:nvSpPr>
          <p:spPr>
            <a:xfrm>
              <a:off x="621087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2580;p8"/>
            <p:cNvSpPr/>
            <p:nvPr/>
          </p:nvSpPr>
          <p:spPr>
            <a:xfrm>
              <a:off x="621087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1" name="Google Shape;2581;p8"/>
            <p:cNvSpPr/>
            <p:nvPr/>
          </p:nvSpPr>
          <p:spPr>
            <a:xfrm>
              <a:off x="621087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2" name="Google Shape;2582;p8"/>
            <p:cNvSpPr/>
            <p:nvPr/>
          </p:nvSpPr>
          <p:spPr>
            <a:xfrm>
              <a:off x="621087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3" name="Google Shape;2583;p8"/>
            <p:cNvSpPr/>
            <p:nvPr/>
          </p:nvSpPr>
          <p:spPr>
            <a:xfrm>
              <a:off x="621087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 name="Google Shape;2584;p8"/>
            <p:cNvSpPr/>
            <p:nvPr/>
          </p:nvSpPr>
          <p:spPr>
            <a:xfrm>
              <a:off x="621087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 name="Google Shape;2585;p8"/>
            <p:cNvSpPr/>
            <p:nvPr/>
          </p:nvSpPr>
          <p:spPr>
            <a:xfrm>
              <a:off x="621087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 name="Google Shape;2586;p8"/>
            <p:cNvSpPr/>
            <p:nvPr/>
          </p:nvSpPr>
          <p:spPr>
            <a:xfrm>
              <a:off x="621087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 name="Google Shape;2587;p8"/>
            <p:cNvSpPr/>
            <p:nvPr/>
          </p:nvSpPr>
          <p:spPr>
            <a:xfrm>
              <a:off x="621087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 name="Google Shape;2588;p8"/>
            <p:cNvSpPr/>
            <p:nvPr/>
          </p:nvSpPr>
          <p:spPr>
            <a:xfrm>
              <a:off x="621087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 name="Google Shape;2589;p8"/>
            <p:cNvSpPr/>
            <p:nvPr/>
          </p:nvSpPr>
          <p:spPr>
            <a:xfrm>
              <a:off x="621087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 name="Google Shape;2590;p8"/>
            <p:cNvSpPr/>
            <p:nvPr/>
          </p:nvSpPr>
          <p:spPr>
            <a:xfrm>
              <a:off x="621087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 name="Google Shape;2591;p8"/>
            <p:cNvSpPr/>
            <p:nvPr/>
          </p:nvSpPr>
          <p:spPr>
            <a:xfrm>
              <a:off x="621087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 name="Google Shape;2592;p8"/>
            <p:cNvSpPr/>
            <p:nvPr/>
          </p:nvSpPr>
          <p:spPr>
            <a:xfrm>
              <a:off x="621087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 name="Google Shape;2593;p8"/>
            <p:cNvSpPr/>
            <p:nvPr/>
          </p:nvSpPr>
          <p:spPr>
            <a:xfrm>
              <a:off x="621087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 name="Google Shape;2594;p8"/>
            <p:cNvSpPr/>
            <p:nvPr/>
          </p:nvSpPr>
          <p:spPr>
            <a:xfrm>
              <a:off x="621087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 name="Google Shape;2595;p8"/>
            <p:cNvSpPr/>
            <p:nvPr/>
          </p:nvSpPr>
          <p:spPr>
            <a:xfrm>
              <a:off x="621087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 name="Google Shape;2596;p8"/>
            <p:cNvSpPr/>
            <p:nvPr/>
          </p:nvSpPr>
          <p:spPr>
            <a:xfrm>
              <a:off x="621087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 name="Google Shape;2597;p8"/>
            <p:cNvSpPr/>
            <p:nvPr/>
          </p:nvSpPr>
          <p:spPr>
            <a:xfrm>
              <a:off x="6361375"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 name="Google Shape;2598;p8"/>
            <p:cNvSpPr/>
            <p:nvPr/>
          </p:nvSpPr>
          <p:spPr>
            <a:xfrm>
              <a:off x="6361375"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 name="Google Shape;2599;p8"/>
            <p:cNvSpPr/>
            <p:nvPr/>
          </p:nvSpPr>
          <p:spPr>
            <a:xfrm>
              <a:off x="6361375"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 name="Google Shape;2600;p8"/>
            <p:cNvSpPr/>
            <p:nvPr/>
          </p:nvSpPr>
          <p:spPr>
            <a:xfrm>
              <a:off x="6361375"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 name="Google Shape;2601;p8"/>
            <p:cNvSpPr/>
            <p:nvPr/>
          </p:nvSpPr>
          <p:spPr>
            <a:xfrm>
              <a:off x="6361375"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 name="Google Shape;2602;p8"/>
            <p:cNvSpPr/>
            <p:nvPr/>
          </p:nvSpPr>
          <p:spPr>
            <a:xfrm>
              <a:off x="6361375"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 name="Google Shape;2603;p8"/>
            <p:cNvSpPr/>
            <p:nvPr/>
          </p:nvSpPr>
          <p:spPr>
            <a:xfrm>
              <a:off x="6361375"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 name="Google Shape;2604;p8"/>
            <p:cNvSpPr/>
            <p:nvPr/>
          </p:nvSpPr>
          <p:spPr>
            <a:xfrm>
              <a:off x="6361375"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 name="Google Shape;2605;p8"/>
            <p:cNvSpPr/>
            <p:nvPr/>
          </p:nvSpPr>
          <p:spPr>
            <a:xfrm>
              <a:off x="6361375"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 name="Google Shape;2606;p8"/>
            <p:cNvSpPr/>
            <p:nvPr/>
          </p:nvSpPr>
          <p:spPr>
            <a:xfrm>
              <a:off x="6361375"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 name="Google Shape;2607;p8"/>
            <p:cNvSpPr/>
            <p:nvPr/>
          </p:nvSpPr>
          <p:spPr>
            <a:xfrm>
              <a:off x="6361375"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 name="Google Shape;2608;p8"/>
            <p:cNvSpPr/>
            <p:nvPr/>
          </p:nvSpPr>
          <p:spPr>
            <a:xfrm>
              <a:off x="6361375"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 name="Google Shape;2609;p8"/>
            <p:cNvSpPr/>
            <p:nvPr/>
          </p:nvSpPr>
          <p:spPr>
            <a:xfrm>
              <a:off x="6361375"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 name="Google Shape;2610;p8"/>
            <p:cNvSpPr/>
            <p:nvPr/>
          </p:nvSpPr>
          <p:spPr>
            <a:xfrm>
              <a:off x="6361375"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 name="Google Shape;2611;p8"/>
            <p:cNvSpPr/>
            <p:nvPr/>
          </p:nvSpPr>
          <p:spPr>
            <a:xfrm>
              <a:off x="6361375"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 name="Google Shape;2612;p8"/>
            <p:cNvSpPr/>
            <p:nvPr/>
          </p:nvSpPr>
          <p:spPr>
            <a:xfrm>
              <a:off x="6361375"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 name="Google Shape;2613;p8"/>
            <p:cNvSpPr/>
            <p:nvPr/>
          </p:nvSpPr>
          <p:spPr>
            <a:xfrm>
              <a:off x="6361375"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 name="Google Shape;2614;p8"/>
            <p:cNvSpPr/>
            <p:nvPr/>
          </p:nvSpPr>
          <p:spPr>
            <a:xfrm>
              <a:off x="6361375"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 name="Google Shape;2615;p8"/>
            <p:cNvSpPr/>
            <p:nvPr/>
          </p:nvSpPr>
          <p:spPr>
            <a:xfrm>
              <a:off x="6511900"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 name="Google Shape;2616;p8"/>
            <p:cNvSpPr/>
            <p:nvPr/>
          </p:nvSpPr>
          <p:spPr>
            <a:xfrm>
              <a:off x="6511900"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 name="Google Shape;2617;p8"/>
            <p:cNvSpPr/>
            <p:nvPr/>
          </p:nvSpPr>
          <p:spPr>
            <a:xfrm>
              <a:off x="6511900"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 name="Google Shape;2618;p8"/>
            <p:cNvSpPr/>
            <p:nvPr/>
          </p:nvSpPr>
          <p:spPr>
            <a:xfrm>
              <a:off x="6511900"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 name="Google Shape;2619;p8"/>
            <p:cNvSpPr/>
            <p:nvPr/>
          </p:nvSpPr>
          <p:spPr>
            <a:xfrm>
              <a:off x="6511900"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 name="Google Shape;2620;p8"/>
            <p:cNvSpPr/>
            <p:nvPr/>
          </p:nvSpPr>
          <p:spPr>
            <a:xfrm>
              <a:off x="6511900"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 name="Google Shape;2621;p8"/>
            <p:cNvSpPr/>
            <p:nvPr/>
          </p:nvSpPr>
          <p:spPr>
            <a:xfrm>
              <a:off x="6511900"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 name="Google Shape;2622;p8"/>
            <p:cNvSpPr/>
            <p:nvPr/>
          </p:nvSpPr>
          <p:spPr>
            <a:xfrm>
              <a:off x="6511900"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 name="Google Shape;2623;p8"/>
            <p:cNvSpPr/>
            <p:nvPr/>
          </p:nvSpPr>
          <p:spPr>
            <a:xfrm>
              <a:off x="666240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 name="Google Shape;2624;p8"/>
            <p:cNvSpPr/>
            <p:nvPr/>
          </p:nvSpPr>
          <p:spPr>
            <a:xfrm>
              <a:off x="666240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 name="Google Shape;2625;p8"/>
            <p:cNvSpPr/>
            <p:nvPr/>
          </p:nvSpPr>
          <p:spPr>
            <a:xfrm>
              <a:off x="666240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26" name="Google Shape;2626;p8"/>
          <p:cNvGrpSpPr/>
          <p:nvPr/>
        </p:nvGrpSpPr>
        <p:grpSpPr>
          <a:xfrm rot="10800000">
            <a:off x="7682451" y="28707"/>
            <a:ext cx="1140783" cy="5086302"/>
            <a:chOff x="5608825" y="238125"/>
            <a:chExt cx="1174975" cy="5238750"/>
          </a:xfrm>
        </p:grpSpPr>
        <p:sp>
          <p:nvSpPr>
            <p:cNvPr id="2627" name="Google Shape;2627;p8"/>
            <p:cNvSpPr/>
            <p:nvPr/>
          </p:nvSpPr>
          <p:spPr>
            <a:xfrm>
              <a:off x="5608825"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 name="Google Shape;2628;p8"/>
            <p:cNvSpPr/>
            <p:nvPr/>
          </p:nvSpPr>
          <p:spPr>
            <a:xfrm>
              <a:off x="560882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 name="Google Shape;2629;p8"/>
            <p:cNvSpPr/>
            <p:nvPr/>
          </p:nvSpPr>
          <p:spPr>
            <a:xfrm>
              <a:off x="560882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 name="Google Shape;2630;p8"/>
            <p:cNvSpPr/>
            <p:nvPr/>
          </p:nvSpPr>
          <p:spPr>
            <a:xfrm>
              <a:off x="560882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 name="Google Shape;2631;p8"/>
            <p:cNvSpPr/>
            <p:nvPr/>
          </p:nvSpPr>
          <p:spPr>
            <a:xfrm>
              <a:off x="575935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 name="Google Shape;2632;p8"/>
            <p:cNvSpPr/>
            <p:nvPr/>
          </p:nvSpPr>
          <p:spPr>
            <a:xfrm>
              <a:off x="575935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 name="Google Shape;2633;p8"/>
            <p:cNvSpPr/>
            <p:nvPr/>
          </p:nvSpPr>
          <p:spPr>
            <a:xfrm>
              <a:off x="575935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 name="Google Shape;2634;p8"/>
            <p:cNvSpPr/>
            <p:nvPr/>
          </p:nvSpPr>
          <p:spPr>
            <a:xfrm>
              <a:off x="575935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 name="Google Shape;2635;p8"/>
            <p:cNvSpPr/>
            <p:nvPr/>
          </p:nvSpPr>
          <p:spPr>
            <a:xfrm>
              <a:off x="575935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 name="Google Shape;2636;p8"/>
            <p:cNvSpPr/>
            <p:nvPr/>
          </p:nvSpPr>
          <p:spPr>
            <a:xfrm>
              <a:off x="575935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 name="Google Shape;2637;p8"/>
            <p:cNvSpPr/>
            <p:nvPr/>
          </p:nvSpPr>
          <p:spPr>
            <a:xfrm>
              <a:off x="575935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 name="Google Shape;2638;p8"/>
            <p:cNvSpPr/>
            <p:nvPr/>
          </p:nvSpPr>
          <p:spPr>
            <a:xfrm>
              <a:off x="575935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 name="Google Shape;2639;p8"/>
            <p:cNvSpPr/>
            <p:nvPr/>
          </p:nvSpPr>
          <p:spPr>
            <a:xfrm>
              <a:off x="575935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 name="Google Shape;2640;p8"/>
            <p:cNvSpPr/>
            <p:nvPr/>
          </p:nvSpPr>
          <p:spPr>
            <a:xfrm>
              <a:off x="575935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 name="Google Shape;2641;p8"/>
            <p:cNvSpPr/>
            <p:nvPr/>
          </p:nvSpPr>
          <p:spPr>
            <a:xfrm>
              <a:off x="575935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 name="Google Shape;2642;p8"/>
            <p:cNvSpPr/>
            <p:nvPr/>
          </p:nvSpPr>
          <p:spPr>
            <a:xfrm>
              <a:off x="575935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 name="Google Shape;2643;p8"/>
            <p:cNvSpPr/>
            <p:nvPr/>
          </p:nvSpPr>
          <p:spPr>
            <a:xfrm>
              <a:off x="575935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 name="Google Shape;2644;p8"/>
            <p:cNvSpPr/>
            <p:nvPr/>
          </p:nvSpPr>
          <p:spPr>
            <a:xfrm>
              <a:off x="575935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 name="Google Shape;2645;p8"/>
            <p:cNvSpPr/>
            <p:nvPr/>
          </p:nvSpPr>
          <p:spPr>
            <a:xfrm>
              <a:off x="575935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 name="Google Shape;2646;p8"/>
            <p:cNvSpPr/>
            <p:nvPr/>
          </p:nvSpPr>
          <p:spPr>
            <a:xfrm>
              <a:off x="575935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 name="Google Shape;2647;p8"/>
            <p:cNvSpPr/>
            <p:nvPr/>
          </p:nvSpPr>
          <p:spPr>
            <a:xfrm>
              <a:off x="575935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 name="Google Shape;2648;p8"/>
            <p:cNvSpPr/>
            <p:nvPr/>
          </p:nvSpPr>
          <p:spPr>
            <a:xfrm>
              <a:off x="5909850"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 name="Google Shape;2649;p8"/>
            <p:cNvSpPr/>
            <p:nvPr/>
          </p:nvSpPr>
          <p:spPr>
            <a:xfrm>
              <a:off x="5909850"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 name="Google Shape;2650;p8"/>
            <p:cNvSpPr/>
            <p:nvPr/>
          </p:nvSpPr>
          <p:spPr>
            <a:xfrm>
              <a:off x="5909850"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 name="Google Shape;2651;p8"/>
            <p:cNvSpPr/>
            <p:nvPr/>
          </p:nvSpPr>
          <p:spPr>
            <a:xfrm>
              <a:off x="5909850"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 name="Google Shape;2652;p8"/>
            <p:cNvSpPr/>
            <p:nvPr/>
          </p:nvSpPr>
          <p:spPr>
            <a:xfrm>
              <a:off x="590985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 name="Google Shape;2653;p8"/>
            <p:cNvSpPr/>
            <p:nvPr/>
          </p:nvSpPr>
          <p:spPr>
            <a:xfrm>
              <a:off x="5909850"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 name="Google Shape;2654;p8"/>
            <p:cNvSpPr/>
            <p:nvPr/>
          </p:nvSpPr>
          <p:spPr>
            <a:xfrm>
              <a:off x="5909850"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 name="Google Shape;2655;p8"/>
            <p:cNvSpPr/>
            <p:nvPr/>
          </p:nvSpPr>
          <p:spPr>
            <a:xfrm>
              <a:off x="5909850"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6" name="Google Shape;2656;p8"/>
            <p:cNvSpPr/>
            <p:nvPr/>
          </p:nvSpPr>
          <p:spPr>
            <a:xfrm>
              <a:off x="5909850"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7" name="Google Shape;2657;p8"/>
            <p:cNvSpPr/>
            <p:nvPr/>
          </p:nvSpPr>
          <p:spPr>
            <a:xfrm>
              <a:off x="5909850"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8" name="Google Shape;2658;p8"/>
            <p:cNvSpPr/>
            <p:nvPr/>
          </p:nvSpPr>
          <p:spPr>
            <a:xfrm>
              <a:off x="5909850"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 name="Google Shape;2659;p8"/>
            <p:cNvSpPr/>
            <p:nvPr/>
          </p:nvSpPr>
          <p:spPr>
            <a:xfrm>
              <a:off x="5909850"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0" name="Google Shape;2660;p8"/>
            <p:cNvSpPr/>
            <p:nvPr/>
          </p:nvSpPr>
          <p:spPr>
            <a:xfrm>
              <a:off x="5909850"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1" name="Google Shape;2661;p8"/>
            <p:cNvSpPr/>
            <p:nvPr/>
          </p:nvSpPr>
          <p:spPr>
            <a:xfrm>
              <a:off x="606037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2" name="Google Shape;2662;p8"/>
            <p:cNvSpPr/>
            <p:nvPr/>
          </p:nvSpPr>
          <p:spPr>
            <a:xfrm>
              <a:off x="6060375"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3" name="Google Shape;2663;p8"/>
            <p:cNvSpPr/>
            <p:nvPr/>
          </p:nvSpPr>
          <p:spPr>
            <a:xfrm>
              <a:off x="6060375"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 name="Google Shape;2664;p8"/>
            <p:cNvSpPr/>
            <p:nvPr/>
          </p:nvSpPr>
          <p:spPr>
            <a:xfrm>
              <a:off x="6060375"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 name="Google Shape;2665;p8"/>
            <p:cNvSpPr/>
            <p:nvPr/>
          </p:nvSpPr>
          <p:spPr>
            <a:xfrm>
              <a:off x="6060375"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 name="Google Shape;2666;p8"/>
            <p:cNvSpPr/>
            <p:nvPr/>
          </p:nvSpPr>
          <p:spPr>
            <a:xfrm>
              <a:off x="6060375"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 name="Google Shape;2667;p8"/>
            <p:cNvSpPr/>
            <p:nvPr/>
          </p:nvSpPr>
          <p:spPr>
            <a:xfrm>
              <a:off x="6060375"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 name="Google Shape;2668;p8"/>
            <p:cNvSpPr/>
            <p:nvPr/>
          </p:nvSpPr>
          <p:spPr>
            <a:xfrm>
              <a:off x="6060375"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 name="Google Shape;2669;p8"/>
            <p:cNvSpPr/>
            <p:nvPr/>
          </p:nvSpPr>
          <p:spPr>
            <a:xfrm>
              <a:off x="621087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 name="Google Shape;2670;p8"/>
            <p:cNvSpPr/>
            <p:nvPr/>
          </p:nvSpPr>
          <p:spPr>
            <a:xfrm>
              <a:off x="621087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 name="Google Shape;2671;p8"/>
            <p:cNvSpPr/>
            <p:nvPr/>
          </p:nvSpPr>
          <p:spPr>
            <a:xfrm>
              <a:off x="621087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 name="Google Shape;2672;p8"/>
            <p:cNvSpPr/>
            <p:nvPr/>
          </p:nvSpPr>
          <p:spPr>
            <a:xfrm>
              <a:off x="621087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 name="Google Shape;2673;p8"/>
            <p:cNvSpPr/>
            <p:nvPr/>
          </p:nvSpPr>
          <p:spPr>
            <a:xfrm>
              <a:off x="621087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 name="Google Shape;2674;p8"/>
            <p:cNvSpPr/>
            <p:nvPr/>
          </p:nvSpPr>
          <p:spPr>
            <a:xfrm>
              <a:off x="6361375"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 name="Google Shape;2675;p8"/>
            <p:cNvSpPr/>
            <p:nvPr/>
          </p:nvSpPr>
          <p:spPr>
            <a:xfrm>
              <a:off x="6361375"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6" name="Google Shape;2676;p8"/>
            <p:cNvSpPr/>
            <p:nvPr/>
          </p:nvSpPr>
          <p:spPr>
            <a:xfrm>
              <a:off x="666240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dark">
  <p:cSld name="BLANK_1">
    <p:bg>
      <p:bgPr>
        <a:solidFill>
          <a:schemeClr val="accent5"/>
        </a:solidFill>
        <a:effectLst/>
      </p:bgPr>
    </p:bg>
    <p:spTree>
      <p:nvGrpSpPr>
        <p:cNvPr id="1" name="Shape 3230"/>
        <p:cNvGrpSpPr/>
        <p:nvPr/>
      </p:nvGrpSpPr>
      <p:grpSpPr>
        <a:xfrm>
          <a:off x="0" y="0"/>
          <a:ext cx="0" cy="0"/>
          <a:chOff x="0" y="0"/>
          <a:chExt cx="0" cy="0"/>
        </a:xfrm>
      </p:grpSpPr>
      <p:grpSp>
        <p:nvGrpSpPr>
          <p:cNvPr id="3231" name="Google Shape;3231;p11"/>
          <p:cNvGrpSpPr/>
          <p:nvPr/>
        </p:nvGrpSpPr>
        <p:grpSpPr>
          <a:xfrm rot="10800000">
            <a:off x="8851487" y="28707"/>
            <a:ext cx="264012" cy="5086302"/>
            <a:chOff x="5307800" y="238125"/>
            <a:chExt cx="271925" cy="5238750"/>
          </a:xfrm>
        </p:grpSpPr>
        <p:sp>
          <p:nvSpPr>
            <p:cNvPr id="3232" name="Google Shape;3232;p11"/>
            <p:cNvSpPr/>
            <p:nvPr/>
          </p:nvSpPr>
          <p:spPr>
            <a:xfrm>
              <a:off x="5307800" y="2381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3" name="Google Shape;3233;p11"/>
            <p:cNvSpPr/>
            <p:nvPr/>
          </p:nvSpPr>
          <p:spPr>
            <a:xfrm>
              <a:off x="5307800"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4" name="Google Shape;3234;p11"/>
            <p:cNvSpPr/>
            <p:nvPr/>
          </p:nvSpPr>
          <p:spPr>
            <a:xfrm>
              <a:off x="5307800"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5" name="Google Shape;3235;p11"/>
            <p:cNvSpPr/>
            <p:nvPr/>
          </p:nvSpPr>
          <p:spPr>
            <a:xfrm>
              <a:off x="5307800" y="6896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6" name="Google Shape;3236;p11"/>
            <p:cNvSpPr/>
            <p:nvPr/>
          </p:nvSpPr>
          <p:spPr>
            <a:xfrm>
              <a:off x="5307800" y="8401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7" name="Google Shape;3237;p11"/>
            <p:cNvSpPr/>
            <p:nvPr/>
          </p:nvSpPr>
          <p:spPr>
            <a:xfrm>
              <a:off x="5307800"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8" name="Google Shape;3238;p11"/>
            <p:cNvSpPr/>
            <p:nvPr/>
          </p:nvSpPr>
          <p:spPr>
            <a:xfrm>
              <a:off x="5307800" y="11411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9" name="Google Shape;3239;p11"/>
            <p:cNvSpPr/>
            <p:nvPr/>
          </p:nvSpPr>
          <p:spPr>
            <a:xfrm>
              <a:off x="5307800"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0" name="Google Shape;3240;p11"/>
            <p:cNvSpPr/>
            <p:nvPr/>
          </p:nvSpPr>
          <p:spPr>
            <a:xfrm>
              <a:off x="5307800"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1" name="Google Shape;3241;p11"/>
            <p:cNvSpPr/>
            <p:nvPr/>
          </p:nvSpPr>
          <p:spPr>
            <a:xfrm>
              <a:off x="5307800"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2" name="Google Shape;3242;p11"/>
            <p:cNvSpPr/>
            <p:nvPr/>
          </p:nvSpPr>
          <p:spPr>
            <a:xfrm>
              <a:off x="5307800" y="17432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3" name="Google Shape;3243;p11"/>
            <p:cNvSpPr/>
            <p:nvPr/>
          </p:nvSpPr>
          <p:spPr>
            <a:xfrm>
              <a:off x="5307800" y="18937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4" name="Google Shape;3244;p11"/>
            <p:cNvSpPr/>
            <p:nvPr/>
          </p:nvSpPr>
          <p:spPr>
            <a:xfrm>
              <a:off x="5307800"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5" name="Google Shape;3245;p11"/>
            <p:cNvSpPr/>
            <p:nvPr/>
          </p:nvSpPr>
          <p:spPr>
            <a:xfrm>
              <a:off x="5307800" y="21947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6" name="Google Shape;3246;p11"/>
            <p:cNvSpPr/>
            <p:nvPr/>
          </p:nvSpPr>
          <p:spPr>
            <a:xfrm>
              <a:off x="5307800"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7" name="Google Shape;3247;p11"/>
            <p:cNvSpPr/>
            <p:nvPr/>
          </p:nvSpPr>
          <p:spPr>
            <a:xfrm>
              <a:off x="5307800" y="24957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8" name="Google Shape;3248;p11"/>
            <p:cNvSpPr/>
            <p:nvPr/>
          </p:nvSpPr>
          <p:spPr>
            <a:xfrm>
              <a:off x="5307800"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9" name="Google Shape;3249;p11"/>
            <p:cNvSpPr/>
            <p:nvPr/>
          </p:nvSpPr>
          <p:spPr>
            <a:xfrm>
              <a:off x="5307800"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0" name="Google Shape;3250;p11"/>
            <p:cNvSpPr/>
            <p:nvPr/>
          </p:nvSpPr>
          <p:spPr>
            <a:xfrm>
              <a:off x="5307800" y="29473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1" name="Google Shape;3251;p11"/>
            <p:cNvSpPr/>
            <p:nvPr/>
          </p:nvSpPr>
          <p:spPr>
            <a:xfrm>
              <a:off x="5307800"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2" name="Google Shape;3252;p11"/>
            <p:cNvSpPr/>
            <p:nvPr/>
          </p:nvSpPr>
          <p:spPr>
            <a:xfrm>
              <a:off x="5307800"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3" name="Google Shape;3253;p11"/>
            <p:cNvSpPr/>
            <p:nvPr/>
          </p:nvSpPr>
          <p:spPr>
            <a:xfrm>
              <a:off x="5307800" y="33988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4" name="Google Shape;3254;p11"/>
            <p:cNvSpPr/>
            <p:nvPr/>
          </p:nvSpPr>
          <p:spPr>
            <a:xfrm>
              <a:off x="5307800"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5" name="Google Shape;3255;p11"/>
            <p:cNvSpPr/>
            <p:nvPr/>
          </p:nvSpPr>
          <p:spPr>
            <a:xfrm>
              <a:off x="5307800"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6" name="Google Shape;3256;p11"/>
            <p:cNvSpPr/>
            <p:nvPr/>
          </p:nvSpPr>
          <p:spPr>
            <a:xfrm>
              <a:off x="5307800"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7" name="Google Shape;3257;p11"/>
            <p:cNvSpPr/>
            <p:nvPr/>
          </p:nvSpPr>
          <p:spPr>
            <a:xfrm>
              <a:off x="5307800" y="40008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8" name="Google Shape;3258;p11"/>
            <p:cNvSpPr/>
            <p:nvPr/>
          </p:nvSpPr>
          <p:spPr>
            <a:xfrm>
              <a:off x="5307800"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9" name="Google Shape;3259;p11"/>
            <p:cNvSpPr/>
            <p:nvPr/>
          </p:nvSpPr>
          <p:spPr>
            <a:xfrm>
              <a:off x="5307800"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0" name="Google Shape;3260;p11"/>
            <p:cNvSpPr/>
            <p:nvPr/>
          </p:nvSpPr>
          <p:spPr>
            <a:xfrm>
              <a:off x="5307800" y="44524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1" name="Google Shape;3261;p11"/>
            <p:cNvSpPr/>
            <p:nvPr/>
          </p:nvSpPr>
          <p:spPr>
            <a:xfrm>
              <a:off x="5307800" y="46029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2" name="Google Shape;3262;p11"/>
            <p:cNvSpPr/>
            <p:nvPr/>
          </p:nvSpPr>
          <p:spPr>
            <a:xfrm>
              <a:off x="5307800"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3" name="Google Shape;3263;p11"/>
            <p:cNvSpPr/>
            <p:nvPr/>
          </p:nvSpPr>
          <p:spPr>
            <a:xfrm>
              <a:off x="5307800" y="49039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4" name="Google Shape;3264;p11"/>
            <p:cNvSpPr/>
            <p:nvPr/>
          </p:nvSpPr>
          <p:spPr>
            <a:xfrm>
              <a:off x="5307800"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5" name="Google Shape;3265;p11"/>
            <p:cNvSpPr/>
            <p:nvPr/>
          </p:nvSpPr>
          <p:spPr>
            <a:xfrm>
              <a:off x="5307800"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6" name="Google Shape;3266;p11"/>
            <p:cNvSpPr/>
            <p:nvPr/>
          </p:nvSpPr>
          <p:spPr>
            <a:xfrm>
              <a:off x="5307800" y="535547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7" name="Google Shape;3267;p11"/>
            <p:cNvSpPr/>
            <p:nvPr/>
          </p:nvSpPr>
          <p:spPr>
            <a:xfrm>
              <a:off x="5458325" y="2381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8" name="Google Shape;3268;p11"/>
            <p:cNvSpPr/>
            <p:nvPr/>
          </p:nvSpPr>
          <p:spPr>
            <a:xfrm>
              <a:off x="5458325" y="53912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9" name="Google Shape;3269;p11"/>
            <p:cNvSpPr/>
            <p:nvPr/>
          </p:nvSpPr>
          <p:spPr>
            <a:xfrm>
              <a:off x="5458325"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0" name="Google Shape;3270;p11"/>
            <p:cNvSpPr/>
            <p:nvPr/>
          </p:nvSpPr>
          <p:spPr>
            <a:xfrm>
              <a:off x="5458325" y="11411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1" name="Google Shape;3271;p11"/>
            <p:cNvSpPr/>
            <p:nvPr/>
          </p:nvSpPr>
          <p:spPr>
            <a:xfrm>
              <a:off x="5458325" y="14422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2" name="Google Shape;3272;p11"/>
            <p:cNvSpPr/>
            <p:nvPr/>
          </p:nvSpPr>
          <p:spPr>
            <a:xfrm>
              <a:off x="5458325" y="159270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3" name="Google Shape;3273;p11"/>
            <p:cNvSpPr/>
            <p:nvPr/>
          </p:nvSpPr>
          <p:spPr>
            <a:xfrm>
              <a:off x="5458325" y="21947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4" name="Google Shape;3274;p11"/>
            <p:cNvSpPr/>
            <p:nvPr/>
          </p:nvSpPr>
          <p:spPr>
            <a:xfrm>
              <a:off x="5458325" y="23452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5" name="Google Shape;3275;p11"/>
            <p:cNvSpPr/>
            <p:nvPr/>
          </p:nvSpPr>
          <p:spPr>
            <a:xfrm>
              <a:off x="5458325" y="24957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6" name="Google Shape;3276;p11"/>
            <p:cNvSpPr/>
            <p:nvPr/>
          </p:nvSpPr>
          <p:spPr>
            <a:xfrm>
              <a:off x="5458325" y="264627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7" name="Google Shape;3277;p11"/>
            <p:cNvSpPr/>
            <p:nvPr/>
          </p:nvSpPr>
          <p:spPr>
            <a:xfrm>
              <a:off x="5458325" y="294730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8" name="Google Shape;3278;p11"/>
            <p:cNvSpPr/>
            <p:nvPr/>
          </p:nvSpPr>
          <p:spPr>
            <a:xfrm>
              <a:off x="5458325" y="32483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9" name="Google Shape;3279;p11"/>
            <p:cNvSpPr/>
            <p:nvPr/>
          </p:nvSpPr>
          <p:spPr>
            <a:xfrm>
              <a:off x="5458325" y="33988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0" name="Google Shape;3280;p11"/>
            <p:cNvSpPr/>
            <p:nvPr/>
          </p:nvSpPr>
          <p:spPr>
            <a:xfrm>
              <a:off x="5458325"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1" name="Google Shape;3281;p11"/>
            <p:cNvSpPr/>
            <p:nvPr/>
          </p:nvSpPr>
          <p:spPr>
            <a:xfrm>
              <a:off x="5458325" y="38503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2" name="Google Shape;3282;p11"/>
            <p:cNvSpPr/>
            <p:nvPr/>
          </p:nvSpPr>
          <p:spPr>
            <a:xfrm>
              <a:off x="5458325" y="4000875"/>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3" name="Google Shape;3283;p11"/>
            <p:cNvSpPr/>
            <p:nvPr/>
          </p:nvSpPr>
          <p:spPr>
            <a:xfrm>
              <a:off x="5458325" y="41514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4" name="Google Shape;3284;p11"/>
            <p:cNvSpPr/>
            <p:nvPr/>
          </p:nvSpPr>
          <p:spPr>
            <a:xfrm>
              <a:off x="5458325"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5" name="Google Shape;3285;p11"/>
            <p:cNvSpPr/>
            <p:nvPr/>
          </p:nvSpPr>
          <p:spPr>
            <a:xfrm>
              <a:off x="5458325" y="47534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6" name="Google Shape;3286;p11"/>
            <p:cNvSpPr/>
            <p:nvPr/>
          </p:nvSpPr>
          <p:spPr>
            <a:xfrm>
              <a:off x="5458325" y="5054450"/>
              <a:ext cx="121400" cy="121425"/>
            </a:xfrm>
            <a:custGeom>
              <a:avLst/>
              <a:gdLst/>
              <a:ahLst/>
              <a:cxnLst/>
              <a:rect l="l" t="t" r="r" b="b"/>
              <a:pathLst>
                <a:path w="4856" h="4857"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7" name="Google Shape;3287;p11"/>
            <p:cNvSpPr/>
            <p:nvPr/>
          </p:nvSpPr>
          <p:spPr>
            <a:xfrm>
              <a:off x="5458325"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8" name="Google Shape;3288;p11"/>
            <p:cNvSpPr/>
            <p:nvPr/>
          </p:nvSpPr>
          <p:spPr>
            <a:xfrm>
              <a:off x="5458325" y="535547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89" name="Google Shape;3289;p11"/>
          <p:cNvGrpSpPr/>
          <p:nvPr/>
        </p:nvGrpSpPr>
        <p:grpSpPr>
          <a:xfrm rot="10800000">
            <a:off x="7828571" y="28707"/>
            <a:ext cx="1140783" cy="5086302"/>
            <a:chOff x="5458325" y="238125"/>
            <a:chExt cx="1174975" cy="5238750"/>
          </a:xfrm>
        </p:grpSpPr>
        <p:sp>
          <p:nvSpPr>
            <p:cNvPr id="3290" name="Google Shape;3290;p11"/>
            <p:cNvSpPr/>
            <p:nvPr/>
          </p:nvSpPr>
          <p:spPr>
            <a:xfrm>
              <a:off x="5458325"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1" name="Google Shape;3291;p11"/>
            <p:cNvSpPr/>
            <p:nvPr/>
          </p:nvSpPr>
          <p:spPr>
            <a:xfrm>
              <a:off x="5458325" y="6896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2" name="Google Shape;3292;p11"/>
            <p:cNvSpPr/>
            <p:nvPr/>
          </p:nvSpPr>
          <p:spPr>
            <a:xfrm>
              <a:off x="5458325" y="8401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3" name="Google Shape;3293;p11"/>
            <p:cNvSpPr/>
            <p:nvPr/>
          </p:nvSpPr>
          <p:spPr>
            <a:xfrm>
              <a:off x="5458325"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4" name="Google Shape;3294;p11"/>
            <p:cNvSpPr/>
            <p:nvPr/>
          </p:nvSpPr>
          <p:spPr>
            <a:xfrm>
              <a:off x="5458325" y="17432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5" name="Google Shape;3295;p11"/>
            <p:cNvSpPr/>
            <p:nvPr/>
          </p:nvSpPr>
          <p:spPr>
            <a:xfrm>
              <a:off x="5458325" y="18937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6" name="Google Shape;3296;p11"/>
            <p:cNvSpPr/>
            <p:nvPr/>
          </p:nvSpPr>
          <p:spPr>
            <a:xfrm>
              <a:off x="5458325"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7" name="Google Shape;3297;p11"/>
            <p:cNvSpPr/>
            <p:nvPr/>
          </p:nvSpPr>
          <p:spPr>
            <a:xfrm>
              <a:off x="5458325"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8" name="Google Shape;3298;p11"/>
            <p:cNvSpPr/>
            <p:nvPr/>
          </p:nvSpPr>
          <p:spPr>
            <a:xfrm>
              <a:off x="5458325" y="30978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9" name="Google Shape;3299;p11"/>
            <p:cNvSpPr/>
            <p:nvPr/>
          </p:nvSpPr>
          <p:spPr>
            <a:xfrm>
              <a:off x="5458325" y="35493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0" name="Google Shape;3300;p11"/>
            <p:cNvSpPr/>
            <p:nvPr/>
          </p:nvSpPr>
          <p:spPr>
            <a:xfrm>
              <a:off x="5458325" y="430190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1" name="Google Shape;3301;p11"/>
            <p:cNvSpPr/>
            <p:nvPr/>
          </p:nvSpPr>
          <p:spPr>
            <a:xfrm>
              <a:off x="5458325"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2" name="Google Shape;3302;p11"/>
            <p:cNvSpPr/>
            <p:nvPr/>
          </p:nvSpPr>
          <p:spPr>
            <a:xfrm>
              <a:off x="5458325" y="4903950"/>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3" name="Google Shape;3303;p11"/>
            <p:cNvSpPr/>
            <p:nvPr/>
          </p:nvSpPr>
          <p:spPr>
            <a:xfrm>
              <a:off x="560882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4" name="Google Shape;3304;p11"/>
            <p:cNvSpPr/>
            <p:nvPr/>
          </p:nvSpPr>
          <p:spPr>
            <a:xfrm>
              <a:off x="560882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5" name="Google Shape;3305;p11"/>
            <p:cNvSpPr/>
            <p:nvPr/>
          </p:nvSpPr>
          <p:spPr>
            <a:xfrm>
              <a:off x="560882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6" name="Google Shape;3306;p11"/>
            <p:cNvSpPr/>
            <p:nvPr/>
          </p:nvSpPr>
          <p:spPr>
            <a:xfrm>
              <a:off x="5608825"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7" name="Google Shape;3307;p11"/>
            <p:cNvSpPr/>
            <p:nvPr/>
          </p:nvSpPr>
          <p:spPr>
            <a:xfrm>
              <a:off x="560882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8" name="Google Shape;3308;p11"/>
            <p:cNvSpPr/>
            <p:nvPr/>
          </p:nvSpPr>
          <p:spPr>
            <a:xfrm>
              <a:off x="560882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9" name="Google Shape;3309;p11"/>
            <p:cNvSpPr/>
            <p:nvPr/>
          </p:nvSpPr>
          <p:spPr>
            <a:xfrm>
              <a:off x="560882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0" name="Google Shape;3310;p11"/>
            <p:cNvSpPr/>
            <p:nvPr/>
          </p:nvSpPr>
          <p:spPr>
            <a:xfrm>
              <a:off x="5608825"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1" name="Google Shape;3311;p11"/>
            <p:cNvSpPr/>
            <p:nvPr/>
          </p:nvSpPr>
          <p:spPr>
            <a:xfrm>
              <a:off x="560882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2" name="Google Shape;3312;p11"/>
            <p:cNvSpPr/>
            <p:nvPr/>
          </p:nvSpPr>
          <p:spPr>
            <a:xfrm>
              <a:off x="5608825"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3" name="Google Shape;3313;p11"/>
            <p:cNvSpPr/>
            <p:nvPr/>
          </p:nvSpPr>
          <p:spPr>
            <a:xfrm>
              <a:off x="560882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4" name="Google Shape;3314;p11"/>
            <p:cNvSpPr/>
            <p:nvPr/>
          </p:nvSpPr>
          <p:spPr>
            <a:xfrm>
              <a:off x="560882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5" name="Google Shape;3315;p11"/>
            <p:cNvSpPr/>
            <p:nvPr/>
          </p:nvSpPr>
          <p:spPr>
            <a:xfrm>
              <a:off x="560882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6" name="Google Shape;3316;p11"/>
            <p:cNvSpPr/>
            <p:nvPr/>
          </p:nvSpPr>
          <p:spPr>
            <a:xfrm>
              <a:off x="560882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7" name="Google Shape;3317;p11"/>
            <p:cNvSpPr/>
            <p:nvPr/>
          </p:nvSpPr>
          <p:spPr>
            <a:xfrm>
              <a:off x="560882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8" name="Google Shape;3318;p11"/>
            <p:cNvSpPr/>
            <p:nvPr/>
          </p:nvSpPr>
          <p:spPr>
            <a:xfrm>
              <a:off x="5608825"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9" name="Google Shape;3319;p11"/>
            <p:cNvSpPr/>
            <p:nvPr/>
          </p:nvSpPr>
          <p:spPr>
            <a:xfrm>
              <a:off x="560882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0" name="Google Shape;3320;p11"/>
            <p:cNvSpPr/>
            <p:nvPr/>
          </p:nvSpPr>
          <p:spPr>
            <a:xfrm>
              <a:off x="560882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1" name="Google Shape;3321;p11"/>
            <p:cNvSpPr/>
            <p:nvPr/>
          </p:nvSpPr>
          <p:spPr>
            <a:xfrm>
              <a:off x="560882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2" name="Google Shape;3322;p11"/>
            <p:cNvSpPr/>
            <p:nvPr/>
          </p:nvSpPr>
          <p:spPr>
            <a:xfrm>
              <a:off x="560882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3" name="Google Shape;3323;p11"/>
            <p:cNvSpPr/>
            <p:nvPr/>
          </p:nvSpPr>
          <p:spPr>
            <a:xfrm>
              <a:off x="560882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4" name="Google Shape;3324;p11"/>
            <p:cNvSpPr/>
            <p:nvPr/>
          </p:nvSpPr>
          <p:spPr>
            <a:xfrm>
              <a:off x="5608825"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5" name="Google Shape;3325;p11"/>
            <p:cNvSpPr/>
            <p:nvPr/>
          </p:nvSpPr>
          <p:spPr>
            <a:xfrm>
              <a:off x="560882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6" name="Google Shape;3326;p11"/>
            <p:cNvSpPr/>
            <p:nvPr/>
          </p:nvSpPr>
          <p:spPr>
            <a:xfrm>
              <a:off x="560882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7" name="Google Shape;3327;p11"/>
            <p:cNvSpPr/>
            <p:nvPr/>
          </p:nvSpPr>
          <p:spPr>
            <a:xfrm>
              <a:off x="560882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8" name="Google Shape;3328;p11"/>
            <p:cNvSpPr/>
            <p:nvPr/>
          </p:nvSpPr>
          <p:spPr>
            <a:xfrm>
              <a:off x="560882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9" name="Google Shape;3329;p11"/>
            <p:cNvSpPr/>
            <p:nvPr/>
          </p:nvSpPr>
          <p:spPr>
            <a:xfrm>
              <a:off x="5608825"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0" name="Google Shape;3330;p11"/>
            <p:cNvSpPr/>
            <p:nvPr/>
          </p:nvSpPr>
          <p:spPr>
            <a:xfrm>
              <a:off x="560882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1" name="Google Shape;3331;p11"/>
            <p:cNvSpPr/>
            <p:nvPr/>
          </p:nvSpPr>
          <p:spPr>
            <a:xfrm>
              <a:off x="560882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2" name="Google Shape;3332;p11"/>
            <p:cNvSpPr/>
            <p:nvPr/>
          </p:nvSpPr>
          <p:spPr>
            <a:xfrm>
              <a:off x="560882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3" name="Google Shape;3333;p11"/>
            <p:cNvSpPr/>
            <p:nvPr/>
          </p:nvSpPr>
          <p:spPr>
            <a:xfrm>
              <a:off x="5608825"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4" name="Google Shape;3334;p11"/>
            <p:cNvSpPr/>
            <p:nvPr/>
          </p:nvSpPr>
          <p:spPr>
            <a:xfrm>
              <a:off x="5759350"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5" name="Google Shape;3335;p11"/>
            <p:cNvSpPr/>
            <p:nvPr/>
          </p:nvSpPr>
          <p:spPr>
            <a:xfrm>
              <a:off x="5759350"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6" name="Google Shape;3336;p11"/>
            <p:cNvSpPr/>
            <p:nvPr/>
          </p:nvSpPr>
          <p:spPr>
            <a:xfrm>
              <a:off x="5759350"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7" name="Google Shape;3337;p11"/>
            <p:cNvSpPr/>
            <p:nvPr/>
          </p:nvSpPr>
          <p:spPr>
            <a:xfrm>
              <a:off x="5759350"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8" name="Google Shape;3338;p11"/>
            <p:cNvSpPr/>
            <p:nvPr/>
          </p:nvSpPr>
          <p:spPr>
            <a:xfrm>
              <a:off x="5759350"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9" name="Google Shape;3339;p11"/>
            <p:cNvSpPr/>
            <p:nvPr/>
          </p:nvSpPr>
          <p:spPr>
            <a:xfrm>
              <a:off x="5759350"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0" name="Google Shape;3340;p11"/>
            <p:cNvSpPr/>
            <p:nvPr/>
          </p:nvSpPr>
          <p:spPr>
            <a:xfrm>
              <a:off x="5759350"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1" name="Google Shape;3341;p11"/>
            <p:cNvSpPr/>
            <p:nvPr/>
          </p:nvSpPr>
          <p:spPr>
            <a:xfrm>
              <a:off x="5759350"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2" name="Google Shape;3342;p11"/>
            <p:cNvSpPr/>
            <p:nvPr/>
          </p:nvSpPr>
          <p:spPr>
            <a:xfrm>
              <a:off x="5759350"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3" name="Google Shape;3343;p11"/>
            <p:cNvSpPr/>
            <p:nvPr/>
          </p:nvSpPr>
          <p:spPr>
            <a:xfrm>
              <a:off x="5759350"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4" name="Google Shape;3344;p11"/>
            <p:cNvSpPr/>
            <p:nvPr/>
          </p:nvSpPr>
          <p:spPr>
            <a:xfrm>
              <a:off x="5759350"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5" name="Google Shape;3345;p11"/>
            <p:cNvSpPr/>
            <p:nvPr/>
          </p:nvSpPr>
          <p:spPr>
            <a:xfrm>
              <a:off x="590985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6" name="Google Shape;3346;p11"/>
            <p:cNvSpPr/>
            <p:nvPr/>
          </p:nvSpPr>
          <p:spPr>
            <a:xfrm>
              <a:off x="5909850"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7" name="Google Shape;3347;p11"/>
            <p:cNvSpPr/>
            <p:nvPr/>
          </p:nvSpPr>
          <p:spPr>
            <a:xfrm>
              <a:off x="5909850"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8" name="Google Shape;3348;p11"/>
            <p:cNvSpPr/>
            <p:nvPr/>
          </p:nvSpPr>
          <p:spPr>
            <a:xfrm>
              <a:off x="6060375"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9" name="Google Shape;3349;p11"/>
            <p:cNvSpPr/>
            <p:nvPr/>
          </p:nvSpPr>
          <p:spPr>
            <a:xfrm>
              <a:off x="6210875"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0" name="Google Shape;3350;p11"/>
            <p:cNvSpPr/>
            <p:nvPr/>
          </p:nvSpPr>
          <p:spPr>
            <a:xfrm>
              <a:off x="6210875"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1" name="Google Shape;3351;p11"/>
            <p:cNvSpPr/>
            <p:nvPr/>
          </p:nvSpPr>
          <p:spPr>
            <a:xfrm>
              <a:off x="6511900" y="9906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52" name="Google Shape;3352;p11"/>
          <p:cNvGrpSpPr/>
          <p:nvPr/>
        </p:nvGrpSpPr>
        <p:grpSpPr>
          <a:xfrm rot="10800000">
            <a:off x="7682451" y="28707"/>
            <a:ext cx="994639" cy="4940182"/>
            <a:chOff x="5759350" y="388625"/>
            <a:chExt cx="1024450" cy="5088250"/>
          </a:xfrm>
        </p:grpSpPr>
        <p:sp>
          <p:nvSpPr>
            <p:cNvPr id="3353" name="Google Shape;3353;p11"/>
            <p:cNvSpPr/>
            <p:nvPr/>
          </p:nvSpPr>
          <p:spPr>
            <a:xfrm>
              <a:off x="5759350"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4" name="Google Shape;3354;p11"/>
            <p:cNvSpPr/>
            <p:nvPr/>
          </p:nvSpPr>
          <p:spPr>
            <a:xfrm>
              <a:off x="5759350"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5" name="Google Shape;3355;p11"/>
            <p:cNvSpPr/>
            <p:nvPr/>
          </p:nvSpPr>
          <p:spPr>
            <a:xfrm>
              <a:off x="5759350"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6" name="Google Shape;3356;p11"/>
            <p:cNvSpPr/>
            <p:nvPr/>
          </p:nvSpPr>
          <p:spPr>
            <a:xfrm>
              <a:off x="5759350"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7" name="Google Shape;3357;p11"/>
            <p:cNvSpPr/>
            <p:nvPr/>
          </p:nvSpPr>
          <p:spPr>
            <a:xfrm>
              <a:off x="5759350"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8" name="Google Shape;3358;p11"/>
            <p:cNvSpPr/>
            <p:nvPr/>
          </p:nvSpPr>
          <p:spPr>
            <a:xfrm>
              <a:off x="5759350"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9" name="Google Shape;3359;p11"/>
            <p:cNvSpPr/>
            <p:nvPr/>
          </p:nvSpPr>
          <p:spPr>
            <a:xfrm>
              <a:off x="5759350"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0" name="Google Shape;3360;p11"/>
            <p:cNvSpPr/>
            <p:nvPr/>
          </p:nvSpPr>
          <p:spPr>
            <a:xfrm>
              <a:off x="5909850"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1" name="Google Shape;3361;p11"/>
            <p:cNvSpPr/>
            <p:nvPr/>
          </p:nvSpPr>
          <p:spPr>
            <a:xfrm>
              <a:off x="5909850"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2" name="Google Shape;3362;p11"/>
            <p:cNvSpPr/>
            <p:nvPr/>
          </p:nvSpPr>
          <p:spPr>
            <a:xfrm>
              <a:off x="5909850"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3" name="Google Shape;3363;p11"/>
            <p:cNvSpPr/>
            <p:nvPr/>
          </p:nvSpPr>
          <p:spPr>
            <a:xfrm>
              <a:off x="5909850" y="14422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4" name="Google Shape;3364;p11"/>
            <p:cNvSpPr/>
            <p:nvPr/>
          </p:nvSpPr>
          <p:spPr>
            <a:xfrm>
              <a:off x="5909850" y="17432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5" name="Google Shape;3365;p11"/>
            <p:cNvSpPr/>
            <p:nvPr/>
          </p:nvSpPr>
          <p:spPr>
            <a:xfrm>
              <a:off x="5909850"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6" name="Google Shape;3366;p11"/>
            <p:cNvSpPr/>
            <p:nvPr/>
          </p:nvSpPr>
          <p:spPr>
            <a:xfrm>
              <a:off x="590985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7" name="Google Shape;3367;p11"/>
            <p:cNvSpPr/>
            <p:nvPr/>
          </p:nvSpPr>
          <p:spPr>
            <a:xfrm>
              <a:off x="5909850" y="29473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8" name="Google Shape;3368;p11"/>
            <p:cNvSpPr/>
            <p:nvPr/>
          </p:nvSpPr>
          <p:spPr>
            <a:xfrm>
              <a:off x="5909850"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9" name="Google Shape;3369;p11"/>
            <p:cNvSpPr/>
            <p:nvPr/>
          </p:nvSpPr>
          <p:spPr>
            <a:xfrm>
              <a:off x="5909850"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0" name="Google Shape;3370;p11"/>
            <p:cNvSpPr/>
            <p:nvPr/>
          </p:nvSpPr>
          <p:spPr>
            <a:xfrm>
              <a:off x="5909850"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1" name="Google Shape;3371;p11"/>
            <p:cNvSpPr/>
            <p:nvPr/>
          </p:nvSpPr>
          <p:spPr>
            <a:xfrm>
              <a:off x="5909850"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2" name="Google Shape;3372;p11"/>
            <p:cNvSpPr/>
            <p:nvPr/>
          </p:nvSpPr>
          <p:spPr>
            <a:xfrm>
              <a:off x="5909850" y="38503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3" name="Google Shape;3373;p11"/>
            <p:cNvSpPr/>
            <p:nvPr/>
          </p:nvSpPr>
          <p:spPr>
            <a:xfrm>
              <a:off x="5909850"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4" name="Google Shape;3374;p11"/>
            <p:cNvSpPr/>
            <p:nvPr/>
          </p:nvSpPr>
          <p:spPr>
            <a:xfrm>
              <a:off x="5909850"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5" name="Google Shape;3375;p11"/>
            <p:cNvSpPr/>
            <p:nvPr/>
          </p:nvSpPr>
          <p:spPr>
            <a:xfrm>
              <a:off x="5909850"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6" name="Google Shape;3376;p11"/>
            <p:cNvSpPr/>
            <p:nvPr/>
          </p:nvSpPr>
          <p:spPr>
            <a:xfrm>
              <a:off x="590985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7" name="Google Shape;3377;p11"/>
            <p:cNvSpPr/>
            <p:nvPr/>
          </p:nvSpPr>
          <p:spPr>
            <a:xfrm>
              <a:off x="5909850"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8" name="Google Shape;3378;p11"/>
            <p:cNvSpPr/>
            <p:nvPr/>
          </p:nvSpPr>
          <p:spPr>
            <a:xfrm>
              <a:off x="5909850" y="520497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9" name="Google Shape;3379;p11"/>
            <p:cNvSpPr/>
            <p:nvPr/>
          </p:nvSpPr>
          <p:spPr>
            <a:xfrm>
              <a:off x="6060375" y="53912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0" name="Google Shape;3380;p11"/>
            <p:cNvSpPr/>
            <p:nvPr/>
          </p:nvSpPr>
          <p:spPr>
            <a:xfrm>
              <a:off x="6060375"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1" name="Google Shape;3381;p11"/>
            <p:cNvSpPr/>
            <p:nvPr/>
          </p:nvSpPr>
          <p:spPr>
            <a:xfrm>
              <a:off x="6060375"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2" name="Google Shape;3382;p11"/>
            <p:cNvSpPr/>
            <p:nvPr/>
          </p:nvSpPr>
          <p:spPr>
            <a:xfrm>
              <a:off x="6060375" y="129170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3" name="Google Shape;3383;p11"/>
            <p:cNvSpPr/>
            <p:nvPr/>
          </p:nvSpPr>
          <p:spPr>
            <a:xfrm>
              <a:off x="6060375" y="14422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4" name="Google Shape;3384;p11"/>
            <p:cNvSpPr/>
            <p:nvPr/>
          </p:nvSpPr>
          <p:spPr>
            <a:xfrm>
              <a:off x="6060375"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5" name="Google Shape;3385;p11"/>
            <p:cNvSpPr/>
            <p:nvPr/>
          </p:nvSpPr>
          <p:spPr>
            <a:xfrm>
              <a:off x="6060375"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6" name="Google Shape;3386;p11"/>
            <p:cNvSpPr/>
            <p:nvPr/>
          </p:nvSpPr>
          <p:spPr>
            <a:xfrm>
              <a:off x="6060375"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7" name="Google Shape;3387;p11"/>
            <p:cNvSpPr/>
            <p:nvPr/>
          </p:nvSpPr>
          <p:spPr>
            <a:xfrm>
              <a:off x="6060375"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8" name="Google Shape;3388;p11"/>
            <p:cNvSpPr/>
            <p:nvPr/>
          </p:nvSpPr>
          <p:spPr>
            <a:xfrm>
              <a:off x="6060375" y="24957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9" name="Google Shape;3389;p11"/>
            <p:cNvSpPr/>
            <p:nvPr/>
          </p:nvSpPr>
          <p:spPr>
            <a:xfrm>
              <a:off x="6060375" y="26462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0" name="Google Shape;3390;p11"/>
            <p:cNvSpPr/>
            <p:nvPr/>
          </p:nvSpPr>
          <p:spPr>
            <a:xfrm>
              <a:off x="6060375" y="27968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1" name="Google Shape;3391;p11"/>
            <p:cNvSpPr/>
            <p:nvPr/>
          </p:nvSpPr>
          <p:spPr>
            <a:xfrm>
              <a:off x="6060375"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2" name="Google Shape;3392;p11"/>
            <p:cNvSpPr/>
            <p:nvPr/>
          </p:nvSpPr>
          <p:spPr>
            <a:xfrm>
              <a:off x="6060375"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3" name="Google Shape;3393;p11"/>
            <p:cNvSpPr/>
            <p:nvPr/>
          </p:nvSpPr>
          <p:spPr>
            <a:xfrm>
              <a:off x="6060375"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4" name="Google Shape;3394;p11"/>
            <p:cNvSpPr/>
            <p:nvPr/>
          </p:nvSpPr>
          <p:spPr>
            <a:xfrm>
              <a:off x="6060375" y="33988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5" name="Google Shape;3395;p11"/>
            <p:cNvSpPr/>
            <p:nvPr/>
          </p:nvSpPr>
          <p:spPr>
            <a:xfrm>
              <a:off x="6060375" y="35493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6" name="Google Shape;3396;p11"/>
            <p:cNvSpPr/>
            <p:nvPr/>
          </p:nvSpPr>
          <p:spPr>
            <a:xfrm>
              <a:off x="6060375"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7" name="Google Shape;3397;p11"/>
            <p:cNvSpPr/>
            <p:nvPr/>
          </p:nvSpPr>
          <p:spPr>
            <a:xfrm>
              <a:off x="6060375" y="4151400"/>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8" name="Google Shape;3398;p11"/>
            <p:cNvSpPr/>
            <p:nvPr/>
          </p:nvSpPr>
          <p:spPr>
            <a:xfrm>
              <a:off x="6060375" y="430190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9" name="Google Shape;3399;p11"/>
            <p:cNvSpPr/>
            <p:nvPr/>
          </p:nvSpPr>
          <p:spPr>
            <a:xfrm>
              <a:off x="6060375"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0" name="Google Shape;3400;p11"/>
            <p:cNvSpPr/>
            <p:nvPr/>
          </p:nvSpPr>
          <p:spPr>
            <a:xfrm>
              <a:off x="6060375"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1" name="Google Shape;3401;p11"/>
            <p:cNvSpPr/>
            <p:nvPr/>
          </p:nvSpPr>
          <p:spPr>
            <a:xfrm>
              <a:off x="6060375" y="49039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2" name="Google Shape;3402;p11"/>
            <p:cNvSpPr/>
            <p:nvPr/>
          </p:nvSpPr>
          <p:spPr>
            <a:xfrm>
              <a:off x="6060375"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3" name="Google Shape;3403;p11"/>
            <p:cNvSpPr/>
            <p:nvPr/>
          </p:nvSpPr>
          <p:spPr>
            <a:xfrm>
              <a:off x="6060375" y="52049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4" name="Google Shape;3404;p11"/>
            <p:cNvSpPr/>
            <p:nvPr/>
          </p:nvSpPr>
          <p:spPr>
            <a:xfrm>
              <a:off x="6060375" y="53554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5" name="Google Shape;3405;p11"/>
            <p:cNvSpPr/>
            <p:nvPr/>
          </p:nvSpPr>
          <p:spPr>
            <a:xfrm>
              <a:off x="6210875"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6" name="Google Shape;3406;p11"/>
            <p:cNvSpPr/>
            <p:nvPr/>
          </p:nvSpPr>
          <p:spPr>
            <a:xfrm>
              <a:off x="6210875"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7" name="Google Shape;3407;p11"/>
            <p:cNvSpPr/>
            <p:nvPr/>
          </p:nvSpPr>
          <p:spPr>
            <a:xfrm>
              <a:off x="6210875" y="11411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8" name="Google Shape;3408;p11"/>
            <p:cNvSpPr/>
            <p:nvPr/>
          </p:nvSpPr>
          <p:spPr>
            <a:xfrm>
              <a:off x="6210875" y="129170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9" name="Google Shape;3409;p11"/>
            <p:cNvSpPr/>
            <p:nvPr/>
          </p:nvSpPr>
          <p:spPr>
            <a:xfrm>
              <a:off x="6210875"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0" name="Google Shape;3410;p11"/>
            <p:cNvSpPr/>
            <p:nvPr/>
          </p:nvSpPr>
          <p:spPr>
            <a:xfrm>
              <a:off x="6210875" y="18937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1" name="Google Shape;3411;p11"/>
            <p:cNvSpPr/>
            <p:nvPr/>
          </p:nvSpPr>
          <p:spPr>
            <a:xfrm>
              <a:off x="6210875" y="20442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2" name="Google Shape;3412;p11"/>
            <p:cNvSpPr/>
            <p:nvPr/>
          </p:nvSpPr>
          <p:spPr>
            <a:xfrm>
              <a:off x="6210875"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3" name="Google Shape;3413;p11"/>
            <p:cNvSpPr/>
            <p:nvPr/>
          </p:nvSpPr>
          <p:spPr>
            <a:xfrm>
              <a:off x="6210875"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4" name="Google Shape;3414;p11"/>
            <p:cNvSpPr/>
            <p:nvPr/>
          </p:nvSpPr>
          <p:spPr>
            <a:xfrm>
              <a:off x="621087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5" name="Google Shape;3415;p11"/>
            <p:cNvSpPr/>
            <p:nvPr/>
          </p:nvSpPr>
          <p:spPr>
            <a:xfrm>
              <a:off x="6210875" y="30978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6" name="Google Shape;3416;p11"/>
            <p:cNvSpPr/>
            <p:nvPr/>
          </p:nvSpPr>
          <p:spPr>
            <a:xfrm>
              <a:off x="6210875"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7" name="Google Shape;3417;p11"/>
            <p:cNvSpPr/>
            <p:nvPr/>
          </p:nvSpPr>
          <p:spPr>
            <a:xfrm>
              <a:off x="6210875" y="35493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8" name="Google Shape;3418;p11"/>
            <p:cNvSpPr/>
            <p:nvPr/>
          </p:nvSpPr>
          <p:spPr>
            <a:xfrm>
              <a:off x="6210875" y="40008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9" name="Google Shape;3419;p11"/>
            <p:cNvSpPr/>
            <p:nvPr/>
          </p:nvSpPr>
          <p:spPr>
            <a:xfrm>
              <a:off x="621087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0" name="Google Shape;3420;p11"/>
            <p:cNvSpPr/>
            <p:nvPr/>
          </p:nvSpPr>
          <p:spPr>
            <a:xfrm>
              <a:off x="6210875" y="430190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1" name="Google Shape;3421;p11"/>
            <p:cNvSpPr/>
            <p:nvPr/>
          </p:nvSpPr>
          <p:spPr>
            <a:xfrm>
              <a:off x="6210875" y="44524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2" name="Google Shape;3422;p11"/>
            <p:cNvSpPr/>
            <p:nvPr/>
          </p:nvSpPr>
          <p:spPr>
            <a:xfrm>
              <a:off x="6210875"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3" name="Google Shape;3423;p11"/>
            <p:cNvSpPr/>
            <p:nvPr/>
          </p:nvSpPr>
          <p:spPr>
            <a:xfrm>
              <a:off x="6210875"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4" name="Google Shape;3424;p11"/>
            <p:cNvSpPr/>
            <p:nvPr/>
          </p:nvSpPr>
          <p:spPr>
            <a:xfrm>
              <a:off x="6210875" y="505445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5" name="Google Shape;3425;p11"/>
            <p:cNvSpPr/>
            <p:nvPr/>
          </p:nvSpPr>
          <p:spPr>
            <a:xfrm>
              <a:off x="6361375" y="38862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6" name="Google Shape;3426;p11"/>
            <p:cNvSpPr/>
            <p:nvPr/>
          </p:nvSpPr>
          <p:spPr>
            <a:xfrm>
              <a:off x="6361375" y="53912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7" name="Google Shape;3427;p11"/>
            <p:cNvSpPr/>
            <p:nvPr/>
          </p:nvSpPr>
          <p:spPr>
            <a:xfrm>
              <a:off x="6361375" y="9906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8" name="Google Shape;3428;p11"/>
            <p:cNvSpPr/>
            <p:nvPr/>
          </p:nvSpPr>
          <p:spPr>
            <a:xfrm>
              <a:off x="6361375" y="129170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9" name="Google Shape;3429;p11"/>
            <p:cNvSpPr/>
            <p:nvPr/>
          </p:nvSpPr>
          <p:spPr>
            <a:xfrm>
              <a:off x="6361375" y="159270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0" name="Google Shape;3430;p11"/>
            <p:cNvSpPr/>
            <p:nvPr/>
          </p:nvSpPr>
          <p:spPr>
            <a:xfrm>
              <a:off x="6361375" y="20442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1" name="Google Shape;3431;p11"/>
            <p:cNvSpPr/>
            <p:nvPr/>
          </p:nvSpPr>
          <p:spPr>
            <a:xfrm>
              <a:off x="6361375" y="23452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2" name="Google Shape;3432;p11"/>
            <p:cNvSpPr/>
            <p:nvPr/>
          </p:nvSpPr>
          <p:spPr>
            <a:xfrm>
              <a:off x="6361375" y="27968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3" name="Google Shape;3433;p11"/>
            <p:cNvSpPr/>
            <p:nvPr/>
          </p:nvSpPr>
          <p:spPr>
            <a:xfrm>
              <a:off x="6361375" y="309782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4" name="Google Shape;3434;p11"/>
            <p:cNvSpPr/>
            <p:nvPr/>
          </p:nvSpPr>
          <p:spPr>
            <a:xfrm>
              <a:off x="6361375" y="3248325"/>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5" name="Google Shape;3435;p11"/>
            <p:cNvSpPr/>
            <p:nvPr/>
          </p:nvSpPr>
          <p:spPr>
            <a:xfrm>
              <a:off x="6361375" y="354935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6" name="Google Shape;3436;p11"/>
            <p:cNvSpPr/>
            <p:nvPr/>
          </p:nvSpPr>
          <p:spPr>
            <a:xfrm>
              <a:off x="6361375" y="3699875"/>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7" name="Google Shape;3437;p11"/>
            <p:cNvSpPr/>
            <p:nvPr/>
          </p:nvSpPr>
          <p:spPr>
            <a:xfrm>
              <a:off x="6361375" y="38503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8" name="Google Shape;3438;p11"/>
            <p:cNvSpPr/>
            <p:nvPr/>
          </p:nvSpPr>
          <p:spPr>
            <a:xfrm>
              <a:off x="6361375" y="41514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9" name="Google Shape;3439;p11"/>
            <p:cNvSpPr/>
            <p:nvPr/>
          </p:nvSpPr>
          <p:spPr>
            <a:xfrm>
              <a:off x="6361375" y="4301900"/>
              <a:ext cx="121425" cy="12140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0" name="Google Shape;3440;p11"/>
            <p:cNvSpPr/>
            <p:nvPr/>
          </p:nvSpPr>
          <p:spPr>
            <a:xfrm>
              <a:off x="6361375" y="4753450"/>
              <a:ext cx="121425" cy="12140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1" name="Google Shape;3441;p11"/>
            <p:cNvSpPr/>
            <p:nvPr/>
          </p:nvSpPr>
          <p:spPr>
            <a:xfrm>
              <a:off x="6361375" y="5054450"/>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2" name="Google Shape;3442;p11"/>
            <p:cNvSpPr/>
            <p:nvPr/>
          </p:nvSpPr>
          <p:spPr>
            <a:xfrm>
              <a:off x="6361375" y="5204975"/>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3" name="Google Shape;3443;p11"/>
            <p:cNvSpPr/>
            <p:nvPr/>
          </p:nvSpPr>
          <p:spPr>
            <a:xfrm>
              <a:off x="6511900" y="38862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4" name="Google Shape;3444;p11"/>
            <p:cNvSpPr/>
            <p:nvPr/>
          </p:nvSpPr>
          <p:spPr>
            <a:xfrm>
              <a:off x="6511900" y="129170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5" name="Google Shape;3445;p11"/>
            <p:cNvSpPr/>
            <p:nvPr/>
          </p:nvSpPr>
          <p:spPr>
            <a:xfrm>
              <a:off x="6511900" y="2044250"/>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6" name="Google Shape;3446;p11"/>
            <p:cNvSpPr/>
            <p:nvPr/>
          </p:nvSpPr>
          <p:spPr>
            <a:xfrm>
              <a:off x="6511900" y="2796800"/>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7" name="Google Shape;3447;p11"/>
            <p:cNvSpPr/>
            <p:nvPr/>
          </p:nvSpPr>
          <p:spPr>
            <a:xfrm>
              <a:off x="6511900" y="369987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8" name="Google Shape;3448;p11"/>
            <p:cNvSpPr/>
            <p:nvPr/>
          </p:nvSpPr>
          <p:spPr>
            <a:xfrm>
              <a:off x="6511900" y="4452425"/>
              <a:ext cx="121400" cy="12140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9" name="Google Shape;3449;p11"/>
            <p:cNvSpPr/>
            <p:nvPr/>
          </p:nvSpPr>
          <p:spPr>
            <a:xfrm>
              <a:off x="6511900" y="4602925"/>
              <a:ext cx="121400" cy="12140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0" name="Google Shape;3450;p11"/>
            <p:cNvSpPr/>
            <p:nvPr/>
          </p:nvSpPr>
          <p:spPr>
            <a:xfrm>
              <a:off x="6511900" y="5204975"/>
              <a:ext cx="121400" cy="121400"/>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1" name="Google Shape;3451;p11"/>
            <p:cNvSpPr/>
            <p:nvPr/>
          </p:nvSpPr>
          <p:spPr>
            <a:xfrm>
              <a:off x="6662400"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2" name="Google Shape;3452;p11"/>
            <p:cNvSpPr/>
            <p:nvPr/>
          </p:nvSpPr>
          <p:spPr>
            <a:xfrm>
              <a:off x="666240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3" name="Google Shape;3453;p11"/>
            <p:cNvSpPr/>
            <p:nvPr/>
          </p:nvSpPr>
          <p:spPr>
            <a:xfrm>
              <a:off x="6662400" y="264627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54" name="Google Shape;3454;p11"/>
          <p:cNvGrpSpPr/>
          <p:nvPr/>
        </p:nvGrpSpPr>
        <p:grpSpPr>
          <a:xfrm rot="10800000">
            <a:off x="7682451" y="28707"/>
            <a:ext cx="1140783" cy="5086302"/>
            <a:chOff x="5608825" y="238125"/>
            <a:chExt cx="1174975" cy="5238750"/>
          </a:xfrm>
        </p:grpSpPr>
        <p:sp>
          <p:nvSpPr>
            <p:cNvPr id="3455" name="Google Shape;3455;p11"/>
            <p:cNvSpPr/>
            <p:nvPr/>
          </p:nvSpPr>
          <p:spPr>
            <a:xfrm>
              <a:off x="5608825" y="388625"/>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6" name="Google Shape;3456;p11"/>
            <p:cNvSpPr/>
            <p:nvPr/>
          </p:nvSpPr>
          <p:spPr>
            <a:xfrm>
              <a:off x="560882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7" name="Google Shape;3457;p11"/>
            <p:cNvSpPr/>
            <p:nvPr/>
          </p:nvSpPr>
          <p:spPr>
            <a:xfrm>
              <a:off x="5608825" y="27968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8" name="Google Shape;3458;p11"/>
            <p:cNvSpPr/>
            <p:nvPr/>
          </p:nvSpPr>
          <p:spPr>
            <a:xfrm>
              <a:off x="5608825"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9" name="Google Shape;3459;p11"/>
            <p:cNvSpPr/>
            <p:nvPr/>
          </p:nvSpPr>
          <p:spPr>
            <a:xfrm>
              <a:off x="5759350"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0" name="Google Shape;3460;p11"/>
            <p:cNvSpPr/>
            <p:nvPr/>
          </p:nvSpPr>
          <p:spPr>
            <a:xfrm>
              <a:off x="5759350" y="6896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1" name="Google Shape;3461;p11"/>
            <p:cNvSpPr/>
            <p:nvPr/>
          </p:nvSpPr>
          <p:spPr>
            <a:xfrm>
              <a:off x="5759350" y="9906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2" name="Google Shape;3462;p11"/>
            <p:cNvSpPr/>
            <p:nvPr/>
          </p:nvSpPr>
          <p:spPr>
            <a:xfrm>
              <a:off x="5759350" y="15927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3" name="Google Shape;3463;p11"/>
            <p:cNvSpPr/>
            <p:nvPr/>
          </p:nvSpPr>
          <p:spPr>
            <a:xfrm>
              <a:off x="5759350" y="17432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4" name="Google Shape;3464;p11"/>
            <p:cNvSpPr/>
            <p:nvPr/>
          </p:nvSpPr>
          <p:spPr>
            <a:xfrm>
              <a:off x="5759350"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5" name="Google Shape;3465;p11"/>
            <p:cNvSpPr/>
            <p:nvPr/>
          </p:nvSpPr>
          <p:spPr>
            <a:xfrm>
              <a:off x="5759350" y="21947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6" name="Google Shape;3466;p11"/>
            <p:cNvSpPr/>
            <p:nvPr/>
          </p:nvSpPr>
          <p:spPr>
            <a:xfrm>
              <a:off x="5759350" y="23452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7" name="Google Shape;3467;p11"/>
            <p:cNvSpPr/>
            <p:nvPr/>
          </p:nvSpPr>
          <p:spPr>
            <a:xfrm>
              <a:off x="5759350" y="294730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8" name="Google Shape;3468;p11"/>
            <p:cNvSpPr/>
            <p:nvPr/>
          </p:nvSpPr>
          <p:spPr>
            <a:xfrm>
              <a:off x="5759350" y="30978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9" name="Google Shape;3469;p11"/>
            <p:cNvSpPr/>
            <p:nvPr/>
          </p:nvSpPr>
          <p:spPr>
            <a:xfrm>
              <a:off x="5759350" y="32483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0" name="Google Shape;3470;p11"/>
            <p:cNvSpPr/>
            <p:nvPr/>
          </p:nvSpPr>
          <p:spPr>
            <a:xfrm>
              <a:off x="5759350" y="385037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1" name="Google Shape;3471;p11"/>
            <p:cNvSpPr/>
            <p:nvPr/>
          </p:nvSpPr>
          <p:spPr>
            <a:xfrm>
              <a:off x="5759350"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2" name="Google Shape;3472;p11"/>
            <p:cNvSpPr/>
            <p:nvPr/>
          </p:nvSpPr>
          <p:spPr>
            <a:xfrm>
              <a:off x="5759350" y="44524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3" name="Google Shape;3473;p11"/>
            <p:cNvSpPr/>
            <p:nvPr/>
          </p:nvSpPr>
          <p:spPr>
            <a:xfrm>
              <a:off x="5759350" y="46029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4" name="Google Shape;3474;p11"/>
            <p:cNvSpPr/>
            <p:nvPr/>
          </p:nvSpPr>
          <p:spPr>
            <a:xfrm>
              <a:off x="5759350" y="47534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5" name="Google Shape;3475;p11"/>
            <p:cNvSpPr/>
            <p:nvPr/>
          </p:nvSpPr>
          <p:spPr>
            <a:xfrm>
              <a:off x="5759350" y="5054450"/>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6" name="Google Shape;3476;p11"/>
            <p:cNvSpPr/>
            <p:nvPr/>
          </p:nvSpPr>
          <p:spPr>
            <a:xfrm>
              <a:off x="5909850"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7" name="Google Shape;3477;p11"/>
            <p:cNvSpPr/>
            <p:nvPr/>
          </p:nvSpPr>
          <p:spPr>
            <a:xfrm>
              <a:off x="5909850" y="539125"/>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8" name="Google Shape;3478;p11"/>
            <p:cNvSpPr/>
            <p:nvPr/>
          </p:nvSpPr>
          <p:spPr>
            <a:xfrm>
              <a:off x="5909850" y="8401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9" name="Google Shape;3479;p11"/>
            <p:cNvSpPr/>
            <p:nvPr/>
          </p:nvSpPr>
          <p:spPr>
            <a:xfrm>
              <a:off x="5909850" y="9906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0" name="Google Shape;3480;p11"/>
            <p:cNvSpPr/>
            <p:nvPr/>
          </p:nvSpPr>
          <p:spPr>
            <a:xfrm>
              <a:off x="5909850" y="1592700"/>
              <a:ext cx="121400" cy="12142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1" name="Google Shape;3481;p11"/>
            <p:cNvSpPr/>
            <p:nvPr/>
          </p:nvSpPr>
          <p:spPr>
            <a:xfrm>
              <a:off x="5909850" y="21947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2" name="Google Shape;3482;p11"/>
            <p:cNvSpPr/>
            <p:nvPr/>
          </p:nvSpPr>
          <p:spPr>
            <a:xfrm>
              <a:off x="5909850"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3" name="Google Shape;3483;p11"/>
            <p:cNvSpPr/>
            <p:nvPr/>
          </p:nvSpPr>
          <p:spPr>
            <a:xfrm>
              <a:off x="5909850" y="24957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4" name="Google Shape;3484;p11"/>
            <p:cNvSpPr/>
            <p:nvPr/>
          </p:nvSpPr>
          <p:spPr>
            <a:xfrm>
              <a:off x="5909850" y="33988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5" name="Google Shape;3485;p11"/>
            <p:cNvSpPr/>
            <p:nvPr/>
          </p:nvSpPr>
          <p:spPr>
            <a:xfrm>
              <a:off x="5909850" y="4151400"/>
              <a:ext cx="121400" cy="12140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6" name="Google Shape;3486;p11"/>
            <p:cNvSpPr/>
            <p:nvPr/>
          </p:nvSpPr>
          <p:spPr>
            <a:xfrm>
              <a:off x="5909850" y="46029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7" name="Google Shape;3487;p11"/>
            <p:cNvSpPr/>
            <p:nvPr/>
          </p:nvSpPr>
          <p:spPr>
            <a:xfrm>
              <a:off x="5909850" y="47534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8" name="Google Shape;3488;p11"/>
            <p:cNvSpPr/>
            <p:nvPr/>
          </p:nvSpPr>
          <p:spPr>
            <a:xfrm>
              <a:off x="5909850" y="535547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9" name="Google Shape;3489;p11"/>
            <p:cNvSpPr/>
            <p:nvPr/>
          </p:nvSpPr>
          <p:spPr>
            <a:xfrm>
              <a:off x="6060375" y="23812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0" name="Google Shape;3490;p11"/>
            <p:cNvSpPr/>
            <p:nvPr/>
          </p:nvSpPr>
          <p:spPr>
            <a:xfrm>
              <a:off x="6060375" y="388625"/>
              <a:ext cx="121400" cy="121400"/>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1" name="Google Shape;3491;p11"/>
            <p:cNvSpPr/>
            <p:nvPr/>
          </p:nvSpPr>
          <p:spPr>
            <a:xfrm>
              <a:off x="6060375" y="840150"/>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2" name="Google Shape;3492;p11"/>
            <p:cNvSpPr/>
            <p:nvPr/>
          </p:nvSpPr>
          <p:spPr>
            <a:xfrm>
              <a:off x="6060375" y="114117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3" name="Google Shape;3493;p11"/>
            <p:cNvSpPr/>
            <p:nvPr/>
          </p:nvSpPr>
          <p:spPr>
            <a:xfrm>
              <a:off x="6060375" y="1893725"/>
              <a:ext cx="121400" cy="121400"/>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4" name="Google Shape;3494;p11"/>
            <p:cNvSpPr/>
            <p:nvPr/>
          </p:nvSpPr>
          <p:spPr>
            <a:xfrm>
              <a:off x="6060375" y="2044250"/>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5" name="Google Shape;3495;p11"/>
            <p:cNvSpPr/>
            <p:nvPr/>
          </p:nvSpPr>
          <p:spPr>
            <a:xfrm>
              <a:off x="6060375" y="3699875"/>
              <a:ext cx="121400" cy="12140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6" name="Google Shape;3496;p11"/>
            <p:cNvSpPr/>
            <p:nvPr/>
          </p:nvSpPr>
          <p:spPr>
            <a:xfrm>
              <a:off x="6060375" y="4000875"/>
              <a:ext cx="121400" cy="121425"/>
            </a:xfrm>
            <a:custGeom>
              <a:avLst/>
              <a:gdLst/>
              <a:ahLst/>
              <a:cxnLst/>
              <a:rect l="l" t="t" r="r" b="b"/>
              <a:pathLst>
                <a:path w="4856" h="4857" extrusionOk="0">
                  <a:moveTo>
                    <a:pt x="0" y="1"/>
                  </a:moveTo>
                  <a:lnTo>
                    <a:pt x="0" y="4856"/>
                  </a:lnTo>
                  <a:lnTo>
                    <a:pt x="4855" y="4856"/>
                  </a:lnTo>
                  <a:lnTo>
                    <a:pt x="48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7" name="Google Shape;3497;p11"/>
            <p:cNvSpPr/>
            <p:nvPr/>
          </p:nvSpPr>
          <p:spPr>
            <a:xfrm>
              <a:off x="6210875" y="23812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8" name="Google Shape;3498;p11"/>
            <p:cNvSpPr/>
            <p:nvPr/>
          </p:nvSpPr>
          <p:spPr>
            <a:xfrm>
              <a:off x="6210875" y="689650"/>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9" name="Google Shape;3499;p11"/>
            <p:cNvSpPr/>
            <p:nvPr/>
          </p:nvSpPr>
          <p:spPr>
            <a:xfrm>
              <a:off x="6210875" y="23452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0" name="Google Shape;3500;p11"/>
            <p:cNvSpPr/>
            <p:nvPr/>
          </p:nvSpPr>
          <p:spPr>
            <a:xfrm>
              <a:off x="6210875" y="3248325"/>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1" name="Google Shape;3501;p11"/>
            <p:cNvSpPr/>
            <p:nvPr/>
          </p:nvSpPr>
          <p:spPr>
            <a:xfrm>
              <a:off x="6210875" y="3699875"/>
              <a:ext cx="121400" cy="12140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2" name="Google Shape;3502;p11"/>
            <p:cNvSpPr/>
            <p:nvPr/>
          </p:nvSpPr>
          <p:spPr>
            <a:xfrm>
              <a:off x="6361375" y="1442200"/>
              <a:ext cx="121425" cy="121400"/>
            </a:xfrm>
            <a:custGeom>
              <a:avLst/>
              <a:gdLst/>
              <a:ahLst/>
              <a:cxnLst/>
              <a:rect l="l" t="t" r="r" b="b"/>
              <a:pathLst>
                <a:path w="4857" h="4856" extrusionOk="0">
                  <a:moveTo>
                    <a:pt x="1" y="0"/>
                  </a:moveTo>
                  <a:lnTo>
                    <a:pt x="1" y="4856"/>
                  </a:lnTo>
                  <a:lnTo>
                    <a:pt x="4856" y="4856"/>
                  </a:lnTo>
                  <a:lnTo>
                    <a:pt x="4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3" name="Google Shape;3503;p11"/>
            <p:cNvSpPr/>
            <p:nvPr/>
          </p:nvSpPr>
          <p:spPr>
            <a:xfrm>
              <a:off x="6361375" y="2646275"/>
              <a:ext cx="121425" cy="121425"/>
            </a:xfrm>
            <a:custGeom>
              <a:avLst/>
              <a:gdLst/>
              <a:ahLst/>
              <a:cxnLst/>
              <a:rect l="l" t="t" r="r" b="b"/>
              <a:pathLst>
                <a:path w="4857" h="4857"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4" name="Google Shape;3504;p11"/>
            <p:cNvSpPr/>
            <p:nvPr/>
          </p:nvSpPr>
          <p:spPr>
            <a:xfrm>
              <a:off x="6662400" y="4903950"/>
              <a:ext cx="121400" cy="12140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05" name="Google Shape;3505;p11"/>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lvl1pPr lvl="0">
              <a:buNone/>
              <a:defRPr>
                <a:solidFill>
                  <a:schemeClr val="accent2"/>
                </a:solidFill>
              </a:defRPr>
            </a:lvl1pPr>
            <a:lvl2pPr lvl="1">
              <a:buNone/>
              <a:defRPr>
                <a:solidFill>
                  <a:schemeClr val="accent2"/>
                </a:solidFill>
              </a:defRPr>
            </a:lvl2pPr>
            <a:lvl3pPr lvl="2">
              <a:buNone/>
              <a:defRPr>
                <a:solidFill>
                  <a:schemeClr val="accent2"/>
                </a:solidFill>
              </a:defRPr>
            </a:lvl3pPr>
            <a:lvl4pPr lvl="3">
              <a:buNone/>
              <a:defRPr>
                <a:solidFill>
                  <a:schemeClr val="accent2"/>
                </a:solidFill>
              </a:defRPr>
            </a:lvl4pPr>
            <a:lvl5pPr lvl="4">
              <a:buNone/>
              <a:defRPr>
                <a:solidFill>
                  <a:schemeClr val="accent2"/>
                </a:solidFill>
              </a:defRPr>
            </a:lvl5pPr>
            <a:lvl6pPr lvl="5">
              <a:buNone/>
              <a:defRPr>
                <a:solidFill>
                  <a:schemeClr val="accent2"/>
                </a:solidFill>
              </a:defRPr>
            </a:lvl6pPr>
            <a:lvl7pPr lvl="6">
              <a:buNone/>
              <a:defRPr>
                <a:solidFill>
                  <a:schemeClr val="accent2"/>
                </a:solidFill>
              </a:defRPr>
            </a:lvl7pPr>
            <a:lvl8pPr lvl="7">
              <a:buNone/>
              <a:defRPr>
                <a:solidFill>
                  <a:schemeClr val="accent2"/>
                </a:solidFill>
              </a:defRPr>
            </a:lvl8pPr>
            <a:lvl9pPr lvl="8">
              <a:buNone/>
              <a:defRPr>
                <a:solidFill>
                  <a:schemeClr val="accent2"/>
                </a:solidFil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8300" y="739375"/>
            <a:ext cx="6761100" cy="8574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dk2"/>
              </a:buClr>
              <a:buSzPts val="3600"/>
              <a:buFont typeface="Dosis ExtraLight"/>
              <a:buNone/>
              <a:defRPr sz="3600">
                <a:solidFill>
                  <a:schemeClr val="dk2"/>
                </a:solidFill>
                <a:latin typeface="Dosis ExtraLight"/>
                <a:ea typeface="Dosis ExtraLight"/>
                <a:cs typeface="Dosis ExtraLight"/>
                <a:sym typeface="Dosis ExtraLight"/>
              </a:defRPr>
            </a:lvl1pPr>
            <a:lvl2pPr lvl="1">
              <a:spcBef>
                <a:spcPts val="0"/>
              </a:spcBef>
              <a:spcAft>
                <a:spcPts val="0"/>
              </a:spcAft>
              <a:buClr>
                <a:schemeClr val="dk2"/>
              </a:buClr>
              <a:buSzPts val="3600"/>
              <a:buFont typeface="Dosis ExtraLight"/>
              <a:buNone/>
              <a:defRPr sz="3600">
                <a:solidFill>
                  <a:schemeClr val="dk2"/>
                </a:solidFill>
                <a:latin typeface="Dosis ExtraLight"/>
                <a:ea typeface="Dosis ExtraLight"/>
                <a:cs typeface="Dosis ExtraLight"/>
                <a:sym typeface="Dosis ExtraLight"/>
              </a:defRPr>
            </a:lvl2pPr>
            <a:lvl3pPr lvl="2">
              <a:spcBef>
                <a:spcPts val="0"/>
              </a:spcBef>
              <a:spcAft>
                <a:spcPts val="0"/>
              </a:spcAft>
              <a:buClr>
                <a:schemeClr val="dk2"/>
              </a:buClr>
              <a:buSzPts val="3600"/>
              <a:buFont typeface="Dosis ExtraLight"/>
              <a:buNone/>
              <a:defRPr sz="3600">
                <a:solidFill>
                  <a:schemeClr val="dk2"/>
                </a:solidFill>
                <a:latin typeface="Dosis ExtraLight"/>
                <a:ea typeface="Dosis ExtraLight"/>
                <a:cs typeface="Dosis ExtraLight"/>
                <a:sym typeface="Dosis ExtraLight"/>
              </a:defRPr>
            </a:lvl3pPr>
            <a:lvl4pPr lvl="3">
              <a:spcBef>
                <a:spcPts val="0"/>
              </a:spcBef>
              <a:spcAft>
                <a:spcPts val="0"/>
              </a:spcAft>
              <a:buClr>
                <a:schemeClr val="dk2"/>
              </a:buClr>
              <a:buSzPts val="3600"/>
              <a:buFont typeface="Dosis ExtraLight"/>
              <a:buNone/>
              <a:defRPr sz="3600">
                <a:solidFill>
                  <a:schemeClr val="dk2"/>
                </a:solidFill>
                <a:latin typeface="Dosis ExtraLight"/>
                <a:ea typeface="Dosis ExtraLight"/>
                <a:cs typeface="Dosis ExtraLight"/>
                <a:sym typeface="Dosis ExtraLight"/>
              </a:defRPr>
            </a:lvl4pPr>
            <a:lvl5pPr lvl="4">
              <a:spcBef>
                <a:spcPts val="0"/>
              </a:spcBef>
              <a:spcAft>
                <a:spcPts val="0"/>
              </a:spcAft>
              <a:buClr>
                <a:schemeClr val="dk2"/>
              </a:buClr>
              <a:buSzPts val="3600"/>
              <a:buFont typeface="Dosis ExtraLight"/>
              <a:buNone/>
              <a:defRPr sz="3600">
                <a:solidFill>
                  <a:schemeClr val="dk2"/>
                </a:solidFill>
                <a:latin typeface="Dosis ExtraLight"/>
                <a:ea typeface="Dosis ExtraLight"/>
                <a:cs typeface="Dosis ExtraLight"/>
                <a:sym typeface="Dosis ExtraLight"/>
              </a:defRPr>
            </a:lvl5pPr>
            <a:lvl6pPr lvl="5">
              <a:spcBef>
                <a:spcPts val="0"/>
              </a:spcBef>
              <a:spcAft>
                <a:spcPts val="0"/>
              </a:spcAft>
              <a:buClr>
                <a:schemeClr val="dk2"/>
              </a:buClr>
              <a:buSzPts val="3600"/>
              <a:buFont typeface="Dosis ExtraLight"/>
              <a:buNone/>
              <a:defRPr sz="3600">
                <a:solidFill>
                  <a:schemeClr val="dk2"/>
                </a:solidFill>
                <a:latin typeface="Dosis ExtraLight"/>
                <a:ea typeface="Dosis ExtraLight"/>
                <a:cs typeface="Dosis ExtraLight"/>
                <a:sym typeface="Dosis ExtraLight"/>
              </a:defRPr>
            </a:lvl6pPr>
            <a:lvl7pPr lvl="6">
              <a:spcBef>
                <a:spcPts val="0"/>
              </a:spcBef>
              <a:spcAft>
                <a:spcPts val="0"/>
              </a:spcAft>
              <a:buClr>
                <a:schemeClr val="dk2"/>
              </a:buClr>
              <a:buSzPts val="3600"/>
              <a:buFont typeface="Dosis ExtraLight"/>
              <a:buNone/>
              <a:defRPr sz="3600">
                <a:solidFill>
                  <a:schemeClr val="dk2"/>
                </a:solidFill>
                <a:latin typeface="Dosis ExtraLight"/>
                <a:ea typeface="Dosis ExtraLight"/>
                <a:cs typeface="Dosis ExtraLight"/>
                <a:sym typeface="Dosis ExtraLight"/>
              </a:defRPr>
            </a:lvl7pPr>
            <a:lvl8pPr lvl="7">
              <a:spcBef>
                <a:spcPts val="0"/>
              </a:spcBef>
              <a:spcAft>
                <a:spcPts val="0"/>
              </a:spcAft>
              <a:buClr>
                <a:schemeClr val="dk2"/>
              </a:buClr>
              <a:buSzPts val="3600"/>
              <a:buFont typeface="Dosis ExtraLight"/>
              <a:buNone/>
              <a:defRPr sz="3600">
                <a:solidFill>
                  <a:schemeClr val="dk2"/>
                </a:solidFill>
                <a:latin typeface="Dosis ExtraLight"/>
                <a:ea typeface="Dosis ExtraLight"/>
                <a:cs typeface="Dosis ExtraLight"/>
                <a:sym typeface="Dosis ExtraLight"/>
              </a:defRPr>
            </a:lvl8pPr>
            <a:lvl9pPr lvl="8">
              <a:spcBef>
                <a:spcPts val="0"/>
              </a:spcBef>
              <a:spcAft>
                <a:spcPts val="0"/>
              </a:spcAft>
              <a:buClr>
                <a:schemeClr val="dk2"/>
              </a:buClr>
              <a:buSzPts val="3600"/>
              <a:buFont typeface="Dosis ExtraLight"/>
              <a:buNone/>
              <a:defRPr sz="3600">
                <a:solidFill>
                  <a:schemeClr val="dk2"/>
                </a:solidFill>
                <a:latin typeface="Dosis ExtraLight"/>
                <a:ea typeface="Dosis ExtraLight"/>
                <a:cs typeface="Dosis ExtraLight"/>
                <a:sym typeface="Dosis ExtraLight"/>
              </a:defRPr>
            </a:lvl9pPr>
          </a:lstStyle>
          <a:p>
            <a:endParaRPr/>
          </a:p>
        </p:txBody>
      </p:sp>
      <p:sp>
        <p:nvSpPr>
          <p:cNvPr id="7" name="Google Shape;7;p1"/>
          <p:cNvSpPr txBox="1">
            <a:spLocks noGrp="1"/>
          </p:cNvSpPr>
          <p:nvPr>
            <p:ph type="body" idx="1"/>
          </p:nvPr>
        </p:nvSpPr>
        <p:spPr>
          <a:xfrm>
            <a:off x="718300" y="1733550"/>
            <a:ext cx="6761100" cy="29805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accent1"/>
              </a:buClr>
              <a:buSzPts val="2400"/>
              <a:buFont typeface="Titillium Web Light"/>
              <a:buChar char="▪"/>
              <a:defRPr sz="2400">
                <a:solidFill>
                  <a:schemeClr val="dk1"/>
                </a:solidFill>
                <a:latin typeface="Titillium Web Light"/>
                <a:ea typeface="Titillium Web Light"/>
                <a:cs typeface="Titillium Web Light"/>
                <a:sym typeface="Titillium Web Light"/>
              </a:defRPr>
            </a:lvl1pPr>
            <a:lvl2pPr marL="914400" lvl="1" indent="-381000">
              <a:spcBef>
                <a:spcPts val="0"/>
              </a:spcBef>
              <a:spcAft>
                <a:spcPts val="0"/>
              </a:spcAft>
              <a:buClr>
                <a:schemeClr val="accent1"/>
              </a:buClr>
              <a:buSzPts val="2400"/>
              <a:buFont typeface="Titillium Web Light"/>
              <a:buChar char="▫"/>
              <a:defRPr sz="2400">
                <a:solidFill>
                  <a:schemeClr val="dk1"/>
                </a:solidFill>
                <a:latin typeface="Titillium Web Light"/>
                <a:ea typeface="Titillium Web Light"/>
                <a:cs typeface="Titillium Web Light"/>
                <a:sym typeface="Titillium Web Light"/>
              </a:defRPr>
            </a:lvl2pPr>
            <a:lvl3pPr marL="1371600" lvl="2" indent="-381000">
              <a:spcBef>
                <a:spcPts val="0"/>
              </a:spcBef>
              <a:spcAft>
                <a:spcPts val="0"/>
              </a:spcAft>
              <a:buClr>
                <a:schemeClr val="accent1"/>
              </a:buClr>
              <a:buSzPts val="2400"/>
              <a:buFont typeface="Titillium Web Light"/>
              <a:buChar char="▫"/>
              <a:defRPr sz="2400">
                <a:solidFill>
                  <a:schemeClr val="dk1"/>
                </a:solidFill>
                <a:latin typeface="Titillium Web Light"/>
                <a:ea typeface="Titillium Web Light"/>
                <a:cs typeface="Titillium Web Light"/>
                <a:sym typeface="Titillium Web Light"/>
              </a:defRPr>
            </a:lvl3pPr>
            <a:lvl4pPr marL="1828800" lvl="3" indent="-381000">
              <a:spcBef>
                <a:spcPts val="0"/>
              </a:spcBef>
              <a:spcAft>
                <a:spcPts val="0"/>
              </a:spcAft>
              <a:buClr>
                <a:schemeClr val="dk1"/>
              </a:buClr>
              <a:buSzPts val="2400"/>
              <a:buFont typeface="Titillium Web Light"/>
              <a:buChar char="▫"/>
              <a:defRPr sz="2400">
                <a:solidFill>
                  <a:schemeClr val="dk1"/>
                </a:solidFill>
                <a:latin typeface="Titillium Web Light"/>
                <a:ea typeface="Titillium Web Light"/>
                <a:cs typeface="Titillium Web Light"/>
                <a:sym typeface="Titillium Web Light"/>
              </a:defRPr>
            </a:lvl4pPr>
            <a:lvl5pPr marL="2286000" lvl="4" indent="-381000">
              <a:spcBef>
                <a:spcPts val="0"/>
              </a:spcBef>
              <a:spcAft>
                <a:spcPts val="0"/>
              </a:spcAft>
              <a:buClr>
                <a:schemeClr val="dk1"/>
              </a:buClr>
              <a:buSzPts val="2400"/>
              <a:buFont typeface="Titillium Web Light"/>
              <a:buChar char="▫"/>
              <a:defRPr sz="2400">
                <a:solidFill>
                  <a:schemeClr val="dk1"/>
                </a:solidFill>
                <a:latin typeface="Titillium Web Light"/>
                <a:ea typeface="Titillium Web Light"/>
                <a:cs typeface="Titillium Web Light"/>
                <a:sym typeface="Titillium Web Light"/>
              </a:defRPr>
            </a:lvl5pPr>
            <a:lvl6pPr marL="2743200" lvl="5" indent="-381000">
              <a:spcBef>
                <a:spcPts val="0"/>
              </a:spcBef>
              <a:spcAft>
                <a:spcPts val="0"/>
              </a:spcAft>
              <a:buClr>
                <a:schemeClr val="dk1"/>
              </a:buClr>
              <a:buSzPts val="2400"/>
              <a:buFont typeface="Titillium Web Light"/>
              <a:buChar char="▫"/>
              <a:defRPr sz="2400">
                <a:solidFill>
                  <a:schemeClr val="dk1"/>
                </a:solidFill>
                <a:latin typeface="Titillium Web Light"/>
                <a:ea typeface="Titillium Web Light"/>
                <a:cs typeface="Titillium Web Light"/>
                <a:sym typeface="Titillium Web Light"/>
              </a:defRPr>
            </a:lvl6pPr>
            <a:lvl7pPr marL="3200400" lvl="6" indent="-381000">
              <a:spcBef>
                <a:spcPts val="0"/>
              </a:spcBef>
              <a:spcAft>
                <a:spcPts val="0"/>
              </a:spcAft>
              <a:buClr>
                <a:schemeClr val="dk1"/>
              </a:buClr>
              <a:buSzPts val="2400"/>
              <a:buFont typeface="Titillium Web Light"/>
              <a:buChar char="●"/>
              <a:defRPr sz="2400">
                <a:solidFill>
                  <a:schemeClr val="dk1"/>
                </a:solidFill>
                <a:latin typeface="Titillium Web Light"/>
                <a:ea typeface="Titillium Web Light"/>
                <a:cs typeface="Titillium Web Light"/>
                <a:sym typeface="Titillium Web Light"/>
              </a:defRPr>
            </a:lvl7pPr>
            <a:lvl8pPr marL="3657600" lvl="7" indent="-381000">
              <a:spcBef>
                <a:spcPts val="0"/>
              </a:spcBef>
              <a:spcAft>
                <a:spcPts val="0"/>
              </a:spcAft>
              <a:buClr>
                <a:schemeClr val="dk1"/>
              </a:buClr>
              <a:buSzPts val="2400"/>
              <a:buFont typeface="Titillium Web Light"/>
              <a:buChar char="○"/>
              <a:defRPr sz="2400">
                <a:solidFill>
                  <a:schemeClr val="dk1"/>
                </a:solidFill>
                <a:latin typeface="Titillium Web Light"/>
                <a:ea typeface="Titillium Web Light"/>
                <a:cs typeface="Titillium Web Light"/>
                <a:sym typeface="Titillium Web Light"/>
              </a:defRPr>
            </a:lvl8pPr>
            <a:lvl9pPr marL="4114800" lvl="8" indent="-381000">
              <a:spcBef>
                <a:spcPts val="0"/>
              </a:spcBef>
              <a:spcAft>
                <a:spcPts val="0"/>
              </a:spcAft>
              <a:buClr>
                <a:schemeClr val="dk1"/>
              </a:buClr>
              <a:buSzPts val="2400"/>
              <a:buFont typeface="Titillium Web Light"/>
              <a:buChar char="■"/>
              <a:defRPr sz="2400">
                <a:solidFill>
                  <a:schemeClr val="dk1"/>
                </a:solidFill>
                <a:latin typeface="Titillium Web Light"/>
                <a:ea typeface="Titillium Web Light"/>
                <a:cs typeface="Titillium Web Light"/>
                <a:sym typeface="Titillium Web Light"/>
              </a:defRPr>
            </a:lvl9pPr>
          </a:lstStyle>
          <a:p>
            <a:endParaRPr/>
          </a:p>
        </p:txBody>
      </p:sp>
      <p:sp>
        <p:nvSpPr>
          <p:cNvPr id="8" name="Google Shape;8;p1"/>
          <p:cNvSpPr txBox="1">
            <a:spLocks noGrp="1"/>
          </p:cNvSpPr>
          <p:nvPr>
            <p:ph type="sldNum" idx="12"/>
          </p:nvPr>
        </p:nvSpPr>
        <p:spPr>
          <a:xfrm>
            <a:off x="91531" y="4720201"/>
            <a:ext cx="548700" cy="393600"/>
          </a:xfrm>
          <a:prstGeom prst="rect">
            <a:avLst/>
          </a:prstGeom>
          <a:noFill/>
          <a:ln>
            <a:noFill/>
          </a:ln>
        </p:spPr>
        <p:txBody>
          <a:bodyPr spcFirstLastPara="1" wrap="square" lIns="91425" tIns="91425" rIns="91425" bIns="91425" anchor="ctr" anchorCtr="0">
            <a:noAutofit/>
          </a:bodyPr>
          <a:lstStyle>
            <a:lvl1pPr lvl="0">
              <a:buNone/>
              <a:defRPr sz="1200">
                <a:solidFill>
                  <a:schemeClr val="dk2"/>
                </a:solidFill>
                <a:latin typeface="Dosis ExtraLight"/>
                <a:ea typeface="Dosis ExtraLight"/>
                <a:cs typeface="Dosis ExtraLight"/>
                <a:sym typeface="Dosis ExtraLight"/>
              </a:defRPr>
            </a:lvl1pPr>
            <a:lvl2pPr lvl="1">
              <a:buNone/>
              <a:defRPr sz="1200">
                <a:solidFill>
                  <a:schemeClr val="dk2"/>
                </a:solidFill>
                <a:latin typeface="Dosis ExtraLight"/>
                <a:ea typeface="Dosis ExtraLight"/>
                <a:cs typeface="Dosis ExtraLight"/>
                <a:sym typeface="Dosis ExtraLight"/>
              </a:defRPr>
            </a:lvl2pPr>
            <a:lvl3pPr lvl="2">
              <a:buNone/>
              <a:defRPr sz="1200">
                <a:solidFill>
                  <a:schemeClr val="dk2"/>
                </a:solidFill>
                <a:latin typeface="Dosis ExtraLight"/>
                <a:ea typeface="Dosis ExtraLight"/>
                <a:cs typeface="Dosis ExtraLight"/>
                <a:sym typeface="Dosis ExtraLight"/>
              </a:defRPr>
            </a:lvl3pPr>
            <a:lvl4pPr lvl="3">
              <a:buNone/>
              <a:defRPr sz="1200">
                <a:solidFill>
                  <a:schemeClr val="dk2"/>
                </a:solidFill>
                <a:latin typeface="Dosis ExtraLight"/>
                <a:ea typeface="Dosis ExtraLight"/>
                <a:cs typeface="Dosis ExtraLight"/>
                <a:sym typeface="Dosis ExtraLight"/>
              </a:defRPr>
            </a:lvl4pPr>
            <a:lvl5pPr lvl="4">
              <a:buNone/>
              <a:defRPr sz="1200">
                <a:solidFill>
                  <a:schemeClr val="dk2"/>
                </a:solidFill>
                <a:latin typeface="Dosis ExtraLight"/>
                <a:ea typeface="Dosis ExtraLight"/>
                <a:cs typeface="Dosis ExtraLight"/>
                <a:sym typeface="Dosis ExtraLight"/>
              </a:defRPr>
            </a:lvl5pPr>
            <a:lvl6pPr lvl="5">
              <a:buNone/>
              <a:defRPr sz="1200">
                <a:solidFill>
                  <a:schemeClr val="dk2"/>
                </a:solidFill>
                <a:latin typeface="Dosis ExtraLight"/>
                <a:ea typeface="Dosis ExtraLight"/>
                <a:cs typeface="Dosis ExtraLight"/>
                <a:sym typeface="Dosis ExtraLight"/>
              </a:defRPr>
            </a:lvl6pPr>
            <a:lvl7pPr lvl="6">
              <a:buNone/>
              <a:defRPr sz="1200">
                <a:solidFill>
                  <a:schemeClr val="dk2"/>
                </a:solidFill>
                <a:latin typeface="Dosis ExtraLight"/>
                <a:ea typeface="Dosis ExtraLight"/>
                <a:cs typeface="Dosis ExtraLight"/>
                <a:sym typeface="Dosis ExtraLight"/>
              </a:defRPr>
            </a:lvl7pPr>
            <a:lvl8pPr lvl="7">
              <a:buNone/>
              <a:defRPr sz="1200">
                <a:solidFill>
                  <a:schemeClr val="dk2"/>
                </a:solidFill>
                <a:latin typeface="Dosis ExtraLight"/>
                <a:ea typeface="Dosis ExtraLight"/>
                <a:cs typeface="Dosis ExtraLight"/>
                <a:sym typeface="Dosis ExtraLight"/>
              </a:defRPr>
            </a:lvl8pPr>
            <a:lvl9pPr lvl="8">
              <a:buNone/>
              <a:defRPr sz="1200">
                <a:solidFill>
                  <a:schemeClr val="dk2"/>
                </a:solidFill>
                <a:latin typeface="Dosis ExtraLight"/>
                <a:ea typeface="Dosis ExtraLight"/>
                <a:cs typeface="Dosis ExtraLight"/>
                <a:sym typeface="Dosis ExtraLight"/>
              </a:defRPr>
            </a:lvl9pPr>
          </a:lstStyle>
          <a:p>
            <a:pPr marL="0" lvl="0" indent="0" algn="l"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7" r:id="rId7"/>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s://sparcopen.org/our-work/negotiation-resources/data-analysis/"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hyperlink" Target="http://www.unsub.org/"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doi.org/10.1108/BL-12-2017-0033"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hyperlink" Target="http://www.slidescarnival.com/" TargetMode="External"/><Relationship Id="rId4" Type="http://schemas.openxmlformats.org/officeDocument/2006/relationships/hyperlink" Target="https://orcid.org/0000-0002-6283-7143"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835"/>
        <p:cNvGrpSpPr/>
        <p:nvPr/>
      </p:nvGrpSpPr>
      <p:grpSpPr>
        <a:xfrm>
          <a:off x="0" y="0"/>
          <a:ext cx="0" cy="0"/>
          <a:chOff x="0" y="0"/>
          <a:chExt cx="0" cy="0"/>
        </a:xfrm>
      </p:grpSpPr>
      <p:sp>
        <p:nvSpPr>
          <p:cNvPr id="3836" name="Google Shape;3836;p13"/>
          <p:cNvSpPr txBox="1">
            <a:spLocks noGrp="1"/>
          </p:cNvSpPr>
          <p:nvPr>
            <p:ph type="ctrTitle"/>
          </p:nvPr>
        </p:nvSpPr>
        <p:spPr>
          <a:xfrm>
            <a:off x="762000" y="696425"/>
            <a:ext cx="5396700" cy="1159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4000" dirty="0"/>
              <a:t>Internal Analysis to Support Negotiation Planning</a:t>
            </a:r>
            <a:br>
              <a:rPr lang="en" dirty="0"/>
            </a:br>
            <a:r>
              <a:rPr lang="en" sz="2000" dirty="0">
                <a:solidFill>
                  <a:schemeClr val="tx2"/>
                </a:solidFill>
              </a:rPr>
              <a:t>Module 1 Foundations – Negotiation Planning Part 2</a:t>
            </a:r>
            <a:endParaRPr dirty="0">
              <a:solidFill>
                <a:schemeClr val="tx2"/>
              </a:solidFill>
            </a:endParaRPr>
          </a:p>
        </p:txBody>
      </p:sp>
      <p:sp>
        <p:nvSpPr>
          <p:cNvPr id="2" name="TextBox 1">
            <a:extLst>
              <a:ext uri="{FF2B5EF4-FFF2-40B4-BE49-F238E27FC236}">
                <a16:creationId xmlns:a16="http://schemas.microsoft.com/office/drawing/2014/main" id="{7E68696D-E379-5E0E-FB39-C31ADCC28EE8}"/>
              </a:ext>
            </a:extLst>
          </p:cNvPr>
          <p:cNvSpPr txBox="1"/>
          <p:nvPr/>
        </p:nvSpPr>
        <p:spPr>
          <a:xfrm>
            <a:off x="762000" y="4339771"/>
            <a:ext cx="2823029" cy="523220"/>
          </a:xfrm>
          <a:prstGeom prst="rect">
            <a:avLst/>
          </a:prstGeom>
          <a:noFill/>
        </p:spPr>
        <p:txBody>
          <a:bodyPr wrap="square" rtlCol="0">
            <a:spAutoFit/>
          </a:bodyPr>
          <a:lstStyle/>
          <a:p>
            <a:r>
              <a:rPr lang="en-US" sz="2800" b="1" dirty="0">
                <a:solidFill>
                  <a:schemeClr val="bg1"/>
                </a:solidFill>
                <a:latin typeface="Oswald" pitchFamily="2" charset="0"/>
              </a:rPr>
              <a:t>the ONEAL project</a:t>
            </a:r>
          </a:p>
        </p:txBody>
      </p:sp>
      <p:pic>
        <p:nvPicPr>
          <p:cNvPr id="4" name="Picture 3" descr="Creative Commons License. CC-BY-SA">
            <a:extLst>
              <a:ext uri="{FF2B5EF4-FFF2-40B4-BE49-F238E27FC236}">
                <a16:creationId xmlns:a16="http://schemas.microsoft.com/office/drawing/2014/main" id="{DFE1F478-15E7-1666-D079-D54AE14394CB}"/>
              </a:ext>
            </a:extLst>
          </p:cNvPr>
          <p:cNvPicPr>
            <a:picLocks noChangeAspect="1"/>
          </p:cNvPicPr>
          <p:nvPr/>
        </p:nvPicPr>
        <p:blipFill>
          <a:blip r:embed="rId3"/>
          <a:stretch>
            <a:fillRect/>
          </a:stretch>
        </p:blipFill>
        <p:spPr>
          <a:xfrm>
            <a:off x="4684008" y="4386660"/>
            <a:ext cx="1227411" cy="42944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904"/>
        <p:cNvGrpSpPr/>
        <p:nvPr/>
      </p:nvGrpSpPr>
      <p:grpSpPr>
        <a:xfrm>
          <a:off x="0" y="0"/>
          <a:ext cx="0" cy="0"/>
          <a:chOff x="0" y="0"/>
          <a:chExt cx="0" cy="0"/>
        </a:xfrm>
      </p:grpSpPr>
      <p:sp>
        <p:nvSpPr>
          <p:cNvPr id="3905" name="Google Shape;3905;p21"/>
          <p:cNvSpPr txBox="1">
            <a:spLocks noGrp="1"/>
          </p:cNvSpPr>
          <p:nvPr>
            <p:ph type="title"/>
          </p:nvPr>
        </p:nvSpPr>
        <p:spPr>
          <a:xfrm>
            <a:off x="718300" y="739375"/>
            <a:ext cx="67611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LEVEL OF COMPETITION AMONG END USERS (i.e. OUR PATRONS)</a:t>
            </a:r>
            <a:endParaRPr dirty="0"/>
          </a:p>
        </p:txBody>
      </p:sp>
      <p:sp>
        <p:nvSpPr>
          <p:cNvPr id="3906" name="Google Shape;3906;p21"/>
          <p:cNvSpPr txBox="1">
            <a:spLocks noGrp="1"/>
          </p:cNvSpPr>
          <p:nvPr>
            <p:ph type="body" idx="1"/>
          </p:nvPr>
        </p:nvSpPr>
        <p:spPr>
          <a:xfrm>
            <a:off x="718300" y="1755475"/>
            <a:ext cx="2179200" cy="3094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dirty="0"/>
              <a:t>Why important? (Porter, 2008)</a:t>
            </a:r>
            <a:endParaRPr b="1" dirty="0"/>
          </a:p>
          <a:p>
            <a:pPr marL="0" lvl="0" indent="0" algn="l" rtl="0">
              <a:spcBef>
                <a:spcPts val="600"/>
              </a:spcBef>
              <a:spcAft>
                <a:spcPts val="0"/>
              </a:spcAft>
              <a:buNone/>
            </a:pPr>
            <a:r>
              <a:rPr lang="en" sz="1400" dirty="0"/>
              <a:t>If our patrons are going to other sources, we need to buy that resource less to provide service.  We can spend our money on other things. It improves library bargaining power since we can be more price sensitive.</a:t>
            </a:r>
            <a:endParaRPr sz="1400" dirty="0"/>
          </a:p>
        </p:txBody>
      </p:sp>
      <p:sp>
        <p:nvSpPr>
          <p:cNvPr id="3907" name="Google Shape;3907;p21"/>
          <p:cNvSpPr txBox="1">
            <a:spLocks noGrp="1"/>
          </p:cNvSpPr>
          <p:nvPr>
            <p:ph type="body" idx="2"/>
          </p:nvPr>
        </p:nvSpPr>
        <p:spPr>
          <a:xfrm>
            <a:off x="3009263" y="1755475"/>
            <a:ext cx="2179200" cy="3094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What this means for academic libraries</a:t>
            </a:r>
            <a:endParaRPr b="1" dirty="0"/>
          </a:p>
          <a:p>
            <a:pPr marL="0" lvl="0" indent="0" algn="l" rtl="0">
              <a:spcBef>
                <a:spcPts val="600"/>
              </a:spcBef>
              <a:spcAft>
                <a:spcPts val="0"/>
              </a:spcAft>
              <a:buNone/>
            </a:pPr>
            <a:r>
              <a:rPr lang="en" sz="1400" dirty="0"/>
              <a:t>A good example is the encyclopedia market. </a:t>
            </a:r>
            <a:r>
              <a:rPr lang="en-US" sz="1400" dirty="0"/>
              <a:t>A competitive product is Wikipedia, which is diverting users from using library resources for this type of information. Another example is users turning to social media for news.</a:t>
            </a:r>
            <a:endParaRPr sz="1400" dirty="0"/>
          </a:p>
        </p:txBody>
      </p:sp>
      <p:sp>
        <p:nvSpPr>
          <p:cNvPr id="3908" name="Google Shape;3908;p21"/>
          <p:cNvSpPr txBox="1">
            <a:spLocks noGrp="1"/>
          </p:cNvSpPr>
          <p:nvPr>
            <p:ph type="body" idx="3"/>
          </p:nvPr>
        </p:nvSpPr>
        <p:spPr>
          <a:xfrm>
            <a:off x="5300226" y="1755475"/>
            <a:ext cx="2179200" cy="3094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Metrics (Macy, 2018)</a:t>
            </a:r>
            <a:endParaRPr b="1" dirty="0"/>
          </a:p>
          <a:p>
            <a:pPr marL="285750" indent="-285750"/>
            <a:r>
              <a:rPr lang="en-US" sz="1400" dirty="0"/>
              <a:t>Competitive products</a:t>
            </a:r>
          </a:p>
          <a:p>
            <a:pPr marL="285750" indent="-285750"/>
            <a:r>
              <a:rPr lang="en-US" sz="1400" dirty="0"/>
              <a:t>Substitutes</a:t>
            </a:r>
            <a:endParaRPr sz="1400" dirty="0"/>
          </a:p>
          <a:p>
            <a:pPr marL="0" lvl="0" indent="0" algn="l" rtl="0">
              <a:spcBef>
                <a:spcPts val="600"/>
              </a:spcBef>
              <a:spcAft>
                <a:spcPts val="0"/>
              </a:spcAft>
              <a:buNone/>
            </a:pPr>
            <a:endParaRPr dirty="0"/>
          </a:p>
        </p:txBody>
      </p:sp>
      <p:sp>
        <p:nvSpPr>
          <p:cNvPr id="3909" name="Google Shape;3909;p21"/>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10</a:t>
            </a:fld>
            <a:endParaRPr/>
          </a:p>
        </p:txBody>
      </p:sp>
    </p:spTree>
    <p:extLst>
      <p:ext uri="{BB962C8B-B14F-4D97-AF65-F5344CB8AC3E}">
        <p14:creationId xmlns:p14="http://schemas.microsoft.com/office/powerpoint/2010/main" val="592790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0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0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907">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90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908">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908">
                                            <p:txEl>
                                              <p:pRg st="1" end="1"/>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90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06" grpId="0" uiExpand="1" build="p"/>
      <p:bldP spid="3907" grpId="0" uiExpand="1" build="p"/>
      <p:bldP spid="3908"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4A661-840F-B1B1-177F-35AC1DC460C3}"/>
              </a:ext>
            </a:extLst>
          </p:cNvPr>
          <p:cNvSpPr>
            <a:spLocks noGrp="1"/>
          </p:cNvSpPr>
          <p:nvPr>
            <p:ph type="title"/>
          </p:nvPr>
        </p:nvSpPr>
        <p:spPr/>
        <p:txBody>
          <a:bodyPr/>
          <a:lstStyle/>
          <a:p>
            <a:r>
              <a:rPr lang="en-US" dirty="0"/>
              <a:t>HELPFUL PLACES TO START</a:t>
            </a:r>
          </a:p>
        </p:txBody>
      </p:sp>
      <p:sp>
        <p:nvSpPr>
          <p:cNvPr id="3" name="Text Placeholder 2">
            <a:extLst>
              <a:ext uri="{FF2B5EF4-FFF2-40B4-BE49-F238E27FC236}">
                <a16:creationId xmlns:a16="http://schemas.microsoft.com/office/drawing/2014/main" id="{5D2DF46F-AF78-EBEC-FCD4-E44FC14F0ECD}"/>
              </a:ext>
            </a:extLst>
          </p:cNvPr>
          <p:cNvSpPr>
            <a:spLocks noGrp="1"/>
          </p:cNvSpPr>
          <p:nvPr>
            <p:ph type="body" idx="1"/>
          </p:nvPr>
        </p:nvSpPr>
        <p:spPr/>
        <p:txBody>
          <a:bodyPr/>
          <a:lstStyle/>
          <a:p>
            <a:pPr marL="76200" indent="0">
              <a:buNone/>
            </a:pPr>
            <a:r>
              <a:rPr lang="en-US" sz="1600" dirty="0"/>
              <a:t>Note: this list is not exhaustive</a:t>
            </a:r>
          </a:p>
          <a:p>
            <a:r>
              <a:rPr lang="en-US" sz="1600" dirty="0"/>
              <a:t>Average annual price increase at 1-year, 3-year, and 5-year</a:t>
            </a:r>
          </a:p>
          <a:p>
            <a:r>
              <a:rPr lang="en-US" sz="1600" dirty="0"/>
              <a:t>Historical use</a:t>
            </a:r>
          </a:p>
          <a:p>
            <a:r>
              <a:rPr lang="en-US" sz="1600" dirty="0"/>
              <a:t>Cost per use</a:t>
            </a:r>
          </a:p>
          <a:p>
            <a:r>
              <a:rPr lang="en-US" sz="1600" dirty="0"/>
              <a:t>Qualitative data on faculty use in research, teaching &amp; learning</a:t>
            </a:r>
          </a:p>
          <a:p>
            <a:r>
              <a:rPr lang="en-US" sz="1600" dirty="0"/>
              <a:t>Where are faculty publishing? Being cited?</a:t>
            </a:r>
          </a:p>
          <a:p>
            <a:r>
              <a:rPr lang="en-US" sz="1600" dirty="0"/>
              <a:t>What is being used and how is it accessible (OA, perpetual access rights, aggregators)</a:t>
            </a:r>
          </a:p>
        </p:txBody>
      </p:sp>
      <p:sp>
        <p:nvSpPr>
          <p:cNvPr id="4" name="Slide Number Placeholder 3">
            <a:extLst>
              <a:ext uri="{FF2B5EF4-FFF2-40B4-BE49-F238E27FC236}">
                <a16:creationId xmlns:a16="http://schemas.microsoft.com/office/drawing/2014/main" id="{2866906A-7B8F-ED63-4012-BD6E34F731AF}"/>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11</a:t>
            </a:fld>
            <a:endParaRPr lang="en"/>
          </a:p>
        </p:txBody>
      </p:sp>
    </p:spTree>
    <p:extLst>
      <p:ext uri="{BB962C8B-B14F-4D97-AF65-F5344CB8AC3E}">
        <p14:creationId xmlns:p14="http://schemas.microsoft.com/office/powerpoint/2010/main" val="17999447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F83FB-7517-2658-F653-B699A494BD6C}"/>
              </a:ext>
            </a:extLst>
          </p:cNvPr>
          <p:cNvSpPr>
            <a:spLocks noGrp="1"/>
          </p:cNvSpPr>
          <p:nvPr>
            <p:ph type="title"/>
          </p:nvPr>
        </p:nvSpPr>
        <p:spPr/>
        <p:txBody>
          <a:bodyPr/>
          <a:lstStyle/>
          <a:p>
            <a:r>
              <a:rPr lang="en-US" dirty="0"/>
              <a:t>USEFUL ANALYSIS TOOLS IN MS EXCEL</a:t>
            </a:r>
          </a:p>
        </p:txBody>
      </p:sp>
      <p:sp>
        <p:nvSpPr>
          <p:cNvPr id="3" name="Text Placeholder 2">
            <a:extLst>
              <a:ext uri="{FF2B5EF4-FFF2-40B4-BE49-F238E27FC236}">
                <a16:creationId xmlns:a16="http://schemas.microsoft.com/office/drawing/2014/main" id="{1B87C8F4-D652-43CB-23F5-C668D1CA7696}"/>
              </a:ext>
            </a:extLst>
          </p:cNvPr>
          <p:cNvSpPr>
            <a:spLocks noGrp="1"/>
          </p:cNvSpPr>
          <p:nvPr>
            <p:ph type="body" idx="1"/>
          </p:nvPr>
        </p:nvSpPr>
        <p:spPr/>
        <p:txBody>
          <a:bodyPr/>
          <a:lstStyle/>
          <a:p>
            <a:r>
              <a:rPr lang="en-US" sz="1800" b="1" dirty="0"/>
              <a:t>Pivot Tables </a:t>
            </a:r>
            <a:r>
              <a:rPr lang="en-US" sz="1800" dirty="0"/>
              <a:t>– quickly summarizes data</a:t>
            </a:r>
          </a:p>
          <a:p>
            <a:r>
              <a:rPr lang="en-US" sz="1800" b="1" dirty="0"/>
              <a:t>Unpivot </a:t>
            </a:r>
            <a:r>
              <a:rPr lang="en-US" sz="1800" dirty="0"/>
              <a:t>– Takes cross tabulated data such as COUNTER reports and reformats to enable joining with other data, create pivot tables, or import into a database</a:t>
            </a:r>
          </a:p>
          <a:p>
            <a:r>
              <a:rPr lang="en-US" sz="1800" b="1" dirty="0" err="1"/>
              <a:t>PowerQuery</a:t>
            </a:r>
            <a:r>
              <a:rPr lang="en-US" sz="1800" dirty="0"/>
              <a:t> – Join multiple spreadsheets, such as annual data, into a large pivot table to find longitudinal trends.</a:t>
            </a:r>
          </a:p>
          <a:p>
            <a:r>
              <a:rPr lang="en-US" sz="1800" b="1" dirty="0" err="1"/>
              <a:t>Vlookup</a:t>
            </a:r>
            <a:r>
              <a:rPr lang="en-US" sz="1800" dirty="0"/>
              <a:t> – Easily add data to a spreadsheet by looking up a unique value within row data.</a:t>
            </a:r>
          </a:p>
        </p:txBody>
      </p:sp>
      <p:sp>
        <p:nvSpPr>
          <p:cNvPr id="4" name="Slide Number Placeholder 3">
            <a:extLst>
              <a:ext uri="{FF2B5EF4-FFF2-40B4-BE49-F238E27FC236}">
                <a16:creationId xmlns:a16="http://schemas.microsoft.com/office/drawing/2014/main" id="{F0CF9973-F493-6C7E-6514-D992BDAD25FE}"/>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12</a:t>
            </a:fld>
            <a:endParaRPr lang="en"/>
          </a:p>
        </p:txBody>
      </p:sp>
    </p:spTree>
    <p:extLst>
      <p:ext uri="{BB962C8B-B14F-4D97-AF65-F5344CB8AC3E}">
        <p14:creationId xmlns:p14="http://schemas.microsoft.com/office/powerpoint/2010/main" val="32266725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516E5-10A4-E8D9-ACBB-AB5DEA244DBC}"/>
              </a:ext>
            </a:extLst>
          </p:cNvPr>
          <p:cNvSpPr>
            <a:spLocks noGrp="1"/>
          </p:cNvSpPr>
          <p:nvPr>
            <p:ph type="title"/>
          </p:nvPr>
        </p:nvSpPr>
        <p:spPr/>
        <p:txBody>
          <a:bodyPr/>
          <a:lstStyle/>
          <a:p>
            <a:r>
              <a:rPr lang="en-US" dirty="0"/>
              <a:t>Resources Available To Help</a:t>
            </a:r>
          </a:p>
        </p:txBody>
      </p:sp>
      <p:sp>
        <p:nvSpPr>
          <p:cNvPr id="3" name="Text Placeholder 2">
            <a:extLst>
              <a:ext uri="{FF2B5EF4-FFF2-40B4-BE49-F238E27FC236}">
                <a16:creationId xmlns:a16="http://schemas.microsoft.com/office/drawing/2014/main" id="{163ED825-93D1-35C0-EDDF-5EC9787C70DF}"/>
              </a:ext>
            </a:extLst>
          </p:cNvPr>
          <p:cNvSpPr>
            <a:spLocks noGrp="1"/>
          </p:cNvSpPr>
          <p:nvPr>
            <p:ph type="body" idx="1"/>
          </p:nvPr>
        </p:nvSpPr>
        <p:spPr/>
        <p:txBody>
          <a:bodyPr/>
          <a:lstStyle/>
          <a:p>
            <a:pPr marL="114300" indent="0">
              <a:buNone/>
            </a:pPr>
            <a:r>
              <a:rPr lang="en-US" b="1" dirty="0">
                <a:hlinkClick r:id="rId3"/>
              </a:rPr>
              <a:t>Data Analysis for Negotiation</a:t>
            </a:r>
            <a:endParaRPr lang="en-US" b="1" dirty="0"/>
          </a:p>
          <a:p>
            <a:pPr marL="114300" indent="0">
              <a:buNone/>
            </a:pPr>
            <a:r>
              <a:rPr lang="en-US" sz="1200" dirty="0"/>
              <a:t>(https://sparcopen.org/our-work/negotiation-resources/data-analysis/)</a:t>
            </a:r>
          </a:p>
          <a:p>
            <a:pPr marL="114300" indent="0">
              <a:buNone/>
            </a:pPr>
            <a:r>
              <a:rPr lang="en-US" sz="1400" dirty="0"/>
              <a:t>Free Resource</a:t>
            </a:r>
          </a:p>
          <a:p>
            <a:pPr marL="114300" indent="0">
              <a:buNone/>
            </a:pPr>
            <a:r>
              <a:rPr lang="en-US" sz="1400" dirty="0"/>
              <a:t>The Data Analysis Working Group of the SPARC Negotiation Community of Practice created and curated a set of resources to support negotiation analysis. Topics include: usage statistics, analyzing impact of OA, </a:t>
            </a:r>
            <a:r>
              <a:rPr lang="en-US" sz="1400" dirty="0" err="1"/>
              <a:t>turnaways</a:t>
            </a:r>
            <a:r>
              <a:rPr lang="en-US" sz="1400" dirty="0"/>
              <a:t>, collecting and using qualitative data, serial transparency lists, and conducting overlap analysis.</a:t>
            </a:r>
          </a:p>
        </p:txBody>
      </p:sp>
      <p:sp>
        <p:nvSpPr>
          <p:cNvPr id="4" name="Text Placeholder 3">
            <a:extLst>
              <a:ext uri="{FF2B5EF4-FFF2-40B4-BE49-F238E27FC236}">
                <a16:creationId xmlns:a16="http://schemas.microsoft.com/office/drawing/2014/main" id="{ADB205FD-5F55-F91D-F095-677F828703E3}"/>
              </a:ext>
            </a:extLst>
          </p:cNvPr>
          <p:cNvSpPr>
            <a:spLocks noGrp="1"/>
          </p:cNvSpPr>
          <p:nvPr>
            <p:ph type="body" idx="2"/>
          </p:nvPr>
        </p:nvSpPr>
        <p:spPr/>
        <p:txBody>
          <a:bodyPr/>
          <a:lstStyle/>
          <a:p>
            <a:pPr marL="114300" indent="0">
              <a:buNone/>
            </a:pPr>
            <a:r>
              <a:rPr lang="en-US" b="1" dirty="0">
                <a:hlinkClick r:id="rId4">
                  <a:extLst>
                    <a:ext uri="{A12FA001-AC4F-418D-AE19-62706E023703}">
                      <ahyp:hlinkClr xmlns:ahyp="http://schemas.microsoft.com/office/drawing/2018/hyperlinkcolor" val="tx"/>
                    </a:ext>
                  </a:extLst>
                </a:hlinkClick>
              </a:rPr>
              <a:t>UNSUB</a:t>
            </a:r>
            <a:r>
              <a:rPr lang="en-US" b="1" dirty="0"/>
              <a:t>  </a:t>
            </a:r>
          </a:p>
          <a:p>
            <a:pPr marL="114300" indent="0">
              <a:buNone/>
            </a:pPr>
            <a:r>
              <a:rPr lang="en-US" sz="1200" dirty="0"/>
              <a:t>(http://www.unsub.org/)</a:t>
            </a:r>
          </a:p>
          <a:p>
            <a:pPr marL="114300" indent="0">
              <a:buNone/>
            </a:pPr>
            <a:r>
              <a:rPr lang="en-US" dirty="0"/>
              <a:t>Subscription Resource</a:t>
            </a:r>
          </a:p>
          <a:p>
            <a:pPr marL="114300" indent="0">
              <a:buNone/>
            </a:pPr>
            <a:r>
              <a:rPr lang="en-US" dirty="0"/>
              <a:t>Allows a more nuanced look at cost per use that enables weighting for faculty publishing and citations, perpetual access rights, and OA availability.</a:t>
            </a:r>
          </a:p>
        </p:txBody>
      </p:sp>
      <p:sp>
        <p:nvSpPr>
          <p:cNvPr id="5" name="Slide Number Placeholder 4">
            <a:extLst>
              <a:ext uri="{FF2B5EF4-FFF2-40B4-BE49-F238E27FC236}">
                <a16:creationId xmlns:a16="http://schemas.microsoft.com/office/drawing/2014/main" id="{FA7B91C2-CDBA-88A3-680C-3E42417C4314}"/>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13</a:t>
            </a:fld>
            <a:endParaRPr lang="en"/>
          </a:p>
        </p:txBody>
      </p:sp>
    </p:spTree>
    <p:extLst>
      <p:ext uri="{BB962C8B-B14F-4D97-AF65-F5344CB8AC3E}">
        <p14:creationId xmlns:p14="http://schemas.microsoft.com/office/powerpoint/2010/main" val="41464688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E8EDDD7-99C3-3D07-7900-DD662D032751}"/>
              </a:ext>
              <a:ext uri="{C183D7F6-B498-43B3-948B-1728B52AA6E4}">
                <adec:decorative xmlns:adec="http://schemas.microsoft.com/office/drawing/2017/decorative" val="1"/>
              </a:ext>
            </a:extLst>
          </p:cNvPr>
          <p:cNvSpPr/>
          <p:nvPr/>
        </p:nvSpPr>
        <p:spPr>
          <a:xfrm>
            <a:off x="2348179" y="1821485"/>
            <a:ext cx="1784909" cy="289568"/>
          </a:xfrm>
          <a:prstGeom prst="rect">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CC7FFAA-88FC-D376-FF68-A0450C54BDBD}"/>
              </a:ext>
              <a:ext uri="{C183D7F6-B498-43B3-948B-1728B52AA6E4}">
                <adec:decorative xmlns:adec="http://schemas.microsoft.com/office/drawing/2017/decorative" val="1"/>
              </a:ext>
            </a:extLst>
          </p:cNvPr>
          <p:cNvSpPr/>
          <p:nvPr/>
        </p:nvSpPr>
        <p:spPr>
          <a:xfrm>
            <a:off x="3438144" y="2432921"/>
            <a:ext cx="2340864" cy="332225"/>
          </a:xfrm>
          <a:prstGeom prst="rect">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E7779CC-B2E0-16B4-0873-84A2C33C0A28}"/>
              </a:ext>
              <a:ext uri="{C183D7F6-B498-43B3-948B-1728B52AA6E4}">
                <adec:decorative xmlns:adec="http://schemas.microsoft.com/office/drawing/2017/decorative" val="1"/>
              </a:ext>
            </a:extLst>
          </p:cNvPr>
          <p:cNvSpPr/>
          <p:nvPr/>
        </p:nvSpPr>
        <p:spPr>
          <a:xfrm>
            <a:off x="2721254" y="3087014"/>
            <a:ext cx="1302106" cy="277978"/>
          </a:xfrm>
          <a:prstGeom prst="rect">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073734D-3E66-048D-21AB-35DD5F16D9EF}"/>
              </a:ext>
              <a:ext uri="{C183D7F6-B498-43B3-948B-1728B52AA6E4}">
                <adec:decorative xmlns:adec="http://schemas.microsoft.com/office/drawing/2017/decorative" val="1"/>
              </a:ext>
            </a:extLst>
          </p:cNvPr>
          <p:cNvSpPr/>
          <p:nvPr/>
        </p:nvSpPr>
        <p:spPr>
          <a:xfrm>
            <a:off x="1799539" y="3730752"/>
            <a:ext cx="614477" cy="277081"/>
          </a:xfrm>
          <a:prstGeom prst="rect">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45AE001-22DE-D96D-211E-DFE65F8EB61F}"/>
              </a:ext>
              <a:ext uri="{C183D7F6-B498-43B3-948B-1728B52AA6E4}">
                <adec:decorative xmlns:adec="http://schemas.microsoft.com/office/drawing/2017/decorative" val="1"/>
              </a:ext>
            </a:extLst>
          </p:cNvPr>
          <p:cNvSpPr/>
          <p:nvPr/>
        </p:nvSpPr>
        <p:spPr>
          <a:xfrm>
            <a:off x="1799539" y="4096512"/>
            <a:ext cx="724205" cy="263347"/>
          </a:xfrm>
          <a:prstGeom prst="rect">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DBCCEA9-F2E6-618D-C4C8-A07D16600135}"/>
              </a:ext>
            </a:extLst>
          </p:cNvPr>
          <p:cNvSpPr>
            <a:spLocks noGrp="1"/>
          </p:cNvSpPr>
          <p:nvPr>
            <p:ph type="title"/>
          </p:nvPr>
        </p:nvSpPr>
        <p:spPr/>
        <p:txBody>
          <a:bodyPr/>
          <a:lstStyle/>
          <a:p>
            <a:r>
              <a:rPr lang="en-US" dirty="0"/>
              <a:t>KNOW YOUR POWER POSITION</a:t>
            </a:r>
          </a:p>
        </p:txBody>
      </p:sp>
      <p:sp>
        <p:nvSpPr>
          <p:cNvPr id="3" name="Text Placeholder 2">
            <a:extLst>
              <a:ext uri="{FF2B5EF4-FFF2-40B4-BE49-F238E27FC236}">
                <a16:creationId xmlns:a16="http://schemas.microsoft.com/office/drawing/2014/main" id="{80F450B3-CDDA-3818-080C-DBB969F858CB}"/>
              </a:ext>
            </a:extLst>
          </p:cNvPr>
          <p:cNvSpPr>
            <a:spLocks noGrp="1"/>
          </p:cNvSpPr>
          <p:nvPr>
            <p:ph type="body" idx="1"/>
          </p:nvPr>
        </p:nvSpPr>
        <p:spPr>
          <a:xfrm>
            <a:off x="640231" y="1651022"/>
            <a:ext cx="6761100" cy="2980500"/>
          </a:xfrm>
        </p:spPr>
        <p:txBody>
          <a:bodyPr/>
          <a:lstStyle/>
          <a:p>
            <a:r>
              <a:rPr lang="en-US" sz="2000" dirty="0"/>
              <a:t>Who is the </a:t>
            </a:r>
            <a:r>
              <a:rPr lang="en-US" sz="2000" b="1" dirty="0"/>
              <a:t>target customer </a:t>
            </a:r>
            <a:r>
              <a:rPr lang="en-US" sz="2000" dirty="0"/>
              <a:t>of the resource?</a:t>
            </a:r>
          </a:p>
          <a:p>
            <a:pPr lvl="1"/>
            <a:r>
              <a:rPr lang="en-US" sz="1600" dirty="0"/>
              <a:t>Academic resource vs professional practice</a:t>
            </a:r>
          </a:p>
          <a:p>
            <a:r>
              <a:rPr lang="en-US" sz="2000" dirty="0"/>
              <a:t>Can you benefit from </a:t>
            </a:r>
            <a:r>
              <a:rPr lang="en-US" sz="2000" b="1" dirty="0"/>
              <a:t>consortia agreements</a:t>
            </a:r>
            <a:r>
              <a:rPr lang="en-US" sz="2000" dirty="0"/>
              <a:t>?</a:t>
            </a:r>
          </a:p>
          <a:p>
            <a:pPr lvl="1"/>
            <a:r>
              <a:rPr lang="en-US" sz="1600" dirty="0"/>
              <a:t>Agreements should increase your relative bargaining power</a:t>
            </a:r>
          </a:p>
          <a:p>
            <a:r>
              <a:rPr lang="en-US" sz="2000" dirty="0"/>
              <a:t>What are your </a:t>
            </a:r>
            <a:r>
              <a:rPr lang="en-US" sz="2000" b="1" dirty="0"/>
              <a:t>alternatives</a:t>
            </a:r>
            <a:r>
              <a:rPr lang="en-US" sz="2000" dirty="0"/>
              <a:t>?</a:t>
            </a:r>
          </a:p>
          <a:p>
            <a:pPr lvl="1"/>
            <a:r>
              <a:rPr lang="en-US" sz="1600" dirty="0"/>
              <a:t>BATNA</a:t>
            </a:r>
          </a:p>
          <a:p>
            <a:r>
              <a:rPr lang="en-US" sz="2000" dirty="0"/>
              <a:t>What </a:t>
            </a:r>
            <a:r>
              <a:rPr lang="en-US" sz="2000" b="1" dirty="0"/>
              <a:t>goals</a:t>
            </a:r>
            <a:r>
              <a:rPr lang="en-US" sz="2000" dirty="0"/>
              <a:t> does the purchase help you achieve?</a:t>
            </a:r>
          </a:p>
          <a:p>
            <a:r>
              <a:rPr lang="en-US" sz="2000" dirty="0"/>
              <a:t>Which </a:t>
            </a:r>
            <a:r>
              <a:rPr lang="en-US" sz="2000" b="1" dirty="0"/>
              <a:t>values</a:t>
            </a:r>
            <a:r>
              <a:rPr lang="en-US" sz="2000" dirty="0"/>
              <a:t> does it support?</a:t>
            </a:r>
          </a:p>
        </p:txBody>
      </p:sp>
      <p:sp>
        <p:nvSpPr>
          <p:cNvPr id="4" name="Slide Number Placeholder 3">
            <a:extLst>
              <a:ext uri="{FF2B5EF4-FFF2-40B4-BE49-F238E27FC236}">
                <a16:creationId xmlns:a16="http://schemas.microsoft.com/office/drawing/2014/main" id="{BE3C0B58-D970-3351-E5B9-73870A10FE43}"/>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14</a:t>
            </a:fld>
            <a:endParaRPr lang="en"/>
          </a:p>
        </p:txBody>
      </p:sp>
    </p:spTree>
    <p:extLst>
      <p:ext uri="{BB962C8B-B14F-4D97-AF65-F5344CB8AC3E}">
        <p14:creationId xmlns:p14="http://schemas.microsoft.com/office/powerpoint/2010/main" val="4021087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066"/>
        <p:cNvGrpSpPr/>
        <p:nvPr/>
      </p:nvGrpSpPr>
      <p:grpSpPr>
        <a:xfrm>
          <a:off x="0" y="0"/>
          <a:ext cx="0" cy="0"/>
          <a:chOff x="0" y="0"/>
          <a:chExt cx="0" cy="0"/>
        </a:xfrm>
      </p:grpSpPr>
      <p:sp>
        <p:nvSpPr>
          <p:cNvPr id="4067" name="Google Shape;4067;p36"/>
          <p:cNvSpPr txBox="1">
            <a:spLocks noGrp="1"/>
          </p:cNvSpPr>
          <p:nvPr>
            <p:ph type="title"/>
          </p:nvPr>
        </p:nvSpPr>
        <p:spPr>
          <a:xfrm>
            <a:off x="718300" y="739375"/>
            <a:ext cx="67611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BIBLIOGRAPHY &amp; CREDITS</a:t>
            </a:r>
            <a:endParaRPr dirty="0"/>
          </a:p>
        </p:txBody>
      </p:sp>
      <p:sp>
        <p:nvSpPr>
          <p:cNvPr id="4068" name="Google Shape;4068;p36"/>
          <p:cNvSpPr txBox="1">
            <a:spLocks noGrp="1"/>
          </p:cNvSpPr>
          <p:nvPr>
            <p:ph type="body" idx="1"/>
          </p:nvPr>
        </p:nvSpPr>
        <p:spPr>
          <a:xfrm>
            <a:off x="718300" y="1733550"/>
            <a:ext cx="6761100" cy="2980500"/>
          </a:xfrm>
          <a:prstGeom prst="rect">
            <a:avLst/>
          </a:prstGeom>
        </p:spPr>
        <p:txBody>
          <a:bodyPr spcFirstLastPara="1" wrap="square" lIns="91425" tIns="91425" rIns="91425" bIns="91425" anchor="t" anchorCtr="0">
            <a:noAutofit/>
          </a:bodyPr>
          <a:lstStyle/>
          <a:p>
            <a:pPr marL="457200" lvl="0" indent="-381000" algn="l" rtl="0">
              <a:lnSpc>
                <a:spcPct val="115000"/>
              </a:lnSpc>
              <a:spcBef>
                <a:spcPts val="600"/>
              </a:spcBef>
              <a:spcAft>
                <a:spcPts val="0"/>
              </a:spcAft>
              <a:buSzPts val="2400"/>
              <a:buChar char="▪"/>
            </a:pPr>
            <a:r>
              <a:rPr lang="en" sz="1400" dirty="0"/>
              <a:t>Macy, K.V. (2018). “Information creates relative bargaining power in vendor negotiations.” </a:t>
            </a:r>
            <a:r>
              <a:rPr lang="en" sz="1400" i="1" dirty="0"/>
              <a:t>The Bottom Line, </a:t>
            </a:r>
            <a:r>
              <a:rPr lang="en" sz="1400" dirty="0"/>
              <a:t>31(2): 137-149. </a:t>
            </a:r>
            <a:r>
              <a:rPr lang="en" sz="1400" dirty="0">
                <a:hlinkClick r:id="rId3"/>
              </a:rPr>
              <a:t>https://doi.org/10.1108/BL-12-2017-0033</a:t>
            </a:r>
            <a:r>
              <a:rPr lang="en" sz="1400" dirty="0"/>
              <a:t> </a:t>
            </a:r>
          </a:p>
          <a:p>
            <a:pPr marL="457200" lvl="0" indent="-381000" algn="l" rtl="0">
              <a:lnSpc>
                <a:spcPct val="115000"/>
              </a:lnSpc>
              <a:spcBef>
                <a:spcPts val="600"/>
              </a:spcBef>
              <a:spcAft>
                <a:spcPts val="0"/>
              </a:spcAft>
              <a:buSzPts val="2400"/>
              <a:buChar char="▪"/>
            </a:pPr>
            <a:r>
              <a:rPr lang="en" sz="1400" dirty="0"/>
              <a:t>Porter, M.E. (2008). “The five competitive forces that shape strategy.” </a:t>
            </a:r>
            <a:r>
              <a:rPr lang="en" sz="1400" i="1" dirty="0"/>
              <a:t>Harvard Business Review, </a:t>
            </a:r>
            <a:r>
              <a:rPr lang="en" sz="1400" dirty="0"/>
              <a:t>86(1): 78-93</a:t>
            </a:r>
          </a:p>
          <a:p>
            <a:pPr marL="457200" lvl="0" indent="-381000" algn="l" rtl="0">
              <a:lnSpc>
                <a:spcPct val="115000"/>
              </a:lnSpc>
              <a:spcBef>
                <a:spcPts val="600"/>
              </a:spcBef>
              <a:spcAft>
                <a:spcPts val="0"/>
              </a:spcAft>
              <a:buSzPts val="2400"/>
              <a:buChar char="▪"/>
            </a:pPr>
            <a:r>
              <a:rPr lang="en-US" sz="1400" dirty="0"/>
              <a:t>This presentation is the creative work of Katharine V. Macy, Collection Assessment Librarian &amp; Subject Liaison for Business and Economics at Indiana University - Indianapolis, </a:t>
            </a:r>
            <a:r>
              <a:rPr lang="en-US" sz="1400" dirty="0">
                <a:hlinkClick r:id="rId4"/>
              </a:rPr>
              <a:t>https://orcid.org/0000-0002-6283-7143</a:t>
            </a:r>
            <a:r>
              <a:rPr lang="en-US" sz="1400" dirty="0"/>
              <a:t> </a:t>
            </a:r>
            <a:endParaRPr lang="en" sz="1400" dirty="0"/>
          </a:p>
          <a:p>
            <a:pPr marL="457200" lvl="0" indent="-381000" algn="l" rtl="0">
              <a:lnSpc>
                <a:spcPct val="115000"/>
              </a:lnSpc>
              <a:spcBef>
                <a:spcPts val="600"/>
              </a:spcBef>
              <a:spcAft>
                <a:spcPts val="0"/>
              </a:spcAft>
              <a:buSzPts val="2400"/>
              <a:buChar char="▪"/>
            </a:pPr>
            <a:r>
              <a:rPr lang="en" sz="1400" dirty="0"/>
              <a:t>Presentation template by </a:t>
            </a:r>
            <a:r>
              <a:rPr lang="en" sz="1400" u="sng" dirty="0">
                <a:solidFill>
                  <a:srgbClr val="0B87A1"/>
                </a:solidFill>
                <a:hlinkClick r:id="rId5">
                  <a:extLst>
                    <a:ext uri="{A12FA001-AC4F-418D-AE19-62706E023703}">
                      <ahyp:hlinkClr xmlns:ahyp="http://schemas.microsoft.com/office/drawing/2018/hyperlinkcolor" val="tx"/>
                    </a:ext>
                  </a:extLst>
                </a:hlinkClick>
              </a:rPr>
              <a:t>SlidesCarnival</a:t>
            </a:r>
            <a:endParaRPr sz="1400" dirty="0">
              <a:solidFill>
                <a:srgbClr val="0B87A1"/>
              </a:solidFill>
            </a:endParaRPr>
          </a:p>
        </p:txBody>
      </p:sp>
      <p:sp>
        <p:nvSpPr>
          <p:cNvPr id="4069" name="Google Shape;4069;p36"/>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15</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863"/>
        <p:cNvGrpSpPr/>
        <p:nvPr/>
      </p:nvGrpSpPr>
      <p:grpSpPr>
        <a:xfrm>
          <a:off x="0" y="0"/>
          <a:ext cx="0" cy="0"/>
          <a:chOff x="0" y="0"/>
          <a:chExt cx="0" cy="0"/>
        </a:xfrm>
      </p:grpSpPr>
      <p:sp>
        <p:nvSpPr>
          <p:cNvPr id="3864" name="Google Shape;3864;p17"/>
          <p:cNvSpPr txBox="1">
            <a:spLocks noGrp="1"/>
          </p:cNvSpPr>
          <p:nvPr>
            <p:ph type="title" idx="4294967295"/>
          </p:nvPr>
        </p:nvSpPr>
        <p:spPr>
          <a:xfrm>
            <a:off x="1277938" y="739775"/>
            <a:ext cx="4281487" cy="3692525"/>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600"/>
              </a:spcBef>
              <a:spcAft>
                <a:spcPts val="0"/>
              </a:spcAft>
              <a:buClr>
                <a:schemeClr val="lt1"/>
              </a:buClr>
              <a:buSzPts val="3000"/>
              <a:buFont typeface="Titillium Web Light"/>
              <a:buNone/>
              <a:tabLst/>
              <a:defRPr/>
            </a:pPr>
            <a:r>
              <a:rPr kumimoji="0" lang="en-US" sz="3000" b="0" i="1" u="none" strike="noStrike" kern="0" cap="none" spc="0" normalizeH="0" baseline="0" noProof="0" dirty="0">
                <a:ln>
                  <a:noFill/>
                </a:ln>
                <a:solidFill>
                  <a:schemeClr val="lt1"/>
                </a:solidFill>
                <a:effectLst/>
                <a:uLnTx/>
                <a:uFillTx/>
                <a:latin typeface="Titillium Web Light"/>
                <a:ea typeface="Titillium Web Light"/>
                <a:cs typeface="Titillium Web Light"/>
                <a:sym typeface="Titillium Web Light"/>
              </a:rPr>
              <a:t>Internal analysis of historical data about your organization, vendor, and the product or service will help you determine your interests</a:t>
            </a:r>
          </a:p>
        </p:txBody>
      </p:sp>
      <p:sp>
        <p:nvSpPr>
          <p:cNvPr id="3865" name="Google Shape;3865;p17"/>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a:t>
            </a:fld>
            <a:endParaRPr/>
          </a:p>
        </p:txBody>
      </p:sp>
    </p:spTree>
    <p:extLst>
      <p:ext uri="{BB962C8B-B14F-4D97-AF65-F5344CB8AC3E}">
        <p14:creationId xmlns:p14="http://schemas.microsoft.com/office/powerpoint/2010/main" val="9566087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869"/>
        <p:cNvGrpSpPr/>
        <p:nvPr/>
      </p:nvGrpSpPr>
      <p:grpSpPr>
        <a:xfrm>
          <a:off x="0" y="0"/>
          <a:ext cx="0" cy="0"/>
          <a:chOff x="0" y="0"/>
          <a:chExt cx="0" cy="0"/>
        </a:xfrm>
      </p:grpSpPr>
      <p:sp>
        <p:nvSpPr>
          <p:cNvPr id="3870" name="Google Shape;3870;p18"/>
          <p:cNvSpPr txBox="1">
            <a:spLocks noGrp="1"/>
          </p:cNvSpPr>
          <p:nvPr>
            <p:ph type="title"/>
          </p:nvPr>
        </p:nvSpPr>
        <p:spPr>
          <a:xfrm>
            <a:off x="718300" y="739375"/>
            <a:ext cx="67611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What determines interests?</a:t>
            </a:r>
            <a:endParaRPr dirty="0"/>
          </a:p>
        </p:txBody>
      </p:sp>
      <p:sp>
        <p:nvSpPr>
          <p:cNvPr id="3871" name="Google Shape;3871;p18"/>
          <p:cNvSpPr txBox="1">
            <a:spLocks noGrp="1"/>
          </p:cNvSpPr>
          <p:nvPr>
            <p:ph type="body" idx="1"/>
          </p:nvPr>
        </p:nvSpPr>
        <p:spPr>
          <a:xfrm>
            <a:off x="718300" y="1733550"/>
            <a:ext cx="6761100" cy="2980500"/>
          </a:xfrm>
          <a:prstGeom prst="rect">
            <a:avLst/>
          </a:prstGeom>
        </p:spPr>
        <p:txBody>
          <a:bodyPr spcFirstLastPara="1" wrap="square" lIns="91425" tIns="91425" rIns="91425" bIns="91425" anchor="t" anchorCtr="0">
            <a:noAutofit/>
          </a:bodyPr>
          <a:lstStyle/>
          <a:p>
            <a:pPr marL="457200" lvl="0" indent="-381000" algn="l" rtl="0">
              <a:spcBef>
                <a:spcPts val="600"/>
              </a:spcBef>
              <a:spcAft>
                <a:spcPts val="0"/>
              </a:spcAft>
              <a:buSzPts val="2400"/>
              <a:buChar char="▪"/>
            </a:pPr>
            <a:r>
              <a:rPr lang="en-US" dirty="0"/>
              <a:t>Organizational Values</a:t>
            </a:r>
            <a:endParaRPr dirty="0"/>
          </a:p>
          <a:p>
            <a:pPr marL="457200" lvl="0" indent="-381000" algn="l" rtl="0">
              <a:spcBef>
                <a:spcPts val="0"/>
              </a:spcBef>
              <a:spcAft>
                <a:spcPts val="0"/>
              </a:spcAft>
              <a:buSzPts val="2400"/>
              <a:buChar char="▪"/>
            </a:pPr>
            <a:r>
              <a:rPr lang="en-US" dirty="0"/>
              <a:t>Goals (at department, library, school, university, and professional levels)</a:t>
            </a:r>
            <a:endParaRPr dirty="0"/>
          </a:p>
          <a:p>
            <a:pPr marL="0" lvl="0" indent="0" algn="l" rtl="0">
              <a:spcBef>
                <a:spcPts val="600"/>
              </a:spcBef>
              <a:spcAft>
                <a:spcPts val="0"/>
              </a:spcAft>
              <a:buNone/>
            </a:pPr>
            <a:r>
              <a:rPr lang="en" dirty="0"/>
              <a:t>This presentation will dive deeply into analysis that can support in goal setting. In module 2 there will be a lesson that covers understanding values and value alignment. </a:t>
            </a:r>
            <a:endParaRPr dirty="0"/>
          </a:p>
        </p:txBody>
      </p:sp>
      <p:sp>
        <p:nvSpPr>
          <p:cNvPr id="3872" name="Google Shape;3872;p18"/>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3</a:t>
            </a:fld>
            <a:endParaRPr/>
          </a:p>
        </p:txBody>
      </p:sp>
    </p:spTree>
    <p:extLst>
      <p:ext uri="{BB962C8B-B14F-4D97-AF65-F5344CB8AC3E}">
        <p14:creationId xmlns:p14="http://schemas.microsoft.com/office/powerpoint/2010/main" val="2455343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986"/>
        <p:cNvGrpSpPr/>
        <p:nvPr/>
      </p:nvGrpSpPr>
      <p:grpSpPr>
        <a:xfrm>
          <a:off x="0" y="0"/>
          <a:ext cx="0" cy="0"/>
          <a:chOff x="0" y="0"/>
          <a:chExt cx="0" cy="0"/>
        </a:xfrm>
      </p:grpSpPr>
      <p:sp>
        <p:nvSpPr>
          <p:cNvPr id="5" name="Rectangle 4">
            <a:extLst>
              <a:ext uri="{FF2B5EF4-FFF2-40B4-BE49-F238E27FC236}">
                <a16:creationId xmlns:a16="http://schemas.microsoft.com/office/drawing/2014/main" id="{E544FEB8-80D3-5717-37CE-583D7CA3D9B1}"/>
              </a:ext>
              <a:ext uri="{C183D7F6-B498-43B3-948B-1728B52AA6E4}">
                <adec:decorative xmlns:adec="http://schemas.microsoft.com/office/drawing/2017/decorative" val="1"/>
              </a:ext>
            </a:extLst>
          </p:cNvPr>
          <p:cNvSpPr/>
          <p:nvPr/>
        </p:nvSpPr>
        <p:spPr>
          <a:xfrm>
            <a:off x="718300" y="1755475"/>
            <a:ext cx="1990264" cy="14352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3987" name="Google Shape;3987;p30"/>
          <p:cNvSpPr txBox="1">
            <a:spLocks noGrp="1"/>
          </p:cNvSpPr>
          <p:nvPr>
            <p:ph type="title"/>
          </p:nvPr>
        </p:nvSpPr>
        <p:spPr>
          <a:xfrm>
            <a:off x="718300" y="739375"/>
            <a:ext cx="67611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WHAT NEEDS TO BE REVIEWED</a:t>
            </a:r>
            <a:endParaRPr dirty="0"/>
          </a:p>
        </p:txBody>
      </p:sp>
      <p:sp>
        <p:nvSpPr>
          <p:cNvPr id="3988" name="Google Shape;3988;p30"/>
          <p:cNvSpPr txBox="1">
            <a:spLocks noGrp="1"/>
          </p:cNvSpPr>
          <p:nvPr>
            <p:ph type="body" idx="1"/>
          </p:nvPr>
        </p:nvSpPr>
        <p:spPr>
          <a:xfrm>
            <a:off x="718300" y="1755475"/>
            <a:ext cx="2179200" cy="1435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Price Sensitivity</a:t>
            </a:r>
            <a:endParaRPr b="1" dirty="0"/>
          </a:p>
          <a:p>
            <a:pPr marL="0" lvl="0" indent="0" algn="l" rtl="0">
              <a:spcBef>
                <a:spcPts val="600"/>
              </a:spcBef>
              <a:spcAft>
                <a:spcPts val="0"/>
              </a:spcAft>
              <a:buNone/>
            </a:pPr>
            <a:r>
              <a:rPr lang="en" sz="1200" dirty="0"/>
              <a:t>Informs ZOPA, reservation price, and BATNA</a:t>
            </a:r>
            <a:endParaRPr sz="1200" dirty="0"/>
          </a:p>
        </p:txBody>
      </p:sp>
      <p:sp>
        <p:nvSpPr>
          <p:cNvPr id="3989" name="Google Shape;3989;p30"/>
          <p:cNvSpPr txBox="1">
            <a:spLocks noGrp="1"/>
          </p:cNvSpPr>
          <p:nvPr>
            <p:ph type="body" idx="2"/>
          </p:nvPr>
        </p:nvSpPr>
        <p:spPr>
          <a:xfrm>
            <a:off x="3009263" y="1755475"/>
            <a:ext cx="2290962" cy="1435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Licensing Requirements</a:t>
            </a:r>
            <a:endParaRPr b="1" dirty="0"/>
          </a:p>
          <a:p>
            <a:pPr marL="0" lvl="0" indent="0" algn="l" rtl="0">
              <a:spcBef>
                <a:spcPts val="600"/>
              </a:spcBef>
              <a:spcAft>
                <a:spcPts val="0"/>
              </a:spcAft>
              <a:buNone/>
            </a:pPr>
            <a:r>
              <a:rPr lang="en" sz="1200" dirty="0"/>
              <a:t>Understand preferred terms as well as library and university requirements.</a:t>
            </a:r>
            <a:endParaRPr sz="1200" dirty="0"/>
          </a:p>
        </p:txBody>
      </p:sp>
      <p:sp>
        <p:nvSpPr>
          <p:cNvPr id="3990" name="Google Shape;3990;p30"/>
          <p:cNvSpPr txBox="1">
            <a:spLocks noGrp="1"/>
          </p:cNvSpPr>
          <p:nvPr>
            <p:ph type="body" idx="3"/>
          </p:nvPr>
        </p:nvSpPr>
        <p:spPr>
          <a:xfrm>
            <a:off x="5300225" y="1755475"/>
            <a:ext cx="2179200" cy="1435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Accessibility</a:t>
            </a:r>
            <a:endParaRPr b="1" dirty="0"/>
          </a:p>
          <a:p>
            <a:pPr marL="0" lvl="0" indent="0" algn="l" rtl="0">
              <a:spcBef>
                <a:spcPts val="600"/>
              </a:spcBef>
              <a:spcAft>
                <a:spcPts val="0"/>
              </a:spcAft>
              <a:buNone/>
            </a:pPr>
            <a:r>
              <a:rPr lang="en-US" sz="1200" dirty="0"/>
              <a:t>What are the requirements for accessibility at the institution and does resource meet those requirements.</a:t>
            </a:r>
            <a:endParaRPr sz="1200" dirty="0"/>
          </a:p>
          <a:p>
            <a:pPr marL="0" lvl="0" indent="0" algn="l" rtl="0">
              <a:spcBef>
                <a:spcPts val="600"/>
              </a:spcBef>
              <a:spcAft>
                <a:spcPts val="0"/>
              </a:spcAft>
              <a:buNone/>
            </a:pPr>
            <a:endParaRPr sz="1200" dirty="0"/>
          </a:p>
        </p:txBody>
      </p:sp>
      <p:sp>
        <p:nvSpPr>
          <p:cNvPr id="3991" name="Google Shape;3991;p30"/>
          <p:cNvSpPr txBox="1">
            <a:spLocks noGrp="1"/>
          </p:cNvSpPr>
          <p:nvPr>
            <p:ph type="body" idx="1"/>
          </p:nvPr>
        </p:nvSpPr>
        <p:spPr>
          <a:xfrm>
            <a:off x="718300" y="3203275"/>
            <a:ext cx="2179200" cy="1435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Historic Negotiations</a:t>
            </a:r>
            <a:endParaRPr b="1" dirty="0"/>
          </a:p>
          <a:p>
            <a:pPr marL="0" lvl="0" indent="0" algn="l" rtl="0">
              <a:spcBef>
                <a:spcPts val="600"/>
              </a:spcBef>
              <a:spcAft>
                <a:spcPts val="0"/>
              </a:spcAft>
              <a:buNone/>
            </a:pPr>
            <a:r>
              <a:rPr lang="en" sz="1200" dirty="0"/>
              <a:t>Any documentation you have on past negotiations with the vendor and for that particular resource. First offers, final offers, concessions.</a:t>
            </a:r>
            <a:endParaRPr sz="1200" dirty="0"/>
          </a:p>
        </p:txBody>
      </p:sp>
      <p:sp>
        <p:nvSpPr>
          <p:cNvPr id="3992" name="Google Shape;3992;p30"/>
          <p:cNvSpPr txBox="1">
            <a:spLocks noGrp="1"/>
          </p:cNvSpPr>
          <p:nvPr>
            <p:ph type="body" idx="2"/>
          </p:nvPr>
        </p:nvSpPr>
        <p:spPr>
          <a:xfrm>
            <a:off x="3009263" y="3203275"/>
            <a:ext cx="2179200" cy="1435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Past Technical Issues</a:t>
            </a:r>
            <a:endParaRPr b="1" dirty="0"/>
          </a:p>
          <a:p>
            <a:pPr marL="0" lvl="0" indent="0" algn="l" rtl="0">
              <a:spcBef>
                <a:spcPts val="600"/>
              </a:spcBef>
              <a:spcAft>
                <a:spcPts val="0"/>
              </a:spcAft>
              <a:buNone/>
            </a:pPr>
            <a:r>
              <a:rPr lang="en" sz="1200" dirty="0"/>
              <a:t>Have there been access issues or other problems? These can be good points to leverage when in negotiation stage.</a:t>
            </a:r>
            <a:endParaRPr sz="1200" dirty="0"/>
          </a:p>
        </p:txBody>
      </p:sp>
      <p:sp>
        <p:nvSpPr>
          <p:cNvPr id="3994" name="Google Shape;3994;p30"/>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4</a:t>
            </a:fld>
            <a:endParaRPr/>
          </a:p>
        </p:txBody>
      </p:sp>
    </p:spTree>
    <p:extLst>
      <p:ext uri="{BB962C8B-B14F-4D97-AF65-F5344CB8AC3E}">
        <p14:creationId xmlns:p14="http://schemas.microsoft.com/office/powerpoint/2010/main" val="3177272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876"/>
        <p:cNvGrpSpPr/>
        <p:nvPr/>
      </p:nvGrpSpPr>
      <p:grpSpPr>
        <a:xfrm>
          <a:off x="0" y="0"/>
          <a:ext cx="0" cy="0"/>
          <a:chOff x="0" y="0"/>
          <a:chExt cx="0" cy="0"/>
        </a:xfrm>
      </p:grpSpPr>
      <p:sp>
        <p:nvSpPr>
          <p:cNvPr id="3877" name="Google Shape;3877;p19"/>
          <p:cNvSpPr txBox="1">
            <a:spLocks noGrp="1"/>
          </p:cNvSpPr>
          <p:nvPr>
            <p:ph type="ctrTitle" idx="4294967295"/>
          </p:nvPr>
        </p:nvSpPr>
        <p:spPr>
          <a:xfrm>
            <a:off x="685800" y="2650150"/>
            <a:ext cx="54951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7200" dirty="0">
                <a:solidFill>
                  <a:srgbClr val="D3EBD5"/>
                </a:solidFill>
              </a:rPr>
              <a:t>Price sensitivity</a:t>
            </a:r>
            <a:endParaRPr sz="7200" dirty="0">
              <a:solidFill>
                <a:srgbClr val="D3EBD5"/>
              </a:solidFill>
            </a:endParaRPr>
          </a:p>
        </p:txBody>
      </p:sp>
      <p:sp>
        <p:nvSpPr>
          <p:cNvPr id="3878" name="Google Shape;3878;p19"/>
          <p:cNvSpPr txBox="1">
            <a:spLocks noGrp="1"/>
          </p:cNvSpPr>
          <p:nvPr>
            <p:ph type="subTitle" idx="4294967295"/>
          </p:nvPr>
        </p:nvSpPr>
        <p:spPr>
          <a:xfrm>
            <a:off x="685800" y="3487750"/>
            <a:ext cx="54951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dirty="0">
                <a:solidFill>
                  <a:schemeClr val="tx2"/>
                </a:solidFill>
              </a:rPr>
              <a:t>The extent to which buyers are sensitive to price increases.</a:t>
            </a:r>
          </a:p>
          <a:p>
            <a:pPr marL="0" lvl="0" indent="0" algn="l" rtl="0">
              <a:spcBef>
                <a:spcPts val="600"/>
              </a:spcBef>
              <a:spcAft>
                <a:spcPts val="0"/>
              </a:spcAft>
              <a:buNone/>
            </a:pPr>
            <a:endParaRPr lang="en" sz="1400" dirty="0">
              <a:solidFill>
                <a:srgbClr val="80BFB7"/>
              </a:solidFill>
            </a:endParaRPr>
          </a:p>
          <a:p>
            <a:pPr marL="0" lvl="0" indent="0" algn="l" rtl="0">
              <a:spcBef>
                <a:spcPts val="600"/>
              </a:spcBef>
              <a:spcAft>
                <a:spcPts val="0"/>
              </a:spcAft>
              <a:buNone/>
            </a:pPr>
            <a:r>
              <a:rPr lang="en" sz="1400" dirty="0">
                <a:solidFill>
                  <a:schemeClr val="tx2"/>
                </a:solidFill>
              </a:rPr>
              <a:t>Porter, M.E. (2008)</a:t>
            </a:r>
            <a:endParaRPr sz="1400" dirty="0">
              <a:solidFill>
                <a:schemeClr val="tx2"/>
              </a:solidFill>
            </a:endParaRPr>
          </a:p>
        </p:txBody>
      </p:sp>
      <p:sp>
        <p:nvSpPr>
          <p:cNvPr id="3892" name="Google Shape;3892;p19"/>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5</a:t>
            </a:fld>
            <a:endParaRPr/>
          </a:p>
        </p:txBody>
      </p:sp>
      <p:grpSp>
        <p:nvGrpSpPr>
          <p:cNvPr id="6" name="Group 5">
            <a:extLst>
              <a:ext uri="{FF2B5EF4-FFF2-40B4-BE49-F238E27FC236}">
                <a16:creationId xmlns:a16="http://schemas.microsoft.com/office/drawing/2014/main" id="{BB712696-9DEA-0BE4-DB1C-18AFD3A6A0C8}"/>
              </a:ext>
              <a:ext uri="{C183D7F6-B498-43B3-948B-1728B52AA6E4}">
                <adec:decorative xmlns:adec="http://schemas.microsoft.com/office/drawing/2017/decorative" val="1"/>
              </a:ext>
            </a:extLst>
          </p:cNvPr>
          <p:cNvGrpSpPr/>
          <p:nvPr/>
        </p:nvGrpSpPr>
        <p:grpSpPr>
          <a:xfrm>
            <a:off x="-122357" y="-169388"/>
            <a:ext cx="3789314" cy="3062570"/>
            <a:chOff x="-122357" y="-169388"/>
            <a:chExt cx="3789314" cy="3062570"/>
          </a:xfrm>
        </p:grpSpPr>
        <p:sp>
          <p:nvSpPr>
            <p:cNvPr id="2" name="Google Shape;4526;p48">
              <a:extLst>
                <a:ext uri="{FF2B5EF4-FFF2-40B4-BE49-F238E27FC236}">
                  <a16:creationId xmlns:a16="http://schemas.microsoft.com/office/drawing/2014/main" id="{3568DB0E-1CDC-DEAA-5996-106FD5B63625}"/>
                </a:ext>
              </a:extLst>
            </p:cNvPr>
            <p:cNvSpPr/>
            <p:nvPr/>
          </p:nvSpPr>
          <p:spPr>
            <a:xfrm rot="7610161">
              <a:off x="-363334" y="71589"/>
              <a:ext cx="2930317" cy="2448364"/>
            </a:xfrm>
            <a:custGeom>
              <a:avLst/>
              <a:gdLst/>
              <a:ahLst/>
              <a:cxnLst/>
              <a:rect l="l" t="t" r="r" b="b"/>
              <a:pathLst>
                <a:path w="18513" h="14557" extrusionOk="0">
                  <a:moveTo>
                    <a:pt x="9159" y="2125"/>
                  </a:moveTo>
                  <a:lnTo>
                    <a:pt x="9403" y="2150"/>
                  </a:lnTo>
                  <a:lnTo>
                    <a:pt x="9672" y="2198"/>
                  </a:lnTo>
                  <a:lnTo>
                    <a:pt x="9916" y="2272"/>
                  </a:lnTo>
                  <a:lnTo>
                    <a:pt x="10160" y="2345"/>
                  </a:lnTo>
                  <a:lnTo>
                    <a:pt x="10404" y="2443"/>
                  </a:lnTo>
                  <a:lnTo>
                    <a:pt x="10624" y="2565"/>
                  </a:lnTo>
                  <a:lnTo>
                    <a:pt x="10820" y="2687"/>
                  </a:lnTo>
                  <a:lnTo>
                    <a:pt x="10893" y="2760"/>
                  </a:lnTo>
                  <a:lnTo>
                    <a:pt x="10942" y="2858"/>
                  </a:lnTo>
                  <a:lnTo>
                    <a:pt x="10942" y="2956"/>
                  </a:lnTo>
                  <a:lnTo>
                    <a:pt x="10917" y="3078"/>
                  </a:lnTo>
                  <a:lnTo>
                    <a:pt x="10844" y="3151"/>
                  </a:lnTo>
                  <a:lnTo>
                    <a:pt x="10771" y="3200"/>
                  </a:lnTo>
                  <a:lnTo>
                    <a:pt x="10698" y="3224"/>
                  </a:lnTo>
                  <a:lnTo>
                    <a:pt x="10600" y="3175"/>
                  </a:lnTo>
                  <a:lnTo>
                    <a:pt x="10404" y="3053"/>
                  </a:lnTo>
                  <a:lnTo>
                    <a:pt x="10209" y="2956"/>
                  </a:lnTo>
                  <a:lnTo>
                    <a:pt x="10014" y="2882"/>
                  </a:lnTo>
                  <a:lnTo>
                    <a:pt x="9794" y="2809"/>
                  </a:lnTo>
                  <a:lnTo>
                    <a:pt x="9574" y="2760"/>
                  </a:lnTo>
                  <a:lnTo>
                    <a:pt x="9354" y="2711"/>
                  </a:lnTo>
                  <a:lnTo>
                    <a:pt x="9110" y="2687"/>
                  </a:lnTo>
                  <a:lnTo>
                    <a:pt x="8646" y="2687"/>
                  </a:lnTo>
                  <a:lnTo>
                    <a:pt x="8426" y="2711"/>
                  </a:lnTo>
                  <a:lnTo>
                    <a:pt x="8206" y="2760"/>
                  </a:lnTo>
                  <a:lnTo>
                    <a:pt x="7987" y="2809"/>
                  </a:lnTo>
                  <a:lnTo>
                    <a:pt x="7767" y="2882"/>
                  </a:lnTo>
                  <a:lnTo>
                    <a:pt x="7547" y="2956"/>
                  </a:lnTo>
                  <a:lnTo>
                    <a:pt x="7352" y="3053"/>
                  </a:lnTo>
                  <a:lnTo>
                    <a:pt x="7181" y="3175"/>
                  </a:lnTo>
                  <a:lnTo>
                    <a:pt x="7107" y="3200"/>
                  </a:lnTo>
                  <a:lnTo>
                    <a:pt x="7059" y="3224"/>
                  </a:lnTo>
                  <a:lnTo>
                    <a:pt x="7010" y="3200"/>
                  </a:lnTo>
                  <a:lnTo>
                    <a:pt x="6936" y="3175"/>
                  </a:lnTo>
                  <a:lnTo>
                    <a:pt x="6888" y="3127"/>
                  </a:lnTo>
                  <a:lnTo>
                    <a:pt x="6863" y="3078"/>
                  </a:lnTo>
                  <a:lnTo>
                    <a:pt x="6839" y="2956"/>
                  </a:lnTo>
                  <a:lnTo>
                    <a:pt x="6839" y="2858"/>
                  </a:lnTo>
                  <a:lnTo>
                    <a:pt x="6888" y="2760"/>
                  </a:lnTo>
                  <a:lnTo>
                    <a:pt x="6936" y="2687"/>
                  </a:lnTo>
                  <a:lnTo>
                    <a:pt x="7156" y="2565"/>
                  </a:lnTo>
                  <a:lnTo>
                    <a:pt x="7376" y="2443"/>
                  </a:lnTo>
                  <a:lnTo>
                    <a:pt x="7620" y="2345"/>
                  </a:lnTo>
                  <a:lnTo>
                    <a:pt x="7864" y="2272"/>
                  </a:lnTo>
                  <a:lnTo>
                    <a:pt x="8109" y="2198"/>
                  </a:lnTo>
                  <a:lnTo>
                    <a:pt x="8377" y="2150"/>
                  </a:lnTo>
                  <a:lnTo>
                    <a:pt x="8622" y="2125"/>
                  </a:lnTo>
                  <a:close/>
                  <a:moveTo>
                    <a:pt x="3761" y="5373"/>
                  </a:moveTo>
                  <a:lnTo>
                    <a:pt x="3884" y="5398"/>
                  </a:lnTo>
                  <a:lnTo>
                    <a:pt x="4030" y="5447"/>
                  </a:lnTo>
                  <a:lnTo>
                    <a:pt x="4128" y="5496"/>
                  </a:lnTo>
                  <a:lnTo>
                    <a:pt x="4250" y="5569"/>
                  </a:lnTo>
                  <a:lnTo>
                    <a:pt x="4323" y="5691"/>
                  </a:lnTo>
                  <a:lnTo>
                    <a:pt x="4372" y="5789"/>
                  </a:lnTo>
                  <a:lnTo>
                    <a:pt x="4421" y="5911"/>
                  </a:lnTo>
                  <a:lnTo>
                    <a:pt x="4445" y="6057"/>
                  </a:lnTo>
                  <a:lnTo>
                    <a:pt x="4421" y="6204"/>
                  </a:lnTo>
                  <a:lnTo>
                    <a:pt x="4372" y="6326"/>
                  </a:lnTo>
                  <a:lnTo>
                    <a:pt x="4323" y="6448"/>
                  </a:lnTo>
                  <a:lnTo>
                    <a:pt x="4250" y="6546"/>
                  </a:lnTo>
                  <a:lnTo>
                    <a:pt x="4128" y="6619"/>
                  </a:lnTo>
                  <a:lnTo>
                    <a:pt x="4030" y="6692"/>
                  </a:lnTo>
                  <a:lnTo>
                    <a:pt x="3884" y="6717"/>
                  </a:lnTo>
                  <a:lnTo>
                    <a:pt x="3761" y="6741"/>
                  </a:lnTo>
                  <a:lnTo>
                    <a:pt x="3615" y="6717"/>
                  </a:lnTo>
                  <a:lnTo>
                    <a:pt x="3493" y="6692"/>
                  </a:lnTo>
                  <a:lnTo>
                    <a:pt x="3371" y="6619"/>
                  </a:lnTo>
                  <a:lnTo>
                    <a:pt x="3273" y="6546"/>
                  </a:lnTo>
                  <a:lnTo>
                    <a:pt x="3200" y="6448"/>
                  </a:lnTo>
                  <a:lnTo>
                    <a:pt x="3126" y="6326"/>
                  </a:lnTo>
                  <a:lnTo>
                    <a:pt x="3102" y="6204"/>
                  </a:lnTo>
                  <a:lnTo>
                    <a:pt x="3078" y="6057"/>
                  </a:lnTo>
                  <a:lnTo>
                    <a:pt x="3102" y="5911"/>
                  </a:lnTo>
                  <a:lnTo>
                    <a:pt x="3126" y="5789"/>
                  </a:lnTo>
                  <a:lnTo>
                    <a:pt x="3200" y="5691"/>
                  </a:lnTo>
                  <a:lnTo>
                    <a:pt x="3273" y="5569"/>
                  </a:lnTo>
                  <a:lnTo>
                    <a:pt x="3371" y="5496"/>
                  </a:lnTo>
                  <a:lnTo>
                    <a:pt x="3493" y="5447"/>
                  </a:lnTo>
                  <a:lnTo>
                    <a:pt x="3615" y="5398"/>
                  </a:lnTo>
                  <a:lnTo>
                    <a:pt x="3761" y="5373"/>
                  </a:lnTo>
                  <a:close/>
                  <a:moveTo>
                    <a:pt x="17609" y="6741"/>
                  </a:moveTo>
                  <a:lnTo>
                    <a:pt x="17609" y="6790"/>
                  </a:lnTo>
                  <a:lnTo>
                    <a:pt x="17585" y="6888"/>
                  </a:lnTo>
                  <a:lnTo>
                    <a:pt x="17560" y="6937"/>
                  </a:lnTo>
                  <a:lnTo>
                    <a:pt x="17512" y="7010"/>
                  </a:lnTo>
                  <a:lnTo>
                    <a:pt x="17365" y="7132"/>
                  </a:lnTo>
                  <a:lnTo>
                    <a:pt x="17365" y="7132"/>
                  </a:lnTo>
                  <a:lnTo>
                    <a:pt x="17389" y="7010"/>
                  </a:lnTo>
                  <a:lnTo>
                    <a:pt x="17414" y="6863"/>
                  </a:lnTo>
                  <a:lnTo>
                    <a:pt x="17463" y="6790"/>
                  </a:lnTo>
                  <a:lnTo>
                    <a:pt x="17512" y="6766"/>
                  </a:lnTo>
                  <a:lnTo>
                    <a:pt x="17560" y="6741"/>
                  </a:lnTo>
                  <a:close/>
                  <a:moveTo>
                    <a:pt x="4836" y="0"/>
                  </a:moveTo>
                  <a:lnTo>
                    <a:pt x="4738" y="196"/>
                  </a:lnTo>
                  <a:lnTo>
                    <a:pt x="4641" y="391"/>
                  </a:lnTo>
                  <a:lnTo>
                    <a:pt x="4543" y="684"/>
                  </a:lnTo>
                  <a:lnTo>
                    <a:pt x="4445" y="1002"/>
                  </a:lnTo>
                  <a:lnTo>
                    <a:pt x="4396" y="1393"/>
                  </a:lnTo>
                  <a:lnTo>
                    <a:pt x="4372" y="1783"/>
                  </a:lnTo>
                  <a:lnTo>
                    <a:pt x="4372" y="2003"/>
                  </a:lnTo>
                  <a:lnTo>
                    <a:pt x="4421" y="2223"/>
                  </a:lnTo>
                  <a:lnTo>
                    <a:pt x="4079" y="2443"/>
                  </a:lnTo>
                  <a:lnTo>
                    <a:pt x="3688" y="2736"/>
                  </a:lnTo>
                  <a:lnTo>
                    <a:pt x="3273" y="3151"/>
                  </a:lnTo>
                  <a:lnTo>
                    <a:pt x="2833" y="3615"/>
                  </a:lnTo>
                  <a:lnTo>
                    <a:pt x="2418" y="4128"/>
                  </a:lnTo>
                  <a:lnTo>
                    <a:pt x="2027" y="4665"/>
                  </a:lnTo>
                  <a:lnTo>
                    <a:pt x="1856" y="4958"/>
                  </a:lnTo>
                  <a:lnTo>
                    <a:pt x="1710" y="5251"/>
                  </a:lnTo>
                  <a:lnTo>
                    <a:pt x="1563" y="5544"/>
                  </a:lnTo>
                  <a:lnTo>
                    <a:pt x="1466" y="5813"/>
                  </a:lnTo>
                  <a:lnTo>
                    <a:pt x="562" y="5813"/>
                  </a:lnTo>
                  <a:lnTo>
                    <a:pt x="464" y="5838"/>
                  </a:lnTo>
                  <a:lnTo>
                    <a:pt x="342" y="5862"/>
                  </a:lnTo>
                  <a:lnTo>
                    <a:pt x="244" y="5911"/>
                  </a:lnTo>
                  <a:lnTo>
                    <a:pt x="171" y="5984"/>
                  </a:lnTo>
                  <a:lnTo>
                    <a:pt x="98" y="6057"/>
                  </a:lnTo>
                  <a:lnTo>
                    <a:pt x="49" y="6155"/>
                  </a:lnTo>
                  <a:lnTo>
                    <a:pt x="25" y="6277"/>
                  </a:lnTo>
                  <a:lnTo>
                    <a:pt x="0" y="6375"/>
                  </a:lnTo>
                  <a:lnTo>
                    <a:pt x="0" y="8622"/>
                  </a:lnTo>
                  <a:lnTo>
                    <a:pt x="25" y="8744"/>
                  </a:lnTo>
                  <a:lnTo>
                    <a:pt x="49" y="8842"/>
                  </a:lnTo>
                  <a:lnTo>
                    <a:pt x="98" y="8939"/>
                  </a:lnTo>
                  <a:lnTo>
                    <a:pt x="171" y="9013"/>
                  </a:lnTo>
                  <a:lnTo>
                    <a:pt x="244" y="9086"/>
                  </a:lnTo>
                  <a:lnTo>
                    <a:pt x="342" y="9135"/>
                  </a:lnTo>
                  <a:lnTo>
                    <a:pt x="464" y="9183"/>
                  </a:lnTo>
                  <a:lnTo>
                    <a:pt x="1514" y="9183"/>
                  </a:lnTo>
                  <a:lnTo>
                    <a:pt x="1588" y="9379"/>
                  </a:lnTo>
                  <a:lnTo>
                    <a:pt x="1685" y="9599"/>
                  </a:lnTo>
                  <a:lnTo>
                    <a:pt x="1930" y="10014"/>
                  </a:lnTo>
                  <a:lnTo>
                    <a:pt x="2223" y="10405"/>
                  </a:lnTo>
                  <a:lnTo>
                    <a:pt x="2589" y="10795"/>
                  </a:lnTo>
                  <a:lnTo>
                    <a:pt x="2980" y="11162"/>
                  </a:lnTo>
                  <a:lnTo>
                    <a:pt x="3419" y="11504"/>
                  </a:lnTo>
                  <a:lnTo>
                    <a:pt x="3908" y="11821"/>
                  </a:lnTo>
                  <a:lnTo>
                    <a:pt x="4421" y="12065"/>
                  </a:lnTo>
                  <a:lnTo>
                    <a:pt x="4421" y="14557"/>
                  </a:lnTo>
                  <a:lnTo>
                    <a:pt x="5105" y="14557"/>
                  </a:lnTo>
                  <a:lnTo>
                    <a:pt x="6326" y="12896"/>
                  </a:lnTo>
                  <a:lnTo>
                    <a:pt x="6936" y="13067"/>
                  </a:lnTo>
                  <a:lnTo>
                    <a:pt x="7571" y="13164"/>
                  </a:lnTo>
                  <a:lnTo>
                    <a:pt x="8231" y="13238"/>
                  </a:lnTo>
                  <a:lnTo>
                    <a:pt x="8890" y="13262"/>
                  </a:lnTo>
                  <a:lnTo>
                    <a:pt x="9550" y="13238"/>
                  </a:lnTo>
                  <a:lnTo>
                    <a:pt x="10209" y="13164"/>
                  </a:lnTo>
                  <a:lnTo>
                    <a:pt x="10844" y="13067"/>
                  </a:lnTo>
                  <a:lnTo>
                    <a:pt x="11455" y="12896"/>
                  </a:lnTo>
                  <a:lnTo>
                    <a:pt x="12627" y="14557"/>
                  </a:lnTo>
                  <a:lnTo>
                    <a:pt x="13384" y="14557"/>
                  </a:lnTo>
                  <a:lnTo>
                    <a:pt x="13384" y="12065"/>
                  </a:lnTo>
                  <a:lnTo>
                    <a:pt x="13726" y="11919"/>
                  </a:lnTo>
                  <a:lnTo>
                    <a:pt x="14044" y="11748"/>
                  </a:lnTo>
                  <a:lnTo>
                    <a:pt x="14337" y="11577"/>
                  </a:lnTo>
                  <a:lnTo>
                    <a:pt x="14630" y="11382"/>
                  </a:lnTo>
                  <a:lnTo>
                    <a:pt x="14898" y="11162"/>
                  </a:lnTo>
                  <a:lnTo>
                    <a:pt x="15143" y="10942"/>
                  </a:lnTo>
                  <a:lnTo>
                    <a:pt x="15387" y="10698"/>
                  </a:lnTo>
                  <a:lnTo>
                    <a:pt x="15607" y="10429"/>
                  </a:lnTo>
                  <a:lnTo>
                    <a:pt x="15778" y="10160"/>
                  </a:lnTo>
                  <a:lnTo>
                    <a:pt x="15949" y="9892"/>
                  </a:lnTo>
                  <a:lnTo>
                    <a:pt x="16119" y="9599"/>
                  </a:lnTo>
                  <a:lnTo>
                    <a:pt x="16242" y="9281"/>
                  </a:lnTo>
                  <a:lnTo>
                    <a:pt x="16364" y="8964"/>
                  </a:lnTo>
                  <a:lnTo>
                    <a:pt x="16437" y="8622"/>
                  </a:lnTo>
                  <a:lnTo>
                    <a:pt x="16510" y="8280"/>
                  </a:lnTo>
                  <a:lnTo>
                    <a:pt x="16559" y="7938"/>
                  </a:lnTo>
                  <a:lnTo>
                    <a:pt x="16974" y="7938"/>
                  </a:lnTo>
                  <a:lnTo>
                    <a:pt x="17096" y="7913"/>
                  </a:lnTo>
                  <a:lnTo>
                    <a:pt x="17316" y="8109"/>
                  </a:lnTo>
                  <a:lnTo>
                    <a:pt x="17536" y="8231"/>
                  </a:lnTo>
                  <a:lnTo>
                    <a:pt x="17780" y="8329"/>
                  </a:lnTo>
                  <a:lnTo>
                    <a:pt x="18024" y="8353"/>
                  </a:lnTo>
                  <a:lnTo>
                    <a:pt x="18171" y="8353"/>
                  </a:lnTo>
                  <a:lnTo>
                    <a:pt x="18318" y="8304"/>
                  </a:lnTo>
                  <a:lnTo>
                    <a:pt x="18415" y="8255"/>
                  </a:lnTo>
                  <a:lnTo>
                    <a:pt x="18464" y="8158"/>
                  </a:lnTo>
                  <a:lnTo>
                    <a:pt x="18513" y="8060"/>
                  </a:lnTo>
                  <a:lnTo>
                    <a:pt x="18488" y="7962"/>
                  </a:lnTo>
                  <a:lnTo>
                    <a:pt x="18440" y="7865"/>
                  </a:lnTo>
                  <a:lnTo>
                    <a:pt x="18342" y="7791"/>
                  </a:lnTo>
                  <a:lnTo>
                    <a:pt x="18244" y="7767"/>
                  </a:lnTo>
                  <a:lnTo>
                    <a:pt x="18147" y="7767"/>
                  </a:lnTo>
                  <a:lnTo>
                    <a:pt x="18024" y="7791"/>
                  </a:lnTo>
                  <a:lnTo>
                    <a:pt x="17902" y="7767"/>
                  </a:lnTo>
                  <a:lnTo>
                    <a:pt x="17756" y="7718"/>
                  </a:lnTo>
                  <a:lnTo>
                    <a:pt x="17634" y="7645"/>
                  </a:lnTo>
                  <a:lnTo>
                    <a:pt x="17780" y="7523"/>
                  </a:lnTo>
                  <a:lnTo>
                    <a:pt x="17927" y="7376"/>
                  </a:lnTo>
                  <a:lnTo>
                    <a:pt x="18049" y="7230"/>
                  </a:lnTo>
                  <a:lnTo>
                    <a:pt x="18122" y="7059"/>
                  </a:lnTo>
                  <a:lnTo>
                    <a:pt x="18171" y="6888"/>
                  </a:lnTo>
                  <a:lnTo>
                    <a:pt x="18171" y="6717"/>
                  </a:lnTo>
                  <a:lnTo>
                    <a:pt x="18147" y="6546"/>
                  </a:lnTo>
                  <a:lnTo>
                    <a:pt x="18073" y="6424"/>
                  </a:lnTo>
                  <a:lnTo>
                    <a:pt x="18000" y="6326"/>
                  </a:lnTo>
                  <a:lnTo>
                    <a:pt x="17902" y="6253"/>
                  </a:lnTo>
                  <a:lnTo>
                    <a:pt x="17805" y="6204"/>
                  </a:lnTo>
                  <a:lnTo>
                    <a:pt x="17683" y="6179"/>
                  </a:lnTo>
                  <a:lnTo>
                    <a:pt x="17560" y="6179"/>
                  </a:lnTo>
                  <a:lnTo>
                    <a:pt x="17438" y="6204"/>
                  </a:lnTo>
                  <a:lnTo>
                    <a:pt x="17341" y="6228"/>
                  </a:lnTo>
                  <a:lnTo>
                    <a:pt x="17243" y="6277"/>
                  </a:lnTo>
                  <a:lnTo>
                    <a:pt x="17145" y="6326"/>
                  </a:lnTo>
                  <a:lnTo>
                    <a:pt x="17048" y="6424"/>
                  </a:lnTo>
                  <a:lnTo>
                    <a:pt x="16974" y="6497"/>
                  </a:lnTo>
                  <a:lnTo>
                    <a:pt x="16925" y="6619"/>
                  </a:lnTo>
                  <a:lnTo>
                    <a:pt x="16852" y="6790"/>
                  </a:lnTo>
                  <a:lnTo>
                    <a:pt x="16803" y="6985"/>
                  </a:lnTo>
                  <a:lnTo>
                    <a:pt x="16803" y="7181"/>
                  </a:lnTo>
                  <a:lnTo>
                    <a:pt x="16828" y="7376"/>
                  </a:lnTo>
                  <a:lnTo>
                    <a:pt x="16706" y="7376"/>
                  </a:lnTo>
                  <a:lnTo>
                    <a:pt x="16584" y="7352"/>
                  </a:lnTo>
                  <a:lnTo>
                    <a:pt x="16559" y="7034"/>
                  </a:lnTo>
                  <a:lnTo>
                    <a:pt x="16535" y="6717"/>
                  </a:lnTo>
                  <a:lnTo>
                    <a:pt x="16486" y="6399"/>
                  </a:lnTo>
                  <a:lnTo>
                    <a:pt x="16413" y="6082"/>
                  </a:lnTo>
                  <a:lnTo>
                    <a:pt x="16315" y="5764"/>
                  </a:lnTo>
                  <a:lnTo>
                    <a:pt x="16217" y="5471"/>
                  </a:lnTo>
                  <a:lnTo>
                    <a:pt x="16095" y="5178"/>
                  </a:lnTo>
                  <a:lnTo>
                    <a:pt x="15949" y="4885"/>
                  </a:lnTo>
                  <a:lnTo>
                    <a:pt x="15802" y="4616"/>
                  </a:lnTo>
                  <a:lnTo>
                    <a:pt x="15631" y="4323"/>
                  </a:lnTo>
                  <a:lnTo>
                    <a:pt x="15436" y="4079"/>
                  </a:lnTo>
                  <a:lnTo>
                    <a:pt x="15240" y="3810"/>
                  </a:lnTo>
                  <a:lnTo>
                    <a:pt x="15020" y="3566"/>
                  </a:lnTo>
                  <a:lnTo>
                    <a:pt x="14801" y="3322"/>
                  </a:lnTo>
                  <a:lnTo>
                    <a:pt x="14556" y="3102"/>
                  </a:lnTo>
                  <a:lnTo>
                    <a:pt x="14312" y="2882"/>
                  </a:lnTo>
                  <a:lnTo>
                    <a:pt x="14044" y="2663"/>
                  </a:lnTo>
                  <a:lnTo>
                    <a:pt x="13750" y="2467"/>
                  </a:lnTo>
                  <a:lnTo>
                    <a:pt x="13457" y="2272"/>
                  </a:lnTo>
                  <a:lnTo>
                    <a:pt x="13164" y="2101"/>
                  </a:lnTo>
                  <a:lnTo>
                    <a:pt x="12847" y="1930"/>
                  </a:lnTo>
                  <a:lnTo>
                    <a:pt x="12529" y="1783"/>
                  </a:lnTo>
                  <a:lnTo>
                    <a:pt x="12212" y="1637"/>
                  </a:lnTo>
                  <a:lnTo>
                    <a:pt x="11870" y="1515"/>
                  </a:lnTo>
                  <a:lnTo>
                    <a:pt x="11528" y="1393"/>
                  </a:lnTo>
                  <a:lnTo>
                    <a:pt x="11162" y="1295"/>
                  </a:lnTo>
                  <a:lnTo>
                    <a:pt x="10795" y="1222"/>
                  </a:lnTo>
                  <a:lnTo>
                    <a:pt x="10429" y="1148"/>
                  </a:lnTo>
                  <a:lnTo>
                    <a:pt x="10063" y="1099"/>
                  </a:lnTo>
                  <a:lnTo>
                    <a:pt x="9672" y="1051"/>
                  </a:lnTo>
                  <a:lnTo>
                    <a:pt x="9281" y="1026"/>
                  </a:lnTo>
                  <a:lnTo>
                    <a:pt x="8353" y="1026"/>
                  </a:lnTo>
                  <a:lnTo>
                    <a:pt x="7816" y="1075"/>
                  </a:lnTo>
                  <a:lnTo>
                    <a:pt x="7278" y="1148"/>
                  </a:lnTo>
                  <a:lnTo>
                    <a:pt x="6765" y="1270"/>
                  </a:lnTo>
                  <a:lnTo>
                    <a:pt x="6619" y="1051"/>
                  </a:lnTo>
                  <a:lnTo>
                    <a:pt x="6472" y="880"/>
                  </a:lnTo>
                  <a:lnTo>
                    <a:pt x="6301" y="709"/>
                  </a:lnTo>
                  <a:lnTo>
                    <a:pt x="6155" y="562"/>
                  </a:lnTo>
                  <a:lnTo>
                    <a:pt x="5984" y="440"/>
                  </a:lnTo>
                  <a:lnTo>
                    <a:pt x="5837" y="342"/>
                  </a:lnTo>
                  <a:lnTo>
                    <a:pt x="5520" y="196"/>
                  </a:lnTo>
                  <a:lnTo>
                    <a:pt x="5251" y="98"/>
                  </a:lnTo>
                  <a:lnTo>
                    <a:pt x="5031" y="49"/>
                  </a:lnTo>
                  <a:lnTo>
                    <a:pt x="483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Oval 2">
              <a:extLst>
                <a:ext uri="{FF2B5EF4-FFF2-40B4-BE49-F238E27FC236}">
                  <a16:creationId xmlns:a16="http://schemas.microsoft.com/office/drawing/2014/main" id="{5D1C7605-45E0-9DB6-FE00-54AF52C80FB5}"/>
                </a:ext>
              </a:extLst>
            </p:cNvPr>
            <p:cNvSpPr/>
            <p:nvPr/>
          </p:nvSpPr>
          <p:spPr>
            <a:xfrm rot="1804641">
              <a:off x="2490677" y="2250319"/>
              <a:ext cx="642920" cy="64286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5"/>
                  </a:solidFill>
                </a:rPr>
                <a:t>5₵</a:t>
              </a:r>
            </a:p>
          </p:txBody>
        </p:sp>
        <p:sp>
          <p:nvSpPr>
            <p:cNvPr id="4" name="Oval 3">
              <a:extLst>
                <a:ext uri="{FF2B5EF4-FFF2-40B4-BE49-F238E27FC236}">
                  <a16:creationId xmlns:a16="http://schemas.microsoft.com/office/drawing/2014/main" id="{C4C30526-3FFA-7912-A0F6-139B77F2F089}"/>
                </a:ext>
              </a:extLst>
            </p:cNvPr>
            <p:cNvSpPr/>
            <p:nvPr/>
          </p:nvSpPr>
          <p:spPr>
            <a:xfrm rot="20986437">
              <a:off x="2069527" y="1726084"/>
              <a:ext cx="589407" cy="591039"/>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accent5"/>
                  </a:solidFill>
                </a:rPr>
                <a:t>10₵</a:t>
              </a:r>
            </a:p>
          </p:txBody>
        </p:sp>
        <p:sp>
          <p:nvSpPr>
            <p:cNvPr id="5" name="Oval 4">
              <a:extLst>
                <a:ext uri="{FF2B5EF4-FFF2-40B4-BE49-F238E27FC236}">
                  <a16:creationId xmlns:a16="http://schemas.microsoft.com/office/drawing/2014/main" id="{5D987970-81CA-0CA8-27B0-8A361B7D778C}"/>
                </a:ext>
              </a:extLst>
            </p:cNvPr>
            <p:cNvSpPr/>
            <p:nvPr/>
          </p:nvSpPr>
          <p:spPr>
            <a:xfrm rot="19497610">
              <a:off x="2745630" y="1282922"/>
              <a:ext cx="921327" cy="933217"/>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5"/>
                  </a:solidFill>
                </a:rPr>
                <a:t>25₵</a:t>
              </a:r>
            </a:p>
          </p:txBody>
        </p:sp>
      </p:grpSp>
    </p:spTree>
    <p:extLst>
      <p:ext uri="{BB962C8B-B14F-4D97-AF65-F5344CB8AC3E}">
        <p14:creationId xmlns:p14="http://schemas.microsoft.com/office/powerpoint/2010/main" val="1829217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936"/>
        <p:cNvGrpSpPr/>
        <p:nvPr/>
      </p:nvGrpSpPr>
      <p:grpSpPr>
        <a:xfrm>
          <a:off x="0" y="0"/>
          <a:ext cx="0" cy="0"/>
          <a:chOff x="0" y="0"/>
          <a:chExt cx="0" cy="0"/>
        </a:xfrm>
      </p:grpSpPr>
      <p:sp>
        <p:nvSpPr>
          <p:cNvPr id="3937" name="Google Shape;3937;p25"/>
          <p:cNvSpPr txBox="1">
            <a:spLocks noGrp="1"/>
          </p:cNvSpPr>
          <p:nvPr>
            <p:ph type="title"/>
          </p:nvPr>
        </p:nvSpPr>
        <p:spPr>
          <a:xfrm>
            <a:off x="718300" y="739375"/>
            <a:ext cx="67611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800" dirty="0"/>
              <a:t>THE FOUR FACTORS T</a:t>
            </a:r>
            <a:r>
              <a:rPr lang="en-US" sz="2800" dirty="0"/>
              <a:t>HA</a:t>
            </a:r>
            <a:r>
              <a:rPr lang="en" sz="2800" dirty="0"/>
              <a:t>T DETERMINE PRICE SENSITIVITY</a:t>
            </a:r>
            <a:endParaRPr sz="2800" dirty="0"/>
          </a:p>
        </p:txBody>
      </p:sp>
      <p:graphicFrame>
        <p:nvGraphicFramePr>
          <p:cNvPr id="3938" name="Google Shape;3938;p25"/>
          <p:cNvGraphicFramePr/>
          <p:nvPr>
            <p:extLst>
              <p:ext uri="{D42A27DB-BD31-4B8C-83A1-F6EECF244321}">
                <p14:modId xmlns:p14="http://schemas.microsoft.com/office/powerpoint/2010/main" val="3449778160"/>
              </p:ext>
            </p:extLst>
          </p:nvPr>
        </p:nvGraphicFramePr>
        <p:xfrm>
          <a:off x="675013" y="1596775"/>
          <a:ext cx="6761100" cy="3081875"/>
        </p:xfrm>
        <a:graphic>
          <a:graphicData uri="http://schemas.openxmlformats.org/drawingml/2006/table">
            <a:tbl>
              <a:tblPr firstRow="1">
                <a:noFill/>
                <a:tableStyleId>{0F24753E-8A85-4BEE-97E2-441CDA198357}</a:tableStyleId>
              </a:tblPr>
              <a:tblGrid>
                <a:gridCol w="6761100">
                  <a:extLst>
                    <a:ext uri="{9D8B030D-6E8A-4147-A177-3AD203B41FA5}">
                      <a16:colId xmlns:a16="http://schemas.microsoft.com/office/drawing/2014/main" val="20001"/>
                    </a:ext>
                  </a:extLst>
                </a:gridCol>
              </a:tblGrid>
              <a:tr h="616375">
                <a:tc>
                  <a:txBody>
                    <a:bodyPr/>
                    <a:lstStyle/>
                    <a:p>
                      <a:pPr marL="0" lvl="0" indent="0" algn="l" rtl="0">
                        <a:spcBef>
                          <a:spcPts val="0"/>
                        </a:spcBef>
                        <a:spcAft>
                          <a:spcPts val="0"/>
                        </a:spcAft>
                        <a:buNone/>
                      </a:pPr>
                      <a:r>
                        <a:rPr lang="en" sz="1800" b="1" dirty="0">
                          <a:solidFill>
                            <a:schemeClr val="tx1"/>
                          </a:solidFill>
                          <a:latin typeface="Titillium Web" panose="00000500000000000000" pitchFamily="2" charset="0"/>
                          <a:ea typeface="Titillium Web Light"/>
                          <a:cs typeface="Titillium Web Light"/>
                          <a:sym typeface="Titillium Web Light"/>
                        </a:rPr>
                        <a:t>PRICE SENSITIVITY FACTOR (Porter, 2008)</a:t>
                      </a:r>
                      <a:endParaRPr sz="1800" b="1" dirty="0">
                        <a:solidFill>
                          <a:schemeClr val="tx1"/>
                        </a:solidFill>
                        <a:latin typeface="Titillium Web" panose="00000500000000000000" pitchFamily="2" charset="0"/>
                        <a:ea typeface="Titillium Web Light"/>
                        <a:cs typeface="Titillium Web Light"/>
                        <a:sym typeface="Titillium Web Light"/>
                      </a:endParaRPr>
                    </a:p>
                  </a:txBody>
                  <a:tcPr marL="91425" marR="91425" marT="68575" marB="68575" anchor="ctr">
                    <a:lnL w="9525" cap="flat" cmpd="sng">
                      <a:solidFill>
                        <a:srgbClr val="80BFB7">
                          <a:alpha val="0"/>
                        </a:srgbClr>
                      </a:solidFill>
                      <a:prstDash val="solid"/>
                      <a:round/>
                      <a:headEnd type="none" w="sm" len="sm"/>
                      <a:tailEnd type="none" w="sm" len="sm"/>
                    </a:lnL>
                    <a:lnR w="9525" cap="flat" cmpd="sng">
                      <a:solidFill>
                        <a:srgbClr val="80BFB7">
                          <a:alpha val="0"/>
                        </a:srgbClr>
                      </a:solidFill>
                      <a:prstDash val="solid"/>
                      <a:round/>
                      <a:headEnd type="none" w="sm" len="sm"/>
                      <a:tailEnd type="none" w="sm" len="sm"/>
                    </a:lnR>
                    <a:lnT w="9525" cap="flat" cmpd="sng">
                      <a:solidFill>
                        <a:srgbClr val="0B87A1"/>
                      </a:solidFill>
                      <a:prstDash val="solid"/>
                      <a:round/>
                      <a:headEnd type="none" w="sm" len="sm"/>
                      <a:tailEnd type="none" w="sm" len="sm"/>
                    </a:lnT>
                    <a:lnB w="9525" cap="flat" cmpd="sng" algn="ctr">
                      <a:solidFill>
                        <a:srgbClr val="0B87A1"/>
                      </a:solidFill>
                      <a:prstDash val="solid"/>
                      <a:round/>
                      <a:headEnd type="none" w="sm" len="sm"/>
                      <a:tailEnd type="none" w="sm" len="sm"/>
                    </a:lnB>
                    <a:solidFill>
                      <a:srgbClr val="80BFB7"/>
                    </a:solidFill>
                  </a:tcPr>
                </a:tc>
                <a:extLst>
                  <a:ext uri="{0D108BD9-81ED-4DB2-BD59-A6C34878D82A}">
                    <a16:rowId xmlns:a16="http://schemas.microsoft.com/office/drawing/2014/main" val="10000"/>
                  </a:ext>
                </a:extLst>
              </a:tr>
              <a:tr h="616375">
                <a:tc>
                  <a:txBody>
                    <a:bodyPr/>
                    <a:lstStyle/>
                    <a:p>
                      <a:pPr marL="0" lvl="0" indent="0" algn="l" rtl="0">
                        <a:spcBef>
                          <a:spcPts val="0"/>
                        </a:spcBef>
                        <a:spcAft>
                          <a:spcPts val="0"/>
                        </a:spcAft>
                        <a:buNone/>
                      </a:pPr>
                      <a:r>
                        <a:rPr lang="en-US" b="0" dirty="0">
                          <a:solidFill>
                            <a:srgbClr val="003B55"/>
                          </a:solidFill>
                          <a:latin typeface="Titillium Web"/>
                          <a:ea typeface="Titillium Web"/>
                          <a:cs typeface="Titillium Web"/>
                          <a:sym typeface="Titillium Web"/>
                        </a:rPr>
                        <a:t>Proportion of total cost [budget]</a:t>
                      </a:r>
                      <a:endParaRPr b="0" dirty="0">
                        <a:solidFill>
                          <a:srgbClr val="003B55"/>
                        </a:solidFill>
                        <a:latin typeface="Titillium Web"/>
                        <a:ea typeface="Titillium Web"/>
                        <a:cs typeface="Titillium Web"/>
                        <a:sym typeface="Titillium Web"/>
                      </a:endParaRPr>
                    </a:p>
                  </a:txBody>
                  <a:tcPr marL="91425" marR="91425" marT="68575" marB="68575" anchor="ctr">
                    <a:lnL w="9525" cap="flat" cmpd="sng">
                      <a:solidFill>
                        <a:srgbClr val="80BFB7">
                          <a:alpha val="0"/>
                        </a:srgbClr>
                      </a:solidFill>
                      <a:prstDash val="solid"/>
                      <a:round/>
                      <a:headEnd type="none" w="sm" len="sm"/>
                      <a:tailEnd type="none" w="sm" len="sm"/>
                    </a:lnL>
                    <a:lnR w="9525" cap="flat" cmpd="sng">
                      <a:solidFill>
                        <a:srgbClr val="80BFB7">
                          <a:alpha val="0"/>
                        </a:srgbClr>
                      </a:solidFill>
                      <a:prstDash val="solid"/>
                      <a:round/>
                      <a:headEnd type="none" w="sm" len="sm"/>
                      <a:tailEnd type="none" w="sm" len="sm"/>
                    </a:lnR>
                    <a:lnT w="9525" cap="flat" cmpd="sng" algn="ctr">
                      <a:solidFill>
                        <a:srgbClr val="0B87A1"/>
                      </a:solidFill>
                      <a:prstDash val="solid"/>
                      <a:round/>
                      <a:headEnd type="none" w="sm" len="sm"/>
                      <a:tailEnd type="none" w="sm" len="sm"/>
                    </a:lnT>
                    <a:lnB w="9525" cap="flat" cmpd="sng" algn="ctr">
                      <a:solidFill>
                        <a:srgbClr val="80BFB7"/>
                      </a:solidFill>
                      <a:prstDash val="solid"/>
                      <a:round/>
                      <a:headEnd type="none" w="sm" len="sm"/>
                      <a:tailEnd type="none" w="sm" len="sm"/>
                    </a:lnB>
                    <a:solidFill>
                      <a:srgbClr val="D3EBD5"/>
                    </a:solidFill>
                  </a:tcPr>
                </a:tc>
                <a:extLst>
                  <a:ext uri="{0D108BD9-81ED-4DB2-BD59-A6C34878D82A}">
                    <a16:rowId xmlns:a16="http://schemas.microsoft.com/office/drawing/2014/main" val="10001"/>
                  </a:ext>
                </a:extLst>
              </a:tr>
              <a:tr h="616375">
                <a:tc>
                  <a:txBody>
                    <a:bodyPr/>
                    <a:lstStyle/>
                    <a:p>
                      <a:pPr marL="0" lvl="0" indent="0" algn="l" rtl="0">
                        <a:spcBef>
                          <a:spcPts val="0"/>
                        </a:spcBef>
                        <a:spcAft>
                          <a:spcPts val="0"/>
                        </a:spcAft>
                        <a:buNone/>
                      </a:pPr>
                      <a:r>
                        <a:rPr lang="en" b="0" dirty="0">
                          <a:solidFill>
                            <a:srgbClr val="003B55"/>
                          </a:solidFill>
                          <a:latin typeface="Titillium Web"/>
                          <a:ea typeface="Titillium Web"/>
                          <a:cs typeface="Titillium Web"/>
                          <a:sym typeface="Titillium Web"/>
                        </a:rPr>
                        <a:t>The level of differentiation between products</a:t>
                      </a:r>
                      <a:endParaRPr b="0" dirty="0">
                        <a:solidFill>
                          <a:srgbClr val="003B55"/>
                        </a:solidFill>
                        <a:latin typeface="Titillium Web"/>
                        <a:ea typeface="Titillium Web"/>
                        <a:cs typeface="Titillium Web"/>
                        <a:sym typeface="Titillium Web"/>
                      </a:endParaRPr>
                    </a:p>
                  </a:txBody>
                  <a:tcPr marL="91425" marR="91425" marT="68575" marB="68575" anchor="ctr">
                    <a:lnL w="9525" cap="flat" cmpd="sng">
                      <a:solidFill>
                        <a:srgbClr val="80BFB7">
                          <a:alpha val="0"/>
                        </a:srgbClr>
                      </a:solidFill>
                      <a:prstDash val="solid"/>
                      <a:round/>
                      <a:headEnd type="none" w="sm" len="sm"/>
                      <a:tailEnd type="none" w="sm" len="sm"/>
                    </a:lnL>
                    <a:lnR w="9525" cap="flat" cmpd="sng">
                      <a:solidFill>
                        <a:srgbClr val="80BFB7">
                          <a:alpha val="0"/>
                        </a:srgbClr>
                      </a:solidFill>
                      <a:prstDash val="solid"/>
                      <a:round/>
                      <a:headEnd type="none" w="sm" len="sm"/>
                      <a:tailEnd type="none" w="sm" len="sm"/>
                    </a:lnR>
                    <a:lnT w="9525" cap="flat" cmpd="sng" algn="ctr">
                      <a:solidFill>
                        <a:srgbClr val="80BFB7"/>
                      </a:solidFill>
                      <a:prstDash val="solid"/>
                      <a:round/>
                      <a:headEnd type="none" w="sm" len="sm"/>
                      <a:tailEnd type="none" w="sm" len="sm"/>
                    </a:lnT>
                    <a:lnB w="9525" cap="flat" cmpd="sng" algn="ctr">
                      <a:solidFill>
                        <a:srgbClr val="80BFB7"/>
                      </a:solidFill>
                      <a:prstDash val="solid"/>
                      <a:round/>
                      <a:headEnd type="none" w="sm" len="sm"/>
                      <a:tailEnd type="none" w="sm" len="sm"/>
                    </a:lnB>
                  </a:tcPr>
                </a:tc>
                <a:extLst>
                  <a:ext uri="{0D108BD9-81ED-4DB2-BD59-A6C34878D82A}">
                    <a16:rowId xmlns:a16="http://schemas.microsoft.com/office/drawing/2014/main" val="10002"/>
                  </a:ext>
                </a:extLst>
              </a:tr>
              <a:tr h="616375">
                <a:tc>
                  <a:txBody>
                    <a:bodyPr/>
                    <a:lstStyle/>
                    <a:p>
                      <a:pPr marL="0" lvl="0" indent="0" algn="l" rtl="0">
                        <a:spcBef>
                          <a:spcPts val="0"/>
                        </a:spcBef>
                        <a:spcAft>
                          <a:spcPts val="0"/>
                        </a:spcAft>
                        <a:buNone/>
                      </a:pPr>
                      <a:r>
                        <a:rPr lang="en" b="0" dirty="0">
                          <a:solidFill>
                            <a:srgbClr val="003B55"/>
                          </a:solidFill>
                          <a:latin typeface="Titillium Web"/>
                          <a:ea typeface="Titillium Web"/>
                          <a:cs typeface="Titillium Web"/>
                          <a:sym typeface="Titillium Web"/>
                        </a:rPr>
                        <a:t>The importance of the product/service to the buyer for offering a quality service or product to their own customers (patrons)</a:t>
                      </a:r>
                      <a:endParaRPr b="0" dirty="0">
                        <a:solidFill>
                          <a:srgbClr val="003B55"/>
                        </a:solidFill>
                        <a:latin typeface="Titillium Web"/>
                        <a:ea typeface="Titillium Web"/>
                        <a:cs typeface="Titillium Web"/>
                        <a:sym typeface="Titillium Web"/>
                      </a:endParaRPr>
                    </a:p>
                  </a:txBody>
                  <a:tcPr marL="91425" marR="91425" marT="68575" marB="68575" anchor="ctr">
                    <a:lnL w="9525" cap="flat" cmpd="sng">
                      <a:solidFill>
                        <a:srgbClr val="80BFB7">
                          <a:alpha val="0"/>
                        </a:srgbClr>
                      </a:solidFill>
                      <a:prstDash val="solid"/>
                      <a:round/>
                      <a:headEnd type="none" w="sm" len="sm"/>
                      <a:tailEnd type="none" w="sm" len="sm"/>
                    </a:lnL>
                    <a:lnR w="9525" cap="flat" cmpd="sng">
                      <a:solidFill>
                        <a:srgbClr val="80BFB7">
                          <a:alpha val="0"/>
                        </a:srgbClr>
                      </a:solidFill>
                      <a:prstDash val="solid"/>
                      <a:round/>
                      <a:headEnd type="none" w="sm" len="sm"/>
                      <a:tailEnd type="none" w="sm" len="sm"/>
                    </a:lnR>
                    <a:lnT w="9525" cap="flat" cmpd="sng" algn="ctr">
                      <a:solidFill>
                        <a:srgbClr val="80BFB7"/>
                      </a:solidFill>
                      <a:prstDash val="solid"/>
                      <a:round/>
                      <a:headEnd type="none" w="sm" len="sm"/>
                      <a:tailEnd type="none" w="sm" len="sm"/>
                    </a:lnT>
                    <a:lnB w="9525" cap="flat" cmpd="sng" algn="ctr">
                      <a:solidFill>
                        <a:srgbClr val="80BFB7"/>
                      </a:solidFill>
                      <a:prstDash val="solid"/>
                      <a:round/>
                      <a:headEnd type="none" w="sm" len="sm"/>
                      <a:tailEnd type="none" w="sm" len="sm"/>
                    </a:lnB>
                    <a:solidFill>
                      <a:srgbClr val="D3EBD5"/>
                    </a:solidFill>
                  </a:tcPr>
                </a:tc>
                <a:extLst>
                  <a:ext uri="{0D108BD9-81ED-4DB2-BD59-A6C34878D82A}">
                    <a16:rowId xmlns:a16="http://schemas.microsoft.com/office/drawing/2014/main" val="10003"/>
                  </a:ext>
                </a:extLst>
              </a:tr>
              <a:tr h="616375">
                <a:tc>
                  <a:txBody>
                    <a:bodyPr/>
                    <a:lstStyle/>
                    <a:p>
                      <a:pPr marL="0" marR="0" lvl="0" indent="0" algn="l" rtl="0">
                        <a:lnSpc>
                          <a:spcPct val="100000"/>
                        </a:lnSpc>
                        <a:spcBef>
                          <a:spcPts val="0"/>
                        </a:spcBef>
                        <a:spcAft>
                          <a:spcPts val="0"/>
                        </a:spcAft>
                        <a:buClr>
                          <a:srgbClr val="000000"/>
                        </a:buClr>
                        <a:buFont typeface="Arial"/>
                        <a:buNone/>
                      </a:pPr>
                      <a:r>
                        <a:rPr lang="en-US" sz="1400" b="0" i="0" u="none" strike="noStrike" cap="none" dirty="0">
                          <a:solidFill>
                            <a:srgbClr val="003B55"/>
                          </a:solidFill>
                          <a:latin typeface="Titillium Web"/>
                          <a:ea typeface="Titillium Web"/>
                          <a:cs typeface="Titillium Web"/>
                          <a:sym typeface="Titillium Web"/>
                        </a:rPr>
                        <a:t>The level of competition among end users aka customers (patrons)</a:t>
                      </a:r>
                      <a:endParaRPr sz="1400" b="0" i="0" u="none" strike="noStrike" cap="none" dirty="0">
                        <a:solidFill>
                          <a:srgbClr val="003B55"/>
                        </a:solidFill>
                        <a:latin typeface="Titillium Web"/>
                        <a:ea typeface="Titillium Web"/>
                        <a:cs typeface="Titillium Web"/>
                        <a:sym typeface="Titillium Web"/>
                      </a:endParaRPr>
                    </a:p>
                  </a:txBody>
                  <a:tcPr marL="91425" marR="91425" marT="68575" marB="68575" anchor="ctr">
                    <a:lnL w="9525" cap="flat" cmpd="sng">
                      <a:solidFill>
                        <a:srgbClr val="80BFB7">
                          <a:alpha val="0"/>
                        </a:srgbClr>
                      </a:solidFill>
                      <a:prstDash val="solid"/>
                      <a:round/>
                      <a:headEnd type="none" w="sm" len="sm"/>
                      <a:tailEnd type="none" w="sm" len="sm"/>
                    </a:lnL>
                    <a:lnR w="9525" cap="flat" cmpd="sng" algn="ctr">
                      <a:solidFill>
                        <a:srgbClr val="80BFB7">
                          <a:alpha val="0"/>
                        </a:srgbClr>
                      </a:solidFill>
                      <a:prstDash val="solid"/>
                      <a:round/>
                      <a:headEnd type="none" w="sm" len="sm"/>
                      <a:tailEnd type="none" w="sm" len="sm"/>
                    </a:lnR>
                    <a:lnT w="9525" cap="flat" cmpd="sng" algn="ctr">
                      <a:solidFill>
                        <a:srgbClr val="80BFB7"/>
                      </a:solidFill>
                      <a:prstDash val="solid"/>
                      <a:round/>
                      <a:headEnd type="none" w="sm" len="sm"/>
                      <a:tailEnd type="none" w="sm" len="sm"/>
                    </a:lnT>
                    <a:lnB w="9525" cap="flat" cmpd="sng">
                      <a:solidFill>
                        <a:srgbClr val="80BFB7"/>
                      </a:solidFill>
                      <a:prstDash val="solid"/>
                      <a:round/>
                      <a:headEnd type="none" w="sm" len="sm"/>
                      <a:tailEnd type="none" w="sm" len="sm"/>
                    </a:lnB>
                    <a:solidFill>
                      <a:schemeClr val="bg1"/>
                    </a:solidFill>
                  </a:tcPr>
                </a:tc>
                <a:extLst>
                  <a:ext uri="{0D108BD9-81ED-4DB2-BD59-A6C34878D82A}">
                    <a16:rowId xmlns:a16="http://schemas.microsoft.com/office/drawing/2014/main" val="4057372358"/>
                  </a:ext>
                </a:extLst>
              </a:tr>
            </a:tbl>
          </a:graphicData>
        </a:graphic>
      </p:graphicFrame>
      <p:sp>
        <p:nvSpPr>
          <p:cNvPr id="3939" name="Google Shape;3939;p25"/>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6</a:t>
            </a:fld>
            <a:endParaRPr/>
          </a:p>
        </p:txBody>
      </p:sp>
    </p:spTree>
    <p:extLst>
      <p:ext uri="{BB962C8B-B14F-4D97-AF65-F5344CB8AC3E}">
        <p14:creationId xmlns:p14="http://schemas.microsoft.com/office/powerpoint/2010/main" val="3846083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904"/>
        <p:cNvGrpSpPr/>
        <p:nvPr/>
      </p:nvGrpSpPr>
      <p:grpSpPr>
        <a:xfrm>
          <a:off x="0" y="0"/>
          <a:ext cx="0" cy="0"/>
          <a:chOff x="0" y="0"/>
          <a:chExt cx="0" cy="0"/>
        </a:xfrm>
      </p:grpSpPr>
      <p:sp>
        <p:nvSpPr>
          <p:cNvPr id="3905" name="Google Shape;3905;p21"/>
          <p:cNvSpPr txBox="1">
            <a:spLocks noGrp="1"/>
          </p:cNvSpPr>
          <p:nvPr>
            <p:ph type="title"/>
          </p:nvPr>
        </p:nvSpPr>
        <p:spPr>
          <a:xfrm>
            <a:off x="718300" y="739375"/>
            <a:ext cx="67611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3200" dirty="0"/>
              <a:t>PROPORTION OF TOTAL COST [BUDGET]</a:t>
            </a:r>
            <a:endParaRPr sz="3200" dirty="0"/>
          </a:p>
        </p:txBody>
      </p:sp>
      <p:sp>
        <p:nvSpPr>
          <p:cNvPr id="3906" name="Google Shape;3906;p21"/>
          <p:cNvSpPr txBox="1">
            <a:spLocks noGrp="1"/>
          </p:cNvSpPr>
          <p:nvPr>
            <p:ph type="body" idx="1"/>
          </p:nvPr>
        </p:nvSpPr>
        <p:spPr>
          <a:xfrm>
            <a:off x="718300" y="1755475"/>
            <a:ext cx="2179200" cy="3094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dirty="0"/>
              <a:t>Why important? (Porter, 2008)</a:t>
            </a:r>
            <a:endParaRPr b="1" dirty="0"/>
          </a:p>
          <a:p>
            <a:pPr marL="0" lvl="0" indent="0" algn="l" rtl="0">
              <a:spcBef>
                <a:spcPts val="600"/>
              </a:spcBef>
              <a:spcAft>
                <a:spcPts val="0"/>
              </a:spcAft>
              <a:buNone/>
            </a:pPr>
            <a:r>
              <a:rPr lang="en" sz="1400" dirty="0"/>
              <a:t>The percent portion of the spend impacts the level of price sensitivity. Typically the higher a portion of the spend the more price sensitive.</a:t>
            </a:r>
          </a:p>
          <a:p>
            <a:pPr marL="0" lvl="0" indent="0" algn="l" rtl="0">
              <a:spcBef>
                <a:spcPts val="600"/>
              </a:spcBef>
              <a:spcAft>
                <a:spcPts val="0"/>
              </a:spcAft>
              <a:buNone/>
            </a:pPr>
            <a:endParaRPr lang="en" sz="1400" dirty="0"/>
          </a:p>
          <a:p>
            <a:pPr marL="0" lvl="0" indent="0" algn="l" rtl="0">
              <a:spcBef>
                <a:spcPts val="600"/>
              </a:spcBef>
              <a:spcAft>
                <a:spcPts val="0"/>
              </a:spcAft>
              <a:buNone/>
            </a:pPr>
            <a:r>
              <a:rPr lang="en" sz="1400" dirty="0"/>
              <a:t>However, in libraries with the oligolopic nature of scholarly information that isn’t always the case.</a:t>
            </a:r>
            <a:endParaRPr sz="1400" dirty="0"/>
          </a:p>
        </p:txBody>
      </p:sp>
      <p:sp>
        <p:nvSpPr>
          <p:cNvPr id="3907" name="Google Shape;3907;p21"/>
          <p:cNvSpPr txBox="1">
            <a:spLocks noGrp="1"/>
          </p:cNvSpPr>
          <p:nvPr>
            <p:ph type="body" idx="2"/>
          </p:nvPr>
        </p:nvSpPr>
        <p:spPr>
          <a:xfrm>
            <a:off x="3009263" y="1755475"/>
            <a:ext cx="2179200" cy="3094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What this means to academic libraries</a:t>
            </a:r>
            <a:endParaRPr b="1" dirty="0"/>
          </a:p>
          <a:p>
            <a:pPr marL="0" lvl="0" indent="0" algn="l" rtl="0">
              <a:spcBef>
                <a:spcPts val="600"/>
              </a:spcBef>
              <a:spcAft>
                <a:spcPts val="0"/>
              </a:spcAft>
              <a:buNone/>
            </a:pPr>
            <a:r>
              <a:rPr lang="en" sz="1400" dirty="0"/>
              <a:t>If the price jumps considerably on a package deal that is a significant portion of the budget, to agree will result in the cancellation of other resources. Libraries will often push back, depending on the other factors.</a:t>
            </a:r>
            <a:endParaRPr sz="1400" dirty="0"/>
          </a:p>
        </p:txBody>
      </p:sp>
      <p:sp>
        <p:nvSpPr>
          <p:cNvPr id="3908" name="Google Shape;3908;p21"/>
          <p:cNvSpPr txBox="1">
            <a:spLocks noGrp="1"/>
          </p:cNvSpPr>
          <p:nvPr>
            <p:ph type="body" idx="3"/>
          </p:nvPr>
        </p:nvSpPr>
        <p:spPr>
          <a:xfrm>
            <a:off x="5300226" y="1755475"/>
            <a:ext cx="2179200" cy="3094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Metrics (Macy, 2018)</a:t>
            </a:r>
            <a:endParaRPr b="1" dirty="0"/>
          </a:p>
          <a:p>
            <a:pPr marL="285750" indent="-285750"/>
            <a:r>
              <a:rPr lang="en-US" sz="1400" dirty="0"/>
              <a:t>Portion of the total spend. This can be at the subject area, library, and institutional level.</a:t>
            </a:r>
          </a:p>
          <a:p>
            <a:pPr marL="285750" indent="-285750"/>
            <a:endParaRPr lang="en-US" sz="1400" dirty="0"/>
          </a:p>
          <a:p>
            <a:pPr marL="285750" indent="-285750"/>
            <a:r>
              <a:rPr lang="en-US" sz="1400" dirty="0"/>
              <a:t>Pricing history – document 1-year, 3-year, and 5-year average annual price increases. </a:t>
            </a:r>
            <a:endParaRPr sz="1400" dirty="0"/>
          </a:p>
          <a:p>
            <a:pPr marL="0" lvl="0" indent="0" algn="l" rtl="0">
              <a:spcBef>
                <a:spcPts val="600"/>
              </a:spcBef>
              <a:spcAft>
                <a:spcPts val="0"/>
              </a:spcAft>
              <a:buNone/>
            </a:pPr>
            <a:endParaRPr dirty="0"/>
          </a:p>
        </p:txBody>
      </p:sp>
      <p:sp>
        <p:nvSpPr>
          <p:cNvPr id="3909" name="Google Shape;3909;p21"/>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7</a:t>
            </a:fld>
            <a:endParaRPr/>
          </a:p>
        </p:txBody>
      </p:sp>
    </p:spTree>
    <p:extLst>
      <p:ext uri="{BB962C8B-B14F-4D97-AF65-F5344CB8AC3E}">
        <p14:creationId xmlns:p14="http://schemas.microsoft.com/office/powerpoint/2010/main" val="748492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0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0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906">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907">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907">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908">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908">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90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06" grpId="0" uiExpand="1" build="p"/>
      <p:bldP spid="3907" grpId="0" uiExpand="1" build="p"/>
      <p:bldP spid="3908"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904"/>
        <p:cNvGrpSpPr/>
        <p:nvPr/>
      </p:nvGrpSpPr>
      <p:grpSpPr>
        <a:xfrm>
          <a:off x="0" y="0"/>
          <a:ext cx="0" cy="0"/>
          <a:chOff x="0" y="0"/>
          <a:chExt cx="0" cy="0"/>
        </a:xfrm>
      </p:grpSpPr>
      <p:sp>
        <p:nvSpPr>
          <p:cNvPr id="3905" name="Google Shape;3905;p21"/>
          <p:cNvSpPr txBox="1">
            <a:spLocks noGrp="1"/>
          </p:cNvSpPr>
          <p:nvPr>
            <p:ph type="title"/>
          </p:nvPr>
        </p:nvSpPr>
        <p:spPr>
          <a:xfrm>
            <a:off x="718300" y="739375"/>
            <a:ext cx="67611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LEVEL OF DIFFERENTIATION BETWEEN PRODUCTS</a:t>
            </a:r>
            <a:endParaRPr dirty="0"/>
          </a:p>
        </p:txBody>
      </p:sp>
      <p:sp>
        <p:nvSpPr>
          <p:cNvPr id="3906" name="Google Shape;3906;p21"/>
          <p:cNvSpPr txBox="1">
            <a:spLocks noGrp="1"/>
          </p:cNvSpPr>
          <p:nvPr>
            <p:ph type="body" idx="1"/>
          </p:nvPr>
        </p:nvSpPr>
        <p:spPr>
          <a:xfrm>
            <a:off x="718300" y="1755475"/>
            <a:ext cx="2179200" cy="3094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dirty="0"/>
              <a:t>Why important? (Porter, 2008)</a:t>
            </a:r>
            <a:endParaRPr b="1" dirty="0"/>
          </a:p>
          <a:p>
            <a:pPr marL="0" lvl="0" indent="0" algn="l" rtl="0">
              <a:spcBef>
                <a:spcPts val="600"/>
              </a:spcBef>
              <a:spcAft>
                <a:spcPts val="0"/>
              </a:spcAft>
              <a:buNone/>
            </a:pPr>
            <a:r>
              <a:rPr lang="en" sz="1400" dirty="0"/>
              <a:t>If there are competitive products that can be used as alternatives, price sensitivity increases. The library will have more bargaining power. If the resource is more unique price sensitivity decreases.</a:t>
            </a:r>
            <a:endParaRPr sz="1400" dirty="0"/>
          </a:p>
        </p:txBody>
      </p:sp>
      <p:sp>
        <p:nvSpPr>
          <p:cNvPr id="3907" name="Google Shape;3907;p21"/>
          <p:cNvSpPr txBox="1">
            <a:spLocks noGrp="1"/>
          </p:cNvSpPr>
          <p:nvPr>
            <p:ph type="body" idx="2"/>
          </p:nvPr>
        </p:nvSpPr>
        <p:spPr>
          <a:xfrm>
            <a:off x="3009263" y="1755475"/>
            <a:ext cx="2179200" cy="3094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What this means to academic libraries?</a:t>
            </a:r>
            <a:endParaRPr b="1" dirty="0"/>
          </a:p>
          <a:p>
            <a:pPr marL="0" lvl="0" indent="0" algn="l" rtl="0">
              <a:spcBef>
                <a:spcPts val="600"/>
              </a:spcBef>
              <a:spcAft>
                <a:spcPts val="0"/>
              </a:spcAft>
              <a:buNone/>
            </a:pPr>
            <a:r>
              <a:rPr lang="en" sz="1400" dirty="0"/>
              <a:t>Scholarly publishing is an oligopoly where often there is only one place to access the resource. However, progress is being made through building open infrastructure and through creating new access models such as articles on demand.</a:t>
            </a:r>
            <a:endParaRPr sz="1400" dirty="0"/>
          </a:p>
        </p:txBody>
      </p:sp>
      <p:sp>
        <p:nvSpPr>
          <p:cNvPr id="3908" name="Google Shape;3908;p21"/>
          <p:cNvSpPr txBox="1">
            <a:spLocks noGrp="1"/>
          </p:cNvSpPr>
          <p:nvPr>
            <p:ph type="body" idx="3"/>
          </p:nvPr>
        </p:nvSpPr>
        <p:spPr>
          <a:xfrm>
            <a:off x="5300226" y="1755475"/>
            <a:ext cx="2179200" cy="3094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Metrics (Macy, 2018)</a:t>
            </a:r>
            <a:endParaRPr b="1" dirty="0"/>
          </a:p>
          <a:p>
            <a:pPr marL="285750" indent="-285750"/>
            <a:r>
              <a:rPr lang="en-US" sz="1400" dirty="0"/>
              <a:t>Content coverage</a:t>
            </a:r>
          </a:p>
          <a:p>
            <a:pPr marL="742950" lvl="1" indent="-285750"/>
            <a:r>
              <a:rPr lang="en-US" sz="1400" dirty="0"/>
              <a:t>Overlap analysis</a:t>
            </a:r>
          </a:p>
          <a:p>
            <a:pPr marL="742950" lvl="1" indent="-285750"/>
            <a:r>
              <a:rPr lang="en-US" sz="1400" dirty="0"/>
              <a:t>Unique content</a:t>
            </a:r>
            <a:endParaRPr sz="1400" dirty="0"/>
          </a:p>
          <a:p>
            <a:pPr marL="0" lvl="0" indent="0" algn="l" rtl="0">
              <a:spcBef>
                <a:spcPts val="600"/>
              </a:spcBef>
              <a:spcAft>
                <a:spcPts val="0"/>
              </a:spcAft>
              <a:buNone/>
            </a:pPr>
            <a:endParaRPr dirty="0"/>
          </a:p>
        </p:txBody>
      </p:sp>
      <p:sp>
        <p:nvSpPr>
          <p:cNvPr id="3909" name="Google Shape;3909;p21"/>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8</a:t>
            </a:fld>
            <a:endParaRPr/>
          </a:p>
        </p:txBody>
      </p:sp>
    </p:spTree>
    <p:extLst>
      <p:ext uri="{BB962C8B-B14F-4D97-AF65-F5344CB8AC3E}">
        <p14:creationId xmlns:p14="http://schemas.microsoft.com/office/powerpoint/2010/main" val="143391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0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0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907">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90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908">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908">
                                            <p:txEl>
                                              <p:pRg st="1" end="1"/>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908">
                                            <p:txEl>
                                              <p:pRg st="2" end="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90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06" grpId="0" uiExpand="1" build="p"/>
      <p:bldP spid="3907" grpId="0" uiExpand="1" build="p"/>
      <p:bldP spid="3908"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904"/>
        <p:cNvGrpSpPr/>
        <p:nvPr/>
      </p:nvGrpSpPr>
      <p:grpSpPr>
        <a:xfrm>
          <a:off x="0" y="0"/>
          <a:ext cx="0" cy="0"/>
          <a:chOff x="0" y="0"/>
          <a:chExt cx="0" cy="0"/>
        </a:xfrm>
      </p:grpSpPr>
      <p:sp>
        <p:nvSpPr>
          <p:cNvPr id="3905" name="Google Shape;3905;p21"/>
          <p:cNvSpPr txBox="1">
            <a:spLocks noGrp="1"/>
          </p:cNvSpPr>
          <p:nvPr>
            <p:ph type="title"/>
          </p:nvPr>
        </p:nvSpPr>
        <p:spPr>
          <a:xfrm>
            <a:off x="718300" y="739375"/>
            <a:ext cx="67611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IMPORTANCE OF PRODUCT OR SERVICE TO THE BUYER</a:t>
            </a:r>
            <a:endParaRPr dirty="0"/>
          </a:p>
        </p:txBody>
      </p:sp>
      <p:sp>
        <p:nvSpPr>
          <p:cNvPr id="3906" name="Google Shape;3906;p21"/>
          <p:cNvSpPr txBox="1">
            <a:spLocks noGrp="1"/>
          </p:cNvSpPr>
          <p:nvPr>
            <p:ph type="body" idx="1"/>
          </p:nvPr>
        </p:nvSpPr>
        <p:spPr>
          <a:xfrm>
            <a:off x="718300" y="1755475"/>
            <a:ext cx="2179200" cy="3094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dirty="0"/>
              <a:t>Why important (Porter, 2008)</a:t>
            </a:r>
            <a:endParaRPr b="1" dirty="0"/>
          </a:p>
          <a:p>
            <a:pPr marL="0" lvl="0" indent="0" algn="l" rtl="0">
              <a:spcBef>
                <a:spcPts val="600"/>
              </a:spcBef>
              <a:spcAft>
                <a:spcPts val="0"/>
              </a:spcAft>
              <a:buNone/>
            </a:pPr>
            <a:r>
              <a:rPr lang="en" sz="1400" dirty="0"/>
              <a:t>If a resource </a:t>
            </a:r>
            <a:r>
              <a:rPr lang="en-US" sz="1400" dirty="0"/>
              <a:t>vital in order to provide good service to our customers, then the buyer (library) will be less price sensitive.</a:t>
            </a:r>
            <a:endParaRPr sz="1400" dirty="0"/>
          </a:p>
        </p:txBody>
      </p:sp>
      <p:sp>
        <p:nvSpPr>
          <p:cNvPr id="3907" name="Google Shape;3907;p21"/>
          <p:cNvSpPr txBox="1">
            <a:spLocks noGrp="1"/>
          </p:cNvSpPr>
          <p:nvPr>
            <p:ph type="body" idx="2"/>
          </p:nvPr>
        </p:nvSpPr>
        <p:spPr>
          <a:xfrm>
            <a:off x="3009263" y="1755475"/>
            <a:ext cx="2179200" cy="3094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What this means for academic libraries</a:t>
            </a:r>
            <a:endParaRPr b="1" dirty="0"/>
          </a:p>
          <a:p>
            <a:pPr marL="0" lvl="0" indent="0" algn="l" rtl="0">
              <a:spcBef>
                <a:spcPts val="600"/>
              </a:spcBef>
              <a:spcAft>
                <a:spcPts val="0"/>
              </a:spcAft>
              <a:buNone/>
            </a:pPr>
            <a:r>
              <a:rPr lang="en" sz="1400" dirty="0"/>
              <a:t>If the resource is vital to supporting current research, teaching, and learning then it will be more difficult to cancel and will take effort to switch to alternatives if available.</a:t>
            </a:r>
            <a:endParaRPr sz="1400" dirty="0"/>
          </a:p>
        </p:txBody>
      </p:sp>
      <p:sp>
        <p:nvSpPr>
          <p:cNvPr id="3908" name="Google Shape;3908;p21"/>
          <p:cNvSpPr txBox="1">
            <a:spLocks noGrp="1"/>
          </p:cNvSpPr>
          <p:nvPr>
            <p:ph type="body" idx="3"/>
          </p:nvPr>
        </p:nvSpPr>
        <p:spPr>
          <a:xfrm>
            <a:off x="5300225" y="1755475"/>
            <a:ext cx="2610719" cy="3094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Metrics (Macy, 2018)</a:t>
            </a:r>
            <a:endParaRPr b="1" dirty="0"/>
          </a:p>
          <a:p>
            <a:pPr marL="285750" indent="-285750"/>
            <a:r>
              <a:rPr lang="en-US" sz="1400" dirty="0"/>
              <a:t>Cost per use</a:t>
            </a:r>
          </a:p>
          <a:p>
            <a:pPr marL="285750" indent="-285750"/>
            <a:r>
              <a:rPr lang="en-US" sz="1400" dirty="0"/>
              <a:t>Cost per citation</a:t>
            </a:r>
          </a:p>
          <a:p>
            <a:pPr marL="285750" indent="-285750"/>
            <a:r>
              <a:rPr lang="en-US" sz="1400" dirty="0"/>
              <a:t>Qualitative data on patron use in research, teaching, and learning </a:t>
            </a:r>
          </a:p>
          <a:p>
            <a:pPr marL="285750" indent="-285750"/>
            <a:r>
              <a:rPr lang="en-US" sz="1400" dirty="0"/>
              <a:t>Uniqueness within the collection</a:t>
            </a:r>
          </a:p>
          <a:p>
            <a:pPr marL="285750" indent="-285750"/>
            <a:r>
              <a:rPr lang="en-US" sz="1400" dirty="0"/>
              <a:t>Consortia agreements</a:t>
            </a:r>
          </a:p>
          <a:p>
            <a:pPr marL="0" lvl="0" indent="0" algn="l" rtl="0">
              <a:spcBef>
                <a:spcPts val="600"/>
              </a:spcBef>
              <a:spcAft>
                <a:spcPts val="0"/>
              </a:spcAft>
              <a:buNone/>
            </a:pPr>
            <a:endParaRPr dirty="0"/>
          </a:p>
        </p:txBody>
      </p:sp>
      <p:sp>
        <p:nvSpPr>
          <p:cNvPr id="3909" name="Google Shape;3909;p21"/>
          <p:cNvSpPr txBox="1">
            <a:spLocks noGrp="1"/>
          </p:cNvSpPr>
          <p:nvPr>
            <p:ph type="sldNum" idx="12"/>
          </p:nvPr>
        </p:nvSpPr>
        <p:spPr>
          <a:xfrm>
            <a:off x="91531" y="4720201"/>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9</a:t>
            </a:fld>
            <a:endParaRPr/>
          </a:p>
        </p:txBody>
      </p:sp>
    </p:spTree>
    <p:extLst>
      <p:ext uri="{BB962C8B-B14F-4D97-AF65-F5344CB8AC3E}">
        <p14:creationId xmlns:p14="http://schemas.microsoft.com/office/powerpoint/2010/main" val="942523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0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0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907">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90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908">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908">
                                            <p:txEl>
                                              <p:pRg st="1" end="1"/>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908">
                                            <p:txEl>
                                              <p:pRg st="2" end="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908">
                                            <p:txEl>
                                              <p:pRg st="3" end="3"/>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908">
                                            <p:txEl>
                                              <p:pRg st="4" end="4"/>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90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06" grpId="0" uiExpand="1" build="p"/>
      <p:bldP spid="3907" grpId="0" uiExpand="1" build="p"/>
      <p:bldP spid="3908" grpId="0" uiExpand="1" build="p"/>
    </p:bldLst>
  </p:timing>
</p:sld>
</file>

<file path=ppt/theme/theme1.xml><?xml version="1.0" encoding="utf-8"?>
<a:theme xmlns:a="http://schemas.openxmlformats.org/drawingml/2006/main" name="Mowbray template">
  <a:themeElements>
    <a:clrScheme name="Custom 347">
      <a:dk1>
        <a:srgbClr val="003B55"/>
      </a:dk1>
      <a:lt1>
        <a:srgbClr val="FFFFFF"/>
      </a:lt1>
      <a:dk2>
        <a:srgbClr val="0B87A1"/>
      </a:dk2>
      <a:lt2>
        <a:srgbClr val="EEF1EE"/>
      </a:lt2>
      <a:accent1>
        <a:srgbClr val="D3EBD5"/>
      </a:accent1>
      <a:accent2>
        <a:srgbClr val="80BFB7"/>
      </a:accent2>
      <a:accent3>
        <a:srgbClr val="0B87A1"/>
      </a:accent3>
      <a:accent4>
        <a:srgbClr val="01597F"/>
      </a:accent4>
      <a:accent5>
        <a:srgbClr val="003B55"/>
      </a:accent5>
      <a:accent6>
        <a:srgbClr val="001120"/>
      </a:accent6>
      <a:hlink>
        <a:srgbClr val="01597F"/>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400</TotalTime>
  <Words>3460</Words>
  <Application>Microsoft Office PowerPoint</Application>
  <PresentationFormat>On-screen Show (16:9)</PresentationFormat>
  <Paragraphs>197</Paragraphs>
  <Slides>15</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Titillium Web Light</vt:lpstr>
      <vt:lpstr>Arial</vt:lpstr>
      <vt:lpstr>Dosis ExtraLight</vt:lpstr>
      <vt:lpstr>Oswald</vt:lpstr>
      <vt:lpstr>Titillium Web</vt:lpstr>
      <vt:lpstr>Dosis</vt:lpstr>
      <vt:lpstr>Mowbray template</vt:lpstr>
      <vt:lpstr>Internal Analysis to Support Negotiation Planning Module 1 Foundations – Negotiation Planning Part 2</vt:lpstr>
      <vt:lpstr>Internal analysis of historical data about your organization, vendor, and the product or service will help you determine your interests</vt:lpstr>
      <vt:lpstr>What determines interests?</vt:lpstr>
      <vt:lpstr>WHAT NEEDS TO BE REVIEWED</vt:lpstr>
      <vt:lpstr>Price sensitivity</vt:lpstr>
      <vt:lpstr>THE FOUR FACTORS THAT DETERMINE PRICE SENSITIVITY</vt:lpstr>
      <vt:lpstr>PROPORTION OF TOTAL COST [BUDGET]</vt:lpstr>
      <vt:lpstr>LEVEL OF DIFFERENTIATION BETWEEN PRODUCTS</vt:lpstr>
      <vt:lpstr>IMPORTANCE OF PRODUCT OR SERVICE TO THE BUYER</vt:lpstr>
      <vt:lpstr>LEVEL OF COMPETITION AMONG END USERS (i.e. OUR PATRONS)</vt:lpstr>
      <vt:lpstr>HELPFUL PLACES TO START</vt:lpstr>
      <vt:lpstr>USEFUL ANALYSIS TOOLS IN MS EXCEL</vt:lpstr>
      <vt:lpstr>Resources Available To Help</vt:lpstr>
      <vt:lpstr>KNOW YOUR POWER POSITION</vt:lpstr>
      <vt:lpstr>BIBLIOGRAPHY &amp; 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Macy, Katharine</dc:creator>
  <cp:lastModifiedBy>Macy, Katharine</cp:lastModifiedBy>
  <cp:revision>4</cp:revision>
  <dcterms:modified xsi:type="dcterms:W3CDTF">2024-02-13T15:11:50Z</dcterms:modified>
</cp:coreProperties>
</file>