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4"/>
  </p:notesMasterIdLst>
  <p:sldIdLst>
    <p:sldId id="256" r:id="rId2"/>
    <p:sldId id="361" r:id="rId3"/>
    <p:sldId id="299" r:id="rId4"/>
    <p:sldId id="360" r:id="rId5"/>
    <p:sldId id="359" r:id="rId6"/>
    <p:sldId id="300" r:id="rId7"/>
    <p:sldId id="338" r:id="rId8"/>
    <p:sldId id="362" r:id="rId9"/>
    <p:sldId id="363" r:id="rId10"/>
    <p:sldId id="364" r:id="rId11"/>
    <p:sldId id="365" r:id="rId12"/>
    <p:sldId id="279" r:id="rId13"/>
  </p:sldIdLst>
  <p:sldSz cx="9144000" cy="5143500" type="screen16x9"/>
  <p:notesSz cx="6858000" cy="9144000"/>
  <p:embeddedFontLst>
    <p:embeddedFont>
      <p:font typeface="Calibri" panose="020F0502020204030204" pitchFamily="34" charset="0"/>
      <p:regular r:id="rId15"/>
      <p:bold r:id="rId16"/>
      <p:italic r:id="rId17"/>
      <p:boldItalic r:id="rId18"/>
    </p:embeddedFont>
    <p:embeddedFont>
      <p:font typeface="Oxygen" panose="020B0604020202020204" charset="0"/>
      <p:regular r:id="rId19"/>
      <p:bold r:id="rId20"/>
    </p:embeddedFont>
    <p:embeddedFont>
      <p:font typeface="Oxygen Light" panose="020B0604020202020204" charset="0"/>
      <p:regular r:id="rId21"/>
      <p:bold r:id="rId22"/>
    </p:embeddedFont>
    <p:embeddedFont>
      <p:font typeface="Zilla Slab SemiBold" panose="020B0604020202020204" charset="0"/>
      <p:bold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EE823C-8C4F-4FA4-A3B0-9154774D1FAD}" v="18" dt="2021-08-18T14:22:05.766"/>
  </p1510:revLst>
</p1510:revInfo>
</file>

<file path=ppt/tableStyles.xml><?xml version="1.0" encoding="utf-8"?>
<a:tblStyleLst xmlns:a="http://schemas.openxmlformats.org/drawingml/2006/main" def="{7405A473-A67A-4E67-B12D-D377399AE1F6}">
  <a:tblStyle styleId="{7405A473-A67A-4E67-B12D-D377399AE1F6}"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B3CEEE4-EA1C-4687-B06A-87DD94B0C216}"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8" d="100"/>
          <a:sy n="138" d="100"/>
        </p:scale>
        <p:origin x="75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5FEE823C-8C4F-4FA4-A3B0-9154774D1FAD}"/>
    <pc:docChg chg="undo custSel addSld delSld modSld sldOrd">
      <pc:chgData name="Macy, Katharine" userId="80e598a2-719b-4f78-bac7-529462b04968" providerId="ADAL" clId="{5FEE823C-8C4F-4FA4-A3B0-9154774D1FAD}" dt="2021-08-18T16:28:51" v="1559" actId="20577"/>
      <pc:docMkLst>
        <pc:docMk/>
      </pc:docMkLst>
      <pc:sldChg chg="addSp modSp mod modNotes">
        <pc:chgData name="Macy, Katharine" userId="80e598a2-719b-4f78-bac7-529462b04968" providerId="ADAL" clId="{5FEE823C-8C4F-4FA4-A3B0-9154774D1FAD}" dt="2021-08-18T14:25:19.204" v="1554" actId="403"/>
        <pc:sldMkLst>
          <pc:docMk/>
          <pc:sldMk cId="0" sldId="256"/>
        </pc:sldMkLst>
        <pc:spChg chg="add mod">
          <ac:chgData name="Macy, Katharine" userId="80e598a2-719b-4f78-bac7-529462b04968" providerId="ADAL" clId="{5FEE823C-8C4F-4FA4-A3B0-9154774D1FAD}" dt="2021-08-18T13:49:18.848" v="0"/>
          <ac:spMkLst>
            <pc:docMk/>
            <pc:sldMk cId="0" sldId="256"/>
            <ac:spMk id="3" creationId="{F6248A14-F190-4E3E-B13E-44D294F4A402}"/>
          </ac:spMkLst>
        </pc:spChg>
        <pc:spChg chg="mod">
          <ac:chgData name="Macy, Katharine" userId="80e598a2-719b-4f78-bac7-529462b04968" providerId="ADAL" clId="{5FEE823C-8C4F-4FA4-A3B0-9154774D1FAD}" dt="2021-08-18T14:25:19.204" v="1554" actId="403"/>
          <ac:spMkLst>
            <pc:docMk/>
            <pc:sldMk cId="0" sldId="256"/>
            <ac:spMk id="69" creationId="{00000000-0000-0000-0000-000000000000}"/>
          </ac:spMkLst>
        </pc:spChg>
        <pc:picChg chg="add mod">
          <ac:chgData name="Macy, Katharine" userId="80e598a2-719b-4f78-bac7-529462b04968" providerId="ADAL" clId="{5FEE823C-8C4F-4FA4-A3B0-9154774D1FAD}" dt="2021-08-18T13:49:29.205" v="1"/>
          <ac:picMkLst>
            <pc:docMk/>
            <pc:sldMk cId="0" sldId="256"/>
            <ac:picMk id="4" creationId="{AD99B0ED-204B-4150-A4E7-26C50818E67E}"/>
          </ac:picMkLst>
        </pc:picChg>
        <pc:picChg chg="add mod">
          <ac:chgData name="Macy, Katharine" userId="80e598a2-719b-4f78-bac7-529462b04968" providerId="ADAL" clId="{5FEE823C-8C4F-4FA4-A3B0-9154774D1FAD}" dt="2021-08-18T13:49:36.785" v="2"/>
          <ac:picMkLst>
            <pc:docMk/>
            <pc:sldMk cId="0" sldId="256"/>
            <ac:picMk id="5" creationId="{4777E73F-C9B3-4DCC-AB50-CDA6FDF0BC0D}"/>
          </ac:picMkLst>
        </pc:picChg>
      </pc:sldChg>
      <pc:sldChg chg="del">
        <pc:chgData name="Macy, Katharine" userId="80e598a2-719b-4f78-bac7-529462b04968" providerId="ADAL" clId="{5FEE823C-8C4F-4FA4-A3B0-9154774D1FAD}" dt="2021-08-18T13:51:31.722" v="5" actId="47"/>
        <pc:sldMkLst>
          <pc:docMk/>
          <pc:sldMk cId="0" sldId="257"/>
        </pc:sldMkLst>
      </pc:sldChg>
      <pc:sldChg chg="del">
        <pc:chgData name="Macy, Katharine" userId="80e598a2-719b-4f78-bac7-529462b04968" providerId="ADAL" clId="{5FEE823C-8C4F-4FA4-A3B0-9154774D1FAD}" dt="2021-08-18T13:51:26.962" v="4" actId="47"/>
        <pc:sldMkLst>
          <pc:docMk/>
          <pc:sldMk cId="0" sldId="258"/>
        </pc:sldMkLst>
      </pc:sldChg>
      <pc:sldChg chg="modSp del mod">
        <pc:chgData name="Macy, Katharine" userId="80e598a2-719b-4f78-bac7-529462b04968" providerId="ADAL" clId="{5FEE823C-8C4F-4FA4-A3B0-9154774D1FAD}" dt="2021-08-18T16:28:35.007" v="1555" actId="47"/>
        <pc:sldMkLst>
          <pc:docMk/>
          <pc:sldMk cId="0" sldId="259"/>
        </pc:sldMkLst>
        <pc:spChg chg="mod">
          <ac:chgData name="Macy, Katharine" userId="80e598a2-719b-4f78-bac7-529462b04968" providerId="ADAL" clId="{5FEE823C-8C4F-4FA4-A3B0-9154774D1FAD}" dt="2021-08-18T14:17:50.438" v="1387" actId="20577"/>
          <ac:spMkLst>
            <pc:docMk/>
            <pc:sldMk cId="0" sldId="259"/>
            <ac:spMk id="91" creationId="{00000000-0000-0000-0000-000000000000}"/>
          </ac:spMkLst>
        </pc:spChg>
        <pc:spChg chg="mod">
          <ac:chgData name="Macy, Katharine" userId="80e598a2-719b-4f78-bac7-529462b04968" providerId="ADAL" clId="{5FEE823C-8C4F-4FA4-A3B0-9154774D1FAD}" dt="2021-08-18T14:17:44.120" v="1385" actId="313"/>
          <ac:spMkLst>
            <pc:docMk/>
            <pc:sldMk cId="0" sldId="259"/>
            <ac:spMk id="92" creationId="{00000000-0000-0000-0000-000000000000}"/>
          </ac:spMkLst>
        </pc:spChg>
      </pc:sldChg>
      <pc:sldChg chg="del modNotes">
        <pc:chgData name="Macy, Katharine" userId="80e598a2-719b-4f78-bac7-529462b04968" providerId="ADAL" clId="{5FEE823C-8C4F-4FA4-A3B0-9154774D1FAD}" dt="2021-08-18T14:19:24.879" v="1477" actId="47"/>
        <pc:sldMkLst>
          <pc:docMk/>
          <pc:sldMk cId="0" sldId="260"/>
        </pc:sldMkLst>
      </pc:sldChg>
      <pc:sldChg chg="del modNotes">
        <pc:chgData name="Macy, Katharine" userId="80e598a2-719b-4f78-bac7-529462b04968" providerId="ADAL" clId="{5FEE823C-8C4F-4FA4-A3B0-9154774D1FAD}" dt="2021-08-18T14:19:24.879" v="1477" actId="47"/>
        <pc:sldMkLst>
          <pc:docMk/>
          <pc:sldMk cId="0" sldId="261"/>
        </pc:sldMkLst>
      </pc:sldChg>
      <pc:sldChg chg="del modNotes">
        <pc:chgData name="Macy, Katharine" userId="80e598a2-719b-4f78-bac7-529462b04968" providerId="ADAL" clId="{5FEE823C-8C4F-4FA4-A3B0-9154774D1FAD}" dt="2021-08-18T14:19:24.879" v="1477" actId="47"/>
        <pc:sldMkLst>
          <pc:docMk/>
          <pc:sldMk cId="0" sldId="262"/>
        </pc:sldMkLst>
      </pc:sldChg>
      <pc:sldChg chg="del modNotes">
        <pc:chgData name="Macy, Katharine" userId="80e598a2-719b-4f78-bac7-529462b04968" providerId="ADAL" clId="{5FEE823C-8C4F-4FA4-A3B0-9154774D1FAD}" dt="2021-08-18T14:19:24.879" v="1477" actId="47"/>
        <pc:sldMkLst>
          <pc:docMk/>
          <pc:sldMk cId="0" sldId="263"/>
        </pc:sldMkLst>
      </pc:sldChg>
      <pc:sldChg chg="del modNotes">
        <pc:chgData name="Macy, Katharine" userId="80e598a2-719b-4f78-bac7-529462b04968" providerId="ADAL" clId="{5FEE823C-8C4F-4FA4-A3B0-9154774D1FAD}" dt="2021-08-18T14:19:24.879" v="1477" actId="47"/>
        <pc:sldMkLst>
          <pc:docMk/>
          <pc:sldMk cId="0" sldId="264"/>
        </pc:sldMkLst>
      </pc:sldChg>
      <pc:sldChg chg="del modNotes">
        <pc:chgData name="Macy, Katharine" userId="80e598a2-719b-4f78-bac7-529462b04968" providerId="ADAL" clId="{5FEE823C-8C4F-4FA4-A3B0-9154774D1FAD}" dt="2021-08-18T14:19:24.879" v="1477" actId="47"/>
        <pc:sldMkLst>
          <pc:docMk/>
          <pc:sldMk cId="0" sldId="265"/>
        </pc:sldMkLst>
      </pc:sldChg>
      <pc:sldChg chg="del modNotes">
        <pc:chgData name="Macy, Katharine" userId="80e598a2-719b-4f78-bac7-529462b04968" providerId="ADAL" clId="{5FEE823C-8C4F-4FA4-A3B0-9154774D1FAD}" dt="2021-08-18T14:19:24.879" v="1477" actId="47"/>
        <pc:sldMkLst>
          <pc:docMk/>
          <pc:sldMk cId="0" sldId="266"/>
        </pc:sldMkLst>
      </pc:sldChg>
      <pc:sldChg chg="del modNotes">
        <pc:chgData name="Macy, Katharine" userId="80e598a2-719b-4f78-bac7-529462b04968" providerId="ADAL" clId="{5FEE823C-8C4F-4FA4-A3B0-9154774D1FAD}" dt="2021-08-18T14:19:24.879" v="1477" actId="47"/>
        <pc:sldMkLst>
          <pc:docMk/>
          <pc:sldMk cId="0" sldId="267"/>
        </pc:sldMkLst>
      </pc:sldChg>
      <pc:sldChg chg="del modNotes">
        <pc:chgData name="Macy, Katharine" userId="80e598a2-719b-4f78-bac7-529462b04968" providerId="ADAL" clId="{5FEE823C-8C4F-4FA4-A3B0-9154774D1FAD}" dt="2021-08-18T14:19:24.879" v="1477" actId="47"/>
        <pc:sldMkLst>
          <pc:docMk/>
          <pc:sldMk cId="0" sldId="268"/>
        </pc:sldMkLst>
      </pc:sldChg>
      <pc:sldChg chg="del modNotes">
        <pc:chgData name="Macy, Katharine" userId="80e598a2-719b-4f78-bac7-529462b04968" providerId="ADAL" clId="{5FEE823C-8C4F-4FA4-A3B0-9154774D1FAD}" dt="2021-08-18T14:19:24.879" v="1477" actId="47"/>
        <pc:sldMkLst>
          <pc:docMk/>
          <pc:sldMk cId="0" sldId="269"/>
        </pc:sldMkLst>
      </pc:sldChg>
      <pc:sldChg chg="del modNotes">
        <pc:chgData name="Macy, Katharine" userId="80e598a2-719b-4f78-bac7-529462b04968" providerId="ADAL" clId="{5FEE823C-8C4F-4FA4-A3B0-9154774D1FAD}" dt="2021-08-18T14:19:24.879" v="1477" actId="47"/>
        <pc:sldMkLst>
          <pc:docMk/>
          <pc:sldMk cId="0" sldId="270"/>
        </pc:sldMkLst>
      </pc:sldChg>
      <pc:sldChg chg="del modNotes">
        <pc:chgData name="Macy, Katharine" userId="80e598a2-719b-4f78-bac7-529462b04968" providerId="ADAL" clId="{5FEE823C-8C4F-4FA4-A3B0-9154774D1FAD}" dt="2021-08-18T14:19:24.879" v="1477" actId="47"/>
        <pc:sldMkLst>
          <pc:docMk/>
          <pc:sldMk cId="0" sldId="271"/>
        </pc:sldMkLst>
      </pc:sldChg>
      <pc:sldChg chg="del modNotes">
        <pc:chgData name="Macy, Katharine" userId="80e598a2-719b-4f78-bac7-529462b04968" providerId="ADAL" clId="{5FEE823C-8C4F-4FA4-A3B0-9154774D1FAD}" dt="2021-08-18T14:19:24.879" v="1477" actId="47"/>
        <pc:sldMkLst>
          <pc:docMk/>
          <pc:sldMk cId="0" sldId="272"/>
        </pc:sldMkLst>
      </pc:sldChg>
      <pc:sldChg chg="del modNotes">
        <pc:chgData name="Macy, Katharine" userId="80e598a2-719b-4f78-bac7-529462b04968" providerId="ADAL" clId="{5FEE823C-8C4F-4FA4-A3B0-9154774D1FAD}" dt="2021-08-18T14:19:24.879" v="1477" actId="47"/>
        <pc:sldMkLst>
          <pc:docMk/>
          <pc:sldMk cId="0" sldId="273"/>
        </pc:sldMkLst>
      </pc:sldChg>
      <pc:sldChg chg="del modNotes">
        <pc:chgData name="Macy, Katharine" userId="80e598a2-719b-4f78-bac7-529462b04968" providerId="ADAL" clId="{5FEE823C-8C4F-4FA4-A3B0-9154774D1FAD}" dt="2021-08-18T14:19:24.879" v="1477" actId="47"/>
        <pc:sldMkLst>
          <pc:docMk/>
          <pc:sldMk cId="0" sldId="274"/>
        </pc:sldMkLst>
      </pc:sldChg>
      <pc:sldChg chg="del modNotes">
        <pc:chgData name="Macy, Katharine" userId="80e598a2-719b-4f78-bac7-529462b04968" providerId="ADAL" clId="{5FEE823C-8C4F-4FA4-A3B0-9154774D1FAD}" dt="2021-08-18T14:19:24.879" v="1477" actId="47"/>
        <pc:sldMkLst>
          <pc:docMk/>
          <pc:sldMk cId="0" sldId="275"/>
        </pc:sldMkLst>
      </pc:sldChg>
      <pc:sldChg chg="del modNotes">
        <pc:chgData name="Macy, Katharine" userId="80e598a2-719b-4f78-bac7-529462b04968" providerId="ADAL" clId="{5FEE823C-8C4F-4FA4-A3B0-9154774D1FAD}" dt="2021-08-18T14:19:24.879" v="1477" actId="47"/>
        <pc:sldMkLst>
          <pc:docMk/>
          <pc:sldMk cId="0" sldId="276"/>
        </pc:sldMkLst>
      </pc:sldChg>
      <pc:sldChg chg="del modNotes">
        <pc:chgData name="Macy, Katharine" userId="80e598a2-719b-4f78-bac7-529462b04968" providerId="ADAL" clId="{5FEE823C-8C4F-4FA4-A3B0-9154774D1FAD}" dt="2021-08-18T14:19:24.879" v="1477" actId="47"/>
        <pc:sldMkLst>
          <pc:docMk/>
          <pc:sldMk cId="0" sldId="277"/>
        </pc:sldMkLst>
      </pc:sldChg>
      <pc:sldChg chg="modSp del mod modNotes">
        <pc:chgData name="Macy, Katharine" userId="80e598a2-719b-4f78-bac7-529462b04968" providerId="ADAL" clId="{5FEE823C-8C4F-4FA4-A3B0-9154774D1FAD}" dt="2021-08-18T16:28:35.007" v="1555" actId="47"/>
        <pc:sldMkLst>
          <pc:docMk/>
          <pc:sldMk cId="0" sldId="278"/>
        </pc:sldMkLst>
        <pc:spChg chg="mod">
          <ac:chgData name="Macy, Katharine" userId="80e598a2-719b-4f78-bac7-529462b04968" providerId="ADAL" clId="{5FEE823C-8C4F-4FA4-A3B0-9154774D1FAD}" dt="2021-08-18T14:20:00.327" v="1532" actId="20577"/>
          <ac:spMkLst>
            <pc:docMk/>
            <pc:sldMk cId="0" sldId="278"/>
            <ac:spMk id="323" creationId="{00000000-0000-0000-0000-000000000000}"/>
          </ac:spMkLst>
        </pc:spChg>
      </pc:sldChg>
      <pc:sldChg chg="modSp mod modNotes">
        <pc:chgData name="Macy, Katharine" userId="80e598a2-719b-4f78-bac7-529462b04968" providerId="ADAL" clId="{5FEE823C-8C4F-4FA4-A3B0-9154774D1FAD}" dt="2021-08-18T14:19:29.308" v="1478" actId="20577"/>
        <pc:sldMkLst>
          <pc:docMk/>
          <pc:sldMk cId="0" sldId="279"/>
        </pc:sldMkLst>
        <pc:spChg chg="mod">
          <ac:chgData name="Macy, Katharine" userId="80e598a2-719b-4f78-bac7-529462b04968" providerId="ADAL" clId="{5FEE823C-8C4F-4FA4-A3B0-9154774D1FAD}" dt="2021-08-18T14:19:29.308" v="1478" actId="20577"/>
          <ac:spMkLst>
            <pc:docMk/>
            <pc:sldMk cId="0" sldId="279"/>
            <ac:spMk id="331" creationId="{00000000-0000-0000-0000-000000000000}"/>
          </ac:spMkLst>
        </pc:spChg>
      </pc:sldChg>
      <pc:sldChg chg="del modNotes">
        <pc:chgData name="Macy, Katharine" userId="80e598a2-719b-4f78-bac7-529462b04968" providerId="ADAL" clId="{5FEE823C-8C4F-4FA4-A3B0-9154774D1FAD}" dt="2021-08-18T14:19:31.559" v="1479" actId="47"/>
        <pc:sldMkLst>
          <pc:docMk/>
          <pc:sldMk cId="0" sldId="280"/>
        </pc:sldMkLst>
      </pc:sldChg>
      <pc:sldChg chg="del">
        <pc:chgData name="Macy, Katharine" userId="80e598a2-719b-4f78-bac7-529462b04968" providerId="ADAL" clId="{5FEE823C-8C4F-4FA4-A3B0-9154774D1FAD}" dt="2021-08-18T14:19:35.968" v="1480" actId="47"/>
        <pc:sldMkLst>
          <pc:docMk/>
          <pc:sldMk cId="0" sldId="281"/>
        </pc:sldMkLst>
      </pc:sldChg>
      <pc:sldChg chg="del modNotes">
        <pc:chgData name="Macy, Katharine" userId="80e598a2-719b-4f78-bac7-529462b04968" providerId="ADAL" clId="{5FEE823C-8C4F-4FA4-A3B0-9154774D1FAD}" dt="2021-08-18T14:19:40.668" v="1481" actId="47"/>
        <pc:sldMkLst>
          <pc:docMk/>
          <pc:sldMk cId="0" sldId="282"/>
        </pc:sldMkLst>
      </pc:sldChg>
      <pc:sldChg chg="del modNotes">
        <pc:chgData name="Macy, Katharine" userId="80e598a2-719b-4f78-bac7-529462b04968" providerId="ADAL" clId="{5FEE823C-8C4F-4FA4-A3B0-9154774D1FAD}" dt="2021-08-18T14:19:40.668" v="1481" actId="47"/>
        <pc:sldMkLst>
          <pc:docMk/>
          <pc:sldMk cId="0" sldId="283"/>
        </pc:sldMkLst>
      </pc:sldChg>
      <pc:sldChg chg="del modNotes">
        <pc:chgData name="Macy, Katharine" userId="80e598a2-719b-4f78-bac7-529462b04968" providerId="ADAL" clId="{5FEE823C-8C4F-4FA4-A3B0-9154774D1FAD}" dt="2021-08-18T14:19:40.668" v="1481" actId="47"/>
        <pc:sldMkLst>
          <pc:docMk/>
          <pc:sldMk cId="0" sldId="284"/>
        </pc:sldMkLst>
      </pc:sldChg>
      <pc:sldChg chg="del modNotes">
        <pc:chgData name="Macy, Katharine" userId="80e598a2-719b-4f78-bac7-529462b04968" providerId="ADAL" clId="{5FEE823C-8C4F-4FA4-A3B0-9154774D1FAD}" dt="2021-08-18T14:19:40.668" v="1481" actId="47"/>
        <pc:sldMkLst>
          <pc:docMk/>
          <pc:sldMk cId="0" sldId="285"/>
        </pc:sldMkLst>
      </pc:sldChg>
      <pc:sldChg chg="del modNotes">
        <pc:chgData name="Macy, Katharine" userId="80e598a2-719b-4f78-bac7-529462b04968" providerId="ADAL" clId="{5FEE823C-8C4F-4FA4-A3B0-9154774D1FAD}" dt="2021-08-18T14:19:40.668" v="1481" actId="47"/>
        <pc:sldMkLst>
          <pc:docMk/>
          <pc:sldMk cId="0" sldId="286"/>
        </pc:sldMkLst>
      </pc:sldChg>
      <pc:sldChg chg="del modNotes">
        <pc:chgData name="Macy, Katharine" userId="80e598a2-719b-4f78-bac7-529462b04968" providerId="ADAL" clId="{5FEE823C-8C4F-4FA4-A3B0-9154774D1FAD}" dt="2021-08-18T14:19:40.668" v="1481" actId="47"/>
        <pc:sldMkLst>
          <pc:docMk/>
          <pc:sldMk cId="0" sldId="287"/>
        </pc:sldMkLst>
      </pc:sldChg>
      <pc:sldChg chg="del modNotes">
        <pc:chgData name="Macy, Katharine" userId="80e598a2-719b-4f78-bac7-529462b04968" providerId="ADAL" clId="{5FEE823C-8C4F-4FA4-A3B0-9154774D1FAD}" dt="2021-08-18T14:19:40.668" v="1481" actId="47"/>
        <pc:sldMkLst>
          <pc:docMk/>
          <pc:sldMk cId="0" sldId="288"/>
        </pc:sldMkLst>
      </pc:sldChg>
      <pc:sldChg chg="del modNotes">
        <pc:chgData name="Macy, Katharine" userId="80e598a2-719b-4f78-bac7-529462b04968" providerId="ADAL" clId="{5FEE823C-8C4F-4FA4-A3B0-9154774D1FAD}" dt="2021-08-18T14:19:40.668" v="1481" actId="47"/>
        <pc:sldMkLst>
          <pc:docMk/>
          <pc:sldMk cId="0" sldId="289"/>
        </pc:sldMkLst>
      </pc:sldChg>
      <pc:sldChg chg="del modNotes">
        <pc:chgData name="Macy, Katharine" userId="80e598a2-719b-4f78-bac7-529462b04968" providerId="ADAL" clId="{5FEE823C-8C4F-4FA4-A3B0-9154774D1FAD}" dt="2021-08-18T14:19:40.668" v="1481" actId="47"/>
        <pc:sldMkLst>
          <pc:docMk/>
          <pc:sldMk cId="0" sldId="290"/>
        </pc:sldMkLst>
      </pc:sldChg>
      <pc:sldChg chg="del modNotes">
        <pc:chgData name="Macy, Katharine" userId="80e598a2-719b-4f78-bac7-529462b04968" providerId="ADAL" clId="{5FEE823C-8C4F-4FA4-A3B0-9154774D1FAD}" dt="2021-08-18T14:19:40.668" v="1481" actId="47"/>
        <pc:sldMkLst>
          <pc:docMk/>
          <pc:sldMk cId="0" sldId="291"/>
        </pc:sldMkLst>
      </pc:sldChg>
      <pc:sldChg chg="del modNotes">
        <pc:chgData name="Macy, Katharine" userId="80e598a2-719b-4f78-bac7-529462b04968" providerId="ADAL" clId="{5FEE823C-8C4F-4FA4-A3B0-9154774D1FAD}" dt="2021-08-18T14:19:40.668" v="1481" actId="47"/>
        <pc:sldMkLst>
          <pc:docMk/>
          <pc:sldMk cId="0" sldId="292"/>
        </pc:sldMkLst>
      </pc:sldChg>
      <pc:sldChg chg="del modNotes">
        <pc:chgData name="Macy, Katharine" userId="80e598a2-719b-4f78-bac7-529462b04968" providerId="ADAL" clId="{5FEE823C-8C4F-4FA4-A3B0-9154774D1FAD}" dt="2021-08-18T14:19:40.668" v="1481" actId="47"/>
        <pc:sldMkLst>
          <pc:docMk/>
          <pc:sldMk cId="0" sldId="293"/>
        </pc:sldMkLst>
      </pc:sldChg>
      <pc:sldChg chg="del">
        <pc:chgData name="Macy, Katharine" userId="80e598a2-719b-4f78-bac7-529462b04968" providerId="ADAL" clId="{5FEE823C-8C4F-4FA4-A3B0-9154774D1FAD}" dt="2021-08-18T14:19:40.668" v="1481" actId="47"/>
        <pc:sldMkLst>
          <pc:docMk/>
          <pc:sldMk cId="0" sldId="294"/>
        </pc:sldMkLst>
      </pc:sldChg>
      <pc:sldChg chg="add del">
        <pc:chgData name="Macy, Katharine" userId="80e598a2-719b-4f78-bac7-529462b04968" providerId="ADAL" clId="{5FEE823C-8C4F-4FA4-A3B0-9154774D1FAD}" dt="2021-08-18T13:51:34.659" v="6" actId="47"/>
        <pc:sldMkLst>
          <pc:docMk/>
          <pc:sldMk cId="0" sldId="295"/>
        </pc:sldMkLst>
      </pc:sldChg>
      <pc:sldChg chg="add">
        <pc:chgData name="Macy, Katharine" userId="80e598a2-719b-4f78-bac7-529462b04968" providerId="ADAL" clId="{5FEE823C-8C4F-4FA4-A3B0-9154774D1FAD}" dt="2021-08-18T13:51:12.480" v="3"/>
        <pc:sldMkLst>
          <pc:docMk/>
          <pc:sldMk cId="1067987178" sldId="299"/>
        </pc:sldMkLst>
      </pc:sldChg>
      <pc:sldChg chg="add">
        <pc:chgData name="Macy, Katharine" userId="80e598a2-719b-4f78-bac7-529462b04968" providerId="ADAL" clId="{5FEE823C-8C4F-4FA4-A3B0-9154774D1FAD}" dt="2021-08-18T13:51:12.480" v="3"/>
        <pc:sldMkLst>
          <pc:docMk/>
          <pc:sldMk cId="2242403178" sldId="300"/>
        </pc:sldMkLst>
      </pc:sldChg>
      <pc:sldChg chg="add">
        <pc:chgData name="Macy, Katharine" userId="80e598a2-719b-4f78-bac7-529462b04968" providerId="ADAL" clId="{5FEE823C-8C4F-4FA4-A3B0-9154774D1FAD}" dt="2021-08-18T14:01:28.693" v="392"/>
        <pc:sldMkLst>
          <pc:docMk/>
          <pc:sldMk cId="3340176659" sldId="338"/>
        </pc:sldMkLst>
      </pc:sldChg>
      <pc:sldChg chg="add ord">
        <pc:chgData name="Macy, Katharine" userId="80e598a2-719b-4f78-bac7-529462b04968" providerId="ADAL" clId="{5FEE823C-8C4F-4FA4-A3B0-9154774D1FAD}" dt="2021-08-18T14:00:25.763" v="391"/>
        <pc:sldMkLst>
          <pc:docMk/>
          <pc:sldMk cId="2447778155" sldId="359"/>
        </pc:sldMkLst>
      </pc:sldChg>
      <pc:sldChg chg="addSp modSp new mod">
        <pc:chgData name="Macy, Katharine" userId="80e598a2-719b-4f78-bac7-529462b04968" providerId="ADAL" clId="{5FEE823C-8C4F-4FA4-A3B0-9154774D1FAD}" dt="2021-08-18T13:59:26.734" v="389" actId="5793"/>
        <pc:sldMkLst>
          <pc:docMk/>
          <pc:sldMk cId="2174447709" sldId="360"/>
        </pc:sldMkLst>
        <pc:spChg chg="mod">
          <ac:chgData name="Macy, Katharine" userId="80e598a2-719b-4f78-bac7-529462b04968" providerId="ADAL" clId="{5FEE823C-8C4F-4FA4-A3B0-9154774D1FAD}" dt="2021-08-18T13:52:06.220" v="47" actId="20577"/>
          <ac:spMkLst>
            <pc:docMk/>
            <pc:sldMk cId="2174447709" sldId="360"/>
            <ac:spMk id="2" creationId="{B22DE00C-722E-43F6-A46B-DAE8187E8580}"/>
          </ac:spMkLst>
        </pc:spChg>
        <pc:spChg chg="mod">
          <ac:chgData name="Macy, Katharine" userId="80e598a2-719b-4f78-bac7-529462b04968" providerId="ADAL" clId="{5FEE823C-8C4F-4FA4-A3B0-9154774D1FAD}" dt="2021-08-18T13:59:26.734" v="389" actId="5793"/>
          <ac:spMkLst>
            <pc:docMk/>
            <pc:sldMk cId="2174447709" sldId="360"/>
            <ac:spMk id="3" creationId="{D0AA7106-19EF-4999-9E3D-756085114404}"/>
          </ac:spMkLst>
        </pc:spChg>
        <pc:spChg chg="mod">
          <ac:chgData name="Macy, Katharine" userId="80e598a2-719b-4f78-bac7-529462b04968" providerId="ADAL" clId="{5FEE823C-8C4F-4FA4-A3B0-9154774D1FAD}" dt="2021-08-18T13:59:11.261" v="384" actId="20577"/>
          <ac:spMkLst>
            <pc:docMk/>
            <pc:sldMk cId="2174447709" sldId="360"/>
            <ac:spMk id="4" creationId="{C1A6CC9D-2D54-4AA0-A77C-B3DBA12531AC}"/>
          </ac:spMkLst>
        </pc:spChg>
        <pc:spChg chg="mod">
          <ac:chgData name="Macy, Katharine" userId="80e598a2-719b-4f78-bac7-529462b04968" providerId="ADAL" clId="{5FEE823C-8C4F-4FA4-A3B0-9154774D1FAD}" dt="2021-08-18T13:53:21.980" v="149" actId="113"/>
          <ac:spMkLst>
            <pc:docMk/>
            <pc:sldMk cId="2174447709" sldId="360"/>
            <ac:spMk id="5" creationId="{A39E6745-5884-43CB-AF44-70FC13803852}"/>
          </ac:spMkLst>
        </pc:spChg>
        <pc:spChg chg="add mod">
          <ac:chgData name="Macy, Katharine" userId="80e598a2-719b-4f78-bac7-529462b04968" providerId="ADAL" clId="{5FEE823C-8C4F-4FA4-A3B0-9154774D1FAD}" dt="2021-08-18T13:56:07.470" v="346" actId="1076"/>
          <ac:spMkLst>
            <pc:docMk/>
            <pc:sldMk cId="2174447709" sldId="360"/>
            <ac:spMk id="7" creationId="{456886DF-8506-464A-A6B3-E1AA6D5B5213}"/>
          </ac:spMkLst>
        </pc:spChg>
      </pc:sldChg>
      <pc:sldChg chg="modSp add mod">
        <pc:chgData name="Macy, Katharine" userId="80e598a2-719b-4f78-bac7-529462b04968" providerId="ADAL" clId="{5FEE823C-8C4F-4FA4-A3B0-9154774D1FAD}" dt="2021-08-18T13:54:30.156" v="212" actId="20577"/>
        <pc:sldMkLst>
          <pc:docMk/>
          <pc:sldMk cId="3775184610" sldId="361"/>
        </pc:sldMkLst>
        <pc:spChg chg="mod">
          <ac:chgData name="Macy, Katharine" userId="80e598a2-719b-4f78-bac7-529462b04968" providerId="ADAL" clId="{5FEE823C-8C4F-4FA4-A3B0-9154774D1FAD}" dt="2021-08-18T13:53:58.811" v="162" actId="20577"/>
          <ac:spMkLst>
            <pc:docMk/>
            <pc:sldMk cId="3775184610" sldId="361"/>
            <ac:spMk id="91" creationId="{00000000-0000-0000-0000-000000000000}"/>
          </ac:spMkLst>
        </pc:spChg>
        <pc:spChg chg="mod">
          <ac:chgData name="Macy, Katharine" userId="80e598a2-719b-4f78-bac7-529462b04968" providerId="ADAL" clId="{5FEE823C-8C4F-4FA4-A3B0-9154774D1FAD}" dt="2021-08-18T13:54:30.156" v="212" actId="20577"/>
          <ac:spMkLst>
            <pc:docMk/>
            <pc:sldMk cId="3775184610" sldId="361"/>
            <ac:spMk id="92" creationId="{00000000-0000-0000-0000-000000000000}"/>
          </ac:spMkLst>
        </pc:spChg>
      </pc:sldChg>
      <pc:sldChg chg="addSp modSp add mod">
        <pc:chgData name="Macy, Katharine" userId="80e598a2-719b-4f78-bac7-529462b04968" providerId="ADAL" clId="{5FEE823C-8C4F-4FA4-A3B0-9154774D1FAD}" dt="2021-08-18T16:28:51" v="1559" actId="20577"/>
        <pc:sldMkLst>
          <pc:docMk/>
          <pc:sldMk cId="2066751052" sldId="362"/>
        </pc:sldMkLst>
        <pc:spChg chg="add mod">
          <ac:chgData name="Macy, Katharine" userId="80e598a2-719b-4f78-bac7-529462b04968" providerId="ADAL" clId="{5FEE823C-8C4F-4FA4-A3B0-9154774D1FAD}" dt="2021-08-18T14:21:16.274" v="1535" actId="207"/>
          <ac:spMkLst>
            <pc:docMk/>
            <pc:sldMk cId="2066751052" sldId="362"/>
            <ac:spMk id="2" creationId="{6CC55DCA-0D17-4D70-8FCB-A49EAA6C78FA}"/>
          </ac:spMkLst>
        </pc:spChg>
        <pc:spChg chg="mod">
          <ac:chgData name="Macy, Katharine" userId="80e598a2-719b-4f78-bac7-529462b04968" providerId="ADAL" clId="{5FEE823C-8C4F-4FA4-A3B0-9154774D1FAD}" dt="2021-08-18T16:28:51" v="1559" actId="20577"/>
          <ac:spMkLst>
            <pc:docMk/>
            <pc:sldMk cId="2066751052" sldId="362"/>
            <ac:spMk id="91" creationId="{00000000-0000-0000-0000-000000000000}"/>
          </ac:spMkLst>
        </pc:spChg>
        <pc:spChg chg="mod">
          <ac:chgData name="Macy, Katharine" userId="80e598a2-719b-4f78-bac7-529462b04968" providerId="ADAL" clId="{5FEE823C-8C4F-4FA4-A3B0-9154774D1FAD}" dt="2021-08-18T14:02:15.053" v="440" actId="20577"/>
          <ac:spMkLst>
            <pc:docMk/>
            <pc:sldMk cId="2066751052" sldId="362"/>
            <ac:spMk id="92" creationId="{00000000-0000-0000-0000-000000000000}"/>
          </ac:spMkLst>
        </pc:spChg>
      </pc:sldChg>
      <pc:sldChg chg="addSp delSp modSp add mod">
        <pc:chgData name="Macy, Katharine" userId="80e598a2-719b-4f78-bac7-529462b04968" providerId="ADAL" clId="{5FEE823C-8C4F-4FA4-A3B0-9154774D1FAD}" dt="2021-08-18T14:21:50.183" v="1540" actId="20577"/>
        <pc:sldMkLst>
          <pc:docMk/>
          <pc:sldMk cId="2142416544" sldId="363"/>
        </pc:sldMkLst>
        <pc:spChg chg="add mod">
          <ac:chgData name="Macy, Katharine" userId="80e598a2-719b-4f78-bac7-529462b04968" providerId="ADAL" clId="{5FEE823C-8C4F-4FA4-A3B0-9154774D1FAD}" dt="2021-08-18T14:21:50.183" v="1540" actId="20577"/>
          <ac:spMkLst>
            <pc:docMk/>
            <pc:sldMk cId="2142416544" sldId="363"/>
            <ac:spMk id="2" creationId="{AE51F054-AB33-4277-AA6A-5A73D1CDB5FE}"/>
          </ac:spMkLst>
        </pc:spChg>
        <pc:spChg chg="mod">
          <ac:chgData name="Macy, Katharine" userId="80e598a2-719b-4f78-bac7-529462b04968" providerId="ADAL" clId="{5FEE823C-8C4F-4FA4-A3B0-9154774D1FAD}" dt="2021-08-18T14:05:50.506" v="456" actId="20577"/>
          <ac:spMkLst>
            <pc:docMk/>
            <pc:sldMk cId="2142416544" sldId="363"/>
            <ac:spMk id="110" creationId="{00000000-0000-0000-0000-000000000000}"/>
          </ac:spMkLst>
        </pc:spChg>
        <pc:spChg chg="mod">
          <ac:chgData name="Macy, Katharine" userId="80e598a2-719b-4f78-bac7-529462b04968" providerId="ADAL" clId="{5FEE823C-8C4F-4FA4-A3B0-9154774D1FAD}" dt="2021-08-18T14:15:42.197" v="1317" actId="14100"/>
          <ac:spMkLst>
            <pc:docMk/>
            <pc:sldMk cId="2142416544" sldId="363"/>
            <ac:spMk id="111" creationId="{00000000-0000-0000-0000-000000000000}"/>
          </ac:spMkLst>
        </pc:spChg>
        <pc:spChg chg="del">
          <ac:chgData name="Macy, Katharine" userId="80e598a2-719b-4f78-bac7-529462b04968" providerId="ADAL" clId="{5FEE823C-8C4F-4FA4-A3B0-9154774D1FAD}" dt="2021-08-18T14:15:36.549" v="1314" actId="478"/>
          <ac:spMkLst>
            <pc:docMk/>
            <pc:sldMk cId="2142416544" sldId="363"/>
            <ac:spMk id="112" creationId="{00000000-0000-0000-0000-000000000000}"/>
          </ac:spMkLst>
        </pc:spChg>
        <pc:spChg chg="del">
          <ac:chgData name="Macy, Katharine" userId="80e598a2-719b-4f78-bac7-529462b04968" providerId="ADAL" clId="{5FEE823C-8C4F-4FA4-A3B0-9154774D1FAD}" dt="2021-08-18T14:15:33.061" v="1311" actId="478"/>
          <ac:spMkLst>
            <pc:docMk/>
            <pc:sldMk cId="2142416544" sldId="363"/>
            <ac:spMk id="121" creationId="{00000000-0000-0000-0000-000000000000}"/>
          </ac:spMkLst>
        </pc:spChg>
        <pc:spChg chg="del">
          <ac:chgData name="Macy, Katharine" userId="80e598a2-719b-4f78-bac7-529462b04968" providerId="ADAL" clId="{5FEE823C-8C4F-4FA4-A3B0-9154774D1FAD}" dt="2021-08-18T14:15:34.069" v="1312" actId="478"/>
          <ac:spMkLst>
            <pc:docMk/>
            <pc:sldMk cId="2142416544" sldId="363"/>
            <ac:spMk id="122" creationId="{00000000-0000-0000-0000-000000000000}"/>
          </ac:spMkLst>
        </pc:spChg>
        <pc:spChg chg="del">
          <ac:chgData name="Macy, Katharine" userId="80e598a2-719b-4f78-bac7-529462b04968" providerId="ADAL" clId="{5FEE823C-8C4F-4FA4-A3B0-9154774D1FAD}" dt="2021-08-18T14:15:37.509" v="1315" actId="478"/>
          <ac:spMkLst>
            <pc:docMk/>
            <pc:sldMk cId="2142416544" sldId="363"/>
            <ac:spMk id="123" creationId="{00000000-0000-0000-0000-000000000000}"/>
          </ac:spMkLst>
        </pc:spChg>
        <pc:spChg chg="del">
          <ac:chgData name="Macy, Katharine" userId="80e598a2-719b-4f78-bac7-529462b04968" providerId="ADAL" clId="{5FEE823C-8C4F-4FA4-A3B0-9154774D1FAD}" dt="2021-08-18T14:15:38.532" v="1316" actId="478"/>
          <ac:spMkLst>
            <pc:docMk/>
            <pc:sldMk cId="2142416544" sldId="363"/>
            <ac:spMk id="124" creationId="{00000000-0000-0000-0000-000000000000}"/>
          </ac:spMkLst>
        </pc:spChg>
        <pc:grpChg chg="del">
          <ac:chgData name="Macy, Katharine" userId="80e598a2-719b-4f78-bac7-529462b04968" providerId="ADAL" clId="{5FEE823C-8C4F-4FA4-A3B0-9154774D1FAD}" dt="2021-08-18T14:15:32.090" v="1310" actId="478"/>
          <ac:grpSpMkLst>
            <pc:docMk/>
            <pc:sldMk cId="2142416544" sldId="363"/>
            <ac:grpSpMk id="113" creationId="{00000000-0000-0000-0000-000000000000}"/>
          </ac:grpSpMkLst>
        </pc:grpChg>
        <pc:grpChg chg="del">
          <ac:chgData name="Macy, Katharine" userId="80e598a2-719b-4f78-bac7-529462b04968" providerId="ADAL" clId="{5FEE823C-8C4F-4FA4-A3B0-9154774D1FAD}" dt="2021-08-18T14:15:35.653" v="1313" actId="478"/>
          <ac:grpSpMkLst>
            <pc:docMk/>
            <pc:sldMk cId="2142416544" sldId="363"/>
            <ac:grpSpMk id="116" creationId="{00000000-0000-0000-0000-000000000000}"/>
          </ac:grpSpMkLst>
        </pc:grpChg>
      </pc:sldChg>
      <pc:sldChg chg="new del">
        <pc:chgData name="Macy, Katharine" userId="80e598a2-719b-4f78-bac7-529462b04968" providerId="ADAL" clId="{5FEE823C-8C4F-4FA4-A3B0-9154774D1FAD}" dt="2021-08-18T14:05:04.597" v="442" actId="680"/>
        <pc:sldMkLst>
          <pc:docMk/>
          <pc:sldMk cId="4260393966" sldId="363"/>
        </pc:sldMkLst>
      </pc:sldChg>
      <pc:sldChg chg="addSp delSp modSp add mod">
        <pc:chgData name="Macy, Katharine" userId="80e598a2-719b-4f78-bac7-529462b04968" providerId="ADAL" clId="{5FEE823C-8C4F-4FA4-A3B0-9154774D1FAD}" dt="2021-08-18T14:22:01.543" v="1542" actId="1076"/>
        <pc:sldMkLst>
          <pc:docMk/>
          <pc:sldMk cId="1269203302" sldId="364"/>
        </pc:sldMkLst>
        <pc:spChg chg="add mod">
          <ac:chgData name="Macy, Katharine" userId="80e598a2-719b-4f78-bac7-529462b04968" providerId="ADAL" clId="{5FEE823C-8C4F-4FA4-A3B0-9154774D1FAD}" dt="2021-08-18T14:22:01.543" v="1542" actId="1076"/>
          <ac:spMkLst>
            <pc:docMk/>
            <pc:sldMk cId="1269203302" sldId="364"/>
            <ac:spMk id="18" creationId="{83F92EBC-EF1E-474A-8C23-99659AEACF8F}"/>
          </ac:spMkLst>
        </pc:spChg>
        <pc:spChg chg="mod">
          <ac:chgData name="Macy, Katharine" userId="80e598a2-719b-4f78-bac7-529462b04968" providerId="ADAL" clId="{5FEE823C-8C4F-4FA4-A3B0-9154774D1FAD}" dt="2021-08-18T14:07:17.848" v="680" actId="20577"/>
          <ac:spMkLst>
            <pc:docMk/>
            <pc:sldMk cId="1269203302" sldId="364"/>
            <ac:spMk id="110" creationId="{00000000-0000-0000-0000-000000000000}"/>
          </ac:spMkLst>
        </pc:spChg>
        <pc:spChg chg="mod">
          <ac:chgData name="Macy, Katharine" userId="80e598a2-719b-4f78-bac7-529462b04968" providerId="ADAL" clId="{5FEE823C-8C4F-4FA4-A3B0-9154774D1FAD}" dt="2021-08-18T14:16:10.422" v="1335" actId="403"/>
          <ac:spMkLst>
            <pc:docMk/>
            <pc:sldMk cId="1269203302" sldId="364"/>
            <ac:spMk id="111" creationId="{00000000-0000-0000-0000-000000000000}"/>
          </ac:spMkLst>
        </pc:spChg>
        <pc:spChg chg="del">
          <ac:chgData name="Macy, Katharine" userId="80e598a2-719b-4f78-bac7-529462b04968" providerId="ADAL" clId="{5FEE823C-8C4F-4FA4-A3B0-9154774D1FAD}" dt="2021-08-18T14:15:47.253" v="1322" actId="478"/>
          <ac:spMkLst>
            <pc:docMk/>
            <pc:sldMk cId="1269203302" sldId="364"/>
            <ac:spMk id="112" creationId="{00000000-0000-0000-0000-000000000000}"/>
          </ac:spMkLst>
        </pc:spChg>
        <pc:spChg chg="del">
          <ac:chgData name="Macy, Katharine" userId="80e598a2-719b-4f78-bac7-529462b04968" providerId="ADAL" clId="{5FEE823C-8C4F-4FA4-A3B0-9154774D1FAD}" dt="2021-08-18T14:15:44.901" v="1319" actId="478"/>
          <ac:spMkLst>
            <pc:docMk/>
            <pc:sldMk cId="1269203302" sldId="364"/>
            <ac:spMk id="121" creationId="{00000000-0000-0000-0000-000000000000}"/>
          </ac:spMkLst>
        </pc:spChg>
        <pc:spChg chg="del">
          <ac:chgData name="Macy, Katharine" userId="80e598a2-719b-4f78-bac7-529462b04968" providerId="ADAL" clId="{5FEE823C-8C4F-4FA4-A3B0-9154774D1FAD}" dt="2021-08-18T14:15:45.862" v="1320" actId="478"/>
          <ac:spMkLst>
            <pc:docMk/>
            <pc:sldMk cId="1269203302" sldId="364"/>
            <ac:spMk id="122" creationId="{00000000-0000-0000-0000-000000000000}"/>
          </ac:spMkLst>
        </pc:spChg>
        <pc:spChg chg="del">
          <ac:chgData name="Macy, Katharine" userId="80e598a2-719b-4f78-bac7-529462b04968" providerId="ADAL" clId="{5FEE823C-8C4F-4FA4-A3B0-9154774D1FAD}" dt="2021-08-18T14:15:47.958" v="1323" actId="478"/>
          <ac:spMkLst>
            <pc:docMk/>
            <pc:sldMk cId="1269203302" sldId="364"/>
            <ac:spMk id="123" creationId="{00000000-0000-0000-0000-000000000000}"/>
          </ac:spMkLst>
        </pc:spChg>
        <pc:spChg chg="del">
          <ac:chgData name="Macy, Katharine" userId="80e598a2-719b-4f78-bac7-529462b04968" providerId="ADAL" clId="{5FEE823C-8C4F-4FA4-A3B0-9154774D1FAD}" dt="2021-08-18T14:15:48.916" v="1324" actId="478"/>
          <ac:spMkLst>
            <pc:docMk/>
            <pc:sldMk cId="1269203302" sldId="364"/>
            <ac:spMk id="124" creationId="{00000000-0000-0000-0000-000000000000}"/>
          </ac:spMkLst>
        </pc:spChg>
        <pc:grpChg chg="del">
          <ac:chgData name="Macy, Katharine" userId="80e598a2-719b-4f78-bac7-529462b04968" providerId="ADAL" clId="{5FEE823C-8C4F-4FA4-A3B0-9154774D1FAD}" dt="2021-08-18T14:15:46.436" v="1321" actId="478"/>
          <ac:grpSpMkLst>
            <pc:docMk/>
            <pc:sldMk cId="1269203302" sldId="364"/>
            <ac:grpSpMk id="113" creationId="{00000000-0000-0000-0000-000000000000}"/>
          </ac:grpSpMkLst>
        </pc:grpChg>
        <pc:grpChg chg="del">
          <ac:chgData name="Macy, Katharine" userId="80e598a2-719b-4f78-bac7-529462b04968" providerId="ADAL" clId="{5FEE823C-8C4F-4FA4-A3B0-9154774D1FAD}" dt="2021-08-18T14:15:44.217" v="1318" actId="478"/>
          <ac:grpSpMkLst>
            <pc:docMk/>
            <pc:sldMk cId="1269203302" sldId="364"/>
            <ac:grpSpMk id="116" creationId="{00000000-0000-0000-0000-000000000000}"/>
          </ac:grpSpMkLst>
        </pc:grpChg>
      </pc:sldChg>
      <pc:sldChg chg="addSp delSp modSp add mod">
        <pc:chgData name="Macy, Katharine" userId="80e598a2-719b-4f78-bac7-529462b04968" providerId="ADAL" clId="{5FEE823C-8C4F-4FA4-A3B0-9154774D1FAD}" dt="2021-08-18T14:22:05.766" v="1543"/>
        <pc:sldMkLst>
          <pc:docMk/>
          <pc:sldMk cId="377733275" sldId="365"/>
        </pc:sldMkLst>
        <pc:spChg chg="add mod">
          <ac:chgData name="Macy, Katharine" userId="80e598a2-719b-4f78-bac7-529462b04968" providerId="ADAL" clId="{5FEE823C-8C4F-4FA4-A3B0-9154774D1FAD}" dt="2021-08-18T14:22:05.766" v="1543"/>
          <ac:spMkLst>
            <pc:docMk/>
            <pc:sldMk cId="377733275" sldId="365"/>
            <ac:spMk id="18" creationId="{AD6C54F2-0018-4DD9-863E-46F237510D56}"/>
          </ac:spMkLst>
        </pc:spChg>
        <pc:spChg chg="mod">
          <ac:chgData name="Macy, Katharine" userId="80e598a2-719b-4f78-bac7-529462b04968" providerId="ADAL" clId="{5FEE823C-8C4F-4FA4-A3B0-9154774D1FAD}" dt="2021-08-18T14:08:03.032" v="688" actId="20577"/>
          <ac:spMkLst>
            <pc:docMk/>
            <pc:sldMk cId="377733275" sldId="365"/>
            <ac:spMk id="110" creationId="{00000000-0000-0000-0000-000000000000}"/>
          </ac:spMkLst>
        </pc:spChg>
        <pc:spChg chg="mod">
          <ac:chgData name="Macy, Katharine" userId="80e598a2-719b-4f78-bac7-529462b04968" providerId="ADAL" clId="{5FEE823C-8C4F-4FA4-A3B0-9154774D1FAD}" dt="2021-08-18T14:16:04.107" v="1333" actId="14100"/>
          <ac:spMkLst>
            <pc:docMk/>
            <pc:sldMk cId="377733275" sldId="365"/>
            <ac:spMk id="111" creationId="{00000000-0000-0000-0000-000000000000}"/>
          </ac:spMkLst>
        </pc:spChg>
        <pc:spChg chg="del">
          <ac:chgData name="Macy, Katharine" userId="80e598a2-719b-4f78-bac7-529462b04968" providerId="ADAL" clId="{5FEE823C-8C4F-4FA4-A3B0-9154774D1FAD}" dt="2021-08-18T14:16:00.676" v="1332" actId="478"/>
          <ac:spMkLst>
            <pc:docMk/>
            <pc:sldMk cId="377733275" sldId="365"/>
            <ac:spMk id="112" creationId="{00000000-0000-0000-0000-000000000000}"/>
          </ac:spMkLst>
        </pc:spChg>
        <pc:spChg chg="del">
          <ac:chgData name="Macy, Katharine" userId="80e598a2-719b-4f78-bac7-529462b04968" providerId="ADAL" clId="{5FEE823C-8C4F-4FA4-A3B0-9154774D1FAD}" dt="2021-08-18T14:15:56.164" v="1326" actId="478"/>
          <ac:spMkLst>
            <pc:docMk/>
            <pc:sldMk cId="377733275" sldId="365"/>
            <ac:spMk id="121" creationId="{00000000-0000-0000-0000-000000000000}"/>
          </ac:spMkLst>
        </pc:spChg>
        <pc:spChg chg="del">
          <ac:chgData name="Macy, Katharine" userId="80e598a2-719b-4f78-bac7-529462b04968" providerId="ADAL" clId="{5FEE823C-8C4F-4FA4-A3B0-9154774D1FAD}" dt="2021-08-18T14:15:56.772" v="1327" actId="478"/>
          <ac:spMkLst>
            <pc:docMk/>
            <pc:sldMk cId="377733275" sldId="365"/>
            <ac:spMk id="122" creationId="{00000000-0000-0000-0000-000000000000}"/>
          </ac:spMkLst>
        </pc:spChg>
        <pc:spChg chg="del">
          <ac:chgData name="Macy, Katharine" userId="80e598a2-719b-4f78-bac7-529462b04968" providerId="ADAL" clId="{5FEE823C-8C4F-4FA4-A3B0-9154774D1FAD}" dt="2021-08-18T14:15:59.556" v="1331" actId="478"/>
          <ac:spMkLst>
            <pc:docMk/>
            <pc:sldMk cId="377733275" sldId="365"/>
            <ac:spMk id="123" creationId="{00000000-0000-0000-0000-000000000000}"/>
          </ac:spMkLst>
        </pc:spChg>
        <pc:spChg chg="del">
          <ac:chgData name="Macy, Katharine" userId="80e598a2-719b-4f78-bac7-529462b04968" providerId="ADAL" clId="{5FEE823C-8C4F-4FA4-A3B0-9154774D1FAD}" dt="2021-08-18T14:15:58.573" v="1330" actId="478"/>
          <ac:spMkLst>
            <pc:docMk/>
            <pc:sldMk cId="377733275" sldId="365"/>
            <ac:spMk id="124" creationId="{00000000-0000-0000-0000-000000000000}"/>
          </ac:spMkLst>
        </pc:spChg>
        <pc:grpChg chg="del">
          <ac:chgData name="Macy, Katharine" userId="80e598a2-719b-4f78-bac7-529462b04968" providerId="ADAL" clId="{5FEE823C-8C4F-4FA4-A3B0-9154774D1FAD}" dt="2021-08-18T14:15:57.892" v="1329" actId="478"/>
          <ac:grpSpMkLst>
            <pc:docMk/>
            <pc:sldMk cId="377733275" sldId="365"/>
            <ac:grpSpMk id="113" creationId="{00000000-0000-0000-0000-000000000000}"/>
          </ac:grpSpMkLst>
        </pc:grpChg>
        <pc:grpChg chg="del">
          <ac:chgData name="Macy, Katharine" userId="80e598a2-719b-4f78-bac7-529462b04968" providerId="ADAL" clId="{5FEE823C-8C4F-4FA4-A3B0-9154774D1FAD}" dt="2021-08-18T14:15:57.301" v="1328" actId="478"/>
          <ac:grpSpMkLst>
            <pc:docMk/>
            <pc:sldMk cId="377733275" sldId="365"/>
            <ac:grpSpMk id="116" creationId="{00000000-0000-0000-0000-000000000000}"/>
          </ac:grpSpMkLst>
        </pc:grpChg>
      </pc:sldChg>
      <pc:sldChg chg="modSp add del mod modNotesTx">
        <pc:chgData name="Macy, Katharine" userId="80e598a2-719b-4f78-bac7-529462b04968" providerId="ADAL" clId="{5FEE823C-8C4F-4FA4-A3B0-9154774D1FAD}" dt="2021-08-18T16:28:35.007" v="1555" actId="47"/>
        <pc:sldMkLst>
          <pc:docMk/>
          <pc:sldMk cId="3799180265" sldId="366"/>
        </pc:sldMkLst>
        <pc:spChg chg="mod">
          <ac:chgData name="Macy, Katharine" userId="80e598a2-719b-4f78-bac7-529462b04968" providerId="ADAL" clId="{5FEE823C-8C4F-4FA4-A3B0-9154774D1FAD}" dt="2021-08-18T14:18:25.223" v="1414" actId="20577"/>
          <ac:spMkLst>
            <pc:docMk/>
            <pc:sldMk cId="3799180265" sldId="366"/>
            <ac:spMk id="91" creationId="{00000000-0000-0000-0000-000000000000}"/>
          </ac:spMkLst>
        </pc:spChg>
        <pc:spChg chg="mod">
          <ac:chgData name="Macy, Katharine" userId="80e598a2-719b-4f78-bac7-529462b04968" providerId="ADAL" clId="{5FEE823C-8C4F-4FA4-A3B0-9154774D1FAD}" dt="2021-08-18T14:18:44.070" v="1415" actId="20577"/>
          <ac:spMkLst>
            <pc:docMk/>
            <pc:sldMk cId="3799180265" sldId="366"/>
            <ac:spMk id="92" creationId="{00000000-0000-0000-0000-000000000000}"/>
          </ac:spMkLst>
        </pc:spChg>
      </pc:sldChg>
      <pc:sldMasterChg chg="delSldLayout">
        <pc:chgData name="Macy, Katharine" userId="80e598a2-719b-4f78-bac7-529462b04968" providerId="ADAL" clId="{5FEE823C-8C4F-4FA4-A3B0-9154774D1FAD}" dt="2021-08-18T16:28:35.007" v="1555" actId="47"/>
        <pc:sldMasterMkLst>
          <pc:docMk/>
          <pc:sldMasterMk cId="0" sldId="2147483659"/>
        </pc:sldMasterMkLst>
        <pc:sldLayoutChg chg="del">
          <pc:chgData name="Macy, Katharine" userId="80e598a2-719b-4f78-bac7-529462b04968" providerId="ADAL" clId="{5FEE823C-8C4F-4FA4-A3B0-9154774D1FAD}" dt="2021-08-18T14:19:24.879" v="1477" actId="47"/>
          <pc:sldLayoutMkLst>
            <pc:docMk/>
            <pc:sldMasterMk cId="0" sldId="2147483659"/>
            <pc:sldLayoutMk cId="0" sldId="2147483650"/>
          </pc:sldLayoutMkLst>
        </pc:sldLayoutChg>
        <pc:sldLayoutChg chg="del">
          <pc:chgData name="Macy, Katharine" userId="80e598a2-719b-4f78-bac7-529462b04968" providerId="ADAL" clId="{5FEE823C-8C4F-4FA4-A3B0-9154774D1FAD}" dt="2021-08-18T14:19:24.879" v="1477" actId="47"/>
          <pc:sldLayoutMkLst>
            <pc:docMk/>
            <pc:sldMasterMk cId="0" sldId="2147483659"/>
            <pc:sldLayoutMk cId="0" sldId="2147483652"/>
          </pc:sldLayoutMkLst>
        </pc:sldLayoutChg>
        <pc:sldLayoutChg chg="del">
          <pc:chgData name="Macy, Katharine" userId="80e598a2-719b-4f78-bac7-529462b04968" providerId="ADAL" clId="{5FEE823C-8C4F-4FA4-A3B0-9154774D1FAD}" dt="2021-08-18T14:19:40.668" v="1481" actId="47"/>
          <pc:sldLayoutMkLst>
            <pc:docMk/>
            <pc:sldMasterMk cId="0" sldId="2147483659"/>
            <pc:sldLayoutMk cId="0" sldId="2147483654"/>
          </pc:sldLayoutMkLst>
        </pc:sldLayoutChg>
        <pc:sldLayoutChg chg="del">
          <pc:chgData name="Macy, Katharine" userId="80e598a2-719b-4f78-bac7-529462b04968" providerId="ADAL" clId="{5FEE823C-8C4F-4FA4-A3B0-9154774D1FAD}" dt="2021-08-18T14:19:24.879" v="1477" actId="47"/>
          <pc:sldLayoutMkLst>
            <pc:docMk/>
            <pc:sldMasterMk cId="0" sldId="2147483659"/>
            <pc:sldLayoutMk cId="0" sldId="2147483655"/>
          </pc:sldLayoutMkLst>
        </pc:sldLayoutChg>
        <pc:sldLayoutChg chg="del">
          <pc:chgData name="Macy, Katharine" userId="80e598a2-719b-4f78-bac7-529462b04968" providerId="ADAL" clId="{5FEE823C-8C4F-4FA4-A3B0-9154774D1FAD}" dt="2021-08-18T14:19:40.668" v="1481" actId="47"/>
          <pc:sldLayoutMkLst>
            <pc:docMk/>
            <pc:sldMasterMk cId="0" sldId="2147483659"/>
            <pc:sldLayoutMk cId="0" sldId="2147483656"/>
          </pc:sldLayoutMkLst>
        </pc:sldLayoutChg>
        <pc:sldLayoutChg chg="del">
          <pc:chgData name="Macy, Katharine" userId="80e598a2-719b-4f78-bac7-529462b04968" providerId="ADAL" clId="{5FEE823C-8C4F-4FA4-A3B0-9154774D1FAD}" dt="2021-08-18T16:28:35.007" v="1555" actId="47"/>
          <pc:sldLayoutMkLst>
            <pc:docMk/>
            <pc:sldMasterMk cId="0" sldId="2147483659"/>
            <pc:sldLayoutMk cId="0" sldId="214748365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72959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23509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0837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Discuss BATNA in terms of ZOPA. Quick review of ZOPA.</a:t>
            </a:r>
            <a:endParaRPr dirty="0"/>
          </a:p>
        </p:txBody>
      </p:sp>
    </p:spTree>
    <p:extLst>
      <p:ext uri="{BB962C8B-B14F-4D97-AF65-F5344CB8AC3E}">
        <p14:creationId xmlns:p14="http://schemas.microsoft.com/office/powerpoint/2010/main" val="1075628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en-US" sz="1800" b="0" i="0" u="none" strike="noStrike" dirty="0">
                <a:solidFill>
                  <a:srgbClr val="000000"/>
                </a:solidFill>
                <a:effectLst/>
                <a:latin typeface="Arial" panose="020B0604020202020204" pitchFamily="34" charset="0"/>
              </a:rPr>
              <a:t>What you would do if you fail to reach a negotiated agreement.</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lvl="1" algn="l" rtl="0" fontAlgn="base">
              <a:buFont typeface="Arial" panose="020B0604020202020204" pitchFamily="34" charset="0"/>
              <a:buChar char="•"/>
            </a:pPr>
            <a:r>
              <a:rPr lang="en-US" sz="1800" b="0" i="0" u="none" strike="noStrike" dirty="0">
                <a:solidFill>
                  <a:srgbClr val="000000"/>
                </a:solidFill>
                <a:effectLst/>
                <a:latin typeface="Arial" panose="020B0604020202020204" pitchFamily="34" charset="0"/>
              </a:rPr>
              <a:t>Cancel</a:t>
            </a:r>
            <a:r>
              <a:rPr lang="en-US" sz="1800" b="0" i="0" dirty="0">
                <a:solidFill>
                  <a:srgbClr val="444444"/>
                </a:solidFill>
                <a:effectLst/>
                <a:latin typeface="Arial" panose="020B0604020202020204" pitchFamily="34" charset="0"/>
              </a:rPr>
              <a:t>​</a:t>
            </a:r>
          </a:p>
          <a:p>
            <a:pPr lvl="1" algn="l" rtl="0" fontAlgn="base">
              <a:buFont typeface="Arial" panose="020B0604020202020204" pitchFamily="34" charset="0"/>
              <a:buChar char="•"/>
            </a:pPr>
            <a:r>
              <a:rPr lang="en-US" sz="1800" b="0" i="0" u="none" strike="noStrike" dirty="0">
                <a:solidFill>
                  <a:srgbClr val="000000"/>
                </a:solidFill>
                <a:effectLst/>
                <a:latin typeface="Arial" panose="020B0604020202020204" pitchFamily="34" charset="0"/>
              </a:rPr>
              <a:t>Resubscribe, but look for later alternatives</a:t>
            </a:r>
            <a:r>
              <a:rPr lang="en-US" sz="1800" b="0" i="0" dirty="0">
                <a:solidFill>
                  <a:srgbClr val="444444"/>
                </a:solidFill>
                <a:effectLst/>
                <a:latin typeface="Arial" panose="020B0604020202020204" pitchFamily="34" charset="0"/>
              </a:rPr>
              <a:t>​…note that if you resubscribe you found agreement because your BATNA to cancel was not favorable. Your next step is to improve your BATNA so next time your BATNA is stronger.</a:t>
            </a:r>
          </a:p>
          <a:p>
            <a:pPr marL="139700" indent="0" algn="l" rtl="0" fontAlgn="base">
              <a:buNone/>
            </a:pP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Be careful to not reveal this early, if at all.</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139700" indent="0" algn="l" rtl="0" fontAlgn="base">
              <a:buNone/>
            </a:pP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During the negotiation you don’t want to reveal your BATNA (unless you have absolutely reached an </a:t>
            </a:r>
            <a:r>
              <a:rPr lang="en-US" sz="1800" b="0" i="0" u="none" strike="noStrike" dirty="0" err="1">
                <a:solidFill>
                  <a:srgbClr val="000000"/>
                </a:solidFill>
                <a:effectLst/>
                <a:latin typeface="Arial" panose="020B0604020202020204" pitchFamily="34" charset="0"/>
              </a:rPr>
              <a:t>impass</a:t>
            </a:r>
            <a:r>
              <a:rPr lang="en-US" sz="1800" b="0" i="0" u="none" strike="noStrike" dirty="0">
                <a:solidFill>
                  <a:srgbClr val="000000"/>
                </a:solidFill>
                <a:effectLst/>
                <a:latin typeface="Arial" panose="020B0604020202020204" pitchFamily="34" charset="0"/>
              </a:rPr>
              <a:t>) but you can signal at your BATNA. Don’t lie about your BATNA. If you say you walk away point is X but it is really Z and they talk you down to Z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139700" indent="0" algn="l" rtl="0" fontAlgn="base">
              <a:buNone/>
            </a:pP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BATNA can change over time. One year you may choose to resubscribe, but if a deal goes south the vendor has to know you will be looking for alternatives.</a:t>
            </a:r>
            <a:r>
              <a:rPr lang="en-US" sz="1800" b="0" i="0" dirty="0">
                <a:solidFill>
                  <a:srgbClr val="444444"/>
                </a:solidFill>
                <a:effectLst/>
                <a:latin typeface="Arial" panose="020B0604020202020204" pitchFamily="34" charset="0"/>
              </a:rPr>
              <a:t>​</a:t>
            </a:r>
            <a:r>
              <a:rPr lang="en-US" sz="1100" b="0" i="0" u="none" strike="noStrike" dirty="0">
                <a:solidFill>
                  <a:srgbClr val="444444"/>
                </a:solidFill>
                <a:effectLst/>
                <a:latin typeface="Calibri" panose="020F0502020204030204" pitchFamily="34" charset="0"/>
              </a:rPr>
              <a:t> </a:t>
            </a:r>
            <a:r>
              <a:rPr lang="en-US" sz="1800" b="0" i="0" u="none" strike="noStrike" dirty="0">
                <a:solidFill>
                  <a:srgbClr val="000000"/>
                </a:solidFill>
                <a:effectLst/>
                <a:latin typeface="Arial" panose="020B0604020202020204" pitchFamily="34" charset="0"/>
              </a:rPr>
              <a:t>Open Access, PDA, and AOD is allowing libraries to change their BATNAs</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139700" indent="0" algn="l" rtl="0" fontAlgn="base">
              <a:buNone/>
            </a:pP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Don’t just determine your own BATNA, research your other party’s. Are subscriptions down, sales flat, are there new competitive products….</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075628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en-US" sz="1800" b="0" i="0" u="none" strike="noStrike" dirty="0">
                <a:solidFill>
                  <a:srgbClr val="000000"/>
                </a:solidFill>
                <a:effectLst/>
                <a:latin typeface="Calibri" panose="020F0502020204030204" pitchFamily="34" charset="0"/>
              </a:rPr>
              <a:t>The bottom line. The point in the negotiation where you could find agreement or go with your BATNA. It is often determined by your BATNA. Don’t reveal this or your BATNA. Otherwise the seller will only go down as low as your max.</a:t>
            </a:r>
            <a:r>
              <a:rPr lang="en-US" sz="1800" b="0" i="0" dirty="0">
                <a:solidFill>
                  <a:srgbClr val="444444"/>
                </a:solidFill>
                <a:effectLst/>
                <a:latin typeface="Calibri" panose="020F0502020204030204" pitchFamily="34" charset="0"/>
              </a:rPr>
              <a:t>​ Only reveal if negotiation is at a standstill and it’s a last resort, or you have such a great alternative you are looking for a match.</a:t>
            </a:r>
          </a:p>
          <a:p>
            <a:pPr algn="l" rtl="0" fontAlgn="base"/>
            <a:r>
              <a:rPr lang="en-US" sz="1800" b="0" i="0" dirty="0">
                <a:solidFill>
                  <a:srgbClr val="444444"/>
                </a:solidFill>
                <a:effectLst/>
                <a:latin typeface="Calibri" panose="020F0502020204030204" pitchFamily="34" charset="0"/>
              </a:rPr>
              <a:t>Can include non-price related deal requirements.</a:t>
            </a:r>
            <a:endParaRPr lang="en-US" b="0" i="0" dirty="0">
              <a:solidFill>
                <a:srgbClr val="444444"/>
              </a:solidFill>
              <a:effectLst/>
              <a:latin typeface="Calibri" panose="020F0502020204030204" pitchFamily="34" charset="0"/>
            </a:endParaRPr>
          </a:p>
        </p:txBody>
      </p:sp>
    </p:spTree>
    <p:extLst>
      <p:ext uri="{BB962C8B-B14F-4D97-AF65-F5344CB8AC3E}">
        <p14:creationId xmlns:p14="http://schemas.microsoft.com/office/powerpoint/2010/main" val="1124254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8480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17420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87787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07450">
                  <a:alpha val="18823"/>
                </a:srgbClr>
              </a:gs>
              <a:gs pos="80000">
                <a:srgbClr val="002964">
                  <a:alpha val="0"/>
                </a:srgbClr>
              </a:gs>
              <a:gs pos="100000">
                <a:srgbClr val="002964">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txBox="1">
            <a:spLocks noGrp="1"/>
          </p:cNvSpPr>
          <p:nvPr>
            <p:ph type="ctrTitle"/>
          </p:nvPr>
        </p:nvSpPr>
        <p:spPr>
          <a:xfrm>
            <a:off x="855300" y="1807700"/>
            <a:ext cx="7433400" cy="1528200"/>
          </a:xfrm>
          <a:prstGeom prst="rect">
            <a:avLst/>
          </a:prstGeom>
          <a:effectLst>
            <a:outerShdw blurRad="42863" dist="9525" dir="5400000" algn="bl" rotWithShape="0">
              <a:schemeClr val="dk1">
                <a:alpha val="30000"/>
              </a:schemeClr>
            </a:outerShdw>
          </a:effectLst>
        </p:spPr>
        <p:txBody>
          <a:bodyPr spcFirstLastPara="1" wrap="square" lIns="0" tIns="0" rIns="0" bIns="0" anchor="ctr" anchorCtr="0">
            <a:noAutofit/>
          </a:bodyPr>
          <a:lstStyle>
            <a:lvl1pPr lvl="0"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chemeClr val="accent2"/>
            </a:gs>
            <a:gs pos="50000">
              <a:schemeClr val="accent3"/>
            </a:gs>
            <a:gs pos="100000">
              <a:schemeClr val="dk1"/>
            </a:gs>
          </a:gsLst>
          <a:path path="circle">
            <a:fillToRect l="100000" b="100000"/>
          </a:path>
          <a:tileRect t="-100000" r="-100000"/>
        </a:gradFill>
        <a:effectLst/>
      </p:bgPr>
    </p:bg>
    <p:spTree>
      <p:nvGrpSpPr>
        <p:cNvPr id="1" name="Shape 12"/>
        <p:cNvGrpSpPr/>
        <p:nvPr/>
      </p:nvGrpSpPr>
      <p:grpSpPr>
        <a:xfrm>
          <a:off x="0" y="0"/>
          <a:ext cx="0" cy="0"/>
          <a:chOff x="0" y="0"/>
          <a:chExt cx="0" cy="0"/>
        </a:xfrm>
      </p:grpSpPr>
      <p:sp>
        <p:nvSpPr>
          <p:cNvPr id="13" name="Google Shape;13;p3"/>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BCF6A7">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 name="Google Shape;14;p3"/>
          <p:cNvSpPr txBox="1">
            <a:spLocks noGrp="1"/>
          </p:cNvSpPr>
          <p:nvPr>
            <p:ph type="ctrTitle"/>
          </p:nvPr>
        </p:nvSpPr>
        <p:spPr>
          <a:xfrm>
            <a:off x="855300" y="1732800"/>
            <a:ext cx="7433400" cy="1159800"/>
          </a:xfrm>
          <a:prstGeom prst="rect">
            <a:avLst/>
          </a:prstGeom>
          <a:effectLst>
            <a:outerShdw blurRad="42863" dist="9525" dir="5400000" algn="bl" rotWithShape="0">
              <a:schemeClr val="dk1">
                <a:alpha val="30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5" name="Google Shape;15;p3"/>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lvl1pPr lvl="0" rtl="0">
              <a:spcBef>
                <a:spcPts val="0"/>
              </a:spcBef>
              <a:spcAft>
                <a:spcPts val="0"/>
              </a:spcAft>
              <a:buClr>
                <a:schemeClr val="accent1"/>
              </a:buClr>
              <a:buSzPts val="2400"/>
              <a:buNone/>
              <a:defRPr>
                <a:solidFill>
                  <a:schemeClr val="accent1"/>
                </a:solidFill>
              </a:defRPr>
            </a:lvl1pPr>
            <a:lvl2pPr lvl="1" rtl="0">
              <a:spcBef>
                <a:spcPts val="800"/>
              </a:spcBef>
              <a:spcAft>
                <a:spcPts val="0"/>
              </a:spcAft>
              <a:buClr>
                <a:schemeClr val="accent1"/>
              </a:buClr>
              <a:buSzPts val="3000"/>
              <a:buNone/>
              <a:defRPr sz="3000">
                <a:solidFill>
                  <a:schemeClr val="accent1"/>
                </a:solidFill>
              </a:defRPr>
            </a:lvl2pPr>
            <a:lvl3pPr lvl="2" rtl="0">
              <a:spcBef>
                <a:spcPts val="800"/>
              </a:spcBef>
              <a:spcAft>
                <a:spcPts val="0"/>
              </a:spcAft>
              <a:buClr>
                <a:schemeClr val="accent1"/>
              </a:buClr>
              <a:buSzPts val="3000"/>
              <a:buNone/>
              <a:defRPr sz="3000">
                <a:solidFill>
                  <a:schemeClr val="accent1"/>
                </a:solidFill>
              </a:defRPr>
            </a:lvl3pPr>
            <a:lvl4pPr lvl="3" rtl="0">
              <a:spcBef>
                <a:spcPts val="800"/>
              </a:spcBef>
              <a:spcAft>
                <a:spcPts val="0"/>
              </a:spcAft>
              <a:buClr>
                <a:schemeClr val="accent1"/>
              </a:buClr>
              <a:buSzPts val="3000"/>
              <a:buNone/>
              <a:defRPr sz="3000">
                <a:solidFill>
                  <a:schemeClr val="accent1"/>
                </a:solidFill>
              </a:defRPr>
            </a:lvl4pPr>
            <a:lvl5pPr lvl="4" rtl="0">
              <a:spcBef>
                <a:spcPts val="800"/>
              </a:spcBef>
              <a:spcAft>
                <a:spcPts val="0"/>
              </a:spcAft>
              <a:buClr>
                <a:schemeClr val="accent1"/>
              </a:buClr>
              <a:buSzPts val="3000"/>
              <a:buNone/>
              <a:defRPr sz="3000">
                <a:solidFill>
                  <a:schemeClr val="accent1"/>
                </a:solidFill>
              </a:defRPr>
            </a:lvl5pPr>
            <a:lvl6pPr lvl="5" rtl="0">
              <a:spcBef>
                <a:spcPts val="800"/>
              </a:spcBef>
              <a:spcAft>
                <a:spcPts val="0"/>
              </a:spcAft>
              <a:buClr>
                <a:schemeClr val="accent1"/>
              </a:buClr>
              <a:buSzPts val="3000"/>
              <a:buNone/>
              <a:defRPr sz="3000">
                <a:solidFill>
                  <a:schemeClr val="accent1"/>
                </a:solidFill>
              </a:defRPr>
            </a:lvl6pPr>
            <a:lvl7pPr lvl="6" rtl="0">
              <a:spcBef>
                <a:spcPts val="800"/>
              </a:spcBef>
              <a:spcAft>
                <a:spcPts val="0"/>
              </a:spcAft>
              <a:buClr>
                <a:schemeClr val="accent1"/>
              </a:buClr>
              <a:buSzPts val="3000"/>
              <a:buNone/>
              <a:defRPr sz="3000">
                <a:solidFill>
                  <a:schemeClr val="accent1"/>
                </a:solidFill>
              </a:defRPr>
            </a:lvl7pPr>
            <a:lvl8pPr lvl="7" rtl="0">
              <a:spcBef>
                <a:spcPts val="800"/>
              </a:spcBef>
              <a:spcAft>
                <a:spcPts val="0"/>
              </a:spcAft>
              <a:buClr>
                <a:schemeClr val="accent1"/>
              </a:buClr>
              <a:buSzPts val="3000"/>
              <a:buNone/>
              <a:defRPr sz="3000">
                <a:solidFill>
                  <a:schemeClr val="accent1"/>
                </a:solidFill>
              </a:defRPr>
            </a:lvl8pPr>
            <a:lvl9pPr lvl="8" rtl="0">
              <a:spcBef>
                <a:spcPts val="800"/>
              </a:spcBef>
              <a:spcAft>
                <a:spcPts val="800"/>
              </a:spcAft>
              <a:buClr>
                <a:schemeClr val="accent1"/>
              </a:buClr>
              <a:buSzPts val="3000"/>
              <a:buNone/>
              <a:defRPr sz="3000">
                <a:solidFill>
                  <a:schemeClr val="accen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gradFill>
          <a:gsLst>
            <a:gs pos="0">
              <a:schemeClr val="accent1"/>
            </a:gs>
            <a:gs pos="50000">
              <a:schemeClr val="accent2"/>
            </a:gs>
            <a:gs pos="100000">
              <a:schemeClr val="accent3"/>
            </a:gs>
          </a:gsLst>
          <a:lin ang="5400012" scaled="0"/>
        </a:gradFill>
        <a:effectLst/>
      </p:bgPr>
    </p:bg>
    <p:spTree>
      <p:nvGrpSpPr>
        <p:cNvPr id="1" name="Shape 21"/>
        <p:cNvGrpSpPr/>
        <p:nvPr/>
      </p:nvGrpSpPr>
      <p:grpSpPr>
        <a:xfrm>
          <a:off x="0" y="0"/>
          <a:ext cx="0" cy="0"/>
          <a:chOff x="0" y="0"/>
          <a:chExt cx="0" cy="0"/>
        </a:xfrm>
      </p:grpSpPr>
      <p:sp>
        <p:nvSpPr>
          <p:cNvPr id="22" name="Google Shape;22;p5"/>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23;p5"/>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24" name="Google Shape;24;p5"/>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26" name="Google Shape;26;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7" name="Google Shape;27;p5"/>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bg>
      <p:bgPr>
        <a:gradFill>
          <a:gsLst>
            <a:gs pos="0">
              <a:schemeClr val="accent1"/>
            </a:gs>
            <a:gs pos="50000">
              <a:schemeClr val="accent2"/>
            </a:gs>
            <a:gs pos="100000">
              <a:schemeClr val="accent3"/>
            </a:gs>
          </a:gsLst>
          <a:lin ang="5400012" scaled="0"/>
        </a:gradFill>
        <a:effectLst/>
      </p:bgPr>
    </p:bg>
    <p:spTree>
      <p:nvGrpSpPr>
        <p:cNvPr id="1" name="Shape 36"/>
        <p:cNvGrpSpPr/>
        <p:nvPr/>
      </p:nvGrpSpPr>
      <p:grpSpPr>
        <a:xfrm>
          <a:off x="0" y="0"/>
          <a:ext cx="0" cy="0"/>
          <a:chOff x="0" y="0"/>
          <a:chExt cx="0" cy="0"/>
        </a:xfrm>
      </p:grpSpPr>
      <p:sp>
        <p:nvSpPr>
          <p:cNvPr id="37" name="Google Shape;37;p7"/>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38;p7"/>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9" name="Google Shape;39;p7"/>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7"/>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1" name="Google Shape;41;p7"/>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2" name="Google Shape;42;p7"/>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3" name="Google Shape;43;p7"/>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4" name="Google Shape;44;p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white">
  <p:cSld name="BLANK_1">
    <p:bg>
      <p:bgPr>
        <a:gradFill>
          <a:gsLst>
            <a:gs pos="0">
              <a:schemeClr val="lt1"/>
            </a:gs>
            <a:gs pos="50000">
              <a:schemeClr val="lt1"/>
            </a:gs>
            <a:gs pos="100000">
              <a:schemeClr val="lt2"/>
            </a:gs>
          </a:gsLst>
          <a:path path="circle">
            <a:fillToRect l="100000" b="100000"/>
          </a:path>
          <a:tileRect t="-100000" r="-100000"/>
        </a:gradFill>
        <a:effectLst/>
      </p:bgPr>
    </p:bg>
    <p:spTree>
      <p:nvGrpSpPr>
        <p:cNvPr id="1" name="Shape 62"/>
        <p:cNvGrpSpPr/>
        <p:nvPr/>
      </p:nvGrpSpPr>
      <p:grpSpPr>
        <a:xfrm>
          <a:off x="0" y="0"/>
          <a:ext cx="0" cy="0"/>
          <a:chOff x="0" y="0"/>
          <a:chExt cx="0" cy="0"/>
        </a:xfrm>
      </p:grpSpPr>
      <p:sp>
        <p:nvSpPr>
          <p:cNvPr id="63" name="Google Shape;63;p1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4" name="Google Shape;64;p1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chemeClr val="lt2"/>
              </a:gs>
              <a:gs pos="80000">
                <a:srgbClr val="FFFFFF">
                  <a:alpha val="0"/>
                </a:srgbClr>
              </a:gs>
              <a:gs pos="100000">
                <a:srgbClr val="FFFFFF">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1"/>
            </a:gs>
            <a:gs pos="50000">
              <a:schemeClr val="accent2"/>
            </a:gs>
            <a:gs pos="100000">
              <a:schemeClr val="accent3"/>
            </a:gs>
          </a:gsLst>
          <a:path path="circle">
            <a:fillToRect l="100000" b="100000"/>
          </a:path>
          <a:tileRect t="-100000" r="-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51600" y="628650"/>
            <a:ext cx="6130200" cy="4335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1pPr>
            <a:lvl2pPr lvl="1"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2pPr>
            <a:lvl3pPr lvl="2"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3pPr>
            <a:lvl4pPr lvl="3"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4pPr>
            <a:lvl5pPr lvl="4"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5pPr>
            <a:lvl6pPr lvl="5"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6pPr>
            <a:lvl7pPr lvl="6"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7pPr>
            <a:lvl8pPr lvl="7"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8pPr>
            <a:lvl9pPr lvl="8"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9pPr>
          </a:lstStyle>
          <a:p>
            <a:endParaRPr/>
          </a:p>
        </p:txBody>
      </p:sp>
      <p:sp>
        <p:nvSpPr>
          <p:cNvPr id="7" name="Google Shape;7;p1"/>
          <p:cNvSpPr txBox="1">
            <a:spLocks noGrp="1"/>
          </p:cNvSpPr>
          <p:nvPr>
            <p:ph type="body" idx="1"/>
          </p:nvPr>
        </p:nvSpPr>
        <p:spPr>
          <a:xfrm>
            <a:off x="651600" y="1409701"/>
            <a:ext cx="6130200" cy="31050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2"/>
              </a:buClr>
              <a:buSzPts val="2400"/>
              <a:buFont typeface="Oxygen Light"/>
              <a:buChar char="⇨"/>
              <a:defRPr sz="2400">
                <a:solidFill>
                  <a:schemeClr val="dk1"/>
                </a:solidFill>
                <a:latin typeface="Oxygen Light"/>
                <a:ea typeface="Oxygen Light"/>
                <a:cs typeface="Oxygen Light"/>
                <a:sym typeface="Oxygen Light"/>
              </a:defRPr>
            </a:lvl1pPr>
            <a:lvl2pPr marL="914400" lvl="1" indent="-381000" rtl="0">
              <a:lnSpc>
                <a:spcPct val="115000"/>
              </a:lnSpc>
              <a:spcBef>
                <a:spcPts val="800"/>
              </a:spcBef>
              <a:spcAft>
                <a:spcPts val="0"/>
              </a:spcAft>
              <a:buClr>
                <a:schemeClr val="accent1"/>
              </a:buClr>
              <a:buSzPts val="2400"/>
              <a:buFont typeface="Oxygen Light"/>
              <a:buChar char="⇾"/>
              <a:defRPr sz="2400">
                <a:solidFill>
                  <a:schemeClr val="dk1"/>
                </a:solidFill>
                <a:latin typeface="Oxygen Light"/>
                <a:ea typeface="Oxygen Light"/>
                <a:cs typeface="Oxygen Light"/>
                <a:sym typeface="Oxygen Light"/>
              </a:defRPr>
            </a:lvl2pPr>
            <a:lvl3pPr marL="1371600" lvl="2" indent="-381000" rtl="0">
              <a:lnSpc>
                <a:spcPct val="115000"/>
              </a:lnSpc>
              <a:spcBef>
                <a:spcPts val="800"/>
              </a:spcBef>
              <a:spcAft>
                <a:spcPts val="0"/>
              </a:spcAft>
              <a:buClr>
                <a:schemeClr val="lt2"/>
              </a:buClr>
              <a:buSzPts val="2400"/>
              <a:buFont typeface="Oxygen Light"/>
              <a:buChar char="￫"/>
              <a:defRPr sz="2400">
                <a:solidFill>
                  <a:schemeClr val="dk1"/>
                </a:solidFill>
                <a:latin typeface="Oxygen Light"/>
                <a:ea typeface="Oxygen Light"/>
                <a:cs typeface="Oxygen Light"/>
                <a:sym typeface="Oxygen Light"/>
              </a:defRPr>
            </a:lvl3pPr>
            <a:lvl4pPr marL="1828800" lvl="3"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4pPr>
            <a:lvl5pPr marL="2286000" lvl="4"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5pPr>
            <a:lvl6pPr marL="2743200" lvl="5"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6pPr>
            <a:lvl7pPr marL="3200400" lvl="6"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7pPr>
            <a:lvl8pPr marL="3657600" lvl="7"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8pPr>
            <a:lvl9pPr marL="4114800" lvl="8" indent="-381000" rtl="0">
              <a:lnSpc>
                <a:spcPct val="115000"/>
              </a:lnSpc>
              <a:spcBef>
                <a:spcPts val="800"/>
              </a:spcBef>
              <a:spcAft>
                <a:spcPts val="800"/>
              </a:spcAft>
              <a:buClr>
                <a:schemeClr val="dk1"/>
              </a:buClr>
              <a:buSzPts val="2400"/>
              <a:buFont typeface="Oxygen Light"/>
              <a:buChar char="■"/>
              <a:defRPr sz="2400">
                <a:solidFill>
                  <a:schemeClr val="dk1"/>
                </a:solidFill>
                <a:latin typeface="Oxygen Light"/>
                <a:ea typeface="Oxygen Light"/>
                <a:cs typeface="Oxygen Light"/>
                <a:sym typeface="Oxygen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rtl="0">
              <a:buNone/>
              <a:defRPr sz="1500">
                <a:solidFill>
                  <a:schemeClr val="lt1"/>
                </a:solidFill>
                <a:latin typeface="Zilla Slab SemiBold"/>
                <a:ea typeface="Zilla Slab SemiBold"/>
                <a:cs typeface="Zilla Slab SemiBold"/>
                <a:sym typeface="Zilla Slab SemiBold"/>
              </a:defRPr>
            </a:lvl1pPr>
            <a:lvl2pPr lvl="1" algn="r" rtl="0">
              <a:buNone/>
              <a:defRPr sz="1500">
                <a:solidFill>
                  <a:schemeClr val="lt1"/>
                </a:solidFill>
                <a:latin typeface="Zilla Slab SemiBold"/>
                <a:ea typeface="Zilla Slab SemiBold"/>
                <a:cs typeface="Zilla Slab SemiBold"/>
                <a:sym typeface="Zilla Slab SemiBold"/>
              </a:defRPr>
            </a:lvl2pPr>
            <a:lvl3pPr lvl="2" algn="r" rtl="0">
              <a:buNone/>
              <a:defRPr sz="1500">
                <a:solidFill>
                  <a:schemeClr val="lt1"/>
                </a:solidFill>
                <a:latin typeface="Zilla Slab SemiBold"/>
                <a:ea typeface="Zilla Slab SemiBold"/>
                <a:cs typeface="Zilla Slab SemiBold"/>
                <a:sym typeface="Zilla Slab SemiBold"/>
              </a:defRPr>
            </a:lvl3pPr>
            <a:lvl4pPr lvl="3" algn="r" rtl="0">
              <a:buNone/>
              <a:defRPr sz="1500">
                <a:solidFill>
                  <a:schemeClr val="lt1"/>
                </a:solidFill>
                <a:latin typeface="Zilla Slab SemiBold"/>
                <a:ea typeface="Zilla Slab SemiBold"/>
                <a:cs typeface="Zilla Slab SemiBold"/>
                <a:sym typeface="Zilla Slab SemiBold"/>
              </a:defRPr>
            </a:lvl4pPr>
            <a:lvl5pPr lvl="4" algn="r" rtl="0">
              <a:buNone/>
              <a:defRPr sz="1500">
                <a:solidFill>
                  <a:schemeClr val="lt1"/>
                </a:solidFill>
                <a:latin typeface="Zilla Slab SemiBold"/>
                <a:ea typeface="Zilla Slab SemiBold"/>
                <a:cs typeface="Zilla Slab SemiBold"/>
                <a:sym typeface="Zilla Slab SemiBold"/>
              </a:defRPr>
            </a:lvl5pPr>
            <a:lvl6pPr lvl="5" algn="r" rtl="0">
              <a:buNone/>
              <a:defRPr sz="1500">
                <a:solidFill>
                  <a:schemeClr val="lt1"/>
                </a:solidFill>
                <a:latin typeface="Zilla Slab SemiBold"/>
                <a:ea typeface="Zilla Slab SemiBold"/>
                <a:cs typeface="Zilla Slab SemiBold"/>
                <a:sym typeface="Zilla Slab SemiBold"/>
              </a:defRPr>
            </a:lvl6pPr>
            <a:lvl7pPr lvl="6" algn="r" rtl="0">
              <a:buNone/>
              <a:defRPr sz="1500">
                <a:solidFill>
                  <a:schemeClr val="lt1"/>
                </a:solidFill>
                <a:latin typeface="Zilla Slab SemiBold"/>
                <a:ea typeface="Zilla Slab SemiBold"/>
                <a:cs typeface="Zilla Slab SemiBold"/>
                <a:sym typeface="Zilla Slab SemiBold"/>
              </a:defRPr>
            </a:lvl7pPr>
            <a:lvl8pPr lvl="7" algn="r" rtl="0">
              <a:buNone/>
              <a:defRPr sz="1500">
                <a:solidFill>
                  <a:schemeClr val="lt1"/>
                </a:solidFill>
                <a:latin typeface="Zilla Slab SemiBold"/>
                <a:ea typeface="Zilla Slab SemiBold"/>
                <a:cs typeface="Zilla Slab SemiBold"/>
                <a:sym typeface="Zilla Slab SemiBold"/>
              </a:defRPr>
            </a:lvl8pPr>
            <a:lvl9pPr lvl="8" algn="r" rtl="0">
              <a:buNone/>
              <a:defRPr sz="1500">
                <a:solidFill>
                  <a:schemeClr val="lt1"/>
                </a:solidFill>
                <a:latin typeface="Zilla Slab SemiBold"/>
                <a:ea typeface="Zilla Slab SemiBold"/>
                <a:cs typeface="Zilla Slab SemiBold"/>
                <a:sym typeface="Zilla Slab SemiBol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8"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www.slidescarnival.com/?utm_source=template"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hdl.handle.net/1805/25821"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hdl.handle.net/1805/26256" TargetMode="External"/><Relationship Id="rId2" Type="http://schemas.openxmlformats.org/officeDocument/2006/relationships/hyperlink" Target="http://hdl.handle.net/1805/26257" TargetMode="External"/><Relationship Id="rId1" Type="http://schemas.openxmlformats.org/officeDocument/2006/relationships/slideLayout" Target="../slideLayouts/slideLayout4.xml"/><Relationship Id="rId5" Type="http://schemas.openxmlformats.org/officeDocument/2006/relationships/hyperlink" Target="http://hdl.handle.net/1805/26297" TargetMode="External"/><Relationship Id="rId4" Type="http://schemas.openxmlformats.org/officeDocument/2006/relationships/hyperlink" Target="http://hdl.handle.net/1805/26258"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111/nejo.12176"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3"/>
          <p:cNvSpPr txBox="1">
            <a:spLocks noGrp="1"/>
          </p:cNvSpPr>
          <p:nvPr>
            <p:ph type="ctrTitle"/>
          </p:nvPr>
        </p:nvSpPr>
        <p:spPr>
          <a:xfrm>
            <a:off x="855300" y="1807700"/>
            <a:ext cx="7433400" cy="15282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4400" dirty="0"/>
              <a:t>Preparing for No: </a:t>
            </a:r>
            <a:r>
              <a:rPr lang="en-US" sz="3600" dirty="0"/>
              <a:t>Understanding Your BATNA, Priorities, and Values</a:t>
            </a:r>
            <a:endParaRPr dirty="0"/>
          </a:p>
        </p:txBody>
      </p:sp>
      <p:sp>
        <p:nvSpPr>
          <p:cNvPr id="3" name="TextBox 2">
            <a:extLst>
              <a:ext uri="{FF2B5EF4-FFF2-40B4-BE49-F238E27FC236}">
                <a16:creationId xmlns:a16="http://schemas.microsoft.com/office/drawing/2014/main" id="{F6248A14-F190-4E3E-B13E-44D294F4A402}"/>
              </a:ext>
            </a:extLst>
          </p:cNvPr>
          <p:cNvSpPr txBox="1"/>
          <p:nvPr/>
        </p:nvSpPr>
        <p:spPr>
          <a:xfrm>
            <a:off x="751391" y="801511"/>
            <a:ext cx="4263955" cy="369332"/>
          </a:xfrm>
          <a:prstGeom prst="rect">
            <a:avLst/>
          </a:prstGeom>
          <a:noFill/>
        </p:spPr>
        <p:txBody>
          <a:bodyPr wrap="square" rtlCol="0">
            <a:spAutoFit/>
          </a:bodyPr>
          <a:lstStyle/>
          <a:p>
            <a:r>
              <a:rPr lang="en-US" sz="1800" dirty="0">
                <a:solidFill>
                  <a:schemeClr val="bg1"/>
                </a:solidFill>
                <a:latin typeface="Oxygen" panose="020B0604020202020204" charset="0"/>
              </a:rPr>
              <a:t>NEGOTIATION 201 SERIES</a:t>
            </a:r>
          </a:p>
        </p:txBody>
      </p:sp>
      <p:pic>
        <p:nvPicPr>
          <p:cNvPr id="4" name="Picture 3" descr="Logo&#10;&#10;Description automatically generated">
            <a:extLst>
              <a:ext uri="{FF2B5EF4-FFF2-40B4-BE49-F238E27FC236}">
                <a16:creationId xmlns:a16="http://schemas.microsoft.com/office/drawing/2014/main" id="{AD99B0ED-204B-4150-A4E7-26C50818E67E}"/>
              </a:ext>
            </a:extLst>
          </p:cNvPr>
          <p:cNvPicPr>
            <a:picLocks noChangeAspect="1"/>
          </p:cNvPicPr>
          <p:nvPr/>
        </p:nvPicPr>
        <p:blipFill>
          <a:blip r:embed="rId3"/>
          <a:stretch>
            <a:fillRect/>
          </a:stretch>
        </p:blipFill>
        <p:spPr>
          <a:xfrm>
            <a:off x="619774" y="4044549"/>
            <a:ext cx="3557373" cy="857228"/>
          </a:xfrm>
          <a:prstGeom prst="rect">
            <a:avLst/>
          </a:prstGeom>
        </p:spPr>
      </p:pic>
      <p:pic>
        <p:nvPicPr>
          <p:cNvPr id="5" name="Picture 2">
            <a:extLst>
              <a:ext uri="{FF2B5EF4-FFF2-40B4-BE49-F238E27FC236}">
                <a16:creationId xmlns:a16="http://schemas.microsoft.com/office/drawing/2014/main" id="{4777E73F-C9B3-4DCC-AB50-CDA6FDF0BC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9296" y="4208628"/>
            <a:ext cx="2880492" cy="5290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Reset No</a:t>
            </a:r>
            <a:endParaRPr sz="6000" dirty="0"/>
          </a:p>
        </p:txBody>
      </p:sp>
      <p:sp>
        <p:nvSpPr>
          <p:cNvPr id="111" name="Google Shape;111;p19"/>
          <p:cNvSpPr txBox="1">
            <a:spLocks noGrp="1"/>
          </p:cNvSpPr>
          <p:nvPr>
            <p:ph type="subTitle" idx="4294967295"/>
          </p:nvPr>
        </p:nvSpPr>
        <p:spPr>
          <a:xfrm>
            <a:off x="651599" y="2400600"/>
            <a:ext cx="7834309"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Can occur at any stage in the process. You “’move away from the table’ to improve your no-deal option and/or worsen that of the other side.”You plan to return to active negotiation after resetting up the deal so that it can be modified to achieve your own negotiation objectives and a more preferred deal.</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10</a:t>
            </a:fld>
            <a:endParaRPr/>
          </a:p>
        </p:txBody>
      </p:sp>
      <p:sp>
        <p:nvSpPr>
          <p:cNvPr id="18" name="TextBox 17">
            <a:extLst>
              <a:ext uri="{FF2B5EF4-FFF2-40B4-BE49-F238E27FC236}">
                <a16:creationId xmlns:a16="http://schemas.microsoft.com/office/drawing/2014/main" id="{83F92EBC-EF1E-474A-8C23-99659AEACF8F}"/>
              </a:ext>
            </a:extLst>
          </p:cNvPr>
          <p:cNvSpPr txBox="1"/>
          <p:nvPr/>
        </p:nvSpPr>
        <p:spPr>
          <a:xfrm>
            <a:off x="7003908" y="4673651"/>
            <a:ext cx="3213819" cy="307777"/>
          </a:xfrm>
          <a:prstGeom prst="rect">
            <a:avLst/>
          </a:prstGeom>
          <a:noFill/>
        </p:spPr>
        <p:txBody>
          <a:bodyPr wrap="square" rtlCol="0">
            <a:spAutoFit/>
          </a:bodyPr>
          <a:lstStyle/>
          <a:p>
            <a:r>
              <a:rPr lang="en-US" dirty="0">
                <a:effectLst/>
              </a:rPr>
              <a:t>Sebenius, J. K. (2017)</a:t>
            </a:r>
            <a:endParaRPr lang="en-US" dirty="0"/>
          </a:p>
        </p:txBody>
      </p:sp>
    </p:spTree>
    <p:extLst>
      <p:ext uri="{BB962C8B-B14F-4D97-AF65-F5344CB8AC3E}">
        <p14:creationId xmlns:p14="http://schemas.microsoft.com/office/powerpoint/2010/main" val="1269203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Final No</a:t>
            </a:r>
            <a:endParaRPr sz="6000" dirty="0"/>
          </a:p>
        </p:txBody>
      </p:sp>
      <p:sp>
        <p:nvSpPr>
          <p:cNvPr id="111" name="Google Shape;111;p19"/>
          <p:cNvSpPr txBox="1">
            <a:spLocks noGrp="1"/>
          </p:cNvSpPr>
          <p:nvPr>
            <p:ph type="subTitle" idx="4294967295"/>
          </p:nvPr>
        </p:nvSpPr>
        <p:spPr>
          <a:xfrm>
            <a:off x="651599" y="2400600"/>
            <a:ext cx="6386509"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When you cannot find a feasible agreement.</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11</a:t>
            </a:fld>
            <a:endParaRPr/>
          </a:p>
        </p:txBody>
      </p:sp>
      <p:sp>
        <p:nvSpPr>
          <p:cNvPr id="18" name="TextBox 17">
            <a:extLst>
              <a:ext uri="{FF2B5EF4-FFF2-40B4-BE49-F238E27FC236}">
                <a16:creationId xmlns:a16="http://schemas.microsoft.com/office/drawing/2014/main" id="{AD6C54F2-0018-4DD9-863E-46F237510D56}"/>
              </a:ext>
            </a:extLst>
          </p:cNvPr>
          <p:cNvSpPr txBox="1"/>
          <p:nvPr/>
        </p:nvSpPr>
        <p:spPr>
          <a:xfrm>
            <a:off x="651599" y="4197927"/>
            <a:ext cx="3213819" cy="307777"/>
          </a:xfrm>
          <a:prstGeom prst="rect">
            <a:avLst/>
          </a:prstGeom>
          <a:noFill/>
        </p:spPr>
        <p:txBody>
          <a:bodyPr wrap="square" rtlCol="0">
            <a:spAutoFit/>
          </a:bodyPr>
          <a:lstStyle/>
          <a:p>
            <a:r>
              <a:rPr lang="en-US" dirty="0">
                <a:effectLst/>
              </a:rPr>
              <a:t>Sebenius, J. K. (2017)</a:t>
            </a:r>
            <a:endParaRPr lang="en-US" dirty="0"/>
          </a:p>
        </p:txBody>
      </p:sp>
    </p:spTree>
    <p:extLst>
      <p:ext uri="{BB962C8B-B14F-4D97-AF65-F5344CB8AC3E}">
        <p14:creationId xmlns:p14="http://schemas.microsoft.com/office/powerpoint/2010/main" val="377733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Credits</a:t>
            </a:r>
            <a:endParaRPr/>
          </a:p>
        </p:txBody>
      </p:sp>
      <p:sp>
        <p:nvSpPr>
          <p:cNvPr id="331" name="Google Shape;331;p36"/>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400" dirty="0"/>
              <a:t>Special thanks to all the people who made and released these awesome resources for free:</a:t>
            </a:r>
            <a:endParaRPr sz="2400" dirty="0"/>
          </a:p>
          <a:p>
            <a:pPr marL="457200" lvl="0" indent="-381000" algn="l" rtl="0">
              <a:lnSpc>
                <a:spcPct val="115000"/>
              </a:lnSpc>
              <a:spcBef>
                <a:spcPts val="800"/>
              </a:spcBef>
              <a:spcAft>
                <a:spcPts val="0"/>
              </a:spcAft>
              <a:buSzPts val="2400"/>
              <a:buChar char="⇨"/>
            </a:pPr>
            <a:r>
              <a:rPr lang="en" sz="2400" dirty="0"/>
              <a:t>Presentation template by </a:t>
            </a:r>
            <a:r>
              <a:rPr lang="en" sz="2400" u="sng" dirty="0">
                <a:solidFill>
                  <a:schemeClr val="hlink"/>
                </a:solidFill>
                <a:hlinkClick r:id="rId3"/>
              </a:rPr>
              <a:t>SlidesCarnival</a:t>
            </a:r>
            <a:endParaRPr sz="2400" dirty="0"/>
          </a:p>
        </p:txBody>
      </p:sp>
      <p:sp>
        <p:nvSpPr>
          <p:cNvPr id="332" name="Google Shape;332;p3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1.</a:t>
            </a:r>
            <a:endParaRPr dirty="0">
              <a:solidFill>
                <a:schemeClr val="accent1"/>
              </a:solidFill>
            </a:endParaRPr>
          </a:p>
          <a:p>
            <a:pPr marL="0" lvl="0" indent="0" algn="l" rtl="0">
              <a:spcBef>
                <a:spcPts val="0"/>
              </a:spcBef>
              <a:spcAft>
                <a:spcPts val="0"/>
              </a:spcAft>
              <a:buNone/>
            </a:pPr>
            <a:r>
              <a:rPr lang="en" dirty="0"/>
              <a:t>Brief Review</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Where to find information on earlier sessions!</a:t>
            </a:r>
            <a:endParaRPr dirty="0"/>
          </a:p>
        </p:txBody>
      </p:sp>
    </p:spTree>
    <p:extLst>
      <p:ext uri="{BB962C8B-B14F-4D97-AF65-F5344CB8AC3E}">
        <p14:creationId xmlns:p14="http://schemas.microsoft.com/office/powerpoint/2010/main" val="3775184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Negotiation 101</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dirty="0"/>
              <a:t>Deeper dive into a concept discussed in ACRL/SPARC Negotiation 101</a:t>
            </a:r>
          </a:p>
          <a:p>
            <a:r>
              <a:rPr lang="en-US" dirty="0">
                <a:hlinkClick r:id="rId3"/>
              </a:rPr>
              <a:t>Workshop Materials </a:t>
            </a:r>
            <a:r>
              <a:rPr lang="en-US" dirty="0"/>
              <a:t>including presentation, resources, and case studies </a:t>
            </a:r>
          </a:p>
          <a:p>
            <a:r>
              <a:rPr lang="en-US" dirty="0"/>
              <a:t>Video recording coming soon!</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1067987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DE00C-722E-43F6-A46B-DAE8187E8580}"/>
              </a:ext>
            </a:extLst>
          </p:cNvPr>
          <p:cNvSpPr>
            <a:spLocks noGrp="1"/>
          </p:cNvSpPr>
          <p:nvPr>
            <p:ph type="title"/>
          </p:nvPr>
        </p:nvSpPr>
        <p:spPr/>
        <p:txBody>
          <a:bodyPr/>
          <a:lstStyle/>
          <a:p>
            <a:r>
              <a:rPr lang="en-US" dirty="0"/>
              <a:t>Negotiation 201 Series</a:t>
            </a:r>
          </a:p>
        </p:txBody>
      </p:sp>
      <p:sp>
        <p:nvSpPr>
          <p:cNvPr id="3" name="Text Placeholder 2">
            <a:extLst>
              <a:ext uri="{FF2B5EF4-FFF2-40B4-BE49-F238E27FC236}">
                <a16:creationId xmlns:a16="http://schemas.microsoft.com/office/drawing/2014/main" id="{D0AA7106-19EF-4999-9E3D-756085114404}"/>
              </a:ext>
            </a:extLst>
          </p:cNvPr>
          <p:cNvSpPr>
            <a:spLocks noGrp="1"/>
          </p:cNvSpPr>
          <p:nvPr>
            <p:ph type="body" idx="1"/>
          </p:nvPr>
        </p:nvSpPr>
        <p:spPr/>
        <p:txBody>
          <a:bodyPr/>
          <a:lstStyle/>
          <a:p>
            <a:pPr marL="127000" indent="0">
              <a:buNone/>
            </a:pPr>
            <a:r>
              <a:rPr lang="en-US" b="1" dirty="0"/>
              <a:t>ZOPA</a:t>
            </a:r>
          </a:p>
          <a:p>
            <a:endParaRPr lang="en-US" dirty="0"/>
          </a:p>
          <a:p>
            <a:r>
              <a:rPr lang="en-US" sz="1400" dirty="0">
                <a:hlinkClick r:id="rId2"/>
              </a:rPr>
              <a:t>Workshop Slides</a:t>
            </a:r>
            <a:endParaRPr lang="en-US" sz="1400" dirty="0"/>
          </a:p>
          <a:p>
            <a:pPr marL="127000" indent="0">
              <a:buNone/>
            </a:pPr>
            <a:endParaRPr lang="en-US" sz="1400" dirty="0"/>
          </a:p>
          <a:p>
            <a:r>
              <a:rPr lang="en-US" sz="1400" dirty="0">
                <a:hlinkClick r:id="rId3"/>
              </a:rPr>
              <a:t>Librarian’s Guide to Scholarly Publisher Financial Data</a:t>
            </a:r>
            <a:endParaRPr lang="en-US" sz="1400" dirty="0"/>
          </a:p>
          <a:p>
            <a:pPr marL="127000" indent="0">
              <a:buNone/>
            </a:pPr>
            <a:endParaRPr lang="en-US" sz="1400" dirty="0"/>
          </a:p>
          <a:p>
            <a:r>
              <a:rPr lang="en-US" sz="1400" dirty="0">
                <a:hlinkClick r:id="rId4"/>
              </a:rPr>
              <a:t>Spreadsheet with Publisher Financial Data (RELX, Wiley, ACS</a:t>
            </a:r>
            <a:endParaRPr lang="en-US" sz="1400" dirty="0"/>
          </a:p>
        </p:txBody>
      </p:sp>
      <p:sp>
        <p:nvSpPr>
          <p:cNvPr id="4" name="Text Placeholder 3">
            <a:extLst>
              <a:ext uri="{FF2B5EF4-FFF2-40B4-BE49-F238E27FC236}">
                <a16:creationId xmlns:a16="http://schemas.microsoft.com/office/drawing/2014/main" id="{C1A6CC9D-2D54-4AA0-A77C-B3DBA12531AC}"/>
              </a:ext>
            </a:extLst>
          </p:cNvPr>
          <p:cNvSpPr>
            <a:spLocks noGrp="1"/>
          </p:cNvSpPr>
          <p:nvPr>
            <p:ph type="body" idx="2"/>
          </p:nvPr>
        </p:nvSpPr>
        <p:spPr/>
        <p:txBody>
          <a:bodyPr/>
          <a:lstStyle/>
          <a:p>
            <a:pPr marL="127000" indent="0">
              <a:buNone/>
            </a:pPr>
            <a:r>
              <a:rPr lang="en-US" b="1" dirty="0"/>
              <a:t>BATNA</a:t>
            </a:r>
          </a:p>
          <a:p>
            <a:endParaRPr lang="en-US" dirty="0"/>
          </a:p>
          <a:p>
            <a:r>
              <a:rPr lang="en-US" sz="1400" dirty="0">
                <a:hlinkClick r:id="rId5"/>
              </a:rPr>
              <a:t>Workshop Slides</a:t>
            </a:r>
            <a:endParaRPr lang="en-US" sz="1400" dirty="0"/>
          </a:p>
        </p:txBody>
      </p:sp>
      <p:sp>
        <p:nvSpPr>
          <p:cNvPr id="5" name="Text Placeholder 4">
            <a:extLst>
              <a:ext uri="{FF2B5EF4-FFF2-40B4-BE49-F238E27FC236}">
                <a16:creationId xmlns:a16="http://schemas.microsoft.com/office/drawing/2014/main" id="{A39E6745-5884-43CB-AF44-70FC13803852}"/>
              </a:ext>
            </a:extLst>
          </p:cNvPr>
          <p:cNvSpPr>
            <a:spLocks noGrp="1"/>
          </p:cNvSpPr>
          <p:nvPr>
            <p:ph type="body" idx="3"/>
          </p:nvPr>
        </p:nvSpPr>
        <p:spPr/>
        <p:txBody>
          <a:bodyPr/>
          <a:lstStyle/>
          <a:p>
            <a:pPr marL="127000" indent="0">
              <a:buNone/>
            </a:pPr>
            <a:r>
              <a:rPr lang="en-US" b="1" dirty="0"/>
              <a:t>Preparing for No</a:t>
            </a:r>
          </a:p>
        </p:txBody>
      </p:sp>
      <p:sp>
        <p:nvSpPr>
          <p:cNvPr id="6" name="Slide Number Placeholder 5">
            <a:extLst>
              <a:ext uri="{FF2B5EF4-FFF2-40B4-BE49-F238E27FC236}">
                <a16:creationId xmlns:a16="http://schemas.microsoft.com/office/drawing/2014/main" id="{1500A3A8-872C-4E5D-89E8-716C151CCE3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
        <p:nvSpPr>
          <p:cNvPr id="7" name="TextBox 6">
            <a:extLst>
              <a:ext uri="{FF2B5EF4-FFF2-40B4-BE49-F238E27FC236}">
                <a16:creationId xmlns:a16="http://schemas.microsoft.com/office/drawing/2014/main" id="{456886DF-8506-464A-A6B3-E1AA6D5B5213}"/>
              </a:ext>
            </a:extLst>
          </p:cNvPr>
          <p:cNvSpPr txBox="1"/>
          <p:nvPr/>
        </p:nvSpPr>
        <p:spPr>
          <a:xfrm flipH="1">
            <a:off x="7556516" y="3700900"/>
            <a:ext cx="1122218" cy="1169551"/>
          </a:xfrm>
          <a:prstGeom prst="rect">
            <a:avLst/>
          </a:prstGeom>
          <a:noFill/>
        </p:spPr>
        <p:txBody>
          <a:bodyPr wrap="square" rtlCol="0">
            <a:spAutoFit/>
          </a:bodyPr>
          <a:lstStyle/>
          <a:p>
            <a:r>
              <a:rPr lang="en-US" b="1" dirty="0">
                <a:solidFill>
                  <a:schemeClr val="accent1"/>
                </a:solidFill>
                <a:latin typeface="Oxygen Light" panose="020B0604020202020204" charset="0"/>
              </a:rPr>
              <a:t>Video recordings coming soon for all sessions!</a:t>
            </a:r>
          </a:p>
        </p:txBody>
      </p:sp>
    </p:spTree>
    <p:extLst>
      <p:ext uri="{BB962C8B-B14F-4D97-AF65-F5344CB8AC3E}">
        <p14:creationId xmlns:p14="http://schemas.microsoft.com/office/powerpoint/2010/main" val="2174447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6" name="Rectangle 15">
            <a:extLst>
              <a:ext uri="{FF2B5EF4-FFF2-40B4-BE49-F238E27FC236}">
                <a16:creationId xmlns:a16="http://schemas.microsoft.com/office/drawing/2014/main" id="{84848111-A223-425E-BD1B-05DBCD0BB2C8}"/>
              </a:ext>
            </a:extLst>
          </p:cNvPr>
          <p:cNvSpPr/>
          <p:nvPr/>
        </p:nvSpPr>
        <p:spPr>
          <a:xfrm>
            <a:off x="5546082" y="892710"/>
            <a:ext cx="1461656" cy="567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ZOPA</a:t>
            </a:r>
            <a:endParaRPr sz="6000" dirty="0"/>
          </a:p>
        </p:txBody>
      </p:sp>
      <p:sp>
        <p:nvSpPr>
          <p:cNvPr id="111" name="Google Shape;111;p19"/>
          <p:cNvSpPr txBox="1">
            <a:spLocks noGrp="1"/>
          </p:cNvSpPr>
          <p:nvPr>
            <p:ph type="subTitle" idx="4294967295"/>
          </p:nvPr>
        </p:nvSpPr>
        <p:spPr>
          <a:xfrm>
            <a:off x="651600" y="2400600"/>
            <a:ext cx="4242000"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The minimum the seller is willing to sell and the maximum the buyer is willing to pay.</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grpSp>
        <p:nvGrpSpPr>
          <p:cNvPr id="25" name="Google Shape;786;p48">
            <a:extLst>
              <a:ext uri="{FF2B5EF4-FFF2-40B4-BE49-F238E27FC236}">
                <a16:creationId xmlns:a16="http://schemas.microsoft.com/office/drawing/2014/main" id="{6ECB754B-4CDE-4E10-ADD8-2302BAD667CB}"/>
              </a:ext>
            </a:extLst>
          </p:cNvPr>
          <p:cNvGrpSpPr/>
          <p:nvPr/>
        </p:nvGrpSpPr>
        <p:grpSpPr>
          <a:xfrm>
            <a:off x="6761020" y="3235038"/>
            <a:ext cx="1482436" cy="1194814"/>
            <a:chOff x="3955900" y="2984500"/>
            <a:chExt cx="411275" cy="422114"/>
          </a:xfrm>
          <a:solidFill>
            <a:schemeClr val="accent1"/>
          </a:solidFill>
        </p:grpSpPr>
        <p:sp>
          <p:nvSpPr>
            <p:cNvPr id="26" name="Google Shape;787;p48">
              <a:extLst>
                <a:ext uri="{FF2B5EF4-FFF2-40B4-BE49-F238E27FC236}">
                  <a16:creationId xmlns:a16="http://schemas.microsoft.com/office/drawing/2014/main" id="{61E09147-BC05-4963-9774-212FABDEFA54}"/>
                </a:ext>
              </a:extLst>
            </p:cNvPr>
            <p:cNvSpPr/>
            <p:nvPr/>
          </p:nvSpPr>
          <p:spPr>
            <a:xfrm>
              <a:off x="3955900" y="2984500"/>
              <a:ext cx="315700" cy="315675"/>
            </a:xfrm>
            <a:custGeom>
              <a:avLst/>
              <a:gdLst/>
              <a:ahLst/>
              <a:cxnLst/>
              <a:rect l="l" t="t" r="r" b="b"/>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7" name="Google Shape;788;p48">
              <a:extLst>
                <a:ext uri="{FF2B5EF4-FFF2-40B4-BE49-F238E27FC236}">
                  <a16:creationId xmlns:a16="http://schemas.microsoft.com/office/drawing/2014/main" id="{4D8850FC-5F80-4B26-87BA-4F49A87E51C9}"/>
                </a:ext>
              </a:extLst>
            </p:cNvPr>
            <p:cNvSpPr/>
            <p:nvPr/>
          </p:nvSpPr>
          <p:spPr>
            <a:xfrm>
              <a:off x="3992525" y="3021125"/>
              <a:ext cx="242425" cy="242425"/>
            </a:xfrm>
            <a:custGeom>
              <a:avLst/>
              <a:gdLst/>
              <a:ahLst/>
              <a:cxnLst/>
              <a:rect l="l" t="t" r="r" b="b"/>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28" name="Google Shape;789;p48">
              <a:extLst>
                <a:ext uri="{FF2B5EF4-FFF2-40B4-BE49-F238E27FC236}">
                  <a16:creationId xmlns:a16="http://schemas.microsoft.com/office/drawing/2014/main" id="{69D6C562-0ACD-45E9-A6E2-BD8909FB66A4}"/>
                </a:ext>
              </a:extLst>
            </p:cNvPr>
            <p:cNvSpPr/>
            <p:nvPr/>
          </p:nvSpPr>
          <p:spPr>
            <a:xfrm>
              <a:off x="4212675" y="3252739"/>
              <a:ext cx="154500" cy="153875"/>
            </a:xfrm>
            <a:custGeom>
              <a:avLst/>
              <a:gdLst/>
              <a:ahLst/>
              <a:cxnLst/>
              <a:rect l="l" t="t" r="r" b="b"/>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cxnSp>
        <p:nvCxnSpPr>
          <p:cNvPr id="6" name="Straight Connector 5">
            <a:extLst>
              <a:ext uri="{FF2B5EF4-FFF2-40B4-BE49-F238E27FC236}">
                <a16:creationId xmlns:a16="http://schemas.microsoft.com/office/drawing/2014/main" id="{87F7DBC6-4A61-4414-8103-7288AC91037D}"/>
              </a:ext>
            </a:extLst>
          </p:cNvPr>
          <p:cNvCxnSpPr>
            <a:cxnSpLocks/>
          </p:cNvCxnSpPr>
          <p:nvPr/>
        </p:nvCxnSpPr>
        <p:spPr>
          <a:xfrm>
            <a:off x="4260273" y="1196541"/>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11F03DF-2C9E-44B3-9557-4F6B034EF222}"/>
              </a:ext>
            </a:extLst>
          </p:cNvPr>
          <p:cNvCxnSpPr/>
          <p:nvPr/>
        </p:nvCxnSpPr>
        <p:spPr>
          <a:xfrm>
            <a:off x="6281974" y="877886"/>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0" name="Straight Connector 39">
            <a:extLst>
              <a:ext uri="{FF2B5EF4-FFF2-40B4-BE49-F238E27FC236}">
                <a16:creationId xmlns:a16="http://schemas.microsoft.com/office/drawing/2014/main" id="{CB1CACD8-80D1-4EF9-99A5-A8BB223D2F8D}"/>
              </a:ext>
            </a:extLst>
          </p:cNvPr>
          <p:cNvCxnSpPr/>
          <p:nvPr/>
        </p:nvCxnSpPr>
        <p:spPr>
          <a:xfrm>
            <a:off x="4797936" y="877884"/>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1" name="Straight Connector 40">
            <a:extLst>
              <a:ext uri="{FF2B5EF4-FFF2-40B4-BE49-F238E27FC236}">
                <a16:creationId xmlns:a16="http://schemas.microsoft.com/office/drawing/2014/main" id="{D99DCA2D-4A24-4E80-941F-7CF0701C161B}"/>
              </a:ext>
            </a:extLst>
          </p:cNvPr>
          <p:cNvCxnSpPr/>
          <p:nvPr/>
        </p:nvCxnSpPr>
        <p:spPr>
          <a:xfrm>
            <a:off x="5546082" y="87788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2" name="Straight Connector 41">
            <a:extLst>
              <a:ext uri="{FF2B5EF4-FFF2-40B4-BE49-F238E27FC236}">
                <a16:creationId xmlns:a16="http://schemas.microsoft.com/office/drawing/2014/main" id="{0701F8A2-7D0B-4695-AAB7-754F0EDB3D92}"/>
              </a:ext>
            </a:extLst>
          </p:cNvPr>
          <p:cNvCxnSpPr/>
          <p:nvPr/>
        </p:nvCxnSpPr>
        <p:spPr>
          <a:xfrm>
            <a:off x="7007739" y="8927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3" name="Straight Connector 42">
            <a:extLst>
              <a:ext uri="{FF2B5EF4-FFF2-40B4-BE49-F238E27FC236}">
                <a16:creationId xmlns:a16="http://schemas.microsoft.com/office/drawing/2014/main" id="{2D643E4A-410E-42D0-8009-E79265DE0446}"/>
              </a:ext>
            </a:extLst>
          </p:cNvPr>
          <p:cNvCxnSpPr/>
          <p:nvPr/>
        </p:nvCxnSpPr>
        <p:spPr>
          <a:xfrm>
            <a:off x="7769737" y="8927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sp>
        <p:nvSpPr>
          <p:cNvPr id="15" name="TextBox 14">
            <a:extLst>
              <a:ext uri="{FF2B5EF4-FFF2-40B4-BE49-F238E27FC236}">
                <a16:creationId xmlns:a16="http://schemas.microsoft.com/office/drawing/2014/main" id="{1C2B47B7-7704-4C96-A36F-C6B63999FD67}"/>
              </a:ext>
            </a:extLst>
          </p:cNvPr>
          <p:cNvSpPr txBox="1"/>
          <p:nvPr/>
        </p:nvSpPr>
        <p:spPr>
          <a:xfrm>
            <a:off x="5001491" y="1565564"/>
            <a:ext cx="1025236" cy="923330"/>
          </a:xfrm>
          <a:prstGeom prst="rect">
            <a:avLst/>
          </a:prstGeom>
          <a:noFill/>
        </p:spPr>
        <p:txBody>
          <a:bodyPr wrap="square" rtlCol="0">
            <a:spAutoFit/>
          </a:bodyPr>
          <a:lstStyle/>
          <a:p>
            <a:pPr algn="ctr"/>
            <a:r>
              <a:rPr lang="en-US" sz="1800" dirty="0">
                <a:solidFill>
                  <a:schemeClr val="accent2"/>
                </a:solidFill>
                <a:latin typeface="Oxygen" panose="020B0604020202020204" charset="0"/>
              </a:rPr>
              <a:t>$10,000 Min </a:t>
            </a:r>
          </a:p>
          <a:p>
            <a:pPr algn="ctr"/>
            <a:r>
              <a:rPr lang="en-US" sz="1800" dirty="0">
                <a:solidFill>
                  <a:schemeClr val="accent2"/>
                </a:solidFill>
                <a:latin typeface="Oxygen" panose="020B0604020202020204" charset="0"/>
              </a:rPr>
              <a:t>Seller</a:t>
            </a:r>
          </a:p>
        </p:txBody>
      </p:sp>
      <p:sp>
        <p:nvSpPr>
          <p:cNvPr id="48" name="TextBox 47">
            <a:extLst>
              <a:ext uri="{FF2B5EF4-FFF2-40B4-BE49-F238E27FC236}">
                <a16:creationId xmlns:a16="http://schemas.microsoft.com/office/drawing/2014/main" id="{B65301A4-FCF7-41CA-8C18-7F4B9A5BB9E6}"/>
              </a:ext>
            </a:extLst>
          </p:cNvPr>
          <p:cNvSpPr txBox="1"/>
          <p:nvPr/>
        </p:nvSpPr>
        <p:spPr>
          <a:xfrm>
            <a:off x="6442364" y="1565564"/>
            <a:ext cx="1025236" cy="923330"/>
          </a:xfrm>
          <a:prstGeom prst="rect">
            <a:avLst/>
          </a:prstGeom>
          <a:noFill/>
        </p:spPr>
        <p:txBody>
          <a:bodyPr wrap="square" rtlCol="0">
            <a:spAutoFit/>
          </a:bodyPr>
          <a:lstStyle/>
          <a:p>
            <a:pPr algn="ctr"/>
            <a:r>
              <a:rPr lang="en-US" sz="1800" dirty="0">
                <a:solidFill>
                  <a:schemeClr val="accent2"/>
                </a:solidFill>
                <a:latin typeface="Oxygen" panose="020B0604020202020204" charset="0"/>
              </a:rPr>
              <a:t>$12,500 Max</a:t>
            </a:r>
          </a:p>
          <a:p>
            <a:pPr algn="ctr"/>
            <a:r>
              <a:rPr lang="en-US" sz="1800" dirty="0">
                <a:solidFill>
                  <a:schemeClr val="accent2"/>
                </a:solidFill>
                <a:latin typeface="Oxygen" panose="020B0604020202020204" charset="0"/>
              </a:rPr>
              <a:t>Buyer</a:t>
            </a:r>
          </a:p>
        </p:txBody>
      </p:sp>
      <p:sp>
        <p:nvSpPr>
          <p:cNvPr id="2" name="TextBox 1">
            <a:extLst>
              <a:ext uri="{FF2B5EF4-FFF2-40B4-BE49-F238E27FC236}">
                <a16:creationId xmlns:a16="http://schemas.microsoft.com/office/drawing/2014/main" id="{FC8FD97C-1B7E-4E7D-99B7-24D9C46F8085}"/>
              </a:ext>
            </a:extLst>
          </p:cNvPr>
          <p:cNvSpPr txBox="1"/>
          <p:nvPr/>
        </p:nvSpPr>
        <p:spPr>
          <a:xfrm>
            <a:off x="2698595" y="4326673"/>
            <a:ext cx="4769005" cy="738664"/>
          </a:xfrm>
          <a:prstGeom prst="rect">
            <a:avLst/>
          </a:prstGeom>
          <a:noFill/>
        </p:spPr>
        <p:txBody>
          <a:bodyPr wrap="square" rtlCol="0">
            <a:spAutoFit/>
          </a:bodyPr>
          <a:lstStyle/>
          <a:p>
            <a:r>
              <a:rPr lang="en-US" dirty="0">
                <a:solidFill>
                  <a:schemeClr val="accent3"/>
                </a:solidFill>
                <a:latin typeface="Oxygen Light" panose="020B0604020202020204" charset="0"/>
              </a:rPr>
              <a:t>While traditionally price focused, you can attempt to value other important parts of your agreement such as NDAs, perpetual access, and authorized users.</a:t>
            </a:r>
          </a:p>
        </p:txBody>
      </p:sp>
    </p:spTree>
    <p:extLst>
      <p:ext uri="{BB962C8B-B14F-4D97-AF65-F5344CB8AC3E}">
        <p14:creationId xmlns:p14="http://schemas.microsoft.com/office/powerpoint/2010/main" val="2447778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BATNA</a:t>
            </a:r>
            <a:endParaRPr sz="6000" dirty="0"/>
          </a:p>
        </p:txBody>
      </p:sp>
      <p:sp>
        <p:nvSpPr>
          <p:cNvPr id="111" name="Google Shape;111;p19"/>
          <p:cNvSpPr txBox="1">
            <a:spLocks noGrp="1"/>
          </p:cNvSpPr>
          <p:nvPr>
            <p:ph type="subTitle" idx="4294967295"/>
          </p:nvPr>
        </p:nvSpPr>
        <p:spPr>
          <a:xfrm>
            <a:off x="651599" y="2400600"/>
            <a:ext cx="7483109"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Best Alternative to Negotiation Agreement. </a:t>
            </a:r>
          </a:p>
          <a:p>
            <a:pPr marL="0" lvl="0" indent="0" algn="l" rtl="0">
              <a:spcBef>
                <a:spcPts val="0"/>
              </a:spcBef>
              <a:spcAft>
                <a:spcPts val="800"/>
              </a:spcAft>
              <a:buNone/>
            </a:pPr>
            <a:endParaRPr lang="en" dirty="0"/>
          </a:p>
          <a:p>
            <a:pPr marL="0" lvl="0" indent="0" algn="l" rtl="0">
              <a:spcBef>
                <a:spcPts val="0"/>
              </a:spcBef>
              <a:spcAft>
                <a:spcPts val="800"/>
              </a:spcAft>
              <a:buNone/>
            </a:pPr>
            <a:r>
              <a:rPr lang="en" dirty="0"/>
              <a:t>It should consider things beyond price including licensing terms.</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2242403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599" y="1480800"/>
            <a:ext cx="7027873"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Reservation Price</a:t>
            </a:r>
            <a:endParaRPr sz="6000" dirty="0"/>
          </a:p>
        </p:txBody>
      </p:sp>
      <p:sp>
        <p:nvSpPr>
          <p:cNvPr id="111" name="Google Shape;111;p19"/>
          <p:cNvSpPr txBox="1">
            <a:spLocks noGrp="1"/>
          </p:cNvSpPr>
          <p:nvPr>
            <p:ph type="subTitle" idx="4294967295"/>
          </p:nvPr>
        </p:nvSpPr>
        <p:spPr>
          <a:xfrm>
            <a:off x="651600" y="2400600"/>
            <a:ext cx="4242000"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dirty="0"/>
              <a:t>The bottom line, the point in the negotiation where you can go either way. It is the max that buyer is willing to pay and is informed by the BATNA.​</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3340176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2.</a:t>
            </a:r>
            <a:endParaRPr dirty="0">
              <a:solidFill>
                <a:schemeClr val="accent1"/>
              </a:solidFill>
            </a:endParaRPr>
          </a:p>
          <a:p>
            <a:pPr marL="0" lvl="0" indent="0" algn="l" rtl="0">
              <a:spcBef>
                <a:spcPts val="0"/>
              </a:spcBef>
              <a:spcAft>
                <a:spcPts val="0"/>
              </a:spcAft>
              <a:buNone/>
            </a:pPr>
            <a:r>
              <a:rPr lang="en" dirty="0"/>
              <a:t>Three Types of No</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Not all no’s are the same.</a:t>
            </a:r>
            <a:endParaRPr dirty="0"/>
          </a:p>
        </p:txBody>
      </p:sp>
      <p:sp>
        <p:nvSpPr>
          <p:cNvPr id="2" name="TextBox 1">
            <a:extLst>
              <a:ext uri="{FF2B5EF4-FFF2-40B4-BE49-F238E27FC236}">
                <a16:creationId xmlns:a16="http://schemas.microsoft.com/office/drawing/2014/main" id="{6CC55DCA-0D17-4D70-8FCB-A49EAA6C78FA}"/>
              </a:ext>
            </a:extLst>
          </p:cNvPr>
          <p:cNvSpPr txBox="1"/>
          <p:nvPr/>
        </p:nvSpPr>
        <p:spPr>
          <a:xfrm>
            <a:off x="671945" y="4440382"/>
            <a:ext cx="7820891" cy="738664"/>
          </a:xfrm>
          <a:prstGeom prst="rect">
            <a:avLst/>
          </a:prstGeom>
          <a:noFill/>
        </p:spPr>
        <p:txBody>
          <a:bodyPr wrap="square" rtlCol="0">
            <a:spAutoFit/>
          </a:bodyPr>
          <a:lstStyle/>
          <a:p>
            <a:r>
              <a:rPr lang="en-US" dirty="0">
                <a:solidFill>
                  <a:schemeClr val="accent1"/>
                </a:solidFill>
                <a:effectLst/>
              </a:rPr>
              <a:t>Sebenius, J. K. (2017). BATNAs in Negotiation: Common Errors and Three Kinds of “No.” </a:t>
            </a:r>
            <a:r>
              <a:rPr lang="en-US" i="1" dirty="0">
                <a:solidFill>
                  <a:schemeClr val="accent1"/>
                </a:solidFill>
                <a:effectLst/>
              </a:rPr>
              <a:t>Negotiation Journal</a:t>
            </a:r>
            <a:r>
              <a:rPr lang="en-US" dirty="0">
                <a:solidFill>
                  <a:schemeClr val="accent1"/>
                </a:solidFill>
                <a:effectLst/>
              </a:rPr>
              <a:t>, </a:t>
            </a:r>
            <a:r>
              <a:rPr lang="en-US" i="1" dirty="0">
                <a:solidFill>
                  <a:schemeClr val="accent1"/>
                </a:solidFill>
                <a:effectLst/>
              </a:rPr>
              <a:t>33</a:t>
            </a:r>
            <a:r>
              <a:rPr lang="en-US" dirty="0">
                <a:solidFill>
                  <a:schemeClr val="accent1"/>
                </a:solidFill>
                <a:effectLst/>
              </a:rPr>
              <a:t>(2), 89–99. </a:t>
            </a:r>
            <a:r>
              <a:rPr lang="en-US" dirty="0">
                <a:solidFill>
                  <a:schemeClr val="accent1"/>
                </a:solidFill>
                <a:effectLst/>
                <a:hlinkClick r:id="rId3">
                  <a:extLst>
                    <a:ext uri="{A12FA001-AC4F-418D-AE19-62706E023703}">
                      <ahyp:hlinkClr xmlns:ahyp="http://schemas.microsoft.com/office/drawing/2018/hyperlinkcolor" val="tx"/>
                    </a:ext>
                  </a:extLst>
                </a:hlinkClick>
              </a:rPr>
              <a:t>https://doi.org/10.1111/nejo.12176</a:t>
            </a:r>
            <a:endParaRPr lang="en-US" dirty="0">
              <a:solidFill>
                <a:schemeClr val="accent1"/>
              </a:solidFill>
              <a:effectLst/>
            </a:endParaRPr>
          </a:p>
          <a:p>
            <a:endParaRPr lang="en-US" dirty="0"/>
          </a:p>
        </p:txBody>
      </p:sp>
    </p:spTree>
    <p:extLst>
      <p:ext uri="{BB962C8B-B14F-4D97-AF65-F5344CB8AC3E}">
        <p14:creationId xmlns:p14="http://schemas.microsoft.com/office/powerpoint/2010/main" val="2066751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Tactical No</a:t>
            </a:r>
            <a:endParaRPr sz="6000" dirty="0"/>
          </a:p>
        </p:txBody>
      </p:sp>
      <p:sp>
        <p:nvSpPr>
          <p:cNvPr id="111" name="Google Shape;111;p19"/>
          <p:cNvSpPr txBox="1">
            <a:spLocks noGrp="1"/>
          </p:cNvSpPr>
          <p:nvPr>
            <p:ph type="subTitle" idx="4294967295"/>
          </p:nvPr>
        </p:nvSpPr>
        <p:spPr>
          <a:xfrm>
            <a:off x="651599" y="2400599"/>
            <a:ext cx="7550291" cy="1340127"/>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“Turning down a proffered deal in hopes of generating a better offer.”</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a:p>
        </p:txBody>
      </p:sp>
      <p:sp>
        <p:nvSpPr>
          <p:cNvPr id="2" name="TextBox 1">
            <a:extLst>
              <a:ext uri="{FF2B5EF4-FFF2-40B4-BE49-F238E27FC236}">
                <a16:creationId xmlns:a16="http://schemas.microsoft.com/office/drawing/2014/main" id="{AE51F054-AB33-4277-AA6A-5A73D1CDB5FE}"/>
              </a:ext>
            </a:extLst>
          </p:cNvPr>
          <p:cNvSpPr txBox="1"/>
          <p:nvPr/>
        </p:nvSpPr>
        <p:spPr>
          <a:xfrm>
            <a:off x="651599" y="4197927"/>
            <a:ext cx="3213819" cy="307777"/>
          </a:xfrm>
          <a:prstGeom prst="rect">
            <a:avLst/>
          </a:prstGeom>
          <a:noFill/>
        </p:spPr>
        <p:txBody>
          <a:bodyPr wrap="square" rtlCol="0">
            <a:spAutoFit/>
          </a:bodyPr>
          <a:lstStyle/>
          <a:p>
            <a:r>
              <a:rPr lang="en-US" dirty="0">
                <a:effectLst/>
              </a:rPr>
              <a:t>Sebenius, J. K. (2017)</a:t>
            </a:r>
            <a:endParaRPr lang="en-US" dirty="0"/>
          </a:p>
        </p:txBody>
      </p:sp>
    </p:spTree>
    <p:extLst>
      <p:ext uri="{BB962C8B-B14F-4D97-AF65-F5344CB8AC3E}">
        <p14:creationId xmlns:p14="http://schemas.microsoft.com/office/powerpoint/2010/main" val="2142416544"/>
      </p:ext>
    </p:extLst>
  </p:cSld>
  <p:clrMapOvr>
    <a:masterClrMapping/>
  </p:clrMapOvr>
</p:sld>
</file>

<file path=ppt/theme/theme1.xml><?xml version="1.0" encoding="utf-8"?>
<a:theme xmlns:a="http://schemas.openxmlformats.org/drawingml/2006/main" name="Whitmore template">
  <a:themeElements>
    <a:clrScheme name="Custom 347">
      <a:dk1>
        <a:srgbClr val="011733"/>
      </a:dk1>
      <a:lt1>
        <a:srgbClr val="FFFFFF"/>
      </a:lt1>
      <a:dk2>
        <a:srgbClr val="889597"/>
      </a:dk2>
      <a:lt2>
        <a:srgbClr val="EBEEEA"/>
      </a:lt2>
      <a:accent1>
        <a:srgbClr val="BCF6A7"/>
      </a:accent1>
      <a:accent2>
        <a:srgbClr val="18A88D"/>
      </a:accent2>
      <a:accent3>
        <a:srgbClr val="11606D"/>
      </a:accent3>
      <a:accent4>
        <a:srgbClr val="1A4EB9"/>
      </a:accent4>
      <a:accent5>
        <a:srgbClr val="9E87D8"/>
      </a:accent5>
      <a:accent6>
        <a:srgbClr val="E498C6"/>
      </a:accent6>
      <a:hlink>
        <a:srgbClr val="11606D"/>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758</Words>
  <Application>Microsoft Office PowerPoint</Application>
  <PresentationFormat>On-screen Show (16:9)</PresentationFormat>
  <Paragraphs>74</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Zilla Slab SemiBold</vt:lpstr>
      <vt:lpstr>Arial</vt:lpstr>
      <vt:lpstr>Oxygen</vt:lpstr>
      <vt:lpstr>Oxygen Light</vt:lpstr>
      <vt:lpstr>Calibri</vt:lpstr>
      <vt:lpstr>Whitmore template</vt:lpstr>
      <vt:lpstr>Preparing for No: Understanding Your BATNA, Priorities, and Values</vt:lpstr>
      <vt:lpstr>1. Brief Review</vt:lpstr>
      <vt:lpstr>Negotiation 101</vt:lpstr>
      <vt:lpstr>Negotiation 201 Series</vt:lpstr>
      <vt:lpstr>ZOPA</vt:lpstr>
      <vt:lpstr>BATNA</vt:lpstr>
      <vt:lpstr>Reservation Price</vt:lpstr>
      <vt:lpstr>2. Three Types of No</vt:lpstr>
      <vt:lpstr>Tactical No</vt:lpstr>
      <vt:lpstr>Reset No</vt:lpstr>
      <vt:lpstr>Final No</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cp:lastModifiedBy>Macy, Katharine</cp:lastModifiedBy>
  <cp:revision>1</cp:revision>
  <dcterms:modified xsi:type="dcterms:W3CDTF">2021-08-18T16:28:58Z</dcterms:modified>
</cp:coreProperties>
</file>